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1.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1"/>
  </p:notesMasterIdLst>
  <p:sldIdLst>
    <p:sldId id="278" r:id="rId3"/>
    <p:sldId id="260" r:id="rId4"/>
    <p:sldId id="258" r:id="rId5"/>
    <p:sldId id="273" r:id="rId6"/>
    <p:sldId id="261" r:id="rId7"/>
    <p:sldId id="262" r:id="rId8"/>
    <p:sldId id="263" r:id="rId9"/>
    <p:sldId id="274" r:id="rId10"/>
    <p:sldId id="275" r:id="rId11"/>
    <p:sldId id="265" r:id="rId12"/>
    <p:sldId id="266" r:id="rId13"/>
    <p:sldId id="267" r:id="rId14"/>
    <p:sldId id="268" r:id="rId15"/>
    <p:sldId id="269" r:id="rId16"/>
    <p:sldId id="276" r:id="rId17"/>
    <p:sldId id="264" r:id="rId18"/>
    <p:sldId id="277" r:id="rId19"/>
    <p:sldId id="270"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1412" userDrawn="1">
          <p15:clr>
            <a:srgbClr val="A4A3A4"/>
          </p15:clr>
        </p15:guide>
        <p15:guide id="3" pos="665" userDrawn="1">
          <p15:clr>
            <a:srgbClr val="A4A3A4"/>
          </p15:clr>
        </p15:guide>
        <p15:guide id="4" orient="horz" pos="3725" userDrawn="1">
          <p15:clr>
            <a:srgbClr val="A4A3A4"/>
          </p15:clr>
        </p15:guide>
        <p15:guide id="5" orient="horz" pos="3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CDA6"/>
    <a:srgbClr val="F8A968"/>
    <a:srgbClr val="44BFFF"/>
    <a:srgbClr val="FF6187"/>
    <a:srgbClr val="23D3BE"/>
    <a:srgbClr val="08A6F7"/>
    <a:srgbClr val="2EAC7C"/>
    <a:srgbClr val="258B64"/>
    <a:srgbClr val="4DCF9D"/>
    <a:srgbClr val="2FD5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83150" autoAdjust="0"/>
  </p:normalViewPr>
  <p:slideViewPr>
    <p:cSldViewPr snapToGrid="0">
      <p:cViewPr varScale="1">
        <p:scale>
          <a:sx n="92" d="100"/>
          <a:sy n="92" d="100"/>
        </p:scale>
        <p:origin x="1116" y="78"/>
      </p:cViewPr>
      <p:guideLst>
        <p:guide pos="3840"/>
        <p:guide orient="horz" pos="1412"/>
        <p:guide pos="665"/>
        <p:guide orient="horz" pos="3725"/>
        <p:guide orient="horz" pos="33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29A51-3CBC-409B-A2EB-577C0569DAB8}" type="datetimeFigureOut">
              <a:rPr lang="zh-CN" altLang="en-US" smtClean="0"/>
              <a:t>2021/9/13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DA4D2-3D55-4F25-8E02-6A511FF95190}" type="slidenum">
              <a:rPr lang="zh-CN" altLang="en-US" smtClean="0"/>
              <a:t>‹#›</a:t>
            </a:fld>
            <a:endParaRPr lang="zh-CN" altLang="en-US"/>
          </a:p>
        </p:txBody>
      </p:sp>
    </p:spTree>
    <p:extLst>
      <p:ext uri="{BB962C8B-B14F-4D97-AF65-F5344CB8AC3E}">
        <p14:creationId xmlns:p14="http://schemas.microsoft.com/office/powerpoint/2010/main" val="411404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t>1</a:t>
            </a:fld>
            <a:endParaRPr lang="zh-CN" altLang="en-US"/>
          </a:p>
        </p:txBody>
      </p:sp>
    </p:spTree>
    <p:extLst>
      <p:ext uri="{BB962C8B-B14F-4D97-AF65-F5344CB8AC3E}">
        <p14:creationId xmlns:p14="http://schemas.microsoft.com/office/powerpoint/2010/main" val="16254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两种可变要素生产函数为长期生产函数，两种可变生产要素是指劳动和资本。</a:t>
            </a:r>
            <a:endParaRPr lang="en-US" altLang="zh-CN"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等产量线：</a:t>
            </a:r>
            <a:r>
              <a:rPr lang="zh-CN" altLang="en-US" sz="1200" dirty="0">
                <a:latin typeface="Times New Roman" panose="02020603050405020304" pitchFamily="18" charset="0"/>
              </a:rPr>
              <a:t>是指在一定技术条件下，生产等量产品的两种投入要素各种可能组合的轨迹。</a:t>
            </a:r>
            <a:r>
              <a:rPr lang="zh-CN" altLang="en-US" sz="1200" dirty="0"/>
              <a:t>需要注意的是，同一等产量曲线图上的任意两条等产量曲线不能相交。并且不同的等产量曲线代表的产量不等，在同一坐标系平面上，一定技术条件下可有无数条等产量曲线，等产量曲线离原点越远所表示的产量水平越高。</a:t>
            </a:r>
          </a:p>
          <a:p>
            <a:endParaRPr lang="zh-CN" altLang="en-US" dirty="0">
              <a:latin typeface="Times New Roman" panose="02020603050405020304" pitchFamily="18"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66715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buFont typeface="Wingdings" panose="05000000000000000000" pitchFamily="2" charset="2"/>
              <a:buNone/>
            </a:pPr>
            <a:r>
              <a:rPr lang="zh-CN" altLang="en-US" sz="1200" dirty="0"/>
              <a:t>边际技术替代率递减规律指的是，在两种生产要素相互替代的过程中普遍地存在这么一种现象：在维持产量不变的前提下，当一种生产要素的投入量不断增多时，每一单位的这种生产要素所能替代的另一种生产要素的数量是递减的。</a:t>
            </a:r>
            <a:r>
              <a:rPr lang="zh-CN" altLang="en-US" dirty="0"/>
              <a:t> </a:t>
            </a:r>
          </a:p>
          <a:p>
            <a:endParaRPr lang="zh-CN" altLang="en-US" dirty="0">
              <a:latin typeface="Times New Roman" panose="02020603050405020304" pitchFamily="18"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26705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Times New Roman" panose="02020603050405020304" pitchFamily="18" charset="0"/>
              </a:rPr>
              <a:t>等成本线是劳动和资本两种要素价格既定时，用一定成本所购买的两种生产要素不同组合的点的轨迹。 </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Times New Roman" panose="02020603050405020304" pitchFamily="18" charset="0"/>
              </a:rPr>
              <a:t>用既定的全部支出成本 </a:t>
            </a:r>
            <a:r>
              <a:rPr lang="en-US" altLang="zh-CN" sz="1200" i="1" dirty="0">
                <a:latin typeface="Times New Roman" panose="02020603050405020304" pitchFamily="18" charset="0"/>
              </a:rPr>
              <a:t>C </a:t>
            </a:r>
            <a:r>
              <a:rPr lang="zh-CN" altLang="en-US" sz="1200" dirty="0">
                <a:latin typeface="Times New Roman" panose="02020603050405020304" pitchFamily="18" charset="0"/>
              </a:rPr>
              <a:t>可以购买到的劳动与资本的各种组合可用该公式表示，其中</a:t>
            </a:r>
            <a:r>
              <a:rPr lang="en-US" altLang="zh-CN" sz="1200" i="1" dirty="0">
                <a:latin typeface="Times New Roman" panose="02020603050405020304" pitchFamily="18" charset="0"/>
              </a:rPr>
              <a:t>w </a:t>
            </a:r>
            <a:r>
              <a:rPr lang="zh-CN" altLang="en-US" sz="1200" dirty="0">
                <a:latin typeface="Times New Roman" panose="02020603050405020304" pitchFamily="18" charset="0"/>
              </a:rPr>
              <a:t>和 </a:t>
            </a:r>
            <a:r>
              <a:rPr lang="en-US" altLang="zh-CN" sz="1200" i="1" dirty="0">
                <a:latin typeface="Times New Roman" panose="02020603050405020304" pitchFamily="18" charset="0"/>
              </a:rPr>
              <a:t>r </a:t>
            </a:r>
            <a:r>
              <a:rPr lang="zh-CN" altLang="en-US" sz="1200" dirty="0">
                <a:latin typeface="Times New Roman" panose="02020603050405020304" pitchFamily="18" charset="0"/>
              </a:rPr>
              <a:t>分别为劳动的价格和资本的价格；</a:t>
            </a:r>
            <a:r>
              <a:rPr lang="en-US" altLang="zh-CN" sz="1200" dirty="0">
                <a:latin typeface="Times New Roman" panose="02020603050405020304" pitchFamily="18" charset="0"/>
              </a:rPr>
              <a:t>L </a:t>
            </a:r>
            <a:r>
              <a:rPr lang="zh-CN" altLang="en-US" sz="1200" dirty="0">
                <a:latin typeface="Times New Roman" panose="02020603050405020304" pitchFamily="18" charset="0"/>
              </a:rPr>
              <a:t>和 </a:t>
            </a:r>
            <a:r>
              <a:rPr lang="en-US" altLang="zh-CN" sz="1200" dirty="0">
                <a:latin typeface="Times New Roman" panose="02020603050405020304" pitchFamily="18" charset="0"/>
              </a:rPr>
              <a:t>K </a:t>
            </a:r>
            <a:r>
              <a:rPr lang="zh-CN" altLang="en-US" sz="1200" dirty="0">
                <a:latin typeface="Times New Roman" panose="02020603050405020304" pitchFamily="18" charset="0"/>
              </a:rPr>
              <a:t>分别为劳动和资本的投入量。</a:t>
            </a:r>
            <a:r>
              <a:rPr lang="zh-CN" altLang="zh-CN" sz="1200" dirty="0">
                <a:latin typeface="Times New Roman" panose="02020603050405020304" pitchFamily="18" charset="0"/>
              </a:rPr>
              <a:t>根据上式</a:t>
            </a:r>
            <a:r>
              <a:rPr lang="zh-CN" altLang="en-US" sz="1200" dirty="0">
                <a:latin typeface="Times New Roman" panose="02020603050405020304" pitchFamily="18" charset="0"/>
              </a:rPr>
              <a:t>我们</a:t>
            </a:r>
            <a:r>
              <a:rPr lang="zh-CN" altLang="zh-CN" sz="1200" dirty="0">
                <a:latin typeface="Times New Roman" panose="02020603050405020304" pitchFamily="18" charset="0"/>
              </a:rPr>
              <a:t>可以得到等成本线</a:t>
            </a:r>
            <a:r>
              <a:rPr lang="zh-CN" altLang="en-US" sz="1200" dirty="0">
                <a:latin typeface="Times New Roman" panose="02020603050405020304" pitchFamily="18" charset="0"/>
              </a:rPr>
              <a:t>，从图中可以看出，</a:t>
            </a:r>
            <a:r>
              <a:rPr lang="zh-CN" altLang="en-US" sz="1200" dirty="0"/>
              <a:t>厂商购买的劳动投入和资本投入所付出的成本，大于货币成本的实现不了，如右图中的</a:t>
            </a:r>
            <a:r>
              <a:rPr lang="en-US" altLang="zh-CN" sz="1200" dirty="0"/>
              <a:t>A</a:t>
            </a:r>
            <a:r>
              <a:rPr lang="zh-CN" altLang="en-US" sz="1200" dirty="0"/>
              <a:t>点；小于货币成本又不能实现最大产量，如右图中的</a:t>
            </a:r>
            <a:r>
              <a:rPr lang="en-US" altLang="zh-CN" sz="1200" dirty="0"/>
              <a:t>B</a:t>
            </a:r>
            <a:r>
              <a:rPr lang="zh-CN" altLang="en-US" sz="1200" dirty="0"/>
              <a:t>点；惟有等成本线上的任何一点，才表示用既定的全部成本能刚好购买到的劳动和资本的最大数量组合。</a:t>
            </a:r>
          </a:p>
          <a:p>
            <a:endParaRPr lang="zh-CN" altLang="en-US" dirty="0">
              <a:latin typeface="Times New Roman" panose="02020603050405020304" pitchFamily="18"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6339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Times New Roman" panose="02020603050405020304" pitchFamily="18" charset="0"/>
              </a:rPr>
              <a:t>从生产的目标效益来看，有两种优化途径，一是</a:t>
            </a:r>
            <a:r>
              <a:rPr lang="zh-CN" altLang="en-US" dirty="0"/>
              <a:t>既定产量条件下的成本最小化、二是既定成本条件下的产量最大化。</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p>
          <a:p>
            <a:r>
              <a:rPr lang="zh-CN" altLang="en-US" dirty="0">
                <a:latin typeface="Times New Roman" panose="02020603050405020304" pitchFamily="18" charset="0"/>
              </a:rPr>
              <a:t>上图表明的是</a:t>
            </a:r>
            <a:r>
              <a:rPr lang="zh-CN" altLang="en-US" dirty="0"/>
              <a:t>既定产量条件下的成本最小化。</a:t>
            </a:r>
            <a:endParaRPr lang="zh-CN" altLang="en-US" dirty="0">
              <a:latin typeface="Times New Roman" panose="02020603050405020304" pitchFamily="18"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32801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Times New Roman" panose="02020603050405020304" pitchFamily="18" charset="0"/>
              </a:rPr>
              <a:t>本图体现的是</a:t>
            </a:r>
            <a:r>
              <a:rPr lang="zh-CN" altLang="en-US" dirty="0"/>
              <a:t>既定成本条件下的产量最大化。</a:t>
            </a:r>
            <a:endParaRPr lang="zh-CN" altLang="en-US" dirty="0">
              <a:latin typeface="Times New Roman" panose="02020603050405020304" pitchFamily="18"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07999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厂商生产的目的是为了追求最大的利润。在完全竞争条件下，对厂商来说，商品的价格和生产要素的价格都是既定的，厂商可以通过对生产要素投入量的不断调整来实现最大的利润。厂商在追求最大利润的过程中，可以得到最优的生产要素组合。</a:t>
            </a:r>
            <a:r>
              <a:rPr lang="zh-CN" altLang="en-US" dirty="0"/>
              <a:t>在等成本线与等产量曲线相切的切点，两种生产要素的投入组合调整到了最优状态，也就是达到了生产者均衡状态。</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1905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90000"/>
              </a:lnSpc>
              <a:buFont typeface="Wingdings" panose="05000000000000000000" pitchFamily="2" charset="2"/>
              <a:buNone/>
            </a:pPr>
            <a:r>
              <a:rPr lang="zh-CN" altLang="en-US" dirty="0"/>
              <a:t>规模经济变化是指在其它条件不变的情况下，企业内部各种生产要素按等比例变化所带来的产量变化。企业的规模经济变化可以分为</a:t>
            </a:r>
          </a:p>
          <a:p>
            <a:pPr>
              <a:lnSpc>
                <a:spcPct val="90000"/>
              </a:lnSpc>
              <a:buFont typeface="Wingdings" panose="05000000000000000000" pitchFamily="2" charset="2"/>
              <a:buNone/>
            </a:pPr>
            <a:r>
              <a:rPr lang="zh-CN" altLang="en-US" dirty="0"/>
              <a:t>规模经济递增，即产量增加的比例大于各种生产要素增加的比例，主要原因是企业生产规模扩大所带来的生产效率的提高</a:t>
            </a:r>
          </a:p>
          <a:p>
            <a:pPr>
              <a:lnSpc>
                <a:spcPct val="90000"/>
              </a:lnSpc>
              <a:buFont typeface="Wingdings" panose="05000000000000000000" pitchFamily="2" charset="2"/>
              <a:buNone/>
            </a:pPr>
            <a:r>
              <a:rPr lang="zh-CN" altLang="en-US" dirty="0"/>
              <a:t>规模经济不变，即产量增加的比例等于各种生产要素增加的比例，如可预计两个相同的工人使用两台相同的机器所生产的产量，是一个这样的工人使用一台机器所生产的产量的两倍</a:t>
            </a:r>
          </a:p>
          <a:p>
            <a:pPr>
              <a:lnSpc>
                <a:spcPct val="90000"/>
              </a:lnSpc>
              <a:buFont typeface="Wingdings" panose="05000000000000000000" pitchFamily="2" charset="2"/>
              <a:buNone/>
            </a:pPr>
            <a:r>
              <a:rPr lang="zh-CN" altLang="en-US" dirty="0"/>
              <a:t>规模经济递减，即产量增加的比例小于各种生产要素增加的比例，主要原因为生产规模过大，使得生产的各个方面难以得到协调，从而降低了生产效率</a:t>
            </a:r>
          </a:p>
          <a:p>
            <a:endParaRPr lang="zh-CN" altLang="en-US" dirty="0">
              <a:latin typeface="Times New Roman" panose="02020603050405020304" pitchFamily="18"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311369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4BE5C-947B-475F-98E6-81F32D94CB7B}" type="slidenum">
              <a:rPr lang="zh-CN" altLang="en-US" smtClean="0"/>
              <a:t>17</a:t>
            </a:fld>
            <a:endParaRPr lang="zh-CN" altLang="en-US"/>
          </a:p>
        </p:txBody>
      </p:sp>
    </p:spTree>
    <p:extLst>
      <p:ext uri="{BB962C8B-B14F-4D97-AF65-F5344CB8AC3E}">
        <p14:creationId xmlns:p14="http://schemas.microsoft.com/office/powerpoint/2010/main" val="2813817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t>2</a:t>
            </a:fld>
            <a:endParaRPr lang="zh-CN" altLang="en-US"/>
          </a:p>
        </p:txBody>
      </p:sp>
    </p:spTree>
    <p:extLst>
      <p:ext uri="{BB962C8B-B14F-4D97-AF65-F5344CB8AC3E}">
        <p14:creationId xmlns:p14="http://schemas.microsoft.com/office/powerpoint/2010/main" val="2362295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t>3</a:t>
            </a:fld>
            <a:endParaRPr lang="zh-CN" altLang="en-US"/>
          </a:p>
        </p:txBody>
      </p:sp>
    </p:spTree>
    <p:extLst>
      <p:ext uri="{BB962C8B-B14F-4D97-AF65-F5344CB8AC3E}">
        <p14:creationId xmlns:p14="http://schemas.microsoft.com/office/powerpoint/2010/main" val="2595447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再来看看什么是生产要素，生产要素即厂商为生产物质产品或提供劳务所需投入的各种</a:t>
            </a:r>
            <a:r>
              <a:rPr lang="zh-CN" altLang="en-US" dirty="0">
                <a:solidFill>
                  <a:srgbClr val="FF0000"/>
                </a:solidFill>
              </a:rPr>
              <a:t>经济资源</a:t>
            </a:r>
            <a:r>
              <a:rPr lang="zh-CN" altLang="en-US" dirty="0"/>
              <a:t>，通常包括为劳动、资本、土地和企业家才能。</a:t>
            </a:r>
          </a:p>
          <a:p>
            <a:r>
              <a:rPr lang="zh-CN" altLang="en-US" dirty="0"/>
              <a:t>劳动是劳动者所提供的服务，分为脑力劳动和体力劳动。土地是指自然界所存在的各种自然资源，包括土地、水、矿藏等。资本是指生产中所使用的资金，分为人力资本和物质资本，人力资本体现在劳动者的身体、文化、技术状态，物质资本指生产过程中使用的各种生产设备如机器、厂房。企业家才能指经营管理企业的能力、创新的能力和承担风险的能力。</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61438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下面我们来理解什么是生产函数。</a:t>
            </a:r>
            <a:endParaRPr lang="en-US" altLang="zh-CN" dirty="0"/>
          </a:p>
          <a:p>
            <a:pPr>
              <a:lnSpc>
                <a:spcPct val="90000"/>
              </a:lnSpc>
            </a:pPr>
            <a:r>
              <a:rPr lang="zh-CN" altLang="en-US" dirty="0"/>
              <a:t>生产函数表示在一定时期内，在既定的技术水平条件下，各种可行的生产要素组合和所能达到的最大产量之间的技术联系。用公式表示为</a:t>
            </a:r>
            <a:r>
              <a:rPr lang="en-US" altLang="zh-CN" dirty="0">
                <a:solidFill>
                  <a:srgbClr val="FF0000"/>
                </a:solidFill>
                <a:latin typeface="Times New Roman" panose="02020603050405020304" pitchFamily="18" charset="0"/>
              </a:rPr>
              <a:t>Q</a:t>
            </a:r>
            <a:r>
              <a:rPr lang="zh-CN" altLang="en-US" dirty="0">
                <a:solidFill>
                  <a:srgbClr val="FF0000"/>
                </a:solidFill>
                <a:latin typeface="Times New Roman" panose="02020603050405020304" pitchFamily="18" charset="0"/>
              </a:rPr>
              <a:t>＝</a:t>
            </a:r>
            <a:r>
              <a:rPr lang="en-US" altLang="zh-CN" i="1" dirty="0">
                <a:solidFill>
                  <a:srgbClr val="FF0000"/>
                </a:solidFill>
                <a:latin typeface="Times New Roman" panose="02020603050405020304" pitchFamily="18" charset="0"/>
              </a:rPr>
              <a:t>f </a:t>
            </a:r>
            <a:r>
              <a:rPr lang="en-US" altLang="zh-CN" dirty="0">
                <a:solidFill>
                  <a:srgbClr val="FF0000"/>
                </a:solidFill>
                <a:latin typeface="Times New Roman" panose="02020603050405020304" pitchFamily="18" charset="0"/>
              </a:rPr>
              <a:t>(L, K, N, E)</a:t>
            </a:r>
            <a:r>
              <a:rPr lang="zh-CN" altLang="en-US" dirty="0">
                <a:solidFill>
                  <a:srgbClr val="FF0000"/>
                </a:solidFill>
                <a:latin typeface="Times New Roman" panose="02020603050405020304" pitchFamily="18" charset="0"/>
              </a:rPr>
              <a:t>，</a:t>
            </a:r>
            <a:r>
              <a:rPr lang="zh-CN" altLang="en-US" dirty="0">
                <a:latin typeface="Times New Roman" panose="02020603050405020304" pitchFamily="18" charset="0"/>
              </a:rPr>
              <a:t>其中，</a:t>
            </a:r>
            <a:r>
              <a:rPr lang="en-US" altLang="zh-CN" dirty="0">
                <a:latin typeface="Times New Roman" panose="02020603050405020304" pitchFamily="18" charset="0"/>
              </a:rPr>
              <a:t>Q</a:t>
            </a:r>
            <a:r>
              <a:rPr lang="zh-CN" altLang="en-US" dirty="0">
                <a:latin typeface="Times New Roman" panose="02020603050405020304" pitchFamily="18" charset="0"/>
              </a:rPr>
              <a:t>：产量；</a:t>
            </a:r>
            <a:r>
              <a:rPr lang="en-US" altLang="zh-CN" dirty="0">
                <a:latin typeface="Times New Roman" panose="02020603050405020304" pitchFamily="18" charset="0"/>
              </a:rPr>
              <a:t>L</a:t>
            </a:r>
            <a:r>
              <a:rPr lang="zh-CN" altLang="en-US" dirty="0">
                <a:latin typeface="Times New Roman" panose="02020603050405020304" pitchFamily="18" charset="0"/>
              </a:rPr>
              <a:t>：劳动；</a:t>
            </a:r>
            <a:r>
              <a:rPr lang="en-US" altLang="zh-CN" dirty="0">
                <a:latin typeface="Times New Roman" panose="02020603050405020304" pitchFamily="18" charset="0"/>
              </a:rPr>
              <a:t>K</a:t>
            </a:r>
            <a:r>
              <a:rPr lang="zh-CN" altLang="en-US" dirty="0">
                <a:latin typeface="Times New Roman" panose="02020603050405020304" pitchFamily="18" charset="0"/>
              </a:rPr>
              <a:t>：资本；</a:t>
            </a:r>
            <a:r>
              <a:rPr lang="en-US" altLang="zh-CN" dirty="0">
                <a:latin typeface="Times New Roman" panose="02020603050405020304" pitchFamily="18" charset="0"/>
              </a:rPr>
              <a:t>N</a:t>
            </a:r>
            <a:r>
              <a:rPr lang="zh-CN" altLang="en-US" dirty="0">
                <a:latin typeface="Times New Roman" panose="02020603050405020304" pitchFamily="18" charset="0"/>
              </a:rPr>
              <a:t>：土地；</a:t>
            </a:r>
            <a:r>
              <a:rPr lang="en-US" altLang="zh-CN" dirty="0">
                <a:latin typeface="Times New Roman" panose="02020603050405020304" pitchFamily="18" charset="0"/>
              </a:rPr>
              <a:t>E</a:t>
            </a:r>
            <a:r>
              <a:rPr lang="zh-CN" altLang="en-US" dirty="0">
                <a:latin typeface="Times New Roman" panose="02020603050405020304" pitchFamily="18" charset="0"/>
              </a:rPr>
              <a:t>：企业家才能。</a:t>
            </a:r>
            <a:endParaRPr lang="en-US" altLang="zh-CN" dirty="0">
              <a:latin typeface="Times New Roman" panose="02020603050405020304" pitchFamily="18" charset="0"/>
            </a:endParaRPr>
          </a:p>
          <a:p>
            <a:pPr>
              <a:lnSpc>
                <a:spcPct val="90000"/>
              </a:lnSpc>
            </a:pPr>
            <a:r>
              <a:rPr lang="zh-CN" altLang="en-US" sz="1200" dirty="0">
                <a:latin typeface="Times New Roman" panose="02020603050405020304" pitchFamily="18" charset="0"/>
              </a:rPr>
              <a:t>如果假设投入的生产要素只有劳动（</a:t>
            </a:r>
            <a:r>
              <a:rPr lang="en-US" altLang="zh-CN" sz="1200" dirty="0">
                <a:latin typeface="Times New Roman" panose="02020603050405020304" pitchFamily="18" charset="0"/>
              </a:rPr>
              <a:t>L</a:t>
            </a:r>
            <a:r>
              <a:rPr lang="zh-CN" altLang="en-US" sz="1200" dirty="0">
                <a:latin typeface="Times New Roman" panose="02020603050405020304" pitchFamily="18" charset="0"/>
              </a:rPr>
              <a:t>）和资本（</a:t>
            </a:r>
            <a:r>
              <a:rPr lang="en-US" altLang="zh-CN" sz="1200" dirty="0">
                <a:latin typeface="Times New Roman" panose="02020603050405020304" pitchFamily="18" charset="0"/>
              </a:rPr>
              <a:t>K</a:t>
            </a:r>
            <a:r>
              <a:rPr lang="zh-CN" altLang="en-US" sz="1200" dirty="0">
                <a:latin typeface="Times New Roman" panose="02020603050405020304" pitchFamily="18" charset="0"/>
              </a:rPr>
              <a:t>）两种，这时生产函数可表示为：</a:t>
            </a:r>
            <a:r>
              <a:rPr lang="pt-BR" altLang="zh-CN" sz="1200" dirty="0">
                <a:solidFill>
                  <a:srgbClr val="FF0000"/>
                </a:solidFill>
                <a:latin typeface="Times New Roman" panose="02020603050405020304" pitchFamily="18" charset="0"/>
              </a:rPr>
              <a:t>Q</a:t>
            </a:r>
            <a:r>
              <a:rPr lang="zh-CN" altLang="pt-BR" sz="1200" dirty="0">
                <a:solidFill>
                  <a:srgbClr val="FF0000"/>
                </a:solidFill>
                <a:latin typeface="Times New Roman" panose="02020603050405020304" pitchFamily="18" charset="0"/>
              </a:rPr>
              <a:t>＝</a:t>
            </a:r>
            <a:r>
              <a:rPr lang="pt-BR" altLang="zh-CN" sz="1200" i="1" dirty="0">
                <a:solidFill>
                  <a:srgbClr val="FF0000"/>
                </a:solidFill>
                <a:latin typeface="Times New Roman" panose="02020603050405020304" pitchFamily="18" charset="0"/>
              </a:rPr>
              <a:t>f </a:t>
            </a:r>
            <a:r>
              <a:rPr lang="pt-BR" altLang="zh-CN" sz="1200" dirty="0">
                <a:solidFill>
                  <a:srgbClr val="FF0000"/>
                </a:solidFill>
                <a:latin typeface="Times New Roman" panose="02020603050405020304" pitchFamily="18" charset="0"/>
              </a:rPr>
              <a:t>(L, K)</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这里注意：生产函数是从某个特定时期来考察的，时期不同，生产函数也可能不同；一种生产函数取决于一定的技术水平，如果技术水平提高了，生产函数将随之改变</a:t>
            </a:r>
            <a:endParaRPr lang="zh-CN" altLang="en-US" dirty="0">
              <a:latin typeface="Times New Roman" panose="02020603050405020304" pitchFamily="18"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7935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latin typeface="Times New Roman" panose="02020603050405020304" pitchFamily="18" charset="0"/>
              </a:rPr>
              <a:t>生产函数可分为不同类型，我们先来了解一种可变要素生产函数（一种可变要素一般指劳动），也称短期生产函数，我们往往用它来研究企业的短期行为。这里涉及总产量、平均产量、边际产量等概念。</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81969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总产量、平均产量和边际产量</a:t>
            </a:r>
            <a:r>
              <a:rPr lang="zh-CN" altLang="en-US" dirty="0">
                <a:latin typeface="Times New Roman" panose="02020603050405020304" pitchFamily="18" charset="0"/>
              </a:rPr>
              <a:t>三者的关系可以更直观地通过这个表格来显示。举个例子：当劳动量为</a:t>
            </a:r>
            <a:r>
              <a:rPr lang="en-US" altLang="zh-CN" dirty="0">
                <a:latin typeface="Times New Roman" panose="02020603050405020304" pitchFamily="18" charset="0"/>
              </a:rPr>
              <a:t>2</a:t>
            </a:r>
            <a:r>
              <a:rPr lang="zh-CN" altLang="en-US" dirty="0">
                <a:latin typeface="Times New Roman" panose="02020603050405020304" pitchFamily="18" charset="0"/>
              </a:rPr>
              <a:t>时，总产量</a:t>
            </a:r>
            <a:r>
              <a:rPr lang="en-US" altLang="zh-CN" dirty="0">
                <a:latin typeface="Times New Roman" panose="02020603050405020304" pitchFamily="18" charset="0"/>
              </a:rPr>
              <a:t>TP</a:t>
            </a:r>
            <a:r>
              <a:rPr lang="zh-CN" altLang="en-US" dirty="0">
                <a:latin typeface="Times New Roman" panose="02020603050405020304" pitchFamily="18" charset="0"/>
              </a:rPr>
              <a:t>为</a:t>
            </a:r>
            <a:r>
              <a:rPr lang="en-US" altLang="zh-CN" dirty="0">
                <a:latin typeface="Times New Roman" panose="02020603050405020304" pitchFamily="18" charset="0"/>
              </a:rPr>
              <a:t>20</a:t>
            </a:r>
            <a:r>
              <a:rPr lang="zh-CN" altLang="en-US" dirty="0">
                <a:latin typeface="Times New Roman" panose="02020603050405020304" pitchFamily="18" charset="0"/>
              </a:rPr>
              <a:t>，平均产量</a:t>
            </a:r>
            <a:r>
              <a:rPr lang="en-US" altLang="zh-CN" dirty="0">
                <a:latin typeface="Times New Roman" panose="02020603050405020304" pitchFamily="18" charset="0"/>
              </a:rPr>
              <a:t>AP</a:t>
            </a:r>
            <a:r>
              <a:rPr lang="zh-CN" altLang="en-US" dirty="0">
                <a:latin typeface="Times New Roman" panose="02020603050405020304" pitchFamily="18" charset="0"/>
              </a:rPr>
              <a:t>则为</a:t>
            </a:r>
            <a:r>
              <a:rPr lang="en-US" altLang="zh-CN" dirty="0">
                <a:latin typeface="Times New Roman" panose="02020603050405020304" pitchFamily="18" charset="0"/>
              </a:rPr>
              <a:t>20/2=10</a:t>
            </a:r>
            <a:r>
              <a:rPr lang="zh-CN" altLang="en-US" dirty="0">
                <a:latin typeface="Times New Roman" panose="02020603050405020304" pitchFamily="18" charset="0"/>
              </a:rPr>
              <a:t>，而边际产量则为劳动量为</a:t>
            </a:r>
            <a:r>
              <a:rPr lang="en-US" altLang="zh-CN" dirty="0">
                <a:latin typeface="Times New Roman" panose="02020603050405020304" pitchFamily="18" charset="0"/>
              </a:rPr>
              <a:t>2</a:t>
            </a:r>
            <a:r>
              <a:rPr lang="zh-CN" altLang="en-US" dirty="0">
                <a:latin typeface="Times New Roman" panose="02020603050405020304" pitchFamily="18" charset="0"/>
              </a:rPr>
              <a:t>的总产量与劳动量为</a:t>
            </a:r>
            <a:r>
              <a:rPr lang="en-US" altLang="zh-CN" dirty="0">
                <a:latin typeface="Times New Roman" panose="02020603050405020304" pitchFamily="18" charset="0"/>
              </a:rPr>
              <a:t>1</a:t>
            </a:r>
            <a:r>
              <a:rPr lang="zh-CN" altLang="en-US" dirty="0">
                <a:latin typeface="Times New Roman" panose="02020603050405020304" pitchFamily="18" charset="0"/>
              </a:rPr>
              <a:t>的总产量相减得到，即</a:t>
            </a:r>
            <a:r>
              <a:rPr lang="en-US" altLang="zh-CN" dirty="0">
                <a:latin typeface="Times New Roman" panose="02020603050405020304" pitchFamily="18" charset="0"/>
              </a:rPr>
              <a:t>20-8=12</a:t>
            </a:r>
            <a:endParaRPr lang="zh-CN" altLang="en-US" dirty="0">
              <a:latin typeface="Times New Roman" panose="02020603050405020304" pitchFamily="18" charset="0"/>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5747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1" dirty="0">
                <a:solidFill>
                  <a:srgbClr val="000000"/>
                </a:solidFill>
                <a:latin typeface="Arial"/>
                <a:ea typeface="宋体"/>
              </a:rPr>
              <a:t>从总产量、平均产量和边际产量曲线坐标图可看出：当边际产量为</a:t>
            </a:r>
            <a:r>
              <a:rPr lang="en-US" altLang="zh-CN" sz="1200" b="1" dirty="0">
                <a:solidFill>
                  <a:srgbClr val="000000"/>
                </a:solidFill>
                <a:latin typeface="Arial"/>
                <a:ea typeface="宋体"/>
              </a:rPr>
              <a:t>0</a:t>
            </a:r>
            <a:r>
              <a:rPr lang="zh-CN" altLang="en-US" sz="1200" b="1" dirty="0">
                <a:solidFill>
                  <a:srgbClr val="000000"/>
                </a:solidFill>
                <a:latin typeface="Arial"/>
                <a:ea typeface="宋体"/>
              </a:rPr>
              <a:t>时对应总产量曲线最高点，平均产量和边际产量曲线相交于平均产量曲线的最高点。</a:t>
            </a:r>
            <a:endParaRPr lang="zh-CN" altLang="en-US" dirty="0"/>
          </a:p>
        </p:txBody>
      </p:sp>
      <p:sp>
        <p:nvSpPr>
          <p:cNvPr id="4" name="灯片编号占位符 3"/>
          <p:cNvSpPr>
            <a:spLocks noGrp="1"/>
          </p:cNvSpPr>
          <p:nvPr>
            <p:ph type="sldNum" sz="quarter" idx="10"/>
          </p:nvPr>
        </p:nvSpPr>
        <p:spPr/>
        <p:txBody>
          <a:bodyPr/>
          <a:lstStyle/>
          <a:p>
            <a:fld id="{5A44BE5C-947B-475F-98E6-81F32D94CB7B}" type="slidenum">
              <a:rPr lang="zh-CN" altLang="en-US" smtClean="0"/>
              <a:t>8</a:t>
            </a:fld>
            <a:endParaRPr lang="zh-CN" altLang="en-US"/>
          </a:p>
        </p:txBody>
      </p:sp>
    </p:spTree>
    <p:extLst>
      <p:ext uri="{BB962C8B-B14F-4D97-AF65-F5344CB8AC3E}">
        <p14:creationId xmlns:p14="http://schemas.microsoft.com/office/powerpoint/2010/main" val="4272607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对一种可变生产要素的生产函数来说，边际产量表现为先上升而最终下降的特征，即边际收益呈现出递减的规律。</a:t>
            </a:r>
          </a:p>
        </p:txBody>
      </p:sp>
      <p:sp>
        <p:nvSpPr>
          <p:cNvPr id="4" name="灯片编号占位符 3"/>
          <p:cNvSpPr>
            <a:spLocks noGrp="1"/>
          </p:cNvSpPr>
          <p:nvPr>
            <p:ph type="sldNum" sz="quarter" idx="10"/>
          </p:nvPr>
        </p:nvSpPr>
        <p:spPr/>
        <p:txBody>
          <a:bodyPr/>
          <a:lstStyle/>
          <a:p>
            <a:fld id="{5A44BE5C-947B-475F-98E6-81F32D94CB7B}" type="slidenum">
              <a:rPr lang="zh-CN" altLang="en-US" smtClean="0"/>
              <a:t>9</a:t>
            </a:fld>
            <a:endParaRPr lang="zh-CN" altLang="en-US"/>
          </a:p>
        </p:txBody>
      </p:sp>
    </p:spTree>
    <p:extLst>
      <p:ext uri="{BB962C8B-B14F-4D97-AF65-F5344CB8AC3E}">
        <p14:creationId xmlns:p14="http://schemas.microsoft.com/office/powerpoint/2010/main" val="2424193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7DCC1573-41BC-49AC-9C3D-E250828D0489}"/>
              </a:ext>
            </a:extLst>
          </p:cNvPr>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EFE9AD15-1822-4699-B069-797997451787}"/>
              </a:ext>
            </a:extLst>
          </p:cNvPr>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B69277C-B335-4F46-B6F0-6ECDBE9D53C5}"/>
              </a:ext>
            </a:extLst>
          </p:cNvPr>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47C7C4E8-9BC1-40A8-9348-7B54FA6969A8}"/>
              </a:ext>
            </a:extLst>
          </p:cNvPr>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D21641ED-F02B-4DBF-B765-632FACE37DD0}"/>
              </a:ext>
            </a:extLst>
          </p:cNvPr>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7EE06E37-233D-4B70-9BC8-0FC05DABD8E1}"/>
              </a:ext>
            </a:extLst>
          </p:cNvPr>
          <p:cNvPicPr>
            <a:picLocks noChangeAspect="1"/>
          </p:cNvPicPr>
          <p:nvPr userDrawn="1"/>
        </p:nvPicPr>
        <p:blipFill>
          <a:blip r:embed="rId2"/>
          <a:stretch>
            <a:fillRect/>
          </a:stretch>
        </p:blipFill>
        <p:spPr>
          <a:xfrm>
            <a:off x="9333470" y="146689"/>
            <a:ext cx="2818423" cy="630000"/>
          </a:xfrm>
          <a:prstGeom prst="rect">
            <a:avLst/>
          </a:prstGeom>
        </p:spPr>
      </p:pic>
    </p:spTree>
    <p:extLst>
      <p:ext uri="{BB962C8B-B14F-4D97-AF65-F5344CB8AC3E}">
        <p14:creationId xmlns:p14="http://schemas.microsoft.com/office/powerpoint/2010/main" val="37786532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5C26C9-87BD-4748-8CA8-5C72F4430B2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86BCB44-F579-4562-968A-2A117DF06B0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888D84B-31E7-4495-9FCB-2ADCB2C8E04D}"/>
              </a:ext>
            </a:extLst>
          </p:cNvPr>
          <p:cNvSpPr>
            <a:spLocks noGrp="1"/>
          </p:cNvSpPr>
          <p:nvPr>
            <p:ph type="dt" sz="half" idx="10"/>
          </p:nvPr>
        </p:nvSpPr>
        <p:spPr/>
        <p:txBody>
          <a:bodyPr/>
          <a:lstStyle/>
          <a:p>
            <a:fld id="{2B76257A-3DF3-4E45-B103-135C9D785D1E}" type="datetimeFigureOut">
              <a:rPr lang="zh-CN" altLang="en-US" smtClean="0"/>
              <a:t>2021/9/13</a:t>
            </a:fld>
            <a:endParaRPr lang="zh-CN" altLang="en-US"/>
          </a:p>
        </p:txBody>
      </p:sp>
      <p:sp>
        <p:nvSpPr>
          <p:cNvPr id="5" name="页脚占位符 4">
            <a:extLst>
              <a:ext uri="{FF2B5EF4-FFF2-40B4-BE49-F238E27FC236}">
                <a16:creationId xmlns:a16="http://schemas.microsoft.com/office/drawing/2014/main" id="{BF769B9F-53C6-4EBC-BBAA-CFF39B6306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D62DE2-8E18-43D3-A968-914C0D63E575}"/>
              </a:ext>
            </a:extLst>
          </p:cNvPr>
          <p:cNvSpPr>
            <a:spLocks noGrp="1"/>
          </p:cNvSpPr>
          <p:nvPr>
            <p:ph type="sldNum" sz="quarter" idx="12"/>
          </p:nvPr>
        </p:nvSpPr>
        <p:spPr/>
        <p:txBody>
          <a:body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1116891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6B30A42-5B34-4F19-BB1A-C4C54AEEA2A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083E4D5-49C0-481A-94A2-ADDEBA80176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09018EE-23F0-420C-A5D4-D1E68ABEAA02}"/>
              </a:ext>
            </a:extLst>
          </p:cNvPr>
          <p:cNvSpPr>
            <a:spLocks noGrp="1"/>
          </p:cNvSpPr>
          <p:nvPr>
            <p:ph type="dt" sz="half" idx="10"/>
          </p:nvPr>
        </p:nvSpPr>
        <p:spPr/>
        <p:txBody>
          <a:bodyPr/>
          <a:lstStyle/>
          <a:p>
            <a:fld id="{2B76257A-3DF3-4E45-B103-135C9D785D1E}" type="datetimeFigureOut">
              <a:rPr lang="zh-CN" altLang="en-US" smtClean="0"/>
              <a:t>2021/9/13</a:t>
            </a:fld>
            <a:endParaRPr lang="zh-CN" altLang="en-US"/>
          </a:p>
        </p:txBody>
      </p:sp>
      <p:sp>
        <p:nvSpPr>
          <p:cNvPr id="5" name="页脚占位符 4">
            <a:extLst>
              <a:ext uri="{FF2B5EF4-FFF2-40B4-BE49-F238E27FC236}">
                <a16:creationId xmlns:a16="http://schemas.microsoft.com/office/drawing/2014/main" id="{CE2C0529-6E9D-46A8-A9BD-621A0395F5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BDCD1CB-0BFF-4B67-AC1B-7EAEA987B8EE}"/>
              </a:ext>
            </a:extLst>
          </p:cNvPr>
          <p:cNvSpPr>
            <a:spLocks noGrp="1"/>
          </p:cNvSpPr>
          <p:nvPr>
            <p:ph type="sldNum" sz="quarter" idx="12"/>
          </p:nvPr>
        </p:nvSpPr>
        <p:spPr/>
        <p:txBody>
          <a:body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858329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4B809137-C50C-4AE0-BAED-C4C253A159B8}"/>
              </a:ext>
            </a:extLst>
          </p:cNvPr>
          <p:cNvSpPr/>
          <p:nvPr userDrawn="1"/>
        </p:nvSpPr>
        <p:spPr>
          <a:xfrm>
            <a:off x="7913689" y="-2435300"/>
            <a:ext cx="5486400" cy="5486400"/>
          </a:xfrm>
          <a:prstGeom prst="ellipse">
            <a:avLst/>
          </a:prstGeom>
          <a:solidFill>
            <a:schemeClr val="bg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6B8F59A7-557E-4C0E-AA14-D2BFC59F58B9}"/>
              </a:ext>
            </a:extLst>
          </p:cNvPr>
          <p:cNvSpPr/>
          <p:nvPr userDrawn="1"/>
        </p:nvSpPr>
        <p:spPr>
          <a:xfrm>
            <a:off x="-1195386" y="1761480"/>
            <a:ext cx="7291386" cy="7291386"/>
          </a:xfrm>
          <a:prstGeom prst="ellipse">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379DC522-2A78-4374-9E35-E28D85620FFE}"/>
              </a:ext>
            </a:extLst>
          </p:cNvPr>
          <p:cNvSpPr/>
          <p:nvPr userDrawn="1"/>
        </p:nvSpPr>
        <p:spPr>
          <a:xfrm>
            <a:off x="4103688" y="4445000"/>
            <a:ext cx="5486400" cy="5486400"/>
          </a:xfrm>
          <a:prstGeom prst="ellips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3"/>
          <p:cNvSpPr>
            <a:spLocks noGrp="1"/>
          </p:cNvSpPr>
          <p:nvPr userDrawn="1">
            <p:ph type="body" sz="quarter" idx="11" hasCustomPrompt="1"/>
          </p:nvPr>
        </p:nvSpPr>
        <p:spPr>
          <a:xfrm>
            <a:off x="5699849" y="4073600"/>
            <a:ext cx="5510352" cy="296271"/>
          </a:xfrm>
        </p:spPr>
        <p:txBody>
          <a:bodyPr vert="horz" anchor="ctr">
            <a:noAutofit/>
          </a:bodyPr>
          <a:lstStyle>
            <a:lvl1pPr marL="0" indent="0" algn="r">
              <a:buNone/>
              <a:defRPr sz="15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Tree>
    <p:extLst>
      <p:ext uri="{BB962C8B-B14F-4D97-AF65-F5344CB8AC3E}">
        <p14:creationId xmlns:p14="http://schemas.microsoft.com/office/powerpoint/2010/main" val="15199868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888B6D7-9D3F-49D7-BACE-73A9D1149A74}"/>
              </a:ext>
            </a:extLst>
          </p:cNvPr>
          <p:cNvSpPr>
            <a:spLocks noGrp="1"/>
          </p:cNvSpPr>
          <p:nvPr>
            <p:ph type="dt" sz="half" idx="10"/>
          </p:nvPr>
        </p:nvSpPr>
        <p:spPr/>
        <p:txBody>
          <a:bodyPr/>
          <a:lstStyle/>
          <a:p>
            <a:fld id="{6489D9C7-5DC6-4263-87FF-7C99F6FB63C3}" type="datetime1">
              <a:rPr lang="zh-CN" altLang="en-US" smtClean="0"/>
              <a:pPr/>
              <a:t>2021/9/13</a:t>
            </a:fld>
            <a:endParaRPr lang="zh-CN" altLang="en-US"/>
          </a:p>
        </p:txBody>
      </p:sp>
      <p:sp>
        <p:nvSpPr>
          <p:cNvPr id="4" name="页脚占位符 3">
            <a:extLst>
              <a:ext uri="{FF2B5EF4-FFF2-40B4-BE49-F238E27FC236}">
                <a16:creationId xmlns:a16="http://schemas.microsoft.com/office/drawing/2014/main" id="{7AC997A4-1DD8-4731-B9FD-42398A20FF85}"/>
              </a:ext>
            </a:extLst>
          </p:cNvPr>
          <p:cNvSpPr>
            <a:spLocks noGrp="1"/>
          </p:cNvSpPr>
          <p:nvPr>
            <p:ph type="ftr" sz="quarter" idx="11"/>
          </p:nvPr>
        </p:nvSpPr>
        <p:spPr/>
        <p:txBody>
          <a:bodyPr/>
          <a:lstStyle/>
          <a:p>
            <a:r>
              <a:rPr lang="en-US" altLang="zh-CN"/>
              <a:t>www.islide.cc</a:t>
            </a:r>
            <a:endParaRPr lang="zh-CN" altLang="en-US" dirty="0"/>
          </a:p>
        </p:txBody>
      </p:sp>
      <p:sp>
        <p:nvSpPr>
          <p:cNvPr id="5" name="灯片编号占位符 4">
            <a:extLst>
              <a:ext uri="{FF2B5EF4-FFF2-40B4-BE49-F238E27FC236}">
                <a16:creationId xmlns:a16="http://schemas.microsoft.com/office/drawing/2014/main" id="{DBA9825E-1876-42AD-ABCF-E0E100F351CA}"/>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
        <p:nvSpPr>
          <p:cNvPr id="6" name="标题 5">
            <a:extLst>
              <a:ext uri="{FF2B5EF4-FFF2-40B4-BE49-F238E27FC236}">
                <a16:creationId xmlns:a16="http://schemas.microsoft.com/office/drawing/2014/main" id="{D124F9DB-C87A-423F-9657-38C7A2901430}"/>
              </a:ext>
            </a:extLst>
          </p:cNvPr>
          <p:cNvSpPr>
            <a:spLocks noGrp="1"/>
          </p:cNvSpPr>
          <p:nvPr>
            <p:ph type="title" hasCustomPrompt="1"/>
          </p:nvPr>
        </p:nvSpPr>
        <p:spPr/>
        <p:txBody>
          <a:bodyPr/>
          <a:lstStyle>
            <a:lvl1pPr>
              <a:defRPr/>
            </a:lvl1pPr>
          </a:lstStyle>
          <a:p>
            <a:r>
              <a:rPr lang="en-US" altLang="zh-CN" dirty="0"/>
              <a:t>Click to edit Master title style</a:t>
            </a:r>
            <a:endParaRPr lang="zh-CN" altLang="en-US" dirty="0"/>
          </a:p>
        </p:txBody>
      </p:sp>
      <p:sp>
        <p:nvSpPr>
          <p:cNvPr id="8" name="内容占位符 7">
            <a:extLst>
              <a:ext uri="{FF2B5EF4-FFF2-40B4-BE49-F238E27FC236}">
                <a16:creationId xmlns:a16="http://schemas.microsoft.com/office/drawing/2014/main" id="{2070191C-4093-409C-8FD5-7369A79637AD}"/>
              </a:ext>
            </a:extLst>
          </p:cNvPr>
          <p:cNvSpPr>
            <a:spLocks noGrp="1"/>
          </p:cNvSpPr>
          <p:nvPr>
            <p:ph sz="quarter" idx="13" hasCustomPrompt="1"/>
          </p:nvPr>
        </p:nvSpPr>
        <p:spPr>
          <a:xfrm>
            <a:off x="669925" y="1130299"/>
            <a:ext cx="10850563" cy="5006975"/>
          </a:xfrm>
        </p:spPr>
        <p:txBody>
          <a:bodyPr/>
          <a:lstStyle>
            <a:lvl1pPr>
              <a:defRPr/>
            </a:lvl1pPr>
            <a:lvl2pPr>
              <a:defRPr/>
            </a:lvl2pPr>
            <a:lvl3pPr>
              <a:defRPr/>
            </a:lvl3pPr>
            <a:lvl4pPr>
              <a:defRPr/>
            </a:lvl4pPr>
            <a:lvl5pPr>
              <a:defRPr/>
            </a:lvl5p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3961734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userDrawn="1">
  <p:cSld name="仅标题页">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C7A1C-3684-4AAF-A408-C63B6CB64104}"/>
              </a:ext>
            </a:extLst>
          </p:cNvPr>
          <p:cNvSpPr>
            <a:spLocks noGrp="1"/>
          </p:cNvSpPr>
          <p:nvPr>
            <p:ph type="title" hasCustomPrompt="1"/>
          </p:nvPr>
        </p:nvSpPr>
        <p:spPr/>
        <p:txBody>
          <a:bodyPr/>
          <a:lstStyle>
            <a:lvl1pPr>
              <a:defRPr/>
            </a:lvl1pPr>
          </a:lstStyle>
          <a:p>
            <a:r>
              <a:rPr lang="en-US" altLang="zh-CN" dirty="0"/>
              <a:t>Click to edit Master title style</a:t>
            </a:r>
            <a:endParaRPr lang="en-US" dirty="0"/>
          </a:p>
        </p:txBody>
      </p:sp>
      <p:sp>
        <p:nvSpPr>
          <p:cNvPr id="3" name="Date Placeholder 2">
            <a:extLst>
              <a:ext uri="{FF2B5EF4-FFF2-40B4-BE49-F238E27FC236}">
                <a16:creationId xmlns:a16="http://schemas.microsoft.com/office/drawing/2014/main" id="{8986EA5F-D77D-4318-90E9-C04AA8ADC0D1}"/>
              </a:ext>
            </a:extLst>
          </p:cNvPr>
          <p:cNvSpPr>
            <a:spLocks noGrp="1"/>
          </p:cNvSpPr>
          <p:nvPr>
            <p:ph type="dt" sz="half" idx="10"/>
          </p:nvPr>
        </p:nvSpPr>
        <p:spPr/>
        <p:txBody>
          <a:bodyPr/>
          <a:lstStyle/>
          <a:p>
            <a:fld id="{6489D9C7-5DC6-4263-87FF-7C99F6FB63C3}" type="datetime1">
              <a:rPr lang="zh-CN" altLang="en-US" smtClean="0"/>
              <a:pPr/>
              <a:t>2021/9/13</a:t>
            </a:fld>
            <a:endParaRPr lang="zh-CN" altLang="en-US"/>
          </a:p>
        </p:txBody>
      </p:sp>
      <p:sp>
        <p:nvSpPr>
          <p:cNvPr id="4" name="Footer Placeholder 3">
            <a:extLst>
              <a:ext uri="{FF2B5EF4-FFF2-40B4-BE49-F238E27FC236}">
                <a16:creationId xmlns:a16="http://schemas.microsoft.com/office/drawing/2014/main" id="{00832621-D9D9-445E-BFF9-F8348FA1E262}"/>
              </a:ext>
            </a:extLst>
          </p:cNvPr>
          <p:cNvSpPr>
            <a:spLocks noGrp="1"/>
          </p:cNvSpPr>
          <p:nvPr>
            <p:ph type="ftr" sz="quarter" idx="11"/>
          </p:nvPr>
        </p:nvSpPr>
        <p:spPr/>
        <p:txBody>
          <a:bodyPr/>
          <a:lstStyle/>
          <a:p>
            <a:r>
              <a:rPr lang="en-US" altLang="zh-CN"/>
              <a:t>www.islide.cc</a:t>
            </a:r>
            <a:endParaRPr lang="zh-CN" altLang="en-US" dirty="0"/>
          </a:p>
        </p:txBody>
      </p:sp>
      <p:sp>
        <p:nvSpPr>
          <p:cNvPr id="5" name="Slide Number Placeholder 4">
            <a:extLst>
              <a:ext uri="{FF2B5EF4-FFF2-40B4-BE49-F238E27FC236}">
                <a16:creationId xmlns:a16="http://schemas.microsoft.com/office/drawing/2014/main" id="{8371151B-F790-4A9F-962F-B8718A9560A9}"/>
              </a:ext>
            </a:extLst>
          </p:cNvPr>
          <p:cNvSpPr>
            <a:spLocks noGrp="1"/>
          </p:cNvSpPr>
          <p:nvPr>
            <p:ph type="sldNum" sz="quarter" idx="12"/>
          </p:nvPr>
        </p:nvSpPr>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3472112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2662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99" name="矩形 98">
            <a:extLst>
              <a:ext uri="{FF2B5EF4-FFF2-40B4-BE49-F238E27FC236}">
                <a16:creationId xmlns:a16="http://schemas.microsoft.com/office/drawing/2014/main" id="{A2BDBFA1-120B-4062-A9CC-4FB92B593DB9}"/>
              </a:ext>
            </a:extLst>
          </p:cNvPr>
          <p:cNvSpPr/>
          <p:nvPr userDrawn="1"/>
        </p:nvSpPr>
        <p:spPr>
          <a:xfrm>
            <a:off x="-28501" y="-10412"/>
            <a:ext cx="12192000" cy="6848476"/>
          </a:xfrm>
          <a:prstGeom prst="rect">
            <a:avLst/>
          </a:prstGeom>
          <a:gradFill>
            <a:gsLst>
              <a:gs pos="0">
                <a:srgbClr val="1A81E9"/>
              </a:gs>
              <a:gs pos="100000">
                <a:srgbClr val="12B2F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标题 1">
            <a:extLst>
              <a:ext uri="{FF2B5EF4-FFF2-40B4-BE49-F238E27FC236}">
                <a16:creationId xmlns:a16="http://schemas.microsoft.com/office/drawing/2014/main" id="{F0DC29B3-18B2-4100-B6B5-C701C756222D}"/>
              </a:ext>
            </a:extLst>
          </p:cNvPr>
          <p:cNvSpPr>
            <a:spLocks noGrp="1"/>
          </p:cNvSpPr>
          <p:nvPr>
            <p:ph type="ctrTitle" hasCustomPrompt="1"/>
          </p:nvPr>
        </p:nvSpPr>
        <p:spPr>
          <a:xfrm>
            <a:off x="669924" y="2234529"/>
            <a:ext cx="10593162" cy="1621509"/>
          </a:xfrm>
        </p:spPr>
        <p:txBody>
          <a:bodyPr anchor="b">
            <a:normAutofit/>
          </a:bodyPr>
          <a:lstStyle>
            <a:lvl1pPr marL="0" indent="0" algn="r">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307" name="文本占位符 62">
            <a:extLst>
              <a:ext uri="{FF2B5EF4-FFF2-40B4-BE49-F238E27FC236}">
                <a16:creationId xmlns:a16="http://schemas.microsoft.com/office/drawing/2014/main" id="{D78854EA-9DDF-4DF3-8AE2-5A048EB50FF5}"/>
              </a:ext>
            </a:extLst>
          </p:cNvPr>
          <p:cNvSpPr>
            <a:spLocks noGrp="1"/>
          </p:cNvSpPr>
          <p:nvPr>
            <p:ph type="body" sz="quarter" idx="18" hasCustomPrompt="1"/>
          </p:nvPr>
        </p:nvSpPr>
        <p:spPr>
          <a:xfrm>
            <a:off x="669924" y="4540765"/>
            <a:ext cx="10593162" cy="310871"/>
          </a:xfrm>
        </p:spPr>
        <p:txBody>
          <a:bodyPr vert="horz" lIns="91440" tIns="45720" rIns="91440" bIns="45720" rtlCol="0">
            <a:normAutofit/>
          </a:bodyPr>
          <a:lstStyle>
            <a:lvl1pPr marL="0" indent="0" algn="r">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308" name="文本占位符 13">
            <a:extLst>
              <a:ext uri="{FF2B5EF4-FFF2-40B4-BE49-F238E27FC236}">
                <a16:creationId xmlns:a16="http://schemas.microsoft.com/office/drawing/2014/main" id="{69CB90C6-EA6E-4F85-92D9-C6035D376B89}"/>
              </a:ext>
            </a:extLst>
          </p:cNvPr>
          <p:cNvSpPr>
            <a:spLocks noGrp="1"/>
          </p:cNvSpPr>
          <p:nvPr>
            <p:ph type="body" sz="quarter" idx="10" hasCustomPrompt="1"/>
          </p:nvPr>
        </p:nvSpPr>
        <p:spPr>
          <a:xfrm>
            <a:off x="669925" y="4244494"/>
            <a:ext cx="10593162" cy="296271"/>
          </a:xfrm>
        </p:spPr>
        <p:txBody>
          <a:bodyPr vert="horz" anchor="ctr">
            <a:noAutofit/>
          </a:bodyPr>
          <a:lstStyle>
            <a:lvl1pPr marL="0" indent="0" algn="r">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Tree>
    <p:extLst>
      <p:ext uri="{BB962C8B-B14F-4D97-AF65-F5344CB8AC3E}">
        <p14:creationId xmlns:p14="http://schemas.microsoft.com/office/powerpoint/2010/main" val="225195389"/>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末尾幻灯片">
    <p:spTree>
      <p:nvGrpSpPr>
        <p:cNvPr id="1" name=""/>
        <p:cNvGrpSpPr/>
        <p:nvPr/>
      </p:nvGrpSpPr>
      <p:grpSpPr>
        <a:xfrm>
          <a:off x="0" y="0"/>
          <a:ext cx="0" cy="0"/>
          <a:chOff x="0" y="0"/>
          <a:chExt cx="0" cy="0"/>
        </a:xfrm>
      </p:grpSpPr>
      <p:sp>
        <p:nvSpPr>
          <p:cNvPr id="99" name="矩形 98">
            <a:extLst>
              <a:ext uri="{FF2B5EF4-FFF2-40B4-BE49-F238E27FC236}">
                <a16:creationId xmlns:a16="http://schemas.microsoft.com/office/drawing/2014/main" id="{A2BDBFA1-120B-4062-A9CC-4FB92B593DB9}"/>
              </a:ext>
            </a:extLst>
          </p:cNvPr>
          <p:cNvSpPr/>
          <p:nvPr userDrawn="1"/>
        </p:nvSpPr>
        <p:spPr>
          <a:xfrm>
            <a:off x="-28501" y="-10412"/>
            <a:ext cx="12192000" cy="6848476"/>
          </a:xfrm>
          <a:prstGeom prst="rect">
            <a:avLst/>
          </a:prstGeom>
          <a:gradFill>
            <a:gsLst>
              <a:gs pos="0">
                <a:srgbClr val="1A81E9"/>
              </a:gs>
              <a:gs pos="100000">
                <a:srgbClr val="12B2F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标题 1">
            <a:extLst>
              <a:ext uri="{FF2B5EF4-FFF2-40B4-BE49-F238E27FC236}">
                <a16:creationId xmlns:a16="http://schemas.microsoft.com/office/drawing/2014/main" id="{F0DC29B3-18B2-4100-B6B5-C701C756222D}"/>
              </a:ext>
            </a:extLst>
          </p:cNvPr>
          <p:cNvSpPr>
            <a:spLocks noGrp="1"/>
          </p:cNvSpPr>
          <p:nvPr>
            <p:ph type="ctrTitle" hasCustomPrompt="1"/>
          </p:nvPr>
        </p:nvSpPr>
        <p:spPr>
          <a:xfrm>
            <a:off x="669924" y="2234529"/>
            <a:ext cx="10593162" cy="1621509"/>
          </a:xfrm>
        </p:spPr>
        <p:txBody>
          <a:bodyPr anchor="b">
            <a:normAutofit/>
          </a:bodyPr>
          <a:lstStyle>
            <a:lvl1pPr marL="0" indent="0" algn="r">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307" name="文本占位符 62">
            <a:extLst>
              <a:ext uri="{FF2B5EF4-FFF2-40B4-BE49-F238E27FC236}">
                <a16:creationId xmlns:a16="http://schemas.microsoft.com/office/drawing/2014/main" id="{D78854EA-9DDF-4DF3-8AE2-5A048EB50FF5}"/>
              </a:ext>
            </a:extLst>
          </p:cNvPr>
          <p:cNvSpPr>
            <a:spLocks noGrp="1"/>
          </p:cNvSpPr>
          <p:nvPr>
            <p:ph type="body" sz="quarter" idx="18" hasCustomPrompt="1"/>
          </p:nvPr>
        </p:nvSpPr>
        <p:spPr>
          <a:xfrm>
            <a:off x="669924" y="4540765"/>
            <a:ext cx="10593162" cy="310871"/>
          </a:xfrm>
        </p:spPr>
        <p:txBody>
          <a:bodyPr vert="horz" lIns="91440" tIns="45720" rIns="91440" bIns="45720" rtlCol="0">
            <a:normAutofit/>
          </a:bodyPr>
          <a:lstStyle>
            <a:lvl1pPr marL="0" indent="0" algn="r">
              <a:buNone/>
              <a:defRPr lang="zh-CN" altLang="en-US" sz="15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589" marR="0" lvl="0" indent="-228589" fontAlgn="auto">
              <a:spcAft>
                <a:spcPts val="0"/>
              </a:spcAft>
              <a:buClrTx/>
              <a:buSzTx/>
              <a:tabLst/>
            </a:pPr>
            <a:r>
              <a:rPr lang="en-US" altLang="zh-CN" dirty="0"/>
              <a:t>Data</a:t>
            </a:r>
          </a:p>
        </p:txBody>
      </p:sp>
      <p:sp>
        <p:nvSpPr>
          <p:cNvPr id="308" name="文本占位符 13">
            <a:extLst>
              <a:ext uri="{FF2B5EF4-FFF2-40B4-BE49-F238E27FC236}">
                <a16:creationId xmlns:a16="http://schemas.microsoft.com/office/drawing/2014/main" id="{69CB90C6-EA6E-4F85-92D9-C6035D376B89}"/>
              </a:ext>
            </a:extLst>
          </p:cNvPr>
          <p:cNvSpPr>
            <a:spLocks noGrp="1"/>
          </p:cNvSpPr>
          <p:nvPr>
            <p:ph type="body" sz="quarter" idx="10" hasCustomPrompt="1"/>
          </p:nvPr>
        </p:nvSpPr>
        <p:spPr>
          <a:xfrm>
            <a:off x="669925" y="4244494"/>
            <a:ext cx="10593162" cy="296271"/>
          </a:xfrm>
        </p:spPr>
        <p:txBody>
          <a:bodyPr vert="horz" anchor="ctr">
            <a:noAutofit/>
          </a:bodyPr>
          <a:lstStyle>
            <a:lvl1pPr marL="0" indent="0" algn="r">
              <a:buNone/>
              <a:defRPr sz="1500" b="0">
                <a:solidFill>
                  <a:schemeClr val="tx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Tree>
    <p:extLst>
      <p:ext uri="{BB962C8B-B14F-4D97-AF65-F5344CB8AC3E}">
        <p14:creationId xmlns:p14="http://schemas.microsoft.com/office/powerpoint/2010/main" val="232418995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F59D983A-E440-423D-B8AD-36A2813060FA}"/>
              </a:ext>
            </a:extLst>
          </p:cNvPr>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D69FF2F4-3961-4050-AC31-939B4B13B4A9}"/>
              </a:ext>
            </a:extLst>
          </p:cNvPr>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9A7272E6-30DE-4253-BE28-F355BB217025}"/>
              </a:ext>
            </a:extLst>
          </p:cNvPr>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ED5DAB71-DA65-4C84-948C-EF0367EC5FB9}"/>
              </a:ext>
            </a:extLst>
          </p:cNvPr>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50A48244-81CE-469C-8442-BDAC50C99164}"/>
              </a:ext>
            </a:extLst>
          </p:cNvPr>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52340381-0973-4E9E-A531-8141E95681FA}"/>
              </a:ext>
            </a:extLst>
          </p:cNvPr>
          <p:cNvSpPr/>
          <p:nvPr userDrawn="1"/>
        </p:nvSpPr>
        <p:spPr>
          <a:xfrm>
            <a:off x="713664" y="203701"/>
            <a:ext cx="3258729"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8" name="图片 7">
            <a:extLst>
              <a:ext uri="{FF2B5EF4-FFF2-40B4-BE49-F238E27FC236}">
                <a16:creationId xmlns:a16="http://schemas.microsoft.com/office/drawing/2014/main" id="{9522941E-9D91-48CB-ABE9-CF8D386C3399}"/>
              </a:ext>
            </a:extLst>
          </p:cNvPr>
          <p:cNvPicPr>
            <a:picLocks noChangeAspect="1"/>
          </p:cNvPicPr>
          <p:nvPr userDrawn="1"/>
        </p:nvPicPr>
        <p:blipFill>
          <a:blip r:embed="rId2"/>
          <a:stretch>
            <a:fillRect/>
          </a:stretch>
        </p:blipFill>
        <p:spPr>
          <a:xfrm>
            <a:off x="179700" y="78736"/>
            <a:ext cx="754541" cy="706282"/>
          </a:xfrm>
          <a:prstGeom prst="rect">
            <a:avLst/>
          </a:prstGeom>
        </p:spPr>
      </p:pic>
      <p:sp>
        <p:nvSpPr>
          <p:cNvPr id="14" name="标题 1">
            <a:extLst>
              <a:ext uri="{FF2B5EF4-FFF2-40B4-BE49-F238E27FC236}">
                <a16:creationId xmlns:a16="http://schemas.microsoft.com/office/drawing/2014/main" id="{75F09E95-DDDB-4938-9F81-29BD103F6CDF}"/>
              </a:ext>
            </a:extLst>
          </p:cNvPr>
          <p:cNvSpPr>
            <a:spLocks noGrp="1"/>
          </p:cNvSpPr>
          <p:nvPr>
            <p:ph type="title"/>
          </p:nvPr>
        </p:nvSpPr>
        <p:spPr>
          <a:xfrm>
            <a:off x="986739" y="232933"/>
            <a:ext cx="5103285" cy="400110"/>
          </a:xfrm>
        </p:spPr>
        <p:txBody>
          <a:bodyPr wrap="square" anchor="ctr">
            <a:spAutoFit/>
          </a:bodyPr>
          <a:lstStyle>
            <a:lvl1pPr>
              <a:lnSpc>
                <a:spcPct val="100000"/>
              </a:lnSpc>
              <a:defRPr sz="2000" b="1">
                <a:solidFill>
                  <a:srgbClr val="236CA9"/>
                </a:solidFill>
              </a:defRPr>
            </a:lvl1pPr>
          </a:lstStyle>
          <a:p>
            <a:r>
              <a:rPr lang="zh-CN" altLang="en-US"/>
              <a:t>单击此处编辑母版标题样式</a:t>
            </a:r>
          </a:p>
        </p:txBody>
      </p:sp>
      <p:pic>
        <p:nvPicPr>
          <p:cNvPr id="16" name="图片 15">
            <a:extLst>
              <a:ext uri="{FF2B5EF4-FFF2-40B4-BE49-F238E27FC236}">
                <a16:creationId xmlns:a16="http://schemas.microsoft.com/office/drawing/2014/main" id="{3CD12D45-171C-4B53-9A6B-36F84A9C82A9}"/>
              </a:ext>
            </a:extLst>
          </p:cNvPr>
          <p:cNvPicPr>
            <a:picLocks noChangeAspect="1"/>
          </p:cNvPicPr>
          <p:nvPr userDrawn="1"/>
        </p:nvPicPr>
        <p:blipFill>
          <a:blip r:embed="rId3"/>
          <a:stretch>
            <a:fillRect/>
          </a:stretch>
        </p:blipFill>
        <p:spPr>
          <a:xfrm>
            <a:off x="9333470" y="146689"/>
            <a:ext cx="2818423" cy="630000"/>
          </a:xfrm>
          <a:prstGeom prst="rect">
            <a:avLst/>
          </a:prstGeom>
        </p:spPr>
      </p:pic>
    </p:spTree>
    <p:extLst>
      <p:ext uri="{BB962C8B-B14F-4D97-AF65-F5344CB8AC3E}">
        <p14:creationId xmlns:p14="http://schemas.microsoft.com/office/powerpoint/2010/main" val="3766036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F42C0E-80DD-49B0-8063-3AF54C79FD5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0BBAD05-2407-45B3-80EE-D774F29AF8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33670CF9-9450-4BCD-B8E5-0861B0207BB0}"/>
              </a:ext>
            </a:extLst>
          </p:cNvPr>
          <p:cNvSpPr>
            <a:spLocks noGrp="1"/>
          </p:cNvSpPr>
          <p:nvPr>
            <p:ph type="dt" sz="half" idx="10"/>
          </p:nvPr>
        </p:nvSpPr>
        <p:spPr/>
        <p:txBody>
          <a:bodyPr/>
          <a:lstStyle/>
          <a:p>
            <a:fld id="{2B76257A-3DF3-4E45-B103-135C9D785D1E}" type="datetimeFigureOut">
              <a:rPr lang="zh-CN" altLang="en-US" smtClean="0"/>
              <a:t>2021/9/13</a:t>
            </a:fld>
            <a:endParaRPr lang="zh-CN" altLang="en-US"/>
          </a:p>
        </p:txBody>
      </p:sp>
      <p:sp>
        <p:nvSpPr>
          <p:cNvPr id="5" name="页脚占位符 4">
            <a:extLst>
              <a:ext uri="{FF2B5EF4-FFF2-40B4-BE49-F238E27FC236}">
                <a16:creationId xmlns:a16="http://schemas.microsoft.com/office/drawing/2014/main" id="{65C9F71F-3B9C-49FE-8B36-6DA83CF8F0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C90EBBB-A473-4FD7-A472-140FA3F56BA6}"/>
              </a:ext>
            </a:extLst>
          </p:cNvPr>
          <p:cNvSpPr>
            <a:spLocks noGrp="1"/>
          </p:cNvSpPr>
          <p:nvPr>
            <p:ph type="sldNum" sz="quarter" idx="12"/>
          </p:nvPr>
        </p:nvSpPr>
        <p:spPr/>
        <p:txBody>
          <a:body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301839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A2CBC0-A8C7-4851-BD1F-291EFC7EC2A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C74744B-249E-4230-B18E-6F7A9E385A42}"/>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5CF517F8-2672-4BF3-8ED1-93DC5E040F6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F0D1C79-8BC3-4CBF-B73B-F421A0AEEE20}"/>
              </a:ext>
            </a:extLst>
          </p:cNvPr>
          <p:cNvSpPr>
            <a:spLocks noGrp="1"/>
          </p:cNvSpPr>
          <p:nvPr>
            <p:ph type="dt" sz="half" idx="10"/>
          </p:nvPr>
        </p:nvSpPr>
        <p:spPr/>
        <p:txBody>
          <a:bodyPr/>
          <a:lstStyle/>
          <a:p>
            <a:fld id="{2B76257A-3DF3-4E45-B103-135C9D785D1E}" type="datetimeFigureOut">
              <a:rPr lang="zh-CN" altLang="en-US" smtClean="0"/>
              <a:t>2021/9/13</a:t>
            </a:fld>
            <a:endParaRPr lang="zh-CN" altLang="en-US"/>
          </a:p>
        </p:txBody>
      </p:sp>
      <p:sp>
        <p:nvSpPr>
          <p:cNvPr id="6" name="页脚占位符 5">
            <a:extLst>
              <a:ext uri="{FF2B5EF4-FFF2-40B4-BE49-F238E27FC236}">
                <a16:creationId xmlns:a16="http://schemas.microsoft.com/office/drawing/2014/main" id="{FA51D9C9-7E94-485F-B25C-DAB0CA6253A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12459AD-CAE4-40D3-843F-5F4D1597DBF9}"/>
              </a:ext>
            </a:extLst>
          </p:cNvPr>
          <p:cNvSpPr>
            <a:spLocks noGrp="1"/>
          </p:cNvSpPr>
          <p:nvPr>
            <p:ph type="sldNum" sz="quarter" idx="12"/>
          </p:nvPr>
        </p:nvSpPr>
        <p:spPr/>
        <p:txBody>
          <a:body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399604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9668A6-4673-40AE-A7AC-CB7645854B2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0875FE8-0CCF-4687-A963-C20ABF3316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F53D9BD8-A75B-4438-9E2E-708403032D1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EED96B65-FB93-4222-9139-F33C5FB114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E082D6C-CDC4-45A0-84C8-EFBD9923DDB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F8B935E4-167E-4BB8-AD27-26901FA0BF93}"/>
              </a:ext>
            </a:extLst>
          </p:cNvPr>
          <p:cNvSpPr>
            <a:spLocks noGrp="1"/>
          </p:cNvSpPr>
          <p:nvPr>
            <p:ph type="dt" sz="half" idx="10"/>
          </p:nvPr>
        </p:nvSpPr>
        <p:spPr/>
        <p:txBody>
          <a:bodyPr/>
          <a:lstStyle/>
          <a:p>
            <a:fld id="{2B76257A-3DF3-4E45-B103-135C9D785D1E}" type="datetimeFigureOut">
              <a:rPr lang="zh-CN" altLang="en-US" smtClean="0"/>
              <a:t>2021/9/13</a:t>
            </a:fld>
            <a:endParaRPr lang="zh-CN" altLang="en-US"/>
          </a:p>
        </p:txBody>
      </p:sp>
      <p:sp>
        <p:nvSpPr>
          <p:cNvPr id="8" name="页脚占位符 7">
            <a:extLst>
              <a:ext uri="{FF2B5EF4-FFF2-40B4-BE49-F238E27FC236}">
                <a16:creationId xmlns:a16="http://schemas.microsoft.com/office/drawing/2014/main" id="{BCD6F063-99A3-424B-A61F-A9FE7948FAE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8DCABC6-8705-4230-8AC7-23B4087BB8A1}"/>
              </a:ext>
            </a:extLst>
          </p:cNvPr>
          <p:cNvSpPr>
            <a:spLocks noGrp="1"/>
          </p:cNvSpPr>
          <p:nvPr>
            <p:ph type="sldNum" sz="quarter" idx="12"/>
          </p:nvPr>
        </p:nvSpPr>
        <p:spPr/>
        <p:txBody>
          <a:body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1759169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1F3CF9-A297-4E30-932C-7A933B5941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ED8C2DF-AB79-4343-B577-FF28C21689E4}"/>
              </a:ext>
            </a:extLst>
          </p:cNvPr>
          <p:cNvSpPr>
            <a:spLocks noGrp="1"/>
          </p:cNvSpPr>
          <p:nvPr>
            <p:ph type="dt" sz="half" idx="10"/>
          </p:nvPr>
        </p:nvSpPr>
        <p:spPr/>
        <p:txBody>
          <a:bodyPr/>
          <a:lstStyle/>
          <a:p>
            <a:fld id="{2B76257A-3DF3-4E45-B103-135C9D785D1E}" type="datetimeFigureOut">
              <a:rPr lang="zh-CN" altLang="en-US" smtClean="0"/>
              <a:t>2021/9/13</a:t>
            </a:fld>
            <a:endParaRPr lang="zh-CN" altLang="en-US"/>
          </a:p>
        </p:txBody>
      </p:sp>
      <p:sp>
        <p:nvSpPr>
          <p:cNvPr id="4" name="页脚占位符 3">
            <a:extLst>
              <a:ext uri="{FF2B5EF4-FFF2-40B4-BE49-F238E27FC236}">
                <a16:creationId xmlns:a16="http://schemas.microsoft.com/office/drawing/2014/main" id="{FEEF9812-577C-49EE-8E81-29B8E6B1425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99C731A-18CD-4999-AAC1-E893DAFFE4DA}"/>
              </a:ext>
            </a:extLst>
          </p:cNvPr>
          <p:cNvSpPr>
            <a:spLocks noGrp="1"/>
          </p:cNvSpPr>
          <p:nvPr>
            <p:ph type="sldNum" sz="quarter" idx="12"/>
          </p:nvPr>
        </p:nvSpPr>
        <p:spPr/>
        <p:txBody>
          <a:body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1969890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5841E42-A87A-40EC-8C12-91E128B4E56E}"/>
              </a:ext>
            </a:extLst>
          </p:cNvPr>
          <p:cNvSpPr>
            <a:spLocks noGrp="1"/>
          </p:cNvSpPr>
          <p:nvPr>
            <p:ph type="dt" sz="half" idx="10"/>
          </p:nvPr>
        </p:nvSpPr>
        <p:spPr/>
        <p:txBody>
          <a:bodyPr/>
          <a:lstStyle/>
          <a:p>
            <a:fld id="{2B76257A-3DF3-4E45-B103-135C9D785D1E}" type="datetimeFigureOut">
              <a:rPr lang="zh-CN" altLang="en-US" smtClean="0"/>
              <a:t>2021/9/13</a:t>
            </a:fld>
            <a:endParaRPr lang="zh-CN" altLang="en-US"/>
          </a:p>
        </p:txBody>
      </p:sp>
      <p:sp>
        <p:nvSpPr>
          <p:cNvPr id="3" name="页脚占位符 2">
            <a:extLst>
              <a:ext uri="{FF2B5EF4-FFF2-40B4-BE49-F238E27FC236}">
                <a16:creationId xmlns:a16="http://schemas.microsoft.com/office/drawing/2014/main" id="{DB04EF8C-A461-4A6E-8306-710048C9CF2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8C531E5-ECA3-4147-8DBC-78B982EEE6FA}"/>
              </a:ext>
            </a:extLst>
          </p:cNvPr>
          <p:cNvSpPr>
            <a:spLocks noGrp="1"/>
          </p:cNvSpPr>
          <p:nvPr>
            <p:ph type="sldNum" sz="quarter" idx="12"/>
          </p:nvPr>
        </p:nvSpPr>
        <p:spPr/>
        <p:txBody>
          <a:body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2576317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B2A589-68CB-4581-922E-F9D0A1AABCA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640D2A7-41D4-4686-9D82-FE34855A47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4749346-9742-427B-BBB6-B3C5F8D30C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66100DE-ED53-48B5-90A5-03A16F4E9DDC}"/>
              </a:ext>
            </a:extLst>
          </p:cNvPr>
          <p:cNvSpPr>
            <a:spLocks noGrp="1"/>
          </p:cNvSpPr>
          <p:nvPr>
            <p:ph type="dt" sz="half" idx="10"/>
          </p:nvPr>
        </p:nvSpPr>
        <p:spPr/>
        <p:txBody>
          <a:bodyPr/>
          <a:lstStyle/>
          <a:p>
            <a:fld id="{2B76257A-3DF3-4E45-B103-135C9D785D1E}" type="datetimeFigureOut">
              <a:rPr lang="zh-CN" altLang="en-US" smtClean="0"/>
              <a:t>2021/9/13</a:t>
            </a:fld>
            <a:endParaRPr lang="zh-CN" altLang="en-US"/>
          </a:p>
        </p:txBody>
      </p:sp>
      <p:sp>
        <p:nvSpPr>
          <p:cNvPr id="6" name="页脚占位符 5">
            <a:extLst>
              <a:ext uri="{FF2B5EF4-FFF2-40B4-BE49-F238E27FC236}">
                <a16:creationId xmlns:a16="http://schemas.microsoft.com/office/drawing/2014/main" id="{DED6911A-134A-4768-A424-EA84B7CA1FB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25A7296-E12C-41AD-9267-1C7847A4CA43}"/>
              </a:ext>
            </a:extLst>
          </p:cNvPr>
          <p:cNvSpPr>
            <a:spLocks noGrp="1"/>
          </p:cNvSpPr>
          <p:nvPr>
            <p:ph type="sldNum" sz="quarter" idx="12"/>
          </p:nvPr>
        </p:nvSpPr>
        <p:spPr/>
        <p:txBody>
          <a:body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368675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41A3DF-9E84-498C-A1EA-730EA8218F6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FF07E0A-0E40-4BFF-BCB8-8C12AA2D3C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AC1B2EA-6BC9-4AEC-AB57-6AD65B753A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39B7353-CB34-4195-87DB-BD3EAB992FF1}"/>
              </a:ext>
            </a:extLst>
          </p:cNvPr>
          <p:cNvSpPr>
            <a:spLocks noGrp="1"/>
          </p:cNvSpPr>
          <p:nvPr>
            <p:ph type="dt" sz="half" idx="10"/>
          </p:nvPr>
        </p:nvSpPr>
        <p:spPr/>
        <p:txBody>
          <a:bodyPr/>
          <a:lstStyle/>
          <a:p>
            <a:fld id="{2B76257A-3DF3-4E45-B103-135C9D785D1E}" type="datetimeFigureOut">
              <a:rPr lang="zh-CN" altLang="en-US" smtClean="0"/>
              <a:t>2021/9/13</a:t>
            </a:fld>
            <a:endParaRPr lang="zh-CN" altLang="en-US"/>
          </a:p>
        </p:txBody>
      </p:sp>
      <p:sp>
        <p:nvSpPr>
          <p:cNvPr id="6" name="页脚占位符 5">
            <a:extLst>
              <a:ext uri="{FF2B5EF4-FFF2-40B4-BE49-F238E27FC236}">
                <a16:creationId xmlns:a16="http://schemas.microsoft.com/office/drawing/2014/main" id="{5629C3C1-CB1E-4F07-BED4-75BD7D73514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FD7485B-B5BA-4071-B936-187A07ECF062}"/>
              </a:ext>
            </a:extLst>
          </p:cNvPr>
          <p:cNvSpPr>
            <a:spLocks noGrp="1"/>
          </p:cNvSpPr>
          <p:nvPr>
            <p:ph type="sldNum" sz="quarter" idx="12"/>
          </p:nvPr>
        </p:nvSpPr>
        <p:spPr/>
        <p:txBody>
          <a:body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3060166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9159594-B764-4268-9C9D-68D7FD067A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4C5B51F-2983-485A-AE2C-DCADF7AE63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0D095B3-AE0E-432A-BB21-D5CA4B0D5C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6257A-3DF3-4E45-B103-135C9D785D1E}" type="datetimeFigureOut">
              <a:rPr lang="zh-CN" altLang="en-US" smtClean="0"/>
              <a:t>2021/9/13</a:t>
            </a:fld>
            <a:endParaRPr lang="zh-CN" altLang="en-US"/>
          </a:p>
        </p:txBody>
      </p:sp>
      <p:sp>
        <p:nvSpPr>
          <p:cNvPr id="5" name="页脚占位符 4">
            <a:extLst>
              <a:ext uri="{FF2B5EF4-FFF2-40B4-BE49-F238E27FC236}">
                <a16:creationId xmlns:a16="http://schemas.microsoft.com/office/drawing/2014/main" id="{83EE438D-EABF-4B38-AA83-D830E61EC0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9C6CE44-51B0-4F50-ACF8-481AF40505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DF052-D032-48F6-8C77-8857513F7384}" type="slidenum">
              <a:rPr lang="zh-CN" altLang="en-US" smtClean="0"/>
              <a:t>‹#›</a:t>
            </a:fld>
            <a:endParaRPr lang="zh-CN" altLang="en-US"/>
          </a:p>
        </p:txBody>
      </p:sp>
    </p:spTree>
    <p:extLst>
      <p:ext uri="{BB962C8B-B14F-4D97-AF65-F5344CB8AC3E}">
        <p14:creationId xmlns:p14="http://schemas.microsoft.com/office/powerpoint/2010/main" val="23103864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zh-CN" altLang="en-US" dirty="0"/>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日期占位符 3">
            <a:extLst>
              <a:ext uri="{FF2B5EF4-FFF2-40B4-BE49-F238E27FC236}">
                <a16:creationId xmlns:a16="http://schemas.microsoft.com/office/drawing/2014/main" id="{04388434-9949-479C-A9C3-67A953F6A939}"/>
              </a:ext>
            </a:extLst>
          </p:cNvPr>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fld id="{6489D9C7-5DC6-4263-87FF-7C99F6FB63C3}" type="datetime1">
              <a:rPr lang="zh-CN" altLang="en-US" smtClean="0"/>
              <a:pPr/>
              <a:t>2021/9/13</a:t>
            </a:fld>
            <a:endParaRPr lang="zh-CN" altLang="en-US"/>
          </a:p>
        </p:txBody>
      </p:sp>
      <p:sp>
        <p:nvSpPr>
          <p:cNvPr id="9" name="页脚占位符 4">
            <a:extLst>
              <a:ext uri="{FF2B5EF4-FFF2-40B4-BE49-F238E27FC236}">
                <a16:creationId xmlns:a16="http://schemas.microsoft.com/office/drawing/2014/main" id="{50A5656E-7A33-4865-A262-1F96263BAA16}"/>
              </a:ext>
            </a:extLst>
          </p:cNvPr>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10" name="灯片编号占位符 5">
            <a:extLst>
              <a:ext uri="{FF2B5EF4-FFF2-40B4-BE49-F238E27FC236}">
                <a16:creationId xmlns:a16="http://schemas.microsoft.com/office/drawing/2014/main" id="{5BF52F79-380E-4278-8B67-588AFE5840F9}"/>
              </a:ext>
            </a:extLst>
          </p:cNvPr>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13197362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dt="0"/>
  <p:txStyles>
    <p:titleStyle>
      <a:lvl1pPr algn="l" defTabSz="914354"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22">
          <p15:clr>
            <a:srgbClr val="F26B43"/>
          </p15:clr>
        </p15:guide>
        <p15:guide id="2" pos="7257">
          <p15:clr>
            <a:srgbClr val="F26B43"/>
          </p15:clr>
        </p15:guide>
        <p15:guide id="3" orient="horz" pos="648">
          <p15:clr>
            <a:srgbClr val="F26B43"/>
          </p15:clr>
        </p15:guide>
        <p15:guide id="4" orient="horz" pos="712">
          <p15:clr>
            <a:srgbClr val="F26B43"/>
          </p15:clr>
        </p15:guide>
        <p15:guide id="5" orient="horz" pos="3931">
          <p15:clr>
            <a:srgbClr val="F26B43"/>
          </p15:clr>
        </p15:guide>
        <p15:guide id="6" orient="horz" pos="386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3000">
              <a:srgbClr val="307AB1"/>
            </a:gs>
            <a:gs pos="77000">
              <a:srgbClr val="1C4572"/>
            </a:gs>
          </a:gsLst>
          <a:lin ang="2700000" scaled="1"/>
          <a:tileRect/>
        </a:gradFill>
        <a:effectLst/>
      </p:bgPr>
    </p:bg>
    <p:spTree>
      <p:nvGrpSpPr>
        <p:cNvPr id="1" name=""/>
        <p:cNvGrpSpPr/>
        <p:nvPr/>
      </p:nvGrpSpPr>
      <p:grpSpPr>
        <a:xfrm>
          <a:off x="0" y="0"/>
          <a:ext cx="0" cy="0"/>
          <a:chOff x="0" y="0"/>
          <a:chExt cx="0" cy="0"/>
        </a:xfrm>
      </p:grpSpPr>
      <p:sp>
        <p:nvSpPr>
          <p:cNvPr id="511" name="矩形 510">
            <a:extLst>
              <a:ext uri="{FF2B5EF4-FFF2-40B4-BE49-F238E27FC236}">
                <a16:creationId xmlns:a16="http://schemas.microsoft.com/office/drawing/2014/main" id="{CD6EB189-C54E-42B3-96E5-714AB664224C}"/>
              </a:ext>
            </a:extLst>
          </p:cNvPr>
          <p:cNvSpPr/>
          <p:nvPr/>
        </p:nvSpPr>
        <p:spPr>
          <a:xfrm>
            <a:off x="0" y="420627"/>
            <a:ext cx="4175265" cy="627150"/>
          </a:xfrm>
          <a:prstGeom prst="rect">
            <a:avLst/>
          </a:prstGeom>
          <a:gradFill flip="none" rotWithShape="1">
            <a:gsLst>
              <a:gs pos="29000">
                <a:schemeClr val="bg1"/>
              </a:gs>
              <a:gs pos="9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12" name="组合 511">
            <a:extLst>
              <a:ext uri="{FF2B5EF4-FFF2-40B4-BE49-F238E27FC236}">
                <a16:creationId xmlns:a16="http://schemas.microsoft.com/office/drawing/2014/main" id="{3CED0148-0275-4CB9-91F5-A5E03DC354D9}"/>
              </a:ext>
            </a:extLst>
          </p:cNvPr>
          <p:cNvGrpSpPr/>
          <p:nvPr/>
        </p:nvGrpSpPr>
        <p:grpSpPr>
          <a:xfrm>
            <a:off x="649207" y="4761294"/>
            <a:ext cx="3526058" cy="933115"/>
            <a:chOff x="979151" y="4709535"/>
            <a:chExt cx="3526058" cy="933115"/>
          </a:xfrm>
        </p:grpSpPr>
        <p:sp>
          <p:nvSpPr>
            <p:cNvPr id="513" name="标题 1">
              <a:extLst>
                <a:ext uri="{FF2B5EF4-FFF2-40B4-BE49-F238E27FC236}">
                  <a16:creationId xmlns:a16="http://schemas.microsoft.com/office/drawing/2014/main" id="{1CD3B89A-604B-4B36-8FD4-1793C4FA4FE9}"/>
                </a:ext>
              </a:extLst>
            </p:cNvPr>
            <p:cNvSpPr txBox="1">
              <a:spLocks/>
            </p:cNvSpPr>
            <p:nvPr/>
          </p:nvSpPr>
          <p:spPr>
            <a:xfrm>
              <a:off x="979151" y="4882031"/>
              <a:ext cx="3079049"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主讲人</a:t>
              </a:r>
              <a:r>
                <a:rPr lang="zh-CN" altLang="en-US" sz="1800" b="1" dirty="0" smtClean="0">
                  <a:solidFill>
                    <a:schemeClr val="bg1"/>
                  </a:solidFill>
                  <a:latin typeface="+mn-lt"/>
                  <a:ea typeface="+mn-ea"/>
                  <a:cs typeface="+mn-ea"/>
                  <a:sym typeface="+mn-lt"/>
                </a:rPr>
                <a:t>：</a:t>
              </a:r>
              <a:r>
                <a:rPr lang="zh-CN" altLang="en-US" sz="1800" dirty="0">
                  <a:solidFill>
                    <a:schemeClr val="bg1"/>
                  </a:solidFill>
                  <a:latin typeface="+mn-lt"/>
                  <a:ea typeface="+mn-ea"/>
                  <a:cs typeface="+mn-ea"/>
                  <a:sym typeface="+mn-lt"/>
                </a:rPr>
                <a:t>李</a:t>
              </a:r>
              <a:r>
                <a:rPr lang="zh-CN" altLang="en-US" sz="1800" dirty="0" smtClean="0">
                  <a:solidFill>
                    <a:schemeClr val="bg1"/>
                  </a:solidFill>
                  <a:latin typeface="+mn-lt"/>
                  <a:ea typeface="+mn-ea"/>
                  <a:cs typeface="+mn-ea"/>
                  <a:sym typeface="+mn-lt"/>
                </a:rPr>
                <a:t>雨函</a:t>
              </a:r>
              <a:endParaRPr lang="zh-CN" altLang="en-US" sz="1800" dirty="0">
                <a:solidFill>
                  <a:schemeClr val="bg1"/>
                </a:solidFill>
                <a:latin typeface="+mn-lt"/>
                <a:ea typeface="+mn-ea"/>
                <a:cs typeface="+mn-ea"/>
                <a:sym typeface="+mn-lt"/>
              </a:endParaRPr>
            </a:p>
          </p:txBody>
        </p:sp>
        <p:sp>
          <p:nvSpPr>
            <p:cNvPr id="514" name="矩形 513">
              <a:extLst>
                <a:ext uri="{FF2B5EF4-FFF2-40B4-BE49-F238E27FC236}">
                  <a16:creationId xmlns:a16="http://schemas.microsoft.com/office/drawing/2014/main" id="{8E63DBE9-E61B-470A-A0A3-E23F3B471A2B}"/>
                </a:ext>
              </a:extLst>
            </p:cNvPr>
            <p:cNvSpPr/>
            <p:nvPr/>
          </p:nvSpPr>
          <p:spPr>
            <a:xfrm>
              <a:off x="1070678" y="4709535"/>
              <a:ext cx="468000" cy="72000"/>
            </a:xfrm>
            <a:prstGeom prst="rect">
              <a:avLst/>
            </a:prstGeom>
            <a:solidFill>
              <a:srgbClr val="F9E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E343"/>
                </a:solidFill>
                <a:cs typeface="+mn-ea"/>
                <a:sym typeface="+mn-lt"/>
              </a:endParaRPr>
            </a:p>
          </p:txBody>
        </p:sp>
        <p:sp>
          <p:nvSpPr>
            <p:cNvPr id="515" name="标题 1">
              <a:extLst>
                <a:ext uri="{FF2B5EF4-FFF2-40B4-BE49-F238E27FC236}">
                  <a16:creationId xmlns:a16="http://schemas.microsoft.com/office/drawing/2014/main" id="{87D1DE70-C495-4E60-B0FB-E35F361F7402}"/>
                </a:ext>
              </a:extLst>
            </p:cNvPr>
            <p:cNvSpPr txBox="1">
              <a:spLocks/>
            </p:cNvSpPr>
            <p:nvPr/>
          </p:nvSpPr>
          <p:spPr>
            <a:xfrm>
              <a:off x="979151" y="5273318"/>
              <a:ext cx="3526058"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课程制作：</a:t>
              </a:r>
              <a:r>
                <a:rPr lang="zh-CN" altLang="en-US" sz="1800" dirty="0">
                  <a:solidFill>
                    <a:schemeClr val="bg1"/>
                  </a:solidFill>
                  <a:latin typeface="+mn-lt"/>
                  <a:ea typeface="+mn-ea"/>
                  <a:cs typeface="+mn-ea"/>
                  <a:sym typeface="+mn-lt"/>
                </a:rPr>
                <a:t>深圳市职工教育学院</a:t>
              </a:r>
            </a:p>
          </p:txBody>
        </p:sp>
      </p:grpSp>
      <p:sp>
        <p:nvSpPr>
          <p:cNvPr id="516" name="文本框 515">
            <a:extLst>
              <a:ext uri="{FF2B5EF4-FFF2-40B4-BE49-F238E27FC236}">
                <a16:creationId xmlns:a16="http://schemas.microsoft.com/office/drawing/2014/main" id="{5768CC2F-93CA-4863-B474-D8C7C26E5388}"/>
              </a:ext>
            </a:extLst>
          </p:cNvPr>
          <p:cNvSpPr txBox="1">
            <a:spLocks/>
          </p:cNvSpPr>
          <p:nvPr/>
        </p:nvSpPr>
        <p:spPr>
          <a:xfrm>
            <a:off x="738519" y="1590122"/>
            <a:ext cx="5891784" cy="832104"/>
          </a:xfrm>
          <a:custGeom>
            <a:avLst/>
            <a:gdLst/>
            <a:ahLst/>
            <a:cxnLst/>
            <a:rect l="l" t="t" r="r" b="b"/>
            <a:pathLst>
              <a:path w="5891784" h="832104">
                <a:moveTo>
                  <a:pt x="2776728" y="684657"/>
                </a:moveTo>
                <a:lnTo>
                  <a:pt x="2776728" y="792099"/>
                </a:lnTo>
                <a:lnTo>
                  <a:pt x="2434971" y="825246"/>
                </a:lnTo>
                <a:lnTo>
                  <a:pt x="2434971" y="720090"/>
                </a:lnTo>
                <a:close/>
                <a:moveTo>
                  <a:pt x="3749802" y="505206"/>
                </a:moveTo>
                <a:lnTo>
                  <a:pt x="3920109" y="505206"/>
                </a:lnTo>
                <a:lnTo>
                  <a:pt x="3814954" y="832104"/>
                </a:lnTo>
                <a:lnTo>
                  <a:pt x="3644646" y="832104"/>
                </a:lnTo>
                <a:close/>
                <a:moveTo>
                  <a:pt x="2829306" y="417195"/>
                </a:moveTo>
                <a:lnTo>
                  <a:pt x="3439668" y="417195"/>
                </a:lnTo>
                <a:lnTo>
                  <a:pt x="3439668" y="526923"/>
                </a:lnTo>
                <a:lnTo>
                  <a:pt x="3209925" y="526923"/>
                </a:lnTo>
                <a:lnTo>
                  <a:pt x="3209925" y="720090"/>
                </a:lnTo>
                <a:lnTo>
                  <a:pt x="3439668" y="720090"/>
                </a:lnTo>
                <a:lnTo>
                  <a:pt x="3439668" y="828675"/>
                </a:lnTo>
                <a:lnTo>
                  <a:pt x="2829306" y="828675"/>
                </a:lnTo>
                <a:lnTo>
                  <a:pt x="2829306" y="720090"/>
                </a:lnTo>
                <a:lnTo>
                  <a:pt x="3059049" y="720090"/>
                </a:lnTo>
                <a:lnTo>
                  <a:pt x="3059049" y="526923"/>
                </a:lnTo>
                <a:lnTo>
                  <a:pt x="2829306" y="526923"/>
                </a:lnTo>
                <a:close/>
                <a:moveTo>
                  <a:pt x="144018" y="332613"/>
                </a:moveTo>
                <a:lnTo>
                  <a:pt x="144018" y="709803"/>
                </a:lnTo>
                <a:lnTo>
                  <a:pt x="805815" y="709803"/>
                </a:lnTo>
                <a:cubicBezTo>
                  <a:pt x="811911" y="709803"/>
                  <a:pt x="817245" y="707517"/>
                  <a:pt x="821817" y="702945"/>
                </a:cubicBezTo>
                <a:cubicBezTo>
                  <a:pt x="827151" y="697611"/>
                  <a:pt x="829818" y="691896"/>
                  <a:pt x="829818" y="685800"/>
                </a:cubicBezTo>
                <a:lnTo>
                  <a:pt x="829818" y="501777"/>
                </a:lnTo>
                <a:lnTo>
                  <a:pt x="829818" y="332613"/>
                </a:lnTo>
                <a:lnTo>
                  <a:pt x="680085" y="332613"/>
                </a:lnTo>
                <a:lnTo>
                  <a:pt x="680085" y="465201"/>
                </a:lnTo>
                <a:cubicBezTo>
                  <a:pt x="680085" y="475869"/>
                  <a:pt x="683514" y="484632"/>
                  <a:pt x="690372" y="491490"/>
                </a:cubicBezTo>
                <a:cubicBezTo>
                  <a:pt x="698754" y="498348"/>
                  <a:pt x="706755" y="501777"/>
                  <a:pt x="714375" y="501777"/>
                </a:cubicBezTo>
                <a:lnTo>
                  <a:pt x="829818" y="501777"/>
                </a:lnTo>
                <a:lnTo>
                  <a:pt x="780669" y="613791"/>
                </a:lnTo>
                <a:lnTo>
                  <a:pt x="645795" y="613791"/>
                </a:lnTo>
                <a:cubicBezTo>
                  <a:pt x="629031" y="613791"/>
                  <a:pt x="614553" y="610743"/>
                  <a:pt x="602361" y="604647"/>
                </a:cubicBezTo>
                <a:cubicBezTo>
                  <a:pt x="595503" y="602361"/>
                  <a:pt x="589407" y="599123"/>
                  <a:pt x="584073" y="594932"/>
                </a:cubicBezTo>
                <a:cubicBezTo>
                  <a:pt x="578739" y="590741"/>
                  <a:pt x="573786" y="586740"/>
                  <a:pt x="569214" y="582930"/>
                </a:cubicBezTo>
                <a:cubicBezTo>
                  <a:pt x="559308" y="573786"/>
                  <a:pt x="551307" y="562356"/>
                  <a:pt x="545211" y="548640"/>
                </a:cubicBezTo>
                <a:cubicBezTo>
                  <a:pt x="539877" y="534162"/>
                  <a:pt x="537210" y="520065"/>
                  <a:pt x="537210" y="506349"/>
                </a:cubicBezTo>
                <a:lnTo>
                  <a:pt x="537210" y="332613"/>
                </a:lnTo>
                <a:lnTo>
                  <a:pt x="418338" y="332613"/>
                </a:lnTo>
                <a:lnTo>
                  <a:pt x="418338" y="473202"/>
                </a:lnTo>
                <a:lnTo>
                  <a:pt x="322326" y="610362"/>
                </a:lnTo>
                <a:lnTo>
                  <a:pt x="172593" y="610362"/>
                </a:lnTo>
                <a:lnTo>
                  <a:pt x="275463" y="454914"/>
                </a:lnTo>
                <a:lnTo>
                  <a:pt x="275463" y="332613"/>
                </a:lnTo>
                <a:close/>
                <a:moveTo>
                  <a:pt x="5050536" y="218313"/>
                </a:moveTo>
                <a:lnTo>
                  <a:pt x="5050536" y="301752"/>
                </a:lnTo>
                <a:lnTo>
                  <a:pt x="5732907" y="301752"/>
                </a:lnTo>
                <a:lnTo>
                  <a:pt x="5732907" y="253746"/>
                </a:lnTo>
                <a:cubicBezTo>
                  <a:pt x="5732907" y="243840"/>
                  <a:pt x="5729859" y="235839"/>
                  <a:pt x="5723763" y="229743"/>
                </a:cubicBezTo>
                <a:cubicBezTo>
                  <a:pt x="5716143" y="222123"/>
                  <a:pt x="5707761" y="218313"/>
                  <a:pt x="5698617" y="218313"/>
                </a:cubicBezTo>
                <a:close/>
                <a:moveTo>
                  <a:pt x="418338" y="121158"/>
                </a:moveTo>
                <a:lnTo>
                  <a:pt x="418338" y="217170"/>
                </a:lnTo>
                <a:lnTo>
                  <a:pt x="537210" y="217170"/>
                </a:lnTo>
                <a:lnTo>
                  <a:pt x="537210" y="121158"/>
                </a:lnTo>
                <a:close/>
                <a:moveTo>
                  <a:pt x="0" y="8001"/>
                </a:moveTo>
                <a:lnTo>
                  <a:pt x="973837" y="8001"/>
                </a:lnTo>
                <a:lnTo>
                  <a:pt x="973837" y="121158"/>
                </a:lnTo>
                <a:lnTo>
                  <a:pt x="680085" y="121158"/>
                </a:lnTo>
                <a:lnTo>
                  <a:pt x="680085" y="217170"/>
                </a:lnTo>
                <a:lnTo>
                  <a:pt x="972693" y="217170"/>
                </a:lnTo>
                <a:lnTo>
                  <a:pt x="972693" y="738378"/>
                </a:lnTo>
                <a:cubicBezTo>
                  <a:pt x="972693" y="760476"/>
                  <a:pt x="964311" y="780669"/>
                  <a:pt x="947547" y="798957"/>
                </a:cubicBezTo>
                <a:cubicBezTo>
                  <a:pt x="930021" y="814959"/>
                  <a:pt x="909447" y="822960"/>
                  <a:pt x="885825" y="822960"/>
                </a:cubicBezTo>
                <a:lnTo>
                  <a:pt x="2286" y="822960"/>
                </a:lnTo>
                <a:lnTo>
                  <a:pt x="2286" y="217170"/>
                </a:lnTo>
                <a:lnTo>
                  <a:pt x="275463" y="217170"/>
                </a:lnTo>
                <a:lnTo>
                  <a:pt x="275463" y="121158"/>
                </a:lnTo>
                <a:lnTo>
                  <a:pt x="0" y="121158"/>
                </a:lnTo>
                <a:close/>
                <a:moveTo>
                  <a:pt x="3644646" y="6858"/>
                </a:moveTo>
                <a:lnTo>
                  <a:pt x="3814954" y="6858"/>
                </a:lnTo>
                <a:lnTo>
                  <a:pt x="3920109" y="262890"/>
                </a:lnTo>
                <a:lnTo>
                  <a:pt x="3842385" y="262890"/>
                </a:lnTo>
                <a:lnTo>
                  <a:pt x="3920109" y="451485"/>
                </a:lnTo>
                <a:lnTo>
                  <a:pt x="3749802" y="451485"/>
                </a:lnTo>
                <a:lnTo>
                  <a:pt x="3644646" y="195453"/>
                </a:lnTo>
                <a:lnTo>
                  <a:pt x="3722370" y="195453"/>
                </a:lnTo>
                <a:close/>
                <a:moveTo>
                  <a:pt x="4964811" y="5715"/>
                </a:moveTo>
                <a:lnTo>
                  <a:pt x="5136261" y="5715"/>
                </a:lnTo>
                <a:lnTo>
                  <a:pt x="5180838" y="106299"/>
                </a:lnTo>
                <a:lnTo>
                  <a:pt x="5300853" y="106299"/>
                </a:lnTo>
                <a:lnTo>
                  <a:pt x="5257419" y="5715"/>
                </a:lnTo>
                <a:lnTo>
                  <a:pt x="5428869" y="5715"/>
                </a:lnTo>
                <a:lnTo>
                  <a:pt x="5473446" y="106299"/>
                </a:lnTo>
                <a:lnTo>
                  <a:pt x="5583174" y="106299"/>
                </a:lnTo>
                <a:lnTo>
                  <a:pt x="5627751" y="5715"/>
                </a:lnTo>
                <a:lnTo>
                  <a:pt x="5799201" y="5715"/>
                </a:lnTo>
                <a:lnTo>
                  <a:pt x="5754624" y="106299"/>
                </a:lnTo>
                <a:lnTo>
                  <a:pt x="5767197" y="106299"/>
                </a:lnTo>
                <a:cubicBezTo>
                  <a:pt x="5782437" y="106299"/>
                  <a:pt x="5798058" y="109347"/>
                  <a:pt x="5814060" y="115443"/>
                </a:cubicBezTo>
                <a:cubicBezTo>
                  <a:pt x="5828539" y="121539"/>
                  <a:pt x="5841873" y="130683"/>
                  <a:pt x="5854065" y="142875"/>
                </a:cubicBezTo>
                <a:cubicBezTo>
                  <a:pt x="5863971" y="152781"/>
                  <a:pt x="5873115" y="166116"/>
                  <a:pt x="5881497" y="182880"/>
                </a:cubicBezTo>
                <a:cubicBezTo>
                  <a:pt x="5888355" y="198120"/>
                  <a:pt x="5891784" y="214122"/>
                  <a:pt x="5891784" y="230886"/>
                </a:cubicBezTo>
                <a:lnTo>
                  <a:pt x="5891784" y="315468"/>
                </a:lnTo>
                <a:lnTo>
                  <a:pt x="5799201" y="315468"/>
                </a:lnTo>
                <a:lnTo>
                  <a:pt x="5799201" y="390906"/>
                </a:lnTo>
                <a:lnTo>
                  <a:pt x="5630037" y="484632"/>
                </a:lnTo>
                <a:lnTo>
                  <a:pt x="5891784" y="484632"/>
                </a:lnTo>
                <a:lnTo>
                  <a:pt x="5891784" y="593217"/>
                </a:lnTo>
                <a:lnTo>
                  <a:pt x="5521452" y="593217"/>
                </a:lnTo>
                <a:lnTo>
                  <a:pt x="5521452" y="717804"/>
                </a:lnTo>
                <a:cubicBezTo>
                  <a:pt x="5521452" y="748284"/>
                  <a:pt x="5510975" y="774002"/>
                  <a:pt x="5490020" y="794957"/>
                </a:cubicBezTo>
                <a:cubicBezTo>
                  <a:pt x="5469065" y="815912"/>
                  <a:pt x="5443348" y="826389"/>
                  <a:pt x="5412867" y="826389"/>
                </a:cubicBezTo>
                <a:lnTo>
                  <a:pt x="5164836" y="826389"/>
                </a:lnTo>
                <a:lnTo>
                  <a:pt x="5218557" y="712089"/>
                </a:lnTo>
                <a:lnTo>
                  <a:pt x="5336286" y="712089"/>
                </a:lnTo>
                <a:cubicBezTo>
                  <a:pt x="5343144" y="712089"/>
                  <a:pt x="5349240" y="709422"/>
                  <a:pt x="5354574" y="704088"/>
                </a:cubicBezTo>
                <a:cubicBezTo>
                  <a:pt x="5359908" y="698754"/>
                  <a:pt x="5362575" y="692277"/>
                  <a:pt x="5362575" y="684657"/>
                </a:cubicBezTo>
                <a:lnTo>
                  <a:pt x="5362575" y="593217"/>
                </a:lnTo>
                <a:lnTo>
                  <a:pt x="4895088" y="593217"/>
                </a:lnTo>
                <a:lnTo>
                  <a:pt x="4895088" y="484632"/>
                </a:lnTo>
                <a:lnTo>
                  <a:pt x="5387721" y="484632"/>
                </a:lnTo>
                <a:lnTo>
                  <a:pt x="5527167" y="404622"/>
                </a:lnTo>
                <a:lnTo>
                  <a:pt x="4987671" y="404622"/>
                </a:lnTo>
                <a:lnTo>
                  <a:pt x="4987671" y="315468"/>
                </a:lnTo>
                <a:lnTo>
                  <a:pt x="4892802" y="315468"/>
                </a:lnTo>
                <a:lnTo>
                  <a:pt x="4892802" y="106299"/>
                </a:lnTo>
                <a:lnTo>
                  <a:pt x="5009388" y="106299"/>
                </a:lnTo>
                <a:close/>
                <a:moveTo>
                  <a:pt x="1610868" y="4572"/>
                </a:moveTo>
                <a:lnTo>
                  <a:pt x="1781175" y="4572"/>
                </a:lnTo>
                <a:lnTo>
                  <a:pt x="1836039" y="101727"/>
                </a:lnTo>
                <a:lnTo>
                  <a:pt x="2236089" y="101727"/>
                </a:lnTo>
                <a:lnTo>
                  <a:pt x="2236089" y="219456"/>
                </a:lnTo>
                <a:lnTo>
                  <a:pt x="1576579" y="219456"/>
                </a:lnTo>
                <a:lnTo>
                  <a:pt x="1553718" y="297180"/>
                </a:lnTo>
                <a:lnTo>
                  <a:pt x="2201799" y="297180"/>
                </a:lnTo>
                <a:lnTo>
                  <a:pt x="2201799" y="349758"/>
                </a:lnTo>
                <a:lnTo>
                  <a:pt x="2201799" y="414909"/>
                </a:lnTo>
                <a:lnTo>
                  <a:pt x="2201799" y="718947"/>
                </a:lnTo>
                <a:cubicBezTo>
                  <a:pt x="2201799" y="734187"/>
                  <a:pt x="2198942" y="748284"/>
                  <a:pt x="2193227" y="761238"/>
                </a:cubicBezTo>
                <a:cubicBezTo>
                  <a:pt x="2187512" y="774192"/>
                  <a:pt x="2179892" y="785432"/>
                  <a:pt x="2170367" y="794957"/>
                </a:cubicBezTo>
                <a:cubicBezTo>
                  <a:pt x="2160842" y="804482"/>
                  <a:pt x="2149412" y="812102"/>
                  <a:pt x="2136077" y="817817"/>
                </a:cubicBezTo>
                <a:cubicBezTo>
                  <a:pt x="2122742" y="823532"/>
                  <a:pt x="2108835" y="826389"/>
                  <a:pt x="2094357" y="826389"/>
                </a:cubicBezTo>
                <a:lnTo>
                  <a:pt x="1804035" y="826389"/>
                </a:lnTo>
                <a:lnTo>
                  <a:pt x="1842897" y="721233"/>
                </a:lnTo>
                <a:lnTo>
                  <a:pt x="2012061" y="721233"/>
                </a:lnTo>
                <a:cubicBezTo>
                  <a:pt x="2022729" y="721233"/>
                  <a:pt x="2031492" y="717614"/>
                  <a:pt x="2038350" y="710375"/>
                </a:cubicBezTo>
                <a:cubicBezTo>
                  <a:pt x="2045208" y="703136"/>
                  <a:pt x="2048637" y="694563"/>
                  <a:pt x="2048637" y="684657"/>
                </a:cubicBezTo>
                <a:lnTo>
                  <a:pt x="2048637" y="414909"/>
                </a:lnTo>
                <a:lnTo>
                  <a:pt x="1517142" y="414909"/>
                </a:lnTo>
                <a:lnTo>
                  <a:pt x="1392555" y="826389"/>
                </a:lnTo>
                <a:lnTo>
                  <a:pt x="1235964" y="826389"/>
                </a:lnTo>
                <a:lnTo>
                  <a:pt x="1419987" y="219456"/>
                </a:lnTo>
                <a:lnTo>
                  <a:pt x="1235964" y="219456"/>
                </a:lnTo>
                <a:lnTo>
                  <a:pt x="1235964" y="101727"/>
                </a:lnTo>
                <a:lnTo>
                  <a:pt x="1665732" y="101727"/>
                </a:lnTo>
                <a:close/>
                <a:moveTo>
                  <a:pt x="2827020" y="3429"/>
                </a:moveTo>
                <a:lnTo>
                  <a:pt x="3438525" y="3429"/>
                </a:lnTo>
                <a:lnTo>
                  <a:pt x="3438525" y="112014"/>
                </a:lnTo>
                <a:lnTo>
                  <a:pt x="3216783" y="266319"/>
                </a:lnTo>
                <a:lnTo>
                  <a:pt x="3273933" y="266319"/>
                </a:lnTo>
                <a:lnTo>
                  <a:pt x="3436239" y="386334"/>
                </a:lnTo>
                <a:lnTo>
                  <a:pt x="3260217" y="386334"/>
                </a:lnTo>
                <a:lnTo>
                  <a:pt x="3156204" y="308610"/>
                </a:lnTo>
                <a:lnTo>
                  <a:pt x="3044190" y="386334"/>
                </a:lnTo>
                <a:lnTo>
                  <a:pt x="2829306" y="386334"/>
                </a:lnTo>
                <a:lnTo>
                  <a:pt x="3223641" y="112014"/>
                </a:lnTo>
                <a:lnTo>
                  <a:pt x="2827020" y="112014"/>
                </a:lnTo>
                <a:close/>
                <a:moveTo>
                  <a:pt x="2618994" y="3429"/>
                </a:moveTo>
                <a:lnTo>
                  <a:pt x="2781300" y="3429"/>
                </a:lnTo>
                <a:lnTo>
                  <a:pt x="2653284" y="261747"/>
                </a:lnTo>
                <a:lnTo>
                  <a:pt x="2781300" y="261747"/>
                </a:lnTo>
                <a:lnTo>
                  <a:pt x="2644140" y="538353"/>
                </a:lnTo>
                <a:lnTo>
                  <a:pt x="2776728" y="538353"/>
                </a:lnTo>
                <a:lnTo>
                  <a:pt x="2776728" y="638937"/>
                </a:lnTo>
                <a:lnTo>
                  <a:pt x="2594991" y="638937"/>
                </a:lnTo>
                <a:lnTo>
                  <a:pt x="2485263" y="638937"/>
                </a:lnTo>
                <a:lnTo>
                  <a:pt x="2433828" y="638937"/>
                </a:lnTo>
                <a:lnTo>
                  <a:pt x="2561844" y="379476"/>
                </a:lnTo>
                <a:lnTo>
                  <a:pt x="2433828" y="379476"/>
                </a:lnTo>
                <a:close/>
                <a:moveTo>
                  <a:pt x="4202431" y="0"/>
                </a:moveTo>
                <a:lnTo>
                  <a:pt x="4395598" y="0"/>
                </a:lnTo>
                <a:lnTo>
                  <a:pt x="4417315" y="49149"/>
                </a:lnTo>
                <a:lnTo>
                  <a:pt x="4648200" y="49149"/>
                </a:lnTo>
                <a:lnTo>
                  <a:pt x="4648200" y="149733"/>
                </a:lnTo>
                <a:lnTo>
                  <a:pt x="4643628" y="149733"/>
                </a:lnTo>
                <a:cubicBezTo>
                  <a:pt x="4632960" y="200025"/>
                  <a:pt x="4613720" y="244983"/>
                  <a:pt x="4585907" y="284607"/>
                </a:cubicBezTo>
                <a:cubicBezTo>
                  <a:pt x="4558093" y="324231"/>
                  <a:pt x="4523994" y="358521"/>
                  <a:pt x="4483608" y="387477"/>
                </a:cubicBezTo>
                <a:cubicBezTo>
                  <a:pt x="4509516" y="391287"/>
                  <a:pt x="4536186" y="394716"/>
                  <a:pt x="4563618" y="397764"/>
                </a:cubicBezTo>
                <a:cubicBezTo>
                  <a:pt x="4591050" y="400812"/>
                  <a:pt x="4618863" y="403098"/>
                  <a:pt x="4647057" y="404622"/>
                </a:cubicBezTo>
                <a:lnTo>
                  <a:pt x="4647057" y="531495"/>
                </a:lnTo>
                <a:lnTo>
                  <a:pt x="4592193" y="528066"/>
                </a:lnTo>
                <a:lnTo>
                  <a:pt x="4592193" y="829818"/>
                </a:lnTo>
                <a:lnTo>
                  <a:pt x="4435602" y="829818"/>
                </a:lnTo>
                <a:lnTo>
                  <a:pt x="4435602" y="510921"/>
                </a:lnTo>
                <a:cubicBezTo>
                  <a:pt x="4386072" y="503301"/>
                  <a:pt x="4340352" y="493014"/>
                  <a:pt x="4298442" y="480060"/>
                </a:cubicBezTo>
                <a:cubicBezTo>
                  <a:pt x="4284726" y="483870"/>
                  <a:pt x="4271010" y="487680"/>
                  <a:pt x="4257294" y="491490"/>
                </a:cubicBezTo>
                <a:cubicBezTo>
                  <a:pt x="4243579" y="495300"/>
                  <a:pt x="4229863" y="498729"/>
                  <a:pt x="4216147" y="501777"/>
                </a:cubicBezTo>
                <a:lnTo>
                  <a:pt x="4154424" y="821817"/>
                </a:lnTo>
                <a:lnTo>
                  <a:pt x="4004691" y="821817"/>
                </a:lnTo>
                <a:lnTo>
                  <a:pt x="4061841" y="526923"/>
                </a:lnTo>
                <a:cubicBezTo>
                  <a:pt x="4048125" y="528447"/>
                  <a:pt x="4034409" y="529400"/>
                  <a:pt x="4020693" y="529781"/>
                </a:cubicBezTo>
                <a:cubicBezTo>
                  <a:pt x="4006977" y="530162"/>
                  <a:pt x="3993261" y="530733"/>
                  <a:pt x="3979546" y="531495"/>
                </a:cubicBezTo>
                <a:lnTo>
                  <a:pt x="3979546" y="408051"/>
                </a:lnTo>
                <a:cubicBezTo>
                  <a:pt x="4003929" y="405003"/>
                  <a:pt x="4027551" y="401955"/>
                  <a:pt x="4050411" y="398907"/>
                </a:cubicBezTo>
                <a:cubicBezTo>
                  <a:pt x="4073272" y="395859"/>
                  <a:pt x="4095750" y="392430"/>
                  <a:pt x="4117848" y="388620"/>
                </a:cubicBezTo>
                <a:cubicBezTo>
                  <a:pt x="4088131" y="364236"/>
                  <a:pt x="4061651" y="336614"/>
                  <a:pt x="4038410" y="305753"/>
                </a:cubicBezTo>
                <a:cubicBezTo>
                  <a:pt x="4015169" y="274892"/>
                  <a:pt x="3994785" y="238887"/>
                  <a:pt x="3977259" y="197739"/>
                </a:cubicBezTo>
                <a:lnTo>
                  <a:pt x="4138423" y="197739"/>
                </a:lnTo>
                <a:cubicBezTo>
                  <a:pt x="4155948" y="229743"/>
                  <a:pt x="4178046" y="256794"/>
                  <a:pt x="4204716" y="278892"/>
                </a:cubicBezTo>
                <a:cubicBezTo>
                  <a:pt x="4231386" y="300990"/>
                  <a:pt x="4261866" y="319659"/>
                  <a:pt x="4296157" y="334899"/>
                </a:cubicBezTo>
                <a:cubicBezTo>
                  <a:pt x="4338828" y="315087"/>
                  <a:pt x="4376928" y="290322"/>
                  <a:pt x="4410457" y="260604"/>
                </a:cubicBezTo>
                <a:cubicBezTo>
                  <a:pt x="4443984" y="230886"/>
                  <a:pt x="4471797" y="193929"/>
                  <a:pt x="4493896" y="149733"/>
                </a:cubicBezTo>
                <a:lnTo>
                  <a:pt x="3969258" y="149733"/>
                </a:lnTo>
                <a:lnTo>
                  <a:pt x="3969258" y="49149"/>
                </a:lnTo>
                <a:lnTo>
                  <a:pt x="4224148" y="49149"/>
                </a:lnTo>
                <a:close/>
              </a:path>
            </a:pathLst>
          </a:custGeom>
          <a:solidFill>
            <a:schemeClr val="bg1"/>
          </a:solidFill>
          <a:ln>
            <a:noFill/>
          </a:ln>
          <a:effectLst>
            <a:outerShdw blurRad="63500" dist="76200" dir="2700000" algn="tl">
              <a:srgbClr val="103F5C">
                <a:alpha val="33725"/>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000" spc="1200" dirty="0">
              <a:solidFill>
                <a:schemeClr val="bg1"/>
              </a:solidFill>
              <a:effectLst>
                <a:outerShdw blurRad="63500" dist="76200" dir="2700000" algn="tl">
                  <a:srgbClr val="103F5C">
                    <a:alpha val="33725"/>
                  </a:srgbClr>
                </a:outerShdw>
              </a:effectLst>
              <a:latin typeface="+mn-lt"/>
              <a:ea typeface="+mn-ea"/>
              <a:cs typeface="+mn-ea"/>
              <a:sym typeface="+mn-lt"/>
            </a:endParaRPr>
          </a:p>
        </p:txBody>
      </p:sp>
      <p:grpSp>
        <p:nvGrpSpPr>
          <p:cNvPr id="517" name="组合 516">
            <a:extLst>
              <a:ext uri="{FF2B5EF4-FFF2-40B4-BE49-F238E27FC236}">
                <a16:creationId xmlns:a16="http://schemas.microsoft.com/office/drawing/2014/main" id="{1B261F13-38E6-42B9-9F95-255D3EE6092D}"/>
              </a:ext>
            </a:extLst>
          </p:cNvPr>
          <p:cNvGrpSpPr/>
          <p:nvPr/>
        </p:nvGrpSpPr>
        <p:grpSpPr>
          <a:xfrm>
            <a:off x="6202838" y="1496360"/>
            <a:ext cx="5441176" cy="4427608"/>
            <a:chOff x="6202838" y="1496360"/>
            <a:chExt cx="5441176" cy="4427608"/>
          </a:xfrm>
        </p:grpSpPr>
        <p:sp>
          <p:nvSpPr>
            <p:cNvPr id="518" name="íṡḻîďé">
              <a:extLst>
                <a:ext uri="{FF2B5EF4-FFF2-40B4-BE49-F238E27FC236}">
                  <a16:creationId xmlns:a16="http://schemas.microsoft.com/office/drawing/2014/main" id="{E58D6F08-340B-4608-8D3F-BDB3D6DCDD24}"/>
                </a:ext>
              </a:extLst>
            </p:cNvPr>
            <p:cNvSpPr/>
            <p:nvPr/>
          </p:nvSpPr>
          <p:spPr bwMode="auto">
            <a:xfrm>
              <a:off x="6524529" y="5326016"/>
              <a:ext cx="1747855"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19" name="îSľïḋe">
              <a:extLst>
                <a:ext uri="{FF2B5EF4-FFF2-40B4-BE49-F238E27FC236}">
                  <a16:creationId xmlns:a16="http://schemas.microsoft.com/office/drawing/2014/main" id="{041F89CC-4EB2-414E-8E5C-3D831AE0313D}"/>
                </a:ext>
              </a:extLst>
            </p:cNvPr>
            <p:cNvSpPr/>
            <p:nvPr/>
          </p:nvSpPr>
          <p:spPr bwMode="auto">
            <a:xfrm>
              <a:off x="6524529" y="5326016"/>
              <a:ext cx="1747855"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0" name="isḷîḓê">
              <a:extLst>
                <a:ext uri="{FF2B5EF4-FFF2-40B4-BE49-F238E27FC236}">
                  <a16:creationId xmlns:a16="http://schemas.microsoft.com/office/drawing/2014/main" id="{2A1759E2-1BB4-4138-86DB-A50183A06B81}"/>
                </a:ext>
              </a:extLst>
            </p:cNvPr>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1" name="íṩḷïďê">
              <a:extLst>
                <a:ext uri="{FF2B5EF4-FFF2-40B4-BE49-F238E27FC236}">
                  <a16:creationId xmlns:a16="http://schemas.microsoft.com/office/drawing/2014/main" id="{CF814EB1-9475-4D22-B9FD-26D25AA909BC}"/>
                </a:ext>
              </a:extLst>
            </p:cNvPr>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2" name="íṩḻiḓê">
              <a:extLst>
                <a:ext uri="{FF2B5EF4-FFF2-40B4-BE49-F238E27FC236}">
                  <a16:creationId xmlns:a16="http://schemas.microsoft.com/office/drawing/2014/main" id="{A14428A0-E7D6-4D0B-A148-31A41792894C}"/>
                </a:ext>
              </a:extLst>
            </p:cNvPr>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close/>
                </a:path>
              </a:pathLst>
            </a:custGeom>
            <a:solidFill>
              <a:srgbClr val="FFB7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3" name="ï$liḓe">
              <a:extLst>
                <a:ext uri="{FF2B5EF4-FFF2-40B4-BE49-F238E27FC236}">
                  <a16:creationId xmlns:a16="http://schemas.microsoft.com/office/drawing/2014/main" id="{9CF0FEB0-42E7-4635-918B-0378C8E8722D}"/>
                </a:ext>
              </a:extLst>
            </p:cNvPr>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4" name="i$ľiḑê">
              <a:extLst>
                <a:ext uri="{FF2B5EF4-FFF2-40B4-BE49-F238E27FC236}">
                  <a16:creationId xmlns:a16="http://schemas.microsoft.com/office/drawing/2014/main" id="{34781E95-8CCC-44E4-8917-4F1AE50F2157}"/>
                </a:ext>
              </a:extLst>
            </p:cNvPr>
            <p:cNvSpPr/>
            <p:nvPr/>
          </p:nvSpPr>
          <p:spPr bwMode="auto">
            <a:xfrm>
              <a:off x="6460191" y="5051813"/>
              <a:ext cx="1747855" cy="27420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5" name="í$1iḍê">
              <a:extLst>
                <a:ext uri="{FF2B5EF4-FFF2-40B4-BE49-F238E27FC236}">
                  <a16:creationId xmlns:a16="http://schemas.microsoft.com/office/drawing/2014/main" id="{7147C8EA-53D0-4A80-B054-950CC9333C5C}"/>
                </a:ext>
              </a:extLst>
            </p:cNvPr>
            <p:cNvSpPr/>
            <p:nvPr/>
          </p:nvSpPr>
          <p:spPr bwMode="auto">
            <a:xfrm>
              <a:off x="6460191" y="5051813"/>
              <a:ext cx="1747855" cy="27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6" name="îŝḻídê">
              <a:extLst>
                <a:ext uri="{FF2B5EF4-FFF2-40B4-BE49-F238E27FC236}">
                  <a16:creationId xmlns:a16="http://schemas.microsoft.com/office/drawing/2014/main" id="{08ED5A9B-803F-48F8-9011-83FA72143F13}"/>
                </a:ext>
              </a:extLst>
            </p:cNvPr>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close/>
                </a:path>
              </a:pathLst>
            </a:custGeom>
            <a:solidFill>
              <a:srgbClr val="FFE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7" name="iṡļiḍè">
              <a:extLst>
                <a:ext uri="{FF2B5EF4-FFF2-40B4-BE49-F238E27FC236}">
                  <a16:creationId xmlns:a16="http://schemas.microsoft.com/office/drawing/2014/main" id="{09013B86-CB52-466D-AF65-8D056CC66502}"/>
                </a:ext>
              </a:extLst>
            </p:cNvPr>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8" name="ïṩlíde">
              <a:extLst>
                <a:ext uri="{FF2B5EF4-FFF2-40B4-BE49-F238E27FC236}">
                  <a16:creationId xmlns:a16="http://schemas.microsoft.com/office/drawing/2014/main" id="{22A3FF7C-9FA7-469D-AD75-3070259D1D4E}"/>
                </a:ext>
              </a:extLst>
            </p:cNvPr>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close/>
                </a:path>
              </a:pathLst>
            </a:custGeom>
            <a:solidFill>
              <a:srgbClr val="FFB7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9" name="iSľîḍè">
              <a:extLst>
                <a:ext uri="{FF2B5EF4-FFF2-40B4-BE49-F238E27FC236}">
                  <a16:creationId xmlns:a16="http://schemas.microsoft.com/office/drawing/2014/main" id="{96735591-1833-4A8E-A456-1C02D8C12FDA}"/>
                </a:ext>
              </a:extLst>
            </p:cNvPr>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30" name="í$ḻïḑé">
              <a:extLst>
                <a:ext uri="{FF2B5EF4-FFF2-40B4-BE49-F238E27FC236}">
                  <a16:creationId xmlns:a16="http://schemas.microsoft.com/office/drawing/2014/main" id="{8FDA83A8-9B10-4FE4-BFB9-8A49D47D62B2}"/>
                </a:ext>
              </a:extLst>
            </p:cNvPr>
            <p:cNvSpPr/>
            <p:nvPr/>
          </p:nvSpPr>
          <p:spPr bwMode="auto">
            <a:xfrm>
              <a:off x="6651674" y="4782205"/>
              <a:ext cx="1744792"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1" name="ïsḻiḍe">
              <a:extLst>
                <a:ext uri="{FF2B5EF4-FFF2-40B4-BE49-F238E27FC236}">
                  <a16:creationId xmlns:a16="http://schemas.microsoft.com/office/drawing/2014/main" id="{6D124500-4D7B-43E0-9A48-92ECC4F5E3BB}"/>
                </a:ext>
              </a:extLst>
            </p:cNvPr>
            <p:cNvSpPr/>
            <p:nvPr/>
          </p:nvSpPr>
          <p:spPr bwMode="auto">
            <a:xfrm>
              <a:off x="6651674" y="4782205"/>
              <a:ext cx="1744792"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2" name="iṩlíďè">
              <a:extLst>
                <a:ext uri="{FF2B5EF4-FFF2-40B4-BE49-F238E27FC236}">
                  <a16:creationId xmlns:a16="http://schemas.microsoft.com/office/drawing/2014/main" id="{4571731D-9E0C-4689-BDDC-BD0B59FC893E}"/>
                </a:ext>
              </a:extLst>
            </p:cNvPr>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33" name="îSḷïḍe">
              <a:extLst>
                <a:ext uri="{FF2B5EF4-FFF2-40B4-BE49-F238E27FC236}">
                  <a16:creationId xmlns:a16="http://schemas.microsoft.com/office/drawing/2014/main" id="{49DF74EE-E2E4-47DF-9C05-BCF0B7EDA735}"/>
                </a:ext>
              </a:extLst>
            </p:cNvPr>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34" name="îš1ïdè">
              <a:extLst>
                <a:ext uri="{FF2B5EF4-FFF2-40B4-BE49-F238E27FC236}">
                  <a16:creationId xmlns:a16="http://schemas.microsoft.com/office/drawing/2014/main" id="{4BFE3B6C-A806-46D7-96DB-8BA8DF1AAB4C}"/>
                </a:ext>
              </a:extLst>
            </p:cNvPr>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close/>
                </a:path>
              </a:pathLst>
            </a:custGeom>
            <a:solidFill>
              <a:srgbClr val="FFB7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35" name="íslíďê">
              <a:extLst>
                <a:ext uri="{FF2B5EF4-FFF2-40B4-BE49-F238E27FC236}">
                  <a16:creationId xmlns:a16="http://schemas.microsoft.com/office/drawing/2014/main" id="{26574BB5-14CD-4B20-9687-BF7298D713AA}"/>
                </a:ext>
              </a:extLst>
            </p:cNvPr>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36" name="ïṡḷïḋè">
              <a:extLst>
                <a:ext uri="{FF2B5EF4-FFF2-40B4-BE49-F238E27FC236}">
                  <a16:creationId xmlns:a16="http://schemas.microsoft.com/office/drawing/2014/main" id="{23DC9951-F657-4004-B7BC-259D703E2190}"/>
                </a:ext>
              </a:extLst>
            </p:cNvPr>
            <p:cNvSpPr/>
            <p:nvPr/>
          </p:nvSpPr>
          <p:spPr bwMode="auto">
            <a:xfrm>
              <a:off x="6539848" y="4511065"/>
              <a:ext cx="1747855" cy="27114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7" name="îṧ1iḋé">
              <a:extLst>
                <a:ext uri="{FF2B5EF4-FFF2-40B4-BE49-F238E27FC236}">
                  <a16:creationId xmlns:a16="http://schemas.microsoft.com/office/drawing/2014/main" id="{FA62AEF2-47D3-4579-8648-B8735C46ECA2}"/>
                </a:ext>
              </a:extLst>
            </p:cNvPr>
            <p:cNvSpPr/>
            <p:nvPr/>
          </p:nvSpPr>
          <p:spPr bwMode="auto">
            <a:xfrm>
              <a:off x="6539848" y="4511065"/>
              <a:ext cx="1747855" cy="27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8" name="ïṣlidè">
              <a:extLst>
                <a:ext uri="{FF2B5EF4-FFF2-40B4-BE49-F238E27FC236}">
                  <a16:creationId xmlns:a16="http://schemas.microsoft.com/office/drawing/2014/main" id="{7CD839A3-9144-47FC-A4B3-59016FF70CA6}"/>
                </a:ext>
              </a:extLst>
            </p:cNvPr>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close/>
                </a:path>
              </a:pathLst>
            </a:custGeom>
            <a:solidFill>
              <a:srgbClr val="FFE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39" name="îṥḻîdé">
              <a:extLst>
                <a:ext uri="{FF2B5EF4-FFF2-40B4-BE49-F238E27FC236}">
                  <a16:creationId xmlns:a16="http://schemas.microsoft.com/office/drawing/2014/main" id="{EBFD6C4F-06C3-49CB-BB41-620EB10E5D43}"/>
                </a:ext>
              </a:extLst>
            </p:cNvPr>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40" name="îš1îḑè">
              <a:extLst>
                <a:ext uri="{FF2B5EF4-FFF2-40B4-BE49-F238E27FC236}">
                  <a16:creationId xmlns:a16="http://schemas.microsoft.com/office/drawing/2014/main" id="{8ABCD318-0927-4857-8C73-304BED331258}"/>
                </a:ext>
              </a:extLst>
            </p:cNvPr>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close/>
                </a:path>
              </a:pathLst>
            </a:custGeom>
            <a:solidFill>
              <a:srgbClr val="FFB7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41" name="ïṧļíḍè">
              <a:extLst>
                <a:ext uri="{FF2B5EF4-FFF2-40B4-BE49-F238E27FC236}">
                  <a16:creationId xmlns:a16="http://schemas.microsoft.com/office/drawing/2014/main" id="{38115820-FE31-4F1F-8C8C-115FFE49A8DF}"/>
                </a:ext>
              </a:extLst>
            </p:cNvPr>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42" name="îŝḻîḋé">
              <a:extLst>
                <a:ext uri="{FF2B5EF4-FFF2-40B4-BE49-F238E27FC236}">
                  <a16:creationId xmlns:a16="http://schemas.microsoft.com/office/drawing/2014/main" id="{ECAB641B-28F5-4CC0-8BB8-591BCA61FCF9}"/>
                </a:ext>
              </a:extLst>
            </p:cNvPr>
            <p:cNvSpPr/>
            <p:nvPr/>
          </p:nvSpPr>
          <p:spPr bwMode="auto">
            <a:xfrm>
              <a:off x="7123488" y="5326016"/>
              <a:ext cx="572917" cy="38297"/>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43" name="iṥļídè">
              <a:extLst>
                <a:ext uri="{FF2B5EF4-FFF2-40B4-BE49-F238E27FC236}">
                  <a16:creationId xmlns:a16="http://schemas.microsoft.com/office/drawing/2014/main" id="{4159128F-7566-4B4B-97AB-419106F35F7B}"/>
                </a:ext>
              </a:extLst>
            </p:cNvPr>
            <p:cNvSpPr/>
            <p:nvPr/>
          </p:nvSpPr>
          <p:spPr bwMode="auto">
            <a:xfrm>
              <a:off x="7123488" y="5326016"/>
              <a:ext cx="572917"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44" name="iś1ïḓè">
              <a:extLst>
                <a:ext uri="{FF2B5EF4-FFF2-40B4-BE49-F238E27FC236}">
                  <a16:creationId xmlns:a16="http://schemas.microsoft.com/office/drawing/2014/main" id="{D8D313E2-F7B0-4B2A-937F-76B46DE3358C}"/>
                </a:ext>
              </a:extLst>
            </p:cNvPr>
            <p:cNvSpPr/>
            <p:nvPr/>
          </p:nvSpPr>
          <p:spPr bwMode="auto">
            <a:xfrm>
              <a:off x="6524529" y="5326016"/>
              <a:ext cx="598959" cy="38297"/>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45" name="ï$liḋè">
              <a:extLst>
                <a:ext uri="{FF2B5EF4-FFF2-40B4-BE49-F238E27FC236}">
                  <a16:creationId xmlns:a16="http://schemas.microsoft.com/office/drawing/2014/main" id="{0F3DC52B-E3AC-4F3E-8C23-8768BEA91DDB}"/>
                </a:ext>
              </a:extLst>
            </p:cNvPr>
            <p:cNvSpPr/>
            <p:nvPr/>
          </p:nvSpPr>
          <p:spPr bwMode="auto">
            <a:xfrm>
              <a:off x="6524529" y="5326016"/>
              <a:ext cx="598959"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46" name="iSlïḋè">
              <a:extLst>
                <a:ext uri="{FF2B5EF4-FFF2-40B4-BE49-F238E27FC236}">
                  <a16:creationId xmlns:a16="http://schemas.microsoft.com/office/drawing/2014/main" id="{8C95B531-43A0-4E06-B17E-A0DB3CFE07B0}"/>
                </a:ext>
              </a:extLst>
            </p:cNvPr>
            <p:cNvSpPr/>
            <p:nvPr/>
          </p:nvSpPr>
          <p:spPr bwMode="auto">
            <a:xfrm>
              <a:off x="7696404" y="5326016"/>
              <a:ext cx="505515" cy="38297"/>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47" name="iṥlîḑè">
              <a:extLst>
                <a:ext uri="{FF2B5EF4-FFF2-40B4-BE49-F238E27FC236}">
                  <a16:creationId xmlns:a16="http://schemas.microsoft.com/office/drawing/2014/main" id="{E36095FD-6CF2-4D69-B662-CC835AD8C6AC}"/>
                </a:ext>
              </a:extLst>
            </p:cNvPr>
            <p:cNvSpPr/>
            <p:nvPr/>
          </p:nvSpPr>
          <p:spPr bwMode="auto">
            <a:xfrm>
              <a:off x="7696404" y="5326016"/>
              <a:ext cx="505515"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48" name="îSlíḑé">
              <a:extLst>
                <a:ext uri="{FF2B5EF4-FFF2-40B4-BE49-F238E27FC236}">
                  <a16:creationId xmlns:a16="http://schemas.microsoft.com/office/drawing/2014/main" id="{6B3FEB85-F74E-4005-A880-BAB33514C45A}"/>
                </a:ext>
              </a:extLst>
            </p:cNvPr>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close/>
                </a:path>
              </a:pathLst>
            </a:custGeom>
            <a:solidFill>
              <a:srgbClr val="FFB7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49" name="iśḻîḋe">
              <a:extLst>
                <a:ext uri="{FF2B5EF4-FFF2-40B4-BE49-F238E27FC236}">
                  <a16:creationId xmlns:a16="http://schemas.microsoft.com/office/drawing/2014/main" id="{0DDCA308-E22A-4683-BF0F-284E28573C59}"/>
                </a:ext>
              </a:extLst>
            </p:cNvPr>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50" name="iš1iḍe">
              <a:extLst>
                <a:ext uri="{FF2B5EF4-FFF2-40B4-BE49-F238E27FC236}">
                  <a16:creationId xmlns:a16="http://schemas.microsoft.com/office/drawing/2014/main" id="{14F68884-5D43-49C2-9F02-B2EE4FEC9CEB}"/>
                </a:ext>
              </a:extLst>
            </p:cNvPr>
            <p:cNvSpPr/>
            <p:nvPr/>
          </p:nvSpPr>
          <p:spPr bwMode="auto">
            <a:xfrm>
              <a:off x="6524529" y="5326016"/>
              <a:ext cx="398284" cy="1532"/>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51" name="iṩľîḍe">
              <a:extLst>
                <a:ext uri="{FF2B5EF4-FFF2-40B4-BE49-F238E27FC236}">
                  <a16:creationId xmlns:a16="http://schemas.microsoft.com/office/drawing/2014/main" id="{724D62DE-BE33-47E1-82DD-CB2B5C3C13B8}"/>
                </a:ext>
              </a:extLst>
            </p:cNvPr>
            <p:cNvSpPr/>
            <p:nvPr/>
          </p:nvSpPr>
          <p:spPr bwMode="auto">
            <a:xfrm>
              <a:off x="6524529" y="5326016"/>
              <a:ext cx="398284"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52" name="íśliḋé">
              <a:extLst>
                <a:ext uri="{FF2B5EF4-FFF2-40B4-BE49-F238E27FC236}">
                  <a16:creationId xmlns:a16="http://schemas.microsoft.com/office/drawing/2014/main" id="{37BB4538-AC15-418F-B790-B01A0FB6A222}"/>
                </a:ext>
              </a:extLst>
            </p:cNvPr>
            <p:cNvSpPr/>
            <p:nvPr/>
          </p:nvSpPr>
          <p:spPr bwMode="auto">
            <a:xfrm>
              <a:off x="7469689" y="5326016"/>
              <a:ext cx="732230" cy="1532"/>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53" name="iṥḷîḍé">
              <a:extLst>
                <a:ext uri="{FF2B5EF4-FFF2-40B4-BE49-F238E27FC236}">
                  <a16:creationId xmlns:a16="http://schemas.microsoft.com/office/drawing/2014/main" id="{D689B42A-31FC-456E-B67A-EB872E7A4E20}"/>
                </a:ext>
              </a:extLst>
            </p:cNvPr>
            <p:cNvSpPr/>
            <p:nvPr/>
          </p:nvSpPr>
          <p:spPr bwMode="auto">
            <a:xfrm>
              <a:off x="7469689" y="5326016"/>
              <a:ext cx="732230"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54" name="iŝļîdê">
              <a:extLst>
                <a:ext uri="{FF2B5EF4-FFF2-40B4-BE49-F238E27FC236}">
                  <a16:creationId xmlns:a16="http://schemas.microsoft.com/office/drawing/2014/main" id="{8EA3106E-BECA-414E-9D0C-FAC0FB29E1AF}"/>
                </a:ext>
              </a:extLst>
            </p:cNvPr>
            <p:cNvSpPr/>
            <p:nvPr/>
          </p:nvSpPr>
          <p:spPr bwMode="auto">
            <a:xfrm>
              <a:off x="7333352" y="4782205"/>
              <a:ext cx="566789" cy="41361"/>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55" name="íṣḷiḑè">
              <a:extLst>
                <a:ext uri="{FF2B5EF4-FFF2-40B4-BE49-F238E27FC236}">
                  <a16:creationId xmlns:a16="http://schemas.microsoft.com/office/drawing/2014/main" id="{4E79A2D6-EBA1-47D1-891B-D904B2947F43}"/>
                </a:ext>
              </a:extLst>
            </p:cNvPr>
            <p:cNvSpPr/>
            <p:nvPr/>
          </p:nvSpPr>
          <p:spPr bwMode="auto">
            <a:xfrm>
              <a:off x="7333352" y="4782205"/>
              <a:ext cx="56678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56" name="íş1iḍe">
              <a:extLst>
                <a:ext uri="{FF2B5EF4-FFF2-40B4-BE49-F238E27FC236}">
                  <a16:creationId xmlns:a16="http://schemas.microsoft.com/office/drawing/2014/main" id="{505548EA-BD45-438A-94B9-6F1FE2FABA47}"/>
                </a:ext>
              </a:extLst>
            </p:cNvPr>
            <p:cNvSpPr/>
            <p:nvPr/>
          </p:nvSpPr>
          <p:spPr bwMode="auto">
            <a:xfrm>
              <a:off x="6651674" y="4782205"/>
              <a:ext cx="681679" cy="41361"/>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57" name="ïşḷiďè">
              <a:extLst>
                <a:ext uri="{FF2B5EF4-FFF2-40B4-BE49-F238E27FC236}">
                  <a16:creationId xmlns:a16="http://schemas.microsoft.com/office/drawing/2014/main" id="{0F9537FC-4557-4E63-A4E2-4C2A5D464AAD}"/>
                </a:ext>
              </a:extLst>
            </p:cNvPr>
            <p:cNvSpPr/>
            <p:nvPr/>
          </p:nvSpPr>
          <p:spPr bwMode="auto">
            <a:xfrm>
              <a:off x="6651674" y="4782205"/>
              <a:ext cx="68167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58" name="íš1íḍé">
              <a:extLst>
                <a:ext uri="{FF2B5EF4-FFF2-40B4-BE49-F238E27FC236}">
                  <a16:creationId xmlns:a16="http://schemas.microsoft.com/office/drawing/2014/main" id="{793CF7B8-ED00-4742-90B2-CBFA0CC50E00}"/>
                </a:ext>
              </a:extLst>
            </p:cNvPr>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close/>
                </a:path>
              </a:pathLst>
            </a:custGeom>
            <a:solidFill>
              <a:srgbClr val="FFA4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59" name="îṥľídé">
              <a:extLst>
                <a:ext uri="{FF2B5EF4-FFF2-40B4-BE49-F238E27FC236}">
                  <a16:creationId xmlns:a16="http://schemas.microsoft.com/office/drawing/2014/main" id="{54EB8BC4-7E0F-425B-B9A8-ED0DAC9C516E}"/>
                </a:ext>
              </a:extLst>
            </p:cNvPr>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0" name="îṣľîḋé">
              <a:extLst>
                <a:ext uri="{FF2B5EF4-FFF2-40B4-BE49-F238E27FC236}">
                  <a16:creationId xmlns:a16="http://schemas.microsoft.com/office/drawing/2014/main" id="{0ACBDF1D-19E6-4182-A299-26BEB2B4E4BA}"/>
                </a:ext>
              </a:extLst>
            </p:cNvPr>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close/>
                </a:path>
              </a:pathLst>
            </a:custGeom>
            <a:solidFill>
              <a:srgbClr val="FFB7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1" name="íṡḷïḓè">
              <a:extLst>
                <a:ext uri="{FF2B5EF4-FFF2-40B4-BE49-F238E27FC236}">
                  <a16:creationId xmlns:a16="http://schemas.microsoft.com/office/drawing/2014/main" id="{B5087CC2-8060-4BDF-89EE-208D3799551C}"/>
                </a:ext>
              </a:extLst>
            </p:cNvPr>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2" name="í$1íḓè">
              <a:extLst>
                <a:ext uri="{FF2B5EF4-FFF2-40B4-BE49-F238E27FC236}">
                  <a16:creationId xmlns:a16="http://schemas.microsoft.com/office/drawing/2014/main" id="{8009D268-B8A7-4A09-A2E6-E8686AD545EE}"/>
                </a:ext>
              </a:extLst>
            </p:cNvPr>
            <p:cNvSpPr/>
            <p:nvPr/>
          </p:nvSpPr>
          <p:spPr bwMode="auto">
            <a:xfrm>
              <a:off x="8390337" y="1496360"/>
              <a:ext cx="2636336" cy="3867953"/>
            </a:xfrm>
            <a:custGeom>
              <a:avLst/>
              <a:gdLst>
                <a:gd name="T0" fmla="*/ 756 w 828"/>
                <a:gd name="T1" fmla="*/ 1216 h 1216"/>
                <a:gd name="T2" fmla="*/ 72 w 828"/>
                <a:gd name="T3" fmla="*/ 1216 h 1216"/>
                <a:gd name="T4" fmla="*/ 0 w 828"/>
                <a:gd name="T5" fmla="*/ 1144 h 1216"/>
                <a:gd name="T6" fmla="*/ 0 w 828"/>
                <a:gd name="T7" fmla="*/ 72 h 1216"/>
                <a:gd name="T8" fmla="*/ 72 w 828"/>
                <a:gd name="T9" fmla="*/ 0 h 1216"/>
                <a:gd name="T10" fmla="*/ 756 w 828"/>
                <a:gd name="T11" fmla="*/ 0 h 1216"/>
                <a:gd name="T12" fmla="*/ 828 w 828"/>
                <a:gd name="T13" fmla="*/ 72 h 1216"/>
                <a:gd name="T14" fmla="*/ 828 w 828"/>
                <a:gd name="T15" fmla="*/ 1144 h 1216"/>
                <a:gd name="T16" fmla="*/ 756 w 828"/>
                <a:gd name="T17" fmla="*/ 121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1216">
                  <a:moveTo>
                    <a:pt x="756" y="1216"/>
                  </a:moveTo>
                  <a:cubicBezTo>
                    <a:pt x="72" y="1216"/>
                    <a:pt x="72" y="1216"/>
                    <a:pt x="72" y="1216"/>
                  </a:cubicBezTo>
                  <a:cubicBezTo>
                    <a:pt x="33" y="1216"/>
                    <a:pt x="0" y="1184"/>
                    <a:pt x="0" y="1144"/>
                  </a:cubicBezTo>
                  <a:cubicBezTo>
                    <a:pt x="0" y="72"/>
                    <a:pt x="0" y="72"/>
                    <a:pt x="0" y="72"/>
                  </a:cubicBezTo>
                  <a:cubicBezTo>
                    <a:pt x="0" y="33"/>
                    <a:pt x="33" y="0"/>
                    <a:pt x="72" y="0"/>
                  </a:cubicBezTo>
                  <a:cubicBezTo>
                    <a:pt x="756" y="0"/>
                    <a:pt x="756" y="0"/>
                    <a:pt x="756" y="0"/>
                  </a:cubicBezTo>
                  <a:cubicBezTo>
                    <a:pt x="796" y="0"/>
                    <a:pt x="828" y="33"/>
                    <a:pt x="828" y="72"/>
                  </a:cubicBezTo>
                  <a:cubicBezTo>
                    <a:pt x="828" y="1144"/>
                    <a:pt x="828" y="1144"/>
                    <a:pt x="828" y="1144"/>
                  </a:cubicBezTo>
                  <a:cubicBezTo>
                    <a:pt x="828" y="1184"/>
                    <a:pt x="796" y="1216"/>
                    <a:pt x="756" y="1216"/>
                  </a:cubicBezTo>
                </a:path>
              </a:pathLst>
            </a:custGeom>
            <a:solidFill>
              <a:srgbClr val="F0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3" name="ïSḷíḋe">
              <a:extLst>
                <a:ext uri="{FF2B5EF4-FFF2-40B4-BE49-F238E27FC236}">
                  <a16:creationId xmlns:a16="http://schemas.microsoft.com/office/drawing/2014/main" id="{08B3088C-E8FB-4F08-96BA-95394AF67763}"/>
                </a:ext>
              </a:extLst>
            </p:cNvPr>
            <p:cNvSpPr/>
            <p:nvPr/>
          </p:nvSpPr>
          <p:spPr bwMode="auto">
            <a:xfrm>
              <a:off x="8644627" y="1750649"/>
              <a:ext cx="2126225" cy="3091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64" name="ïSliḑê">
              <a:extLst>
                <a:ext uri="{FF2B5EF4-FFF2-40B4-BE49-F238E27FC236}">
                  <a16:creationId xmlns:a16="http://schemas.microsoft.com/office/drawing/2014/main" id="{09D8869C-B558-4FC3-9847-CE9F1D32D068}"/>
                </a:ext>
              </a:extLst>
            </p:cNvPr>
            <p:cNvSpPr/>
            <p:nvPr/>
          </p:nvSpPr>
          <p:spPr bwMode="auto">
            <a:xfrm>
              <a:off x="8644627" y="1750649"/>
              <a:ext cx="2126225" cy="309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65" name="ïsḷíḍê">
              <a:extLst>
                <a:ext uri="{FF2B5EF4-FFF2-40B4-BE49-F238E27FC236}">
                  <a16:creationId xmlns:a16="http://schemas.microsoft.com/office/drawing/2014/main" id="{C9FB5C02-B822-4614-BCE9-6F6D025111FA}"/>
                </a:ext>
              </a:extLst>
            </p:cNvPr>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6" name="ïṡḷiḑé">
              <a:extLst>
                <a:ext uri="{FF2B5EF4-FFF2-40B4-BE49-F238E27FC236}">
                  <a16:creationId xmlns:a16="http://schemas.microsoft.com/office/drawing/2014/main" id="{6CA38E71-376F-4A0B-8892-3A1CE40D5B93}"/>
                </a:ext>
              </a:extLst>
            </p:cNvPr>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7" name="îṥ1îďe">
              <a:extLst>
                <a:ext uri="{FF2B5EF4-FFF2-40B4-BE49-F238E27FC236}">
                  <a16:creationId xmlns:a16="http://schemas.microsoft.com/office/drawing/2014/main" id="{2C202E12-6AFA-4414-91FF-B1C1F90FAFB2}"/>
                </a:ext>
              </a:extLst>
            </p:cNvPr>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close/>
                </a:path>
              </a:pathLst>
            </a:custGeom>
            <a:solidFill>
              <a:srgbClr val="8E91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8" name="îSḷïḍe">
              <a:extLst>
                <a:ext uri="{FF2B5EF4-FFF2-40B4-BE49-F238E27FC236}">
                  <a16:creationId xmlns:a16="http://schemas.microsoft.com/office/drawing/2014/main" id="{20DE5B11-0410-4B33-AF77-EDDF0513E3F1}"/>
                </a:ext>
              </a:extLst>
            </p:cNvPr>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9" name="ïṡlíḑe">
              <a:extLst>
                <a:ext uri="{FF2B5EF4-FFF2-40B4-BE49-F238E27FC236}">
                  <a16:creationId xmlns:a16="http://schemas.microsoft.com/office/drawing/2014/main" id="{CC478499-C3C4-476E-A0E9-002A3A0D37D8}"/>
                </a:ext>
              </a:extLst>
            </p:cNvPr>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70" name="íṡḷïďé">
              <a:extLst>
                <a:ext uri="{FF2B5EF4-FFF2-40B4-BE49-F238E27FC236}">
                  <a16:creationId xmlns:a16="http://schemas.microsoft.com/office/drawing/2014/main" id="{D30A81C3-8A48-4486-9A67-DD02A61B4472}"/>
                </a:ext>
              </a:extLst>
            </p:cNvPr>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71" name="îSḷíḓè">
              <a:extLst>
                <a:ext uri="{FF2B5EF4-FFF2-40B4-BE49-F238E27FC236}">
                  <a16:creationId xmlns:a16="http://schemas.microsoft.com/office/drawing/2014/main" id="{57D1A6F4-4719-4F2B-88ED-9E4E70F874CB}"/>
                </a:ext>
              </a:extLst>
            </p:cNvPr>
            <p:cNvSpPr/>
            <p:nvPr/>
          </p:nvSpPr>
          <p:spPr bwMode="auto">
            <a:xfrm>
              <a:off x="9300264" y="2418541"/>
              <a:ext cx="114890" cy="493260"/>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72" name="ïšľíḓê">
              <a:extLst>
                <a:ext uri="{FF2B5EF4-FFF2-40B4-BE49-F238E27FC236}">
                  <a16:creationId xmlns:a16="http://schemas.microsoft.com/office/drawing/2014/main" id="{735D577D-9134-48F4-A935-1E972FAF48BC}"/>
                </a:ext>
              </a:extLst>
            </p:cNvPr>
            <p:cNvSpPr/>
            <p:nvPr/>
          </p:nvSpPr>
          <p:spPr bwMode="auto">
            <a:xfrm>
              <a:off x="9300264" y="2418541"/>
              <a:ext cx="114890" cy="49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73" name="ïs1iḑè">
              <a:extLst>
                <a:ext uri="{FF2B5EF4-FFF2-40B4-BE49-F238E27FC236}">
                  <a16:creationId xmlns:a16="http://schemas.microsoft.com/office/drawing/2014/main" id="{2DCB6F5D-2053-4886-9CFD-6A6AA3086268}"/>
                </a:ext>
              </a:extLst>
            </p:cNvPr>
            <p:cNvSpPr/>
            <p:nvPr/>
          </p:nvSpPr>
          <p:spPr bwMode="auto">
            <a:xfrm>
              <a:off x="9479492" y="2711127"/>
              <a:ext cx="113358" cy="200674"/>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74" name="işḷîḍe">
              <a:extLst>
                <a:ext uri="{FF2B5EF4-FFF2-40B4-BE49-F238E27FC236}">
                  <a16:creationId xmlns:a16="http://schemas.microsoft.com/office/drawing/2014/main" id="{D62F9B4D-B26E-4B1F-A6E9-A6BF30877008}"/>
                </a:ext>
              </a:extLst>
            </p:cNvPr>
            <p:cNvSpPr/>
            <p:nvPr/>
          </p:nvSpPr>
          <p:spPr bwMode="auto">
            <a:xfrm>
              <a:off x="9479492" y="2711127"/>
              <a:ext cx="113358" cy="2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75" name="îṩḷîḑe">
              <a:extLst>
                <a:ext uri="{FF2B5EF4-FFF2-40B4-BE49-F238E27FC236}">
                  <a16:creationId xmlns:a16="http://schemas.microsoft.com/office/drawing/2014/main" id="{A68086BF-FE00-47EA-BFBD-A658935CB09A}"/>
                </a:ext>
              </a:extLst>
            </p:cNvPr>
            <p:cNvSpPr/>
            <p:nvPr/>
          </p:nvSpPr>
          <p:spPr bwMode="auto">
            <a:xfrm>
              <a:off x="9657188" y="2361863"/>
              <a:ext cx="114890" cy="5499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76" name="îṧļîḋê">
              <a:extLst>
                <a:ext uri="{FF2B5EF4-FFF2-40B4-BE49-F238E27FC236}">
                  <a16:creationId xmlns:a16="http://schemas.microsoft.com/office/drawing/2014/main" id="{4330ED0B-A7D6-4E1A-A5AC-B50A7FBD3D49}"/>
                </a:ext>
              </a:extLst>
            </p:cNvPr>
            <p:cNvSpPr/>
            <p:nvPr/>
          </p:nvSpPr>
          <p:spPr bwMode="auto">
            <a:xfrm>
              <a:off x="9657188" y="2361863"/>
              <a:ext cx="114890" cy="54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77" name="íślíḋé">
              <a:extLst>
                <a:ext uri="{FF2B5EF4-FFF2-40B4-BE49-F238E27FC236}">
                  <a16:creationId xmlns:a16="http://schemas.microsoft.com/office/drawing/2014/main" id="{A24423D1-750C-4902-8D56-E9AF189A7EF9}"/>
                </a:ext>
              </a:extLst>
            </p:cNvPr>
            <p:cNvSpPr/>
            <p:nvPr/>
          </p:nvSpPr>
          <p:spPr bwMode="auto">
            <a:xfrm>
              <a:off x="9834884" y="2876569"/>
              <a:ext cx="114890" cy="35233"/>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78" name="îṣļíḍé">
              <a:extLst>
                <a:ext uri="{FF2B5EF4-FFF2-40B4-BE49-F238E27FC236}">
                  <a16:creationId xmlns:a16="http://schemas.microsoft.com/office/drawing/2014/main" id="{429B9B27-47C3-419C-97F1-E420A9F21F6C}"/>
                </a:ext>
              </a:extLst>
            </p:cNvPr>
            <p:cNvSpPr/>
            <p:nvPr/>
          </p:nvSpPr>
          <p:spPr bwMode="auto">
            <a:xfrm>
              <a:off x="9834884" y="2876569"/>
              <a:ext cx="114890" cy="3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79" name="iṡḻíḑê">
              <a:extLst>
                <a:ext uri="{FF2B5EF4-FFF2-40B4-BE49-F238E27FC236}">
                  <a16:creationId xmlns:a16="http://schemas.microsoft.com/office/drawing/2014/main" id="{4A9FA6F0-A915-4044-B965-D60B12A60747}"/>
                </a:ext>
              </a:extLst>
            </p:cNvPr>
            <p:cNvSpPr/>
            <p:nvPr/>
          </p:nvSpPr>
          <p:spPr bwMode="auto">
            <a:xfrm>
              <a:off x="10191808" y="2737169"/>
              <a:ext cx="114890" cy="17463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0" name="ïšļîḓè">
              <a:extLst>
                <a:ext uri="{FF2B5EF4-FFF2-40B4-BE49-F238E27FC236}">
                  <a16:creationId xmlns:a16="http://schemas.microsoft.com/office/drawing/2014/main" id="{77C4D874-B787-44CC-AD7E-46AD05356680}"/>
                </a:ext>
              </a:extLst>
            </p:cNvPr>
            <p:cNvSpPr/>
            <p:nvPr/>
          </p:nvSpPr>
          <p:spPr bwMode="auto">
            <a:xfrm>
              <a:off x="10191808" y="2737169"/>
              <a:ext cx="114890" cy="1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1" name="î$líḑê">
              <a:extLst>
                <a:ext uri="{FF2B5EF4-FFF2-40B4-BE49-F238E27FC236}">
                  <a16:creationId xmlns:a16="http://schemas.microsoft.com/office/drawing/2014/main" id="{3BBF43FE-B645-4346-948D-BCF4529D6C7E}"/>
                </a:ext>
              </a:extLst>
            </p:cNvPr>
            <p:cNvSpPr/>
            <p:nvPr/>
          </p:nvSpPr>
          <p:spPr bwMode="auto">
            <a:xfrm>
              <a:off x="10371036" y="2610024"/>
              <a:ext cx="113358" cy="301777"/>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2" name="iṡḻiḓe">
              <a:extLst>
                <a:ext uri="{FF2B5EF4-FFF2-40B4-BE49-F238E27FC236}">
                  <a16:creationId xmlns:a16="http://schemas.microsoft.com/office/drawing/2014/main" id="{BC7B103D-519D-4A24-B1D2-1A043478F8FD}"/>
                </a:ext>
              </a:extLst>
            </p:cNvPr>
            <p:cNvSpPr/>
            <p:nvPr/>
          </p:nvSpPr>
          <p:spPr bwMode="auto">
            <a:xfrm>
              <a:off x="10371036" y="2610024"/>
              <a:ext cx="113358" cy="30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3" name="išḷidê">
              <a:extLst>
                <a:ext uri="{FF2B5EF4-FFF2-40B4-BE49-F238E27FC236}">
                  <a16:creationId xmlns:a16="http://schemas.microsoft.com/office/drawing/2014/main" id="{BA4B8344-5FC2-4D48-AD22-7C8F3880F27B}"/>
                </a:ext>
              </a:extLst>
            </p:cNvPr>
            <p:cNvSpPr/>
            <p:nvPr/>
          </p:nvSpPr>
          <p:spPr bwMode="auto">
            <a:xfrm>
              <a:off x="10548732" y="2507389"/>
              <a:ext cx="114890" cy="40441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4" name="íS1iḑe">
              <a:extLst>
                <a:ext uri="{FF2B5EF4-FFF2-40B4-BE49-F238E27FC236}">
                  <a16:creationId xmlns:a16="http://schemas.microsoft.com/office/drawing/2014/main" id="{84AC3933-924D-43E1-99B2-73C1C5FD71F4}"/>
                </a:ext>
              </a:extLst>
            </p:cNvPr>
            <p:cNvSpPr/>
            <p:nvPr/>
          </p:nvSpPr>
          <p:spPr bwMode="auto">
            <a:xfrm>
              <a:off x="10548732" y="2507389"/>
              <a:ext cx="114890" cy="40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5" name="íṡlîḑè">
              <a:extLst>
                <a:ext uri="{FF2B5EF4-FFF2-40B4-BE49-F238E27FC236}">
                  <a16:creationId xmlns:a16="http://schemas.microsoft.com/office/drawing/2014/main" id="{09C265B8-6CEE-45A9-A481-BD948F525FFE}"/>
                </a:ext>
              </a:extLst>
            </p:cNvPr>
            <p:cNvSpPr/>
            <p:nvPr/>
          </p:nvSpPr>
          <p:spPr bwMode="auto">
            <a:xfrm>
              <a:off x="10548732"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6" name="íṣļiḑe">
              <a:extLst>
                <a:ext uri="{FF2B5EF4-FFF2-40B4-BE49-F238E27FC236}">
                  <a16:creationId xmlns:a16="http://schemas.microsoft.com/office/drawing/2014/main" id="{3CF2C806-995E-4C00-B91C-7713897A7523}"/>
                </a:ext>
              </a:extLst>
            </p:cNvPr>
            <p:cNvSpPr/>
            <p:nvPr/>
          </p:nvSpPr>
          <p:spPr bwMode="auto">
            <a:xfrm>
              <a:off x="1054873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7" name="iṡ1îḋê">
              <a:extLst>
                <a:ext uri="{FF2B5EF4-FFF2-40B4-BE49-F238E27FC236}">
                  <a16:creationId xmlns:a16="http://schemas.microsoft.com/office/drawing/2014/main" id="{91E44F3B-60C5-484A-A2F8-463C076C2FAA}"/>
                </a:ext>
              </a:extLst>
            </p:cNvPr>
            <p:cNvSpPr/>
            <p:nvPr/>
          </p:nvSpPr>
          <p:spPr bwMode="auto">
            <a:xfrm>
              <a:off x="10371036"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8" name="îšļîḋé">
              <a:extLst>
                <a:ext uri="{FF2B5EF4-FFF2-40B4-BE49-F238E27FC236}">
                  <a16:creationId xmlns:a16="http://schemas.microsoft.com/office/drawing/2014/main" id="{13278E3B-6915-48A4-9EC8-9151A1C5360D}"/>
                </a:ext>
              </a:extLst>
            </p:cNvPr>
            <p:cNvSpPr/>
            <p:nvPr/>
          </p:nvSpPr>
          <p:spPr bwMode="auto">
            <a:xfrm>
              <a:off x="10371036"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9" name="íŝḻïḋé">
              <a:extLst>
                <a:ext uri="{FF2B5EF4-FFF2-40B4-BE49-F238E27FC236}">
                  <a16:creationId xmlns:a16="http://schemas.microsoft.com/office/drawing/2014/main" id="{9268E8F7-854F-44C0-84F5-8849EEE0B074}"/>
                </a:ext>
              </a:extLst>
            </p:cNvPr>
            <p:cNvSpPr/>
            <p:nvPr/>
          </p:nvSpPr>
          <p:spPr bwMode="auto">
            <a:xfrm>
              <a:off x="1019180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0" name="iṥḷiďe">
              <a:extLst>
                <a:ext uri="{FF2B5EF4-FFF2-40B4-BE49-F238E27FC236}">
                  <a16:creationId xmlns:a16="http://schemas.microsoft.com/office/drawing/2014/main" id="{928C25F8-C662-487B-883C-CD604F602AA8}"/>
                </a:ext>
              </a:extLst>
            </p:cNvPr>
            <p:cNvSpPr/>
            <p:nvPr/>
          </p:nvSpPr>
          <p:spPr bwMode="auto">
            <a:xfrm>
              <a:off x="1019180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1" name="îṣḷîďe">
              <a:extLst>
                <a:ext uri="{FF2B5EF4-FFF2-40B4-BE49-F238E27FC236}">
                  <a16:creationId xmlns:a16="http://schemas.microsoft.com/office/drawing/2014/main" id="{8D386D98-C592-4E4E-BC37-779139FD394F}"/>
                </a:ext>
              </a:extLst>
            </p:cNvPr>
            <p:cNvSpPr/>
            <p:nvPr/>
          </p:nvSpPr>
          <p:spPr bwMode="auto">
            <a:xfrm>
              <a:off x="10014112" y="4377794"/>
              <a:ext cx="114890"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2" name="îSlîdé">
              <a:extLst>
                <a:ext uri="{FF2B5EF4-FFF2-40B4-BE49-F238E27FC236}">
                  <a16:creationId xmlns:a16="http://schemas.microsoft.com/office/drawing/2014/main" id="{D1D8C711-9A5F-4EDD-858C-A38293290DE4}"/>
                </a:ext>
              </a:extLst>
            </p:cNvPr>
            <p:cNvSpPr/>
            <p:nvPr/>
          </p:nvSpPr>
          <p:spPr bwMode="auto">
            <a:xfrm>
              <a:off x="1001411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3" name="îŝḷiḑé">
              <a:extLst>
                <a:ext uri="{FF2B5EF4-FFF2-40B4-BE49-F238E27FC236}">
                  <a16:creationId xmlns:a16="http://schemas.microsoft.com/office/drawing/2014/main" id="{769610C9-91A6-40F0-95AC-EE33B86C47A0}"/>
                </a:ext>
              </a:extLst>
            </p:cNvPr>
            <p:cNvSpPr/>
            <p:nvPr/>
          </p:nvSpPr>
          <p:spPr bwMode="auto">
            <a:xfrm>
              <a:off x="9834884"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4" name="îŝ1íḋê">
              <a:extLst>
                <a:ext uri="{FF2B5EF4-FFF2-40B4-BE49-F238E27FC236}">
                  <a16:creationId xmlns:a16="http://schemas.microsoft.com/office/drawing/2014/main" id="{8C6567CB-E345-483B-B086-6CB2FB7AB93C}"/>
                </a:ext>
              </a:extLst>
            </p:cNvPr>
            <p:cNvSpPr/>
            <p:nvPr/>
          </p:nvSpPr>
          <p:spPr bwMode="auto">
            <a:xfrm>
              <a:off x="9834884"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5" name="íṥľïďe">
              <a:extLst>
                <a:ext uri="{FF2B5EF4-FFF2-40B4-BE49-F238E27FC236}">
                  <a16:creationId xmlns:a16="http://schemas.microsoft.com/office/drawing/2014/main" id="{F1F7BB35-B19D-4FC5-9C79-2DA57FD413FE}"/>
                </a:ext>
              </a:extLst>
            </p:cNvPr>
            <p:cNvSpPr/>
            <p:nvPr/>
          </p:nvSpPr>
          <p:spPr bwMode="auto">
            <a:xfrm>
              <a:off x="965718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6" name="ísľïďé">
              <a:extLst>
                <a:ext uri="{FF2B5EF4-FFF2-40B4-BE49-F238E27FC236}">
                  <a16:creationId xmlns:a16="http://schemas.microsoft.com/office/drawing/2014/main" id="{60380F18-A916-4F64-B180-7B5BD4DDBD1B}"/>
                </a:ext>
              </a:extLst>
            </p:cNvPr>
            <p:cNvSpPr/>
            <p:nvPr/>
          </p:nvSpPr>
          <p:spPr bwMode="auto">
            <a:xfrm>
              <a:off x="965718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7" name="işḻíde">
              <a:extLst>
                <a:ext uri="{FF2B5EF4-FFF2-40B4-BE49-F238E27FC236}">
                  <a16:creationId xmlns:a16="http://schemas.microsoft.com/office/drawing/2014/main" id="{E01FA3F5-437D-4D47-AD2D-3FD072186C5F}"/>
                </a:ext>
              </a:extLst>
            </p:cNvPr>
            <p:cNvSpPr/>
            <p:nvPr/>
          </p:nvSpPr>
          <p:spPr bwMode="auto">
            <a:xfrm>
              <a:off x="9479492"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8" name="íṣḷidé">
              <a:extLst>
                <a:ext uri="{FF2B5EF4-FFF2-40B4-BE49-F238E27FC236}">
                  <a16:creationId xmlns:a16="http://schemas.microsoft.com/office/drawing/2014/main" id="{89A1989E-32B0-42E3-A968-61E7B3503ABD}"/>
                </a:ext>
              </a:extLst>
            </p:cNvPr>
            <p:cNvSpPr/>
            <p:nvPr/>
          </p:nvSpPr>
          <p:spPr bwMode="auto">
            <a:xfrm>
              <a:off x="9479492"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9" name="ïsḻiḍè">
              <a:extLst>
                <a:ext uri="{FF2B5EF4-FFF2-40B4-BE49-F238E27FC236}">
                  <a16:creationId xmlns:a16="http://schemas.microsoft.com/office/drawing/2014/main" id="{9AD410F9-9903-4377-BC62-C9289722D28A}"/>
                </a:ext>
              </a:extLst>
            </p:cNvPr>
            <p:cNvSpPr/>
            <p:nvPr/>
          </p:nvSpPr>
          <p:spPr bwMode="auto">
            <a:xfrm>
              <a:off x="9300264" y="4377794"/>
              <a:ext cx="114890" cy="177696"/>
            </a:xfrm>
            <a:custGeom>
              <a:avLst/>
              <a:gdLst>
                <a:gd name="T0" fmla="*/ 36 w 36"/>
                <a:gd name="T1" fmla="*/ 0 h 56"/>
                <a:gd name="T2" fmla="*/ 24 w 36"/>
                <a:gd name="T3" fmla="*/ 0 h 56"/>
                <a:gd name="T4" fmla="*/ 27 w 36"/>
                <a:gd name="T5" fmla="*/ 25 h 56"/>
                <a:gd name="T6" fmla="*/ 0 w 36"/>
                <a:gd name="T7" fmla="*/ 25 h 56"/>
                <a:gd name="T8" fmla="*/ 0 w 36"/>
                <a:gd name="T9" fmla="*/ 56 h 56"/>
                <a:gd name="T10" fmla="*/ 36 w 36"/>
                <a:gd name="T11" fmla="*/ 56 h 56"/>
                <a:gd name="T12" fmla="*/ 36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36" y="0"/>
                  </a:moveTo>
                  <a:cubicBezTo>
                    <a:pt x="24" y="0"/>
                    <a:pt x="24" y="0"/>
                    <a:pt x="24" y="0"/>
                  </a:cubicBezTo>
                  <a:cubicBezTo>
                    <a:pt x="25" y="8"/>
                    <a:pt x="26" y="16"/>
                    <a:pt x="27" y="25"/>
                  </a:cubicBezTo>
                  <a:cubicBezTo>
                    <a:pt x="0" y="25"/>
                    <a:pt x="0" y="25"/>
                    <a:pt x="0" y="25"/>
                  </a:cubicBezTo>
                  <a:cubicBezTo>
                    <a:pt x="0" y="56"/>
                    <a:pt x="0" y="56"/>
                    <a:pt x="0" y="56"/>
                  </a:cubicBezTo>
                  <a:cubicBezTo>
                    <a:pt x="36" y="56"/>
                    <a:pt x="36" y="56"/>
                    <a:pt x="36" y="56"/>
                  </a:cubicBezTo>
                  <a:cubicBezTo>
                    <a:pt x="36" y="0"/>
                    <a:pt x="36" y="0"/>
                    <a:pt x="36" y="0"/>
                  </a:cubicBezTo>
                </a:path>
              </a:pathLst>
            </a:custGeom>
            <a:solidFill>
              <a:srgbClr val="F9D0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0" name="i$lïḋè">
              <a:extLst>
                <a:ext uri="{FF2B5EF4-FFF2-40B4-BE49-F238E27FC236}">
                  <a16:creationId xmlns:a16="http://schemas.microsoft.com/office/drawing/2014/main" id="{AE8296D0-83A5-48EF-BD8D-5B17E3296140}"/>
                </a:ext>
              </a:extLst>
            </p:cNvPr>
            <p:cNvSpPr/>
            <p:nvPr/>
          </p:nvSpPr>
          <p:spPr bwMode="auto">
            <a:xfrm>
              <a:off x="9122568" y="4457451"/>
              <a:ext cx="114890" cy="980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01" name="ïṣliḋê">
              <a:extLst>
                <a:ext uri="{FF2B5EF4-FFF2-40B4-BE49-F238E27FC236}">
                  <a16:creationId xmlns:a16="http://schemas.microsoft.com/office/drawing/2014/main" id="{A8C09FB2-43C0-4461-97E7-67FEECDE5DFE}"/>
                </a:ext>
              </a:extLst>
            </p:cNvPr>
            <p:cNvSpPr/>
            <p:nvPr/>
          </p:nvSpPr>
          <p:spPr bwMode="auto">
            <a:xfrm>
              <a:off x="9122568" y="4457451"/>
              <a:ext cx="114890" cy="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02" name="íŝḷiďé">
              <a:extLst>
                <a:ext uri="{FF2B5EF4-FFF2-40B4-BE49-F238E27FC236}">
                  <a16:creationId xmlns:a16="http://schemas.microsoft.com/office/drawing/2014/main" id="{23BE1CE1-5052-4435-8B0B-F8256C23DDB0}"/>
                </a:ext>
              </a:extLst>
            </p:cNvPr>
            <p:cNvSpPr/>
            <p:nvPr/>
          </p:nvSpPr>
          <p:spPr bwMode="auto">
            <a:xfrm>
              <a:off x="8943340" y="4377794"/>
              <a:ext cx="114890" cy="177696"/>
            </a:xfrm>
            <a:custGeom>
              <a:avLst/>
              <a:gdLst>
                <a:gd name="T0" fmla="*/ 18 w 36"/>
                <a:gd name="T1" fmla="*/ 0 h 56"/>
                <a:gd name="T2" fmla="*/ 0 w 36"/>
                <a:gd name="T3" fmla="*/ 0 h 56"/>
                <a:gd name="T4" fmla="*/ 0 w 36"/>
                <a:gd name="T5" fmla="*/ 56 h 56"/>
                <a:gd name="T6" fmla="*/ 36 w 36"/>
                <a:gd name="T7" fmla="*/ 56 h 56"/>
                <a:gd name="T8" fmla="*/ 36 w 36"/>
                <a:gd name="T9" fmla="*/ 25 h 56"/>
                <a:gd name="T10" fmla="*/ 22 w 36"/>
                <a:gd name="T11" fmla="*/ 25 h 56"/>
                <a:gd name="T12" fmla="*/ 18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18" y="0"/>
                  </a:moveTo>
                  <a:cubicBezTo>
                    <a:pt x="0" y="0"/>
                    <a:pt x="0" y="0"/>
                    <a:pt x="0" y="0"/>
                  </a:cubicBezTo>
                  <a:cubicBezTo>
                    <a:pt x="0" y="56"/>
                    <a:pt x="0" y="56"/>
                    <a:pt x="0" y="56"/>
                  </a:cubicBezTo>
                  <a:cubicBezTo>
                    <a:pt x="36" y="56"/>
                    <a:pt x="36" y="56"/>
                    <a:pt x="36" y="56"/>
                  </a:cubicBezTo>
                  <a:cubicBezTo>
                    <a:pt x="36" y="25"/>
                    <a:pt x="36" y="25"/>
                    <a:pt x="36" y="25"/>
                  </a:cubicBezTo>
                  <a:cubicBezTo>
                    <a:pt x="22" y="25"/>
                    <a:pt x="22" y="25"/>
                    <a:pt x="22" y="25"/>
                  </a:cubicBezTo>
                  <a:cubicBezTo>
                    <a:pt x="22" y="25"/>
                    <a:pt x="21" y="15"/>
                    <a:pt x="18" y="0"/>
                  </a:cubicBezTo>
                </a:path>
              </a:pathLst>
            </a:custGeom>
            <a:solidFill>
              <a:srgbClr val="8E91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3" name="iṡḷiďê">
              <a:extLst>
                <a:ext uri="{FF2B5EF4-FFF2-40B4-BE49-F238E27FC236}">
                  <a16:creationId xmlns:a16="http://schemas.microsoft.com/office/drawing/2014/main" id="{C16FBC5B-CBD6-4C90-A8EE-227DB93BA411}"/>
                </a:ext>
              </a:extLst>
            </p:cNvPr>
            <p:cNvSpPr/>
            <p:nvPr/>
          </p:nvSpPr>
          <p:spPr bwMode="auto">
            <a:xfrm>
              <a:off x="9574467" y="4938455"/>
              <a:ext cx="268076" cy="2665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4" name="íśḷîḓè">
              <a:extLst>
                <a:ext uri="{FF2B5EF4-FFF2-40B4-BE49-F238E27FC236}">
                  <a16:creationId xmlns:a16="http://schemas.microsoft.com/office/drawing/2014/main" id="{BF115CE2-5057-4984-B7A4-65B90E382A8E}"/>
                </a:ext>
              </a:extLst>
            </p:cNvPr>
            <p:cNvSpPr/>
            <p:nvPr/>
          </p:nvSpPr>
          <p:spPr bwMode="auto">
            <a:xfrm>
              <a:off x="8874406" y="3054265"/>
              <a:ext cx="2562806" cy="1323529"/>
            </a:xfrm>
            <a:prstGeom prst="rect">
              <a:avLst/>
            </a:prstGeom>
            <a:solidFill>
              <a:srgbClr val="6C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05" name="ï$ľïďè">
              <a:extLst>
                <a:ext uri="{FF2B5EF4-FFF2-40B4-BE49-F238E27FC236}">
                  <a16:creationId xmlns:a16="http://schemas.microsoft.com/office/drawing/2014/main" id="{E3619E08-3EAC-4D05-A411-499466F61ADB}"/>
                </a:ext>
              </a:extLst>
            </p:cNvPr>
            <p:cNvSpPr/>
            <p:nvPr/>
          </p:nvSpPr>
          <p:spPr bwMode="auto">
            <a:xfrm>
              <a:off x="8874406" y="3054265"/>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06" name="ïṧliḍe">
              <a:extLst>
                <a:ext uri="{FF2B5EF4-FFF2-40B4-BE49-F238E27FC236}">
                  <a16:creationId xmlns:a16="http://schemas.microsoft.com/office/drawing/2014/main" id="{CB9168C5-D161-4A54-B4ED-63BA45C8091D}"/>
                </a:ext>
              </a:extLst>
            </p:cNvPr>
            <p:cNvSpPr/>
            <p:nvPr/>
          </p:nvSpPr>
          <p:spPr bwMode="auto">
            <a:xfrm>
              <a:off x="9004615" y="3198260"/>
              <a:ext cx="2305453" cy="1034008"/>
            </a:xfrm>
            <a:custGeom>
              <a:avLst/>
              <a:gdLst>
                <a:gd name="T0" fmla="*/ 654 w 724"/>
                <a:gd name="T1" fmla="*/ 325 h 325"/>
                <a:gd name="T2" fmla="*/ 70 w 724"/>
                <a:gd name="T3" fmla="*/ 325 h 325"/>
                <a:gd name="T4" fmla="*/ 70 w 724"/>
                <a:gd name="T5" fmla="*/ 319 h 325"/>
                <a:gd name="T6" fmla="*/ 6 w 724"/>
                <a:gd name="T7" fmla="*/ 247 h 325"/>
                <a:gd name="T8" fmla="*/ 0 w 724"/>
                <a:gd name="T9" fmla="*/ 247 h 325"/>
                <a:gd name="T10" fmla="*/ 0 w 724"/>
                <a:gd name="T11" fmla="*/ 78 h 325"/>
                <a:gd name="T12" fmla="*/ 6 w 724"/>
                <a:gd name="T13" fmla="*/ 78 h 325"/>
                <a:gd name="T14" fmla="*/ 70 w 724"/>
                <a:gd name="T15" fmla="*/ 7 h 325"/>
                <a:gd name="T16" fmla="*/ 70 w 724"/>
                <a:gd name="T17" fmla="*/ 0 h 325"/>
                <a:gd name="T18" fmla="*/ 654 w 724"/>
                <a:gd name="T19" fmla="*/ 0 h 325"/>
                <a:gd name="T20" fmla="*/ 654 w 724"/>
                <a:gd name="T21" fmla="*/ 7 h 325"/>
                <a:gd name="T22" fmla="*/ 718 w 724"/>
                <a:gd name="T23" fmla="*/ 78 h 325"/>
                <a:gd name="T24" fmla="*/ 724 w 724"/>
                <a:gd name="T25" fmla="*/ 78 h 325"/>
                <a:gd name="T26" fmla="*/ 724 w 724"/>
                <a:gd name="T27" fmla="*/ 247 h 325"/>
                <a:gd name="T28" fmla="*/ 718 w 724"/>
                <a:gd name="T29" fmla="*/ 247 h 325"/>
                <a:gd name="T30" fmla="*/ 654 w 724"/>
                <a:gd name="T31" fmla="*/ 319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9"/>
                    <a:pt x="70" y="319"/>
                    <a:pt x="70" y="319"/>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7"/>
                  </a:cubicBezTo>
                  <a:cubicBezTo>
                    <a:pt x="70" y="0"/>
                    <a:pt x="70" y="0"/>
                    <a:pt x="70" y="0"/>
                  </a:cubicBezTo>
                  <a:cubicBezTo>
                    <a:pt x="654" y="0"/>
                    <a:pt x="654" y="0"/>
                    <a:pt x="654" y="0"/>
                  </a:cubicBezTo>
                  <a:cubicBezTo>
                    <a:pt x="654" y="7"/>
                    <a:pt x="654" y="7"/>
                    <a:pt x="654" y="7"/>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9"/>
                  </a:cubicBezTo>
                  <a:lnTo>
                    <a:pt x="654" y="325"/>
                  </a:lnTo>
                  <a:close/>
                  <a:moveTo>
                    <a:pt x="81" y="312"/>
                  </a:moveTo>
                  <a:cubicBezTo>
                    <a:pt x="642" y="312"/>
                    <a:pt x="642" y="312"/>
                    <a:pt x="642" y="312"/>
                  </a:cubicBezTo>
                  <a:cubicBezTo>
                    <a:pt x="645" y="271"/>
                    <a:pt x="675" y="238"/>
                    <a:pt x="712" y="234"/>
                  </a:cubicBezTo>
                  <a:cubicBezTo>
                    <a:pt x="712" y="91"/>
                    <a:pt x="712" y="91"/>
                    <a:pt x="712" y="91"/>
                  </a:cubicBezTo>
                  <a:cubicBezTo>
                    <a:pt x="675" y="88"/>
                    <a:pt x="645" y="55"/>
                    <a:pt x="642" y="13"/>
                  </a:cubicBezTo>
                  <a:cubicBezTo>
                    <a:pt x="81" y="13"/>
                    <a:pt x="81" y="13"/>
                    <a:pt x="81" y="13"/>
                  </a:cubicBezTo>
                  <a:cubicBezTo>
                    <a:pt x="79" y="55"/>
                    <a:pt x="49" y="88"/>
                    <a:pt x="12" y="91"/>
                  </a:cubicBezTo>
                  <a:cubicBezTo>
                    <a:pt x="12" y="234"/>
                    <a:pt x="12" y="234"/>
                    <a:pt x="12" y="234"/>
                  </a:cubicBezTo>
                  <a:cubicBezTo>
                    <a:pt x="49" y="238"/>
                    <a:pt x="79" y="271"/>
                    <a:pt x="81" y="312"/>
                  </a:cubicBezTo>
                  <a:close/>
                </a:path>
              </a:pathLst>
            </a:custGeom>
            <a:solidFill>
              <a:srgbClr val="5A99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7" name="îs1îḓe">
              <a:extLst>
                <a:ext uri="{FF2B5EF4-FFF2-40B4-BE49-F238E27FC236}">
                  <a16:creationId xmlns:a16="http://schemas.microsoft.com/office/drawing/2014/main" id="{5D0E9F6F-650B-4CB6-BA51-32DD81898EBE}"/>
                </a:ext>
              </a:extLst>
            </p:cNvPr>
            <p:cNvSpPr/>
            <p:nvPr/>
          </p:nvSpPr>
          <p:spPr bwMode="auto">
            <a:xfrm>
              <a:off x="9876244" y="3328468"/>
              <a:ext cx="557598" cy="772059"/>
            </a:xfrm>
            <a:custGeom>
              <a:avLst/>
              <a:gdLst>
                <a:gd name="T0" fmla="*/ 166 w 175"/>
                <a:gd name="T1" fmla="*/ 50 h 243"/>
                <a:gd name="T2" fmla="*/ 145 w 175"/>
                <a:gd name="T3" fmla="*/ 50 h 243"/>
                <a:gd name="T4" fmla="*/ 136 w 175"/>
                <a:gd name="T5" fmla="*/ 34 h 243"/>
                <a:gd name="T6" fmla="*/ 157 w 175"/>
                <a:gd name="T7" fmla="*/ 34 h 243"/>
                <a:gd name="T8" fmla="*/ 175 w 175"/>
                <a:gd name="T9" fmla="*/ 8 h 243"/>
                <a:gd name="T10" fmla="*/ 166 w 175"/>
                <a:gd name="T11" fmla="*/ 0 h 243"/>
                <a:gd name="T12" fmla="*/ 21 w 175"/>
                <a:gd name="T13" fmla="*/ 0 h 243"/>
                <a:gd name="T14" fmla="*/ 3 w 175"/>
                <a:gd name="T15" fmla="*/ 27 h 243"/>
                <a:gd name="T16" fmla="*/ 13 w 175"/>
                <a:gd name="T17" fmla="*/ 34 h 243"/>
                <a:gd name="T18" fmla="*/ 83 w 175"/>
                <a:gd name="T19" fmla="*/ 34 h 243"/>
                <a:gd name="T20" fmla="*/ 83 w 175"/>
                <a:gd name="T21" fmla="*/ 34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9 h 243"/>
                <a:gd name="T36" fmla="*/ 5 w 175"/>
                <a:gd name="T37" fmla="*/ 109 h 243"/>
                <a:gd name="T38" fmla="*/ 5 w 175"/>
                <a:gd name="T39" fmla="*/ 139 h 243"/>
                <a:gd name="T40" fmla="*/ 60 w 175"/>
                <a:gd name="T41" fmla="*/ 236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9"/>
                    <a:pt x="136" y="34"/>
                  </a:cubicBezTo>
                  <a:cubicBezTo>
                    <a:pt x="157" y="34"/>
                    <a:pt x="157" y="34"/>
                    <a:pt x="157" y="34"/>
                  </a:cubicBezTo>
                  <a:cubicBezTo>
                    <a:pt x="175" y="8"/>
                    <a:pt x="175" y="8"/>
                    <a:pt x="175" y="8"/>
                  </a:cubicBezTo>
                  <a:cubicBezTo>
                    <a:pt x="166" y="0"/>
                    <a:pt x="166" y="0"/>
                    <a:pt x="166" y="0"/>
                  </a:cubicBezTo>
                  <a:cubicBezTo>
                    <a:pt x="21" y="0"/>
                    <a:pt x="21" y="0"/>
                    <a:pt x="21" y="0"/>
                  </a:cubicBezTo>
                  <a:cubicBezTo>
                    <a:pt x="3" y="27"/>
                    <a:pt x="3" y="27"/>
                    <a:pt x="3" y="27"/>
                  </a:cubicBezTo>
                  <a:cubicBezTo>
                    <a:pt x="13" y="34"/>
                    <a:pt x="13" y="34"/>
                    <a:pt x="13" y="34"/>
                  </a:cubicBezTo>
                  <a:cubicBezTo>
                    <a:pt x="83" y="34"/>
                    <a:pt x="83" y="34"/>
                    <a:pt x="83" y="34"/>
                  </a:cubicBezTo>
                  <a:cubicBezTo>
                    <a:pt x="83" y="34"/>
                    <a:pt x="83" y="34"/>
                    <a:pt x="83" y="34"/>
                  </a:cubicBezTo>
                  <a:cubicBezTo>
                    <a:pt x="90" y="34"/>
                    <a:pt x="97" y="36"/>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9"/>
                    <a:pt x="73" y="109"/>
                  </a:cubicBezTo>
                  <a:cubicBezTo>
                    <a:pt x="5" y="109"/>
                    <a:pt x="5" y="109"/>
                    <a:pt x="5" y="109"/>
                  </a:cubicBezTo>
                  <a:cubicBezTo>
                    <a:pt x="5" y="139"/>
                    <a:pt x="5" y="139"/>
                    <a:pt x="5" y="139"/>
                  </a:cubicBezTo>
                  <a:cubicBezTo>
                    <a:pt x="60" y="236"/>
                    <a:pt x="60" y="236"/>
                    <a:pt x="60" y="236"/>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5A99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8" name="ïSļídê">
              <a:extLst>
                <a:ext uri="{FF2B5EF4-FFF2-40B4-BE49-F238E27FC236}">
                  <a16:creationId xmlns:a16="http://schemas.microsoft.com/office/drawing/2014/main" id="{B84C854E-3179-4328-961E-0EB7F46D27B0}"/>
                </a:ext>
              </a:extLst>
            </p:cNvPr>
            <p:cNvSpPr/>
            <p:nvPr/>
          </p:nvSpPr>
          <p:spPr bwMode="auto">
            <a:xfrm>
              <a:off x="9876244" y="3328468"/>
              <a:ext cx="528493" cy="750613"/>
            </a:xfrm>
            <a:custGeom>
              <a:avLst/>
              <a:gdLst>
                <a:gd name="T0" fmla="*/ 127 w 166"/>
                <a:gd name="T1" fmla="*/ 27 h 236"/>
                <a:gd name="T2" fmla="*/ 148 w 166"/>
                <a:gd name="T3" fmla="*/ 27 h 236"/>
                <a:gd name="T4" fmla="*/ 166 w 166"/>
                <a:gd name="T5" fmla="*/ 0 h 236"/>
                <a:gd name="T6" fmla="*/ 21 w 166"/>
                <a:gd name="T7" fmla="*/ 0 h 236"/>
                <a:gd name="T8" fmla="*/ 3 w 166"/>
                <a:gd name="T9" fmla="*/ 27 h 236"/>
                <a:gd name="T10" fmla="*/ 73 w 166"/>
                <a:gd name="T11" fmla="*/ 27 h 236"/>
                <a:gd name="T12" fmla="*/ 73 w 166"/>
                <a:gd name="T13" fmla="*/ 27 h 236"/>
                <a:gd name="T14" fmla="*/ 110 w 166"/>
                <a:gd name="T15" fmla="*/ 50 h 236"/>
                <a:gd name="T16" fmla="*/ 18 w 166"/>
                <a:gd name="T17" fmla="*/ 50 h 236"/>
                <a:gd name="T18" fmla="*/ 0 w 166"/>
                <a:gd name="T19" fmla="*/ 76 h 236"/>
                <a:gd name="T20" fmla="*/ 114 w 166"/>
                <a:gd name="T21" fmla="*/ 76 h 236"/>
                <a:gd name="T22" fmla="*/ 73 w 166"/>
                <a:gd name="T23" fmla="*/ 109 h 236"/>
                <a:gd name="T24" fmla="*/ 5 w 166"/>
                <a:gd name="T25" fmla="*/ 109 h 236"/>
                <a:gd name="T26" fmla="*/ 5 w 166"/>
                <a:gd name="T27" fmla="*/ 139 h 236"/>
                <a:gd name="T28" fmla="*/ 60 w 166"/>
                <a:gd name="T29" fmla="*/ 236 h 236"/>
                <a:gd name="T30" fmla="*/ 98 w 166"/>
                <a:gd name="T31" fmla="*/ 236 h 236"/>
                <a:gd name="T32" fmla="*/ 42 w 166"/>
                <a:gd name="T33" fmla="*/ 135 h 236"/>
                <a:gd name="T34" fmla="*/ 73 w 166"/>
                <a:gd name="T35" fmla="*/ 135 h 236"/>
                <a:gd name="T36" fmla="*/ 73 w 166"/>
                <a:gd name="T37" fmla="*/ 135 h 236"/>
                <a:gd name="T38" fmla="*/ 74 w 166"/>
                <a:gd name="T39" fmla="*/ 135 h 236"/>
                <a:gd name="T40" fmla="*/ 140 w 166"/>
                <a:gd name="T41" fmla="*/ 76 h 236"/>
                <a:gd name="T42" fmla="*/ 148 w 166"/>
                <a:gd name="T43" fmla="*/ 76 h 236"/>
                <a:gd name="T44" fmla="*/ 166 w 166"/>
                <a:gd name="T45" fmla="*/ 50 h 236"/>
                <a:gd name="T46" fmla="*/ 138 w 166"/>
                <a:gd name="T47" fmla="*/ 50 h 236"/>
                <a:gd name="T48" fmla="*/ 127 w 166"/>
                <a:gd name="T49" fmla="*/ 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6">
                  <a:moveTo>
                    <a:pt x="127" y="27"/>
                  </a:moveTo>
                  <a:cubicBezTo>
                    <a:pt x="148" y="27"/>
                    <a:pt x="148" y="27"/>
                    <a:pt x="148" y="27"/>
                  </a:cubicBezTo>
                  <a:cubicBezTo>
                    <a:pt x="166" y="0"/>
                    <a:pt x="166" y="0"/>
                    <a:pt x="166" y="0"/>
                  </a:cubicBezTo>
                  <a:cubicBezTo>
                    <a:pt x="21" y="0"/>
                    <a:pt x="21" y="0"/>
                    <a:pt x="21" y="0"/>
                  </a:cubicBezTo>
                  <a:cubicBezTo>
                    <a:pt x="3" y="27"/>
                    <a:pt x="3" y="27"/>
                    <a:pt x="3" y="27"/>
                  </a:cubicBezTo>
                  <a:cubicBezTo>
                    <a:pt x="73" y="27"/>
                    <a:pt x="73" y="27"/>
                    <a:pt x="73" y="27"/>
                  </a:cubicBezTo>
                  <a:cubicBezTo>
                    <a:pt x="73" y="27"/>
                    <a:pt x="73" y="27"/>
                    <a:pt x="73" y="27"/>
                  </a:cubicBezTo>
                  <a:cubicBezTo>
                    <a:pt x="90" y="27"/>
                    <a:pt x="104" y="36"/>
                    <a:pt x="110" y="50"/>
                  </a:cubicBezTo>
                  <a:cubicBezTo>
                    <a:pt x="18" y="50"/>
                    <a:pt x="18" y="50"/>
                    <a:pt x="18" y="50"/>
                  </a:cubicBezTo>
                  <a:cubicBezTo>
                    <a:pt x="0" y="76"/>
                    <a:pt x="0" y="76"/>
                    <a:pt x="0" y="76"/>
                  </a:cubicBezTo>
                  <a:cubicBezTo>
                    <a:pt x="114" y="76"/>
                    <a:pt x="114" y="76"/>
                    <a:pt x="114" y="76"/>
                  </a:cubicBezTo>
                  <a:cubicBezTo>
                    <a:pt x="110" y="95"/>
                    <a:pt x="93" y="109"/>
                    <a:pt x="73" y="109"/>
                  </a:cubicBezTo>
                  <a:cubicBezTo>
                    <a:pt x="5" y="109"/>
                    <a:pt x="5" y="109"/>
                    <a:pt x="5" y="109"/>
                  </a:cubicBezTo>
                  <a:cubicBezTo>
                    <a:pt x="5" y="139"/>
                    <a:pt x="5" y="139"/>
                    <a:pt x="5" y="139"/>
                  </a:cubicBezTo>
                  <a:cubicBezTo>
                    <a:pt x="60" y="236"/>
                    <a:pt x="60" y="236"/>
                    <a:pt x="60" y="236"/>
                  </a:cubicBezTo>
                  <a:cubicBezTo>
                    <a:pt x="98" y="236"/>
                    <a:pt x="98" y="236"/>
                    <a:pt x="98" y="236"/>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5"/>
                    <a:pt x="136" y="109"/>
                    <a:pt x="140" y="76"/>
                  </a:cubicBezTo>
                  <a:cubicBezTo>
                    <a:pt x="148" y="76"/>
                    <a:pt x="148" y="76"/>
                    <a:pt x="148" y="76"/>
                  </a:cubicBezTo>
                  <a:cubicBezTo>
                    <a:pt x="166" y="50"/>
                    <a:pt x="166" y="50"/>
                    <a:pt x="166" y="50"/>
                  </a:cubicBezTo>
                  <a:cubicBezTo>
                    <a:pt x="138" y="50"/>
                    <a:pt x="138" y="50"/>
                    <a:pt x="138" y="50"/>
                  </a:cubicBezTo>
                  <a:cubicBezTo>
                    <a:pt x="136" y="41"/>
                    <a:pt x="132" y="34"/>
                    <a:pt x="127" y="27"/>
                  </a:cubicBezTo>
                  <a:close/>
                </a:path>
              </a:pathLst>
            </a:custGeom>
            <a:solidFill>
              <a:srgbClr val="A2C2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9" name="isḻïḑé">
              <a:extLst>
                <a:ext uri="{FF2B5EF4-FFF2-40B4-BE49-F238E27FC236}">
                  <a16:creationId xmlns:a16="http://schemas.microsoft.com/office/drawing/2014/main" id="{DF17F80A-FDF3-4342-9BBC-1617ABD2691E}"/>
                </a:ext>
              </a:extLst>
            </p:cNvPr>
            <p:cNvSpPr/>
            <p:nvPr/>
          </p:nvSpPr>
          <p:spPr bwMode="auto">
            <a:xfrm>
              <a:off x="8819259" y="2985330"/>
              <a:ext cx="2564338" cy="1321998"/>
            </a:xfrm>
            <a:prstGeom prst="rect">
              <a:avLst/>
            </a:prstGeom>
            <a:solidFill>
              <a:srgbClr val="7BC3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10" name="ïSľíďê">
              <a:extLst>
                <a:ext uri="{FF2B5EF4-FFF2-40B4-BE49-F238E27FC236}">
                  <a16:creationId xmlns:a16="http://schemas.microsoft.com/office/drawing/2014/main" id="{957BBC82-6A33-43A9-9E69-50E152879439}"/>
                </a:ext>
              </a:extLst>
            </p:cNvPr>
            <p:cNvSpPr/>
            <p:nvPr/>
          </p:nvSpPr>
          <p:spPr bwMode="auto">
            <a:xfrm>
              <a:off x="8819259" y="2985330"/>
              <a:ext cx="2564338" cy="13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11" name="íśliďè">
              <a:extLst>
                <a:ext uri="{FF2B5EF4-FFF2-40B4-BE49-F238E27FC236}">
                  <a16:creationId xmlns:a16="http://schemas.microsoft.com/office/drawing/2014/main" id="{F97353B7-A338-4AB6-BDAF-9E45E21AE4D9}"/>
                </a:ext>
              </a:extLst>
            </p:cNvPr>
            <p:cNvSpPr/>
            <p:nvPr/>
          </p:nvSpPr>
          <p:spPr bwMode="auto">
            <a:xfrm>
              <a:off x="8950999" y="3130858"/>
              <a:ext cx="2303921" cy="1034008"/>
            </a:xfrm>
            <a:custGeom>
              <a:avLst/>
              <a:gdLst>
                <a:gd name="T0" fmla="*/ 654 w 724"/>
                <a:gd name="T1" fmla="*/ 325 h 325"/>
                <a:gd name="T2" fmla="*/ 70 w 724"/>
                <a:gd name="T3" fmla="*/ 325 h 325"/>
                <a:gd name="T4" fmla="*/ 70 w 724"/>
                <a:gd name="T5" fmla="*/ 318 h 325"/>
                <a:gd name="T6" fmla="*/ 6 w 724"/>
                <a:gd name="T7" fmla="*/ 247 h 325"/>
                <a:gd name="T8" fmla="*/ 0 w 724"/>
                <a:gd name="T9" fmla="*/ 247 h 325"/>
                <a:gd name="T10" fmla="*/ 0 w 724"/>
                <a:gd name="T11" fmla="*/ 78 h 325"/>
                <a:gd name="T12" fmla="*/ 6 w 724"/>
                <a:gd name="T13" fmla="*/ 78 h 325"/>
                <a:gd name="T14" fmla="*/ 70 w 724"/>
                <a:gd name="T15" fmla="*/ 6 h 325"/>
                <a:gd name="T16" fmla="*/ 70 w 724"/>
                <a:gd name="T17" fmla="*/ 0 h 325"/>
                <a:gd name="T18" fmla="*/ 654 w 724"/>
                <a:gd name="T19" fmla="*/ 0 h 325"/>
                <a:gd name="T20" fmla="*/ 654 w 724"/>
                <a:gd name="T21" fmla="*/ 6 h 325"/>
                <a:gd name="T22" fmla="*/ 718 w 724"/>
                <a:gd name="T23" fmla="*/ 78 h 325"/>
                <a:gd name="T24" fmla="*/ 724 w 724"/>
                <a:gd name="T25" fmla="*/ 78 h 325"/>
                <a:gd name="T26" fmla="*/ 724 w 724"/>
                <a:gd name="T27" fmla="*/ 247 h 325"/>
                <a:gd name="T28" fmla="*/ 718 w 724"/>
                <a:gd name="T29" fmla="*/ 247 h 325"/>
                <a:gd name="T30" fmla="*/ 654 w 724"/>
                <a:gd name="T31" fmla="*/ 318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4" y="0"/>
                    <a:pt x="654" y="0"/>
                    <a:pt x="654" y="0"/>
                  </a:cubicBezTo>
                  <a:cubicBezTo>
                    <a:pt x="654" y="6"/>
                    <a:pt x="654" y="6"/>
                    <a:pt x="654" y="6"/>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8"/>
                  </a:cubicBezTo>
                  <a:lnTo>
                    <a:pt x="654" y="325"/>
                  </a:lnTo>
                  <a:close/>
                  <a:moveTo>
                    <a:pt x="81" y="312"/>
                  </a:moveTo>
                  <a:cubicBezTo>
                    <a:pt x="642" y="312"/>
                    <a:pt x="642" y="312"/>
                    <a:pt x="642" y="312"/>
                  </a:cubicBezTo>
                  <a:cubicBezTo>
                    <a:pt x="645" y="270"/>
                    <a:pt x="675" y="237"/>
                    <a:pt x="712" y="234"/>
                  </a:cubicBezTo>
                  <a:cubicBezTo>
                    <a:pt x="712" y="91"/>
                    <a:pt x="712" y="91"/>
                    <a:pt x="712" y="91"/>
                  </a:cubicBezTo>
                  <a:cubicBezTo>
                    <a:pt x="675" y="87"/>
                    <a:pt x="645" y="54"/>
                    <a:pt x="642" y="13"/>
                  </a:cubicBezTo>
                  <a:cubicBezTo>
                    <a:pt x="81" y="13"/>
                    <a:pt x="81" y="13"/>
                    <a:pt x="81" y="13"/>
                  </a:cubicBezTo>
                  <a:cubicBezTo>
                    <a:pt x="79" y="54"/>
                    <a:pt x="49" y="87"/>
                    <a:pt x="12" y="91"/>
                  </a:cubicBezTo>
                  <a:cubicBezTo>
                    <a:pt x="12" y="234"/>
                    <a:pt x="12" y="234"/>
                    <a:pt x="12" y="234"/>
                  </a:cubicBezTo>
                  <a:cubicBezTo>
                    <a:pt x="49" y="237"/>
                    <a:pt x="79" y="270"/>
                    <a:pt x="81" y="312"/>
                  </a:cubicBezTo>
                  <a:close/>
                </a:path>
              </a:pathLst>
            </a:custGeom>
            <a:solidFill>
              <a:srgbClr val="68B0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12" name="îšḻíḍé">
              <a:extLst>
                <a:ext uri="{FF2B5EF4-FFF2-40B4-BE49-F238E27FC236}">
                  <a16:creationId xmlns:a16="http://schemas.microsoft.com/office/drawing/2014/main" id="{04771F23-8CF7-4B33-98CC-18353D656047}"/>
                </a:ext>
              </a:extLst>
            </p:cNvPr>
            <p:cNvSpPr/>
            <p:nvPr/>
          </p:nvSpPr>
          <p:spPr bwMode="auto">
            <a:xfrm>
              <a:off x="9822629" y="3261066"/>
              <a:ext cx="557598" cy="773591"/>
            </a:xfrm>
            <a:custGeom>
              <a:avLst/>
              <a:gdLst>
                <a:gd name="T0" fmla="*/ 166 w 175"/>
                <a:gd name="T1" fmla="*/ 50 h 243"/>
                <a:gd name="T2" fmla="*/ 145 w 175"/>
                <a:gd name="T3" fmla="*/ 50 h 243"/>
                <a:gd name="T4" fmla="*/ 136 w 175"/>
                <a:gd name="T5" fmla="*/ 33 h 243"/>
                <a:gd name="T6" fmla="*/ 157 w 175"/>
                <a:gd name="T7" fmla="*/ 33 h 243"/>
                <a:gd name="T8" fmla="*/ 175 w 175"/>
                <a:gd name="T9" fmla="*/ 7 h 243"/>
                <a:gd name="T10" fmla="*/ 166 w 175"/>
                <a:gd name="T11" fmla="*/ 0 h 243"/>
                <a:gd name="T12" fmla="*/ 21 w 175"/>
                <a:gd name="T13" fmla="*/ 0 h 243"/>
                <a:gd name="T14" fmla="*/ 3 w 175"/>
                <a:gd name="T15" fmla="*/ 26 h 243"/>
                <a:gd name="T16" fmla="*/ 13 w 175"/>
                <a:gd name="T17" fmla="*/ 33 h 243"/>
                <a:gd name="T18" fmla="*/ 83 w 175"/>
                <a:gd name="T19" fmla="*/ 33 h 243"/>
                <a:gd name="T20" fmla="*/ 83 w 175"/>
                <a:gd name="T21" fmla="*/ 33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8 h 243"/>
                <a:gd name="T36" fmla="*/ 5 w 175"/>
                <a:gd name="T37" fmla="*/ 108 h 243"/>
                <a:gd name="T38" fmla="*/ 5 w 175"/>
                <a:gd name="T39" fmla="*/ 139 h 243"/>
                <a:gd name="T40" fmla="*/ 60 w 175"/>
                <a:gd name="T41" fmla="*/ 235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8"/>
                    <a:pt x="136" y="33"/>
                  </a:cubicBezTo>
                  <a:cubicBezTo>
                    <a:pt x="157" y="33"/>
                    <a:pt x="157" y="33"/>
                    <a:pt x="157" y="33"/>
                  </a:cubicBezTo>
                  <a:cubicBezTo>
                    <a:pt x="175" y="7"/>
                    <a:pt x="175" y="7"/>
                    <a:pt x="175" y="7"/>
                  </a:cubicBezTo>
                  <a:cubicBezTo>
                    <a:pt x="166" y="0"/>
                    <a:pt x="166" y="0"/>
                    <a:pt x="166" y="0"/>
                  </a:cubicBezTo>
                  <a:cubicBezTo>
                    <a:pt x="21" y="0"/>
                    <a:pt x="21" y="0"/>
                    <a:pt x="21" y="0"/>
                  </a:cubicBezTo>
                  <a:cubicBezTo>
                    <a:pt x="3" y="26"/>
                    <a:pt x="3" y="26"/>
                    <a:pt x="3" y="26"/>
                  </a:cubicBezTo>
                  <a:cubicBezTo>
                    <a:pt x="13" y="33"/>
                    <a:pt x="13" y="33"/>
                    <a:pt x="13" y="33"/>
                  </a:cubicBezTo>
                  <a:cubicBezTo>
                    <a:pt x="83" y="33"/>
                    <a:pt x="83" y="33"/>
                    <a:pt x="83" y="33"/>
                  </a:cubicBezTo>
                  <a:cubicBezTo>
                    <a:pt x="83" y="33"/>
                    <a:pt x="83" y="33"/>
                    <a:pt x="83" y="33"/>
                  </a:cubicBezTo>
                  <a:cubicBezTo>
                    <a:pt x="90" y="33"/>
                    <a:pt x="97" y="35"/>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8"/>
                    <a:pt x="73" y="108"/>
                  </a:cubicBezTo>
                  <a:cubicBezTo>
                    <a:pt x="5" y="108"/>
                    <a:pt x="5" y="108"/>
                    <a:pt x="5" y="108"/>
                  </a:cubicBezTo>
                  <a:cubicBezTo>
                    <a:pt x="5" y="139"/>
                    <a:pt x="5" y="139"/>
                    <a:pt x="5" y="139"/>
                  </a:cubicBezTo>
                  <a:cubicBezTo>
                    <a:pt x="60" y="235"/>
                    <a:pt x="60" y="235"/>
                    <a:pt x="60" y="235"/>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68B0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13" name="îšļîḓé">
              <a:extLst>
                <a:ext uri="{FF2B5EF4-FFF2-40B4-BE49-F238E27FC236}">
                  <a16:creationId xmlns:a16="http://schemas.microsoft.com/office/drawing/2014/main" id="{93166894-C923-4363-8D65-8195B0135AF5}"/>
                </a:ext>
              </a:extLst>
            </p:cNvPr>
            <p:cNvSpPr/>
            <p:nvPr/>
          </p:nvSpPr>
          <p:spPr bwMode="auto">
            <a:xfrm>
              <a:off x="9822629" y="3261066"/>
              <a:ext cx="528493" cy="747549"/>
            </a:xfrm>
            <a:custGeom>
              <a:avLst/>
              <a:gdLst>
                <a:gd name="T0" fmla="*/ 127 w 166"/>
                <a:gd name="T1" fmla="*/ 26 h 235"/>
                <a:gd name="T2" fmla="*/ 148 w 166"/>
                <a:gd name="T3" fmla="*/ 26 h 235"/>
                <a:gd name="T4" fmla="*/ 166 w 166"/>
                <a:gd name="T5" fmla="*/ 0 h 235"/>
                <a:gd name="T6" fmla="*/ 21 w 166"/>
                <a:gd name="T7" fmla="*/ 0 h 235"/>
                <a:gd name="T8" fmla="*/ 3 w 166"/>
                <a:gd name="T9" fmla="*/ 26 h 235"/>
                <a:gd name="T10" fmla="*/ 73 w 166"/>
                <a:gd name="T11" fmla="*/ 26 h 235"/>
                <a:gd name="T12" fmla="*/ 73 w 166"/>
                <a:gd name="T13" fmla="*/ 26 h 235"/>
                <a:gd name="T14" fmla="*/ 110 w 166"/>
                <a:gd name="T15" fmla="*/ 50 h 235"/>
                <a:gd name="T16" fmla="*/ 18 w 166"/>
                <a:gd name="T17" fmla="*/ 50 h 235"/>
                <a:gd name="T18" fmla="*/ 0 w 166"/>
                <a:gd name="T19" fmla="*/ 76 h 235"/>
                <a:gd name="T20" fmla="*/ 114 w 166"/>
                <a:gd name="T21" fmla="*/ 76 h 235"/>
                <a:gd name="T22" fmla="*/ 73 w 166"/>
                <a:gd name="T23" fmla="*/ 108 h 235"/>
                <a:gd name="T24" fmla="*/ 5 w 166"/>
                <a:gd name="T25" fmla="*/ 108 h 235"/>
                <a:gd name="T26" fmla="*/ 5 w 166"/>
                <a:gd name="T27" fmla="*/ 139 h 235"/>
                <a:gd name="T28" fmla="*/ 60 w 166"/>
                <a:gd name="T29" fmla="*/ 235 h 235"/>
                <a:gd name="T30" fmla="*/ 98 w 166"/>
                <a:gd name="T31" fmla="*/ 235 h 235"/>
                <a:gd name="T32" fmla="*/ 42 w 166"/>
                <a:gd name="T33" fmla="*/ 135 h 235"/>
                <a:gd name="T34" fmla="*/ 73 w 166"/>
                <a:gd name="T35" fmla="*/ 135 h 235"/>
                <a:gd name="T36" fmla="*/ 73 w 166"/>
                <a:gd name="T37" fmla="*/ 135 h 235"/>
                <a:gd name="T38" fmla="*/ 74 w 166"/>
                <a:gd name="T39" fmla="*/ 135 h 235"/>
                <a:gd name="T40" fmla="*/ 140 w 166"/>
                <a:gd name="T41" fmla="*/ 76 h 235"/>
                <a:gd name="T42" fmla="*/ 148 w 166"/>
                <a:gd name="T43" fmla="*/ 76 h 235"/>
                <a:gd name="T44" fmla="*/ 166 w 166"/>
                <a:gd name="T45" fmla="*/ 50 h 235"/>
                <a:gd name="T46" fmla="*/ 138 w 166"/>
                <a:gd name="T47" fmla="*/ 50 h 235"/>
                <a:gd name="T48" fmla="*/ 127 w 166"/>
                <a:gd name="T49" fmla="*/ 2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5">
                  <a:moveTo>
                    <a:pt x="127" y="26"/>
                  </a:moveTo>
                  <a:cubicBezTo>
                    <a:pt x="148" y="26"/>
                    <a:pt x="148" y="26"/>
                    <a:pt x="148" y="26"/>
                  </a:cubicBezTo>
                  <a:cubicBezTo>
                    <a:pt x="166" y="0"/>
                    <a:pt x="166" y="0"/>
                    <a:pt x="166" y="0"/>
                  </a:cubicBezTo>
                  <a:cubicBezTo>
                    <a:pt x="21" y="0"/>
                    <a:pt x="21" y="0"/>
                    <a:pt x="21" y="0"/>
                  </a:cubicBezTo>
                  <a:cubicBezTo>
                    <a:pt x="3" y="26"/>
                    <a:pt x="3" y="26"/>
                    <a:pt x="3" y="26"/>
                  </a:cubicBezTo>
                  <a:cubicBezTo>
                    <a:pt x="73" y="26"/>
                    <a:pt x="73" y="26"/>
                    <a:pt x="73" y="26"/>
                  </a:cubicBezTo>
                  <a:cubicBezTo>
                    <a:pt x="73" y="26"/>
                    <a:pt x="73" y="26"/>
                    <a:pt x="73" y="26"/>
                  </a:cubicBezTo>
                  <a:cubicBezTo>
                    <a:pt x="90" y="26"/>
                    <a:pt x="104" y="36"/>
                    <a:pt x="110" y="50"/>
                  </a:cubicBezTo>
                  <a:cubicBezTo>
                    <a:pt x="18" y="50"/>
                    <a:pt x="18" y="50"/>
                    <a:pt x="18" y="50"/>
                  </a:cubicBezTo>
                  <a:cubicBezTo>
                    <a:pt x="0" y="76"/>
                    <a:pt x="0" y="76"/>
                    <a:pt x="0" y="76"/>
                  </a:cubicBezTo>
                  <a:cubicBezTo>
                    <a:pt x="114" y="76"/>
                    <a:pt x="114" y="76"/>
                    <a:pt x="114" y="76"/>
                  </a:cubicBezTo>
                  <a:cubicBezTo>
                    <a:pt x="110" y="95"/>
                    <a:pt x="93" y="108"/>
                    <a:pt x="73" y="108"/>
                  </a:cubicBezTo>
                  <a:cubicBezTo>
                    <a:pt x="5" y="108"/>
                    <a:pt x="5" y="108"/>
                    <a:pt x="5" y="108"/>
                  </a:cubicBezTo>
                  <a:cubicBezTo>
                    <a:pt x="5" y="139"/>
                    <a:pt x="5" y="139"/>
                    <a:pt x="5" y="139"/>
                  </a:cubicBezTo>
                  <a:cubicBezTo>
                    <a:pt x="60" y="235"/>
                    <a:pt x="60" y="235"/>
                    <a:pt x="60" y="235"/>
                  </a:cubicBezTo>
                  <a:cubicBezTo>
                    <a:pt x="98" y="235"/>
                    <a:pt x="98" y="235"/>
                    <a:pt x="98" y="235"/>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4"/>
                    <a:pt x="136" y="109"/>
                    <a:pt x="140" y="76"/>
                  </a:cubicBezTo>
                  <a:cubicBezTo>
                    <a:pt x="148" y="76"/>
                    <a:pt x="148" y="76"/>
                    <a:pt x="148" y="76"/>
                  </a:cubicBezTo>
                  <a:cubicBezTo>
                    <a:pt x="166" y="50"/>
                    <a:pt x="166" y="50"/>
                    <a:pt x="166" y="50"/>
                  </a:cubicBezTo>
                  <a:cubicBezTo>
                    <a:pt x="138" y="50"/>
                    <a:pt x="138" y="50"/>
                    <a:pt x="138" y="50"/>
                  </a:cubicBezTo>
                  <a:cubicBezTo>
                    <a:pt x="136" y="41"/>
                    <a:pt x="132" y="33"/>
                    <a:pt x="127" y="26"/>
                  </a:cubicBezTo>
                  <a:close/>
                </a:path>
              </a:pathLst>
            </a:custGeom>
            <a:solidFill>
              <a:srgbClr val="B5D9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14" name="ïṩ1íḑê">
              <a:extLst>
                <a:ext uri="{FF2B5EF4-FFF2-40B4-BE49-F238E27FC236}">
                  <a16:creationId xmlns:a16="http://schemas.microsoft.com/office/drawing/2014/main" id="{AC5C933B-CD3D-4837-BE4B-ED5F06494D32}"/>
                </a:ext>
              </a:extLst>
            </p:cNvPr>
            <p:cNvSpPr/>
            <p:nvPr/>
          </p:nvSpPr>
          <p:spPr bwMode="auto">
            <a:xfrm>
              <a:off x="8730411" y="2911801"/>
              <a:ext cx="2562806" cy="1323529"/>
            </a:xfrm>
            <a:prstGeom prst="rect">
              <a:avLst/>
            </a:prstGeom>
            <a:solidFill>
              <a:srgbClr val="86D4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15" name="îş1îḋè">
              <a:extLst>
                <a:ext uri="{FF2B5EF4-FFF2-40B4-BE49-F238E27FC236}">
                  <a16:creationId xmlns:a16="http://schemas.microsoft.com/office/drawing/2014/main" id="{C65DF7BE-6101-4D85-B7F2-1E5C206C3B17}"/>
                </a:ext>
              </a:extLst>
            </p:cNvPr>
            <p:cNvSpPr/>
            <p:nvPr/>
          </p:nvSpPr>
          <p:spPr bwMode="auto">
            <a:xfrm>
              <a:off x="8730411" y="2911801"/>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16" name="îṡ1iḋè">
              <a:extLst>
                <a:ext uri="{FF2B5EF4-FFF2-40B4-BE49-F238E27FC236}">
                  <a16:creationId xmlns:a16="http://schemas.microsoft.com/office/drawing/2014/main" id="{91AC8ADF-FF67-46B2-81BB-A0E18AC88B11}"/>
                </a:ext>
              </a:extLst>
            </p:cNvPr>
            <p:cNvSpPr/>
            <p:nvPr/>
          </p:nvSpPr>
          <p:spPr bwMode="auto">
            <a:xfrm>
              <a:off x="8860620" y="3057328"/>
              <a:ext cx="2302390" cy="1034008"/>
            </a:xfrm>
            <a:custGeom>
              <a:avLst/>
              <a:gdLst>
                <a:gd name="T0" fmla="*/ 653 w 723"/>
                <a:gd name="T1" fmla="*/ 325 h 325"/>
                <a:gd name="T2" fmla="*/ 70 w 723"/>
                <a:gd name="T3" fmla="*/ 325 h 325"/>
                <a:gd name="T4" fmla="*/ 70 w 723"/>
                <a:gd name="T5" fmla="*/ 318 h 325"/>
                <a:gd name="T6" fmla="*/ 6 w 723"/>
                <a:gd name="T7" fmla="*/ 247 h 325"/>
                <a:gd name="T8" fmla="*/ 0 w 723"/>
                <a:gd name="T9" fmla="*/ 247 h 325"/>
                <a:gd name="T10" fmla="*/ 0 w 723"/>
                <a:gd name="T11" fmla="*/ 78 h 325"/>
                <a:gd name="T12" fmla="*/ 6 w 723"/>
                <a:gd name="T13" fmla="*/ 78 h 325"/>
                <a:gd name="T14" fmla="*/ 70 w 723"/>
                <a:gd name="T15" fmla="*/ 6 h 325"/>
                <a:gd name="T16" fmla="*/ 70 w 723"/>
                <a:gd name="T17" fmla="*/ 0 h 325"/>
                <a:gd name="T18" fmla="*/ 653 w 723"/>
                <a:gd name="T19" fmla="*/ 0 h 325"/>
                <a:gd name="T20" fmla="*/ 653 w 723"/>
                <a:gd name="T21" fmla="*/ 6 h 325"/>
                <a:gd name="T22" fmla="*/ 718 w 723"/>
                <a:gd name="T23" fmla="*/ 78 h 325"/>
                <a:gd name="T24" fmla="*/ 723 w 723"/>
                <a:gd name="T25" fmla="*/ 78 h 325"/>
                <a:gd name="T26" fmla="*/ 723 w 723"/>
                <a:gd name="T27" fmla="*/ 247 h 325"/>
                <a:gd name="T28" fmla="*/ 718 w 723"/>
                <a:gd name="T29" fmla="*/ 247 h 325"/>
                <a:gd name="T30" fmla="*/ 653 w 723"/>
                <a:gd name="T31" fmla="*/ 318 h 325"/>
                <a:gd name="T32" fmla="*/ 653 w 723"/>
                <a:gd name="T33" fmla="*/ 325 h 325"/>
                <a:gd name="T34" fmla="*/ 81 w 723"/>
                <a:gd name="T35" fmla="*/ 312 h 325"/>
                <a:gd name="T36" fmla="*/ 642 w 723"/>
                <a:gd name="T37" fmla="*/ 312 h 325"/>
                <a:gd name="T38" fmla="*/ 712 w 723"/>
                <a:gd name="T39" fmla="*/ 234 h 325"/>
                <a:gd name="T40" fmla="*/ 712 w 723"/>
                <a:gd name="T41" fmla="*/ 90 h 325"/>
                <a:gd name="T42" fmla="*/ 642 w 723"/>
                <a:gd name="T43" fmla="*/ 13 h 325"/>
                <a:gd name="T44" fmla="*/ 81 w 723"/>
                <a:gd name="T45" fmla="*/ 13 h 325"/>
                <a:gd name="T46" fmla="*/ 11 w 723"/>
                <a:gd name="T47" fmla="*/ 90 h 325"/>
                <a:gd name="T48" fmla="*/ 11 w 723"/>
                <a:gd name="T49" fmla="*/ 234 h 325"/>
                <a:gd name="T50" fmla="*/ 81 w 723"/>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3" h="325">
                  <a:moveTo>
                    <a:pt x="653"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3" y="0"/>
                    <a:pt x="653" y="0"/>
                    <a:pt x="653" y="0"/>
                  </a:cubicBezTo>
                  <a:cubicBezTo>
                    <a:pt x="653" y="6"/>
                    <a:pt x="653" y="6"/>
                    <a:pt x="653" y="6"/>
                  </a:cubicBezTo>
                  <a:cubicBezTo>
                    <a:pt x="653" y="46"/>
                    <a:pt x="682" y="78"/>
                    <a:pt x="718" y="78"/>
                  </a:cubicBezTo>
                  <a:cubicBezTo>
                    <a:pt x="723" y="78"/>
                    <a:pt x="723" y="78"/>
                    <a:pt x="723" y="78"/>
                  </a:cubicBezTo>
                  <a:cubicBezTo>
                    <a:pt x="723" y="247"/>
                    <a:pt x="723" y="247"/>
                    <a:pt x="723" y="247"/>
                  </a:cubicBezTo>
                  <a:cubicBezTo>
                    <a:pt x="718" y="247"/>
                    <a:pt x="718" y="247"/>
                    <a:pt x="718" y="247"/>
                  </a:cubicBezTo>
                  <a:cubicBezTo>
                    <a:pt x="682" y="247"/>
                    <a:pt x="653" y="279"/>
                    <a:pt x="653" y="318"/>
                  </a:cubicBezTo>
                  <a:lnTo>
                    <a:pt x="653" y="325"/>
                  </a:lnTo>
                  <a:close/>
                  <a:moveTo>
                    <a:pt x="81" y="312"/>
                  </a:moveTo>
                  <a:cubicBezTo>
                    <a:pt x="642" y="312"/>
                    <a:pt x="642" y="312"/>
                    <a:pt x="642" y="312"/>
                  </a:cubicBezTo>
                  <a:cubicBezTo>
                    <a:pt x="645" y="270"/>
                    <a:pt x="675" y="237"/>
                    <a:pt x="712" y="234"/>
                  </a:cubicBezTo>
                  <a:cubicBezTo>
                    <a:pt x="712" y="90"/>
                    <a:pt x="712" y="90"/>
                    <a:pt x="712" y="90"/>
                  </a:cubicBezTo>
                  <a:cubicBezTo>
                    <a:pt x="675" y="87"/>
                    <a:pt x="645" y="54"/>
                    <a:pt x="642" y="13"/>
                  </a:cubicBezTo>
                  <a:cubicBezTo>
                    <a:pt x="81" y="13"/>
                    <a:pt x="81" y="13"/>
                    <a:pt x="81" y="13"/>
                  </a:cubicBezTo>
                  <a:cubicBezTo>
                    <a:pt x="78" y="54"/>
                    <a:pt x="49" y="87"/>
                    <a:pt x="11" y="90"/>
                  </a:cubicBezTo>
                  <a:cubicBezTo>
                    <a:pt x="11" y="234"/>
                    <a:pt x="11" y="234"/>
                    <a:pt x="11" y="234"/>
                  </a:cubicBezTo>
                  <a:cubicBezTo>
                    <a:pt x="49" y="237"/>
                    <a:pt x="78" y="270"/>
                    <a:pt x="81" y="312"/>
                  </a:cubicBezTo>
                  <a:close/>
                </a:path>
              </a:pathLst>
            </a:custGeom>
            <a:solidFill>
              <a:srgbClr val="72C1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17" name="iśľïḍé">
              <a:extLst>
                <a:ext uri="{FF2B5EF4-FFF2-40B4-BE49-F238E27FC236}">
                  <a16:creationId xmlns:a16="http://schemas.microsoft.com/office/drawing/2014/main" id="{F4721EDE-470C-4A10-A631-7F08C717CAFC}"/>
                </a:ext>
              </a:extLst>
            </p:cNvPr>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close/>
                </a:path>
              </a:pathLst>
            </a:custGeom>
            <a:solidFill>
              <a:srgbClr val="8E91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18" name="ïşḷíḑê">
              <a:extLst>
                <a:ext uri="{FF2B5EF4-FFF2-40B4-BE49-F238E27FC236}">
                  <a16:creationId xmlns:a16="http://schemas.microsoft.com/office/drawing/2014/main" id="{4E854095-9379-4CBA-BB7E-AAE00CECCFAD}"/>
                </a:ext>
              </a:extLst>
            </p:cNvPr>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19" name="işļîḓe">
              <a:extLst>
                <a:ext uri="{FF2B5EF4-FFF2-40B4-BE49-F238E27FC236}">
                  <a16:creationId xmlns:a16="http://schemas.microsoft.com/office/drawing/2014/main" id="{C967A19A-6510-435F-8AE5-D32937F84E4E}"/>
                </a:ext>
              </a:extLst>
            </p:cNvPr>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close/>
                  <a:moveTo>
                    <a:pt x="873" y="0"/>
                  </a:moveTo>
                  <a:lnTo>
                    <a:pt x="733" y="125"/>
                  </a:lnTo>
                  <a:lnTo>
                    <a:pt x="821" y="125"/>
                  </a:lnTo>
                  <a:lnTo>
                    <a:pt x="862" y="88"/>
                  </a:lnTo>
                  <a:lnTo>
                    <a:pt x="889" y="125"/>
                  </a:lnTo>
                  <a:lnTo>
                    <a:pt x="962" y="125"/>
                  </a:lnTo>
                  <a:lnTo>
                    <a:pt x="873" y="0"/>
                  </a:lnTo>
                  <a:close/>
                </a:path>
              </a:pathLst>
            </a:custGeom>
            <a:solidFill>
              <a:srgbClr val="878A9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0" name="îṡḷiḓê">
              <a:extLst>
                <a:ext uri="{FF2B5EF4-FFF2-40B4-BE49-F238E27FC236}">
                  <a16:creationId xmlns:a16="http://schemas.microsoft.com/office/drawing/2014/main" id="{8A2AD6A7-FB88-42AA-80B4-2A71D960FAF7}"/>
                </a:ext>
              </a:extLst>
            </p:cNvPr>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moveTo>
                    <a:pt x="873" y="0"/>
                  </a:moveTo>
                  <a:lnTo>
                    <a:pt x="733" y="125"/>
                  </a:lnTo>
                  <a:lnTo>
                    <a:pt x="821" y="125"/>
                  </a:lnTo>
                  <a:lnTo>
                    <a:pt x="862" y="88"/>
                  </a:lnTo>
                  <a:lnTo>
                    <a:pt x="889" y="125"/>
                  </a:lnTo>
                  <a:lnTo>
                    <a:pt x="962" y="125"/>
                  </a:lnTo>
                  <a:lnTo>
                    <a:pt x="8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1" name="îŝļïḍê">
              <a:extLst>
                <a:ext uri="{FF2B5EF4-FFF2-40B4-BE49-F238E27FC236}">
                  <a16:creationId xmlns:a16="http://schemas.microsoft.com/office/drawing/2014/main" id="{41E90779-D3DB-4E9A-AABA-E97A2CE7D312}"/>
                </a:ext>
              </a:extLst>
            </p:cNvPr>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close/>
                  <a:moveTo>
                    <a:pt x="796" y="0"/>
                  </a:moveTo>
                  <a:lnTo>
                    <a:pt x="723" y="0"/>
                  </a:lnTo>
                  <a:lnTo>
                    <a:pt x="987" y="378"/>
                  </a:lnTo>
                  <a:lnTo>
                    <a:pt x="1262" y="139"/>
                  </a:lnTo>
                  <a:lnTo>
                    <a:pt x="1222" y="95"/>
                  </a:lnTo>
                  <a:lnTo>
                    <a:pt x="998" y="291"/>
                  </a:lnTo>
                  <a:lnTo>
                    <a:pt x="796" y="0"/>
                  </a:lnTo>
                  <a:close/>
                </a:path>
              </a:pathLst>
            </a:custGeom>
            <a:solidFill>
              <a:srgbClr val="8E91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2" name="iṩļíḑê">
              <a:extLst>
                <a:ext uri="{FF2B5EF4-FFF2-40B4-BE49-F238E27FC236}">
                  <a16:creationId xmlns:a16="http://schemas.microsoft.com/office/drawing/2014/main" id="{68C6844C-CCF5-4050-9B11-B48F5E4D8FF8}"/>
                </a:ext>
              </a:extLst>
            </p:cNvPr>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moveTo>
                    <a:pt x="796" y="0"/>
                  </a:moveTo>
                  <a:lnTo>
                    <a:pt x="723" y="0"/>
                  </a:lnTo>
                  <a:lnTo>
                    <a:pt x="987" y="378"/>
                  </a:lnTo>
                  <a:lnTo>
                    <a:pt x="1262" y="139"/>
                  </a:lnTo>
                  <a:lnTo>
                    <a:pt x="1222" y="95"/>
                  </a:lnTo>
                  <a:lnTo>
                    <a:pt x="998" y="291"/>
                  </a:lnTo>
                  <a:lnTo>
                    <a:pt x="7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3" name="ïşḻîḍe">
              <a:extLst>
                <a:ext uri="{FF2B5EF4-FFF2-40B4-BE49-F238E27FC236}">
                  <a16:creationId xmlns:a16="http://schemas.microsoft.com/office/drawing/2014/main" id="{86470421-B6F2-484F-B9DB-978E93B3625F}"/>
                </a:ext>
              </a:extLst>
            </p:cNvPr>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close/>
                </a:path>
              </a:pathLst>
            </a:custGeom>
            <a:solidFill>
              <a:srgbClr val="8B796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4" name="îṥliďê">
              <a:extLst>
                <a:ext uri="{FF2B5EF4-FFF2-40B4-BE49-F238E27FC236}">
                  <a16:creationId xmlns:a16="http://schemas.microsoft.com/office/drawing/2014/main" id="{38026251-B4F4-488C-BC91-664055EABC2D}"/>
                </a:ext>
              </a:extLst>
            </p:cNvPr>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5" name="îś1íḑê">
              <a:extLst>
                <a:ext uri="{FF2B5EF4-FFF2-40B4-BE49-F238E27FC236}">
                  <a16:creationId xmlns:a16="http://schemas.microsoft.com/office/drawing/2014/main" id="{21B71A5A-D507-4DCD-8813-B177560751CA}"/>
                </a:ext>
              </a:extLst>
            </p:cNvPr>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565A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6" name="išļîḋé">
              <a:extLst>
                <a:ext uri="{FF2B5EF4-FFF2-40B4-BE49-F238E27FC236}">
                  <a16:creationId xmlns:a16="http://schemas.microsoft.com/office/drawing/2014/main" id="{28554F69-10A6-4A0F-AB08-EC7632684835}"/>
                </a:ext>
              </a:extLst>
            </p:cNvPr>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7" name="ïşļïde">
              <a:extLst>
                <a:ext uri="{FF2B5EF4-FFF2-40B4-BE49-F238E27FC236}">
                  <a16:creationId xmlns:a16="http://schemas.microsoft.com/office/drawing/2014/main" id="{EFE79856-01C8-4118-9815-BFC72F487BF5}"/>
                </a:ext>
              </a:extLst>
            </p:cNvPr>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close/>
                </a:path>
              </a:pathLst>
            </a:custGeom>
            <a:solidFill>
              <a:srgbClr val="8B796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8" name="íšľîḓê">
              <a:extLst>
                <a:ext uri="{FF2B5EF4-FFF2-40B4-BE49-F238E27FC236}">
                  <a16:creationId xmlns:a16="http://schemas.microsoft.com/office/drawing/2014/main" id="{AFB5D669-631C-4340-A043-2890CA6B0437}"/>
                </a:ext>
              </a:extLst>
            </p:cNvPr>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29" name="iş1íḍe">
              <a:extLst>
                <a:ext uri="{FF2B5EF4-FFF2-40B4-BE49-F238E27FC236}">
                  <a16:creationId xmlns:a16="http://schemas.microsoft.com/office/drawing/2014/main" id="{0FEF265E-3E42-4202-806A-77C61D419D2E}"/>
                </a:ext>
              </a:extLst>
            </p:cNvPr>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close/>
                </a:path>
              </a:pathLst>
            </a:custGeom>
            <a:solidFill>
              <a:srgbClr val="878A9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0" name="íśḷîḋe">
              <a:extLst>
                <a:ext uri="{FF2B5EF4-FFF2-40B4-BE49-F238E27FC236}">
                  <a16:creationId xmlns:a16="http://schemas.microsoft.com/office/drawing/2014/main" id="{E6C6F833-0DAA-4FF6-BA7B-1C35B2A40344}"/>
                </a:ext>
              </a:extLst>
            </p:cNvPr>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1" name="îŝḻîḋé">
              <a:extLst>
                <a:ext uri="{FF2B5EF4-FFF2-40B4-BE49-F238E27FC236}">
                  <a16:creationId xmlns:a16="http://schemas.microsoft.com/office/drawing/2014/main" id="{EE6CDFFB-666E-4DB6-8D06-DEB548075AF5}"/>
                </a:ext>
              </a:extLst>
            </p:cNvPr>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close/>
                </a:path>
              </a:pathLst>
            </a:custGeom>
            <a:solidFill>
              <a:srgbClr val="8E91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2" name="íśļiḑè">
              <a:extLst>
                <a:ext uri="{FF2B5EF4-FFF2-40B4-BE49-F238E27FC236}">
                  <a16:creationId xmlns:a16="http://schemas.microsoft.com/office/drawing/2014/main" id="{FD70C1EC-654A-4430-A85B-920420E248BD}"/>
                </a:ext>
              </a:extLst>
            </p:cNvPr>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3" name="îŝľiďe">
              <a:extLst>
                <a:ext uri="{FF2B5EF4-FFF2-40B4-BE49-F238E27FC236}">
                  <a16:creationId xmlns:a16="http://schemas.microsoft.com/office/drawing/2014/main" id="{35051569-13A3-4C3E-9066-2D1C525FDB58}"/>
                </a:ext>
              </a:extLst>
            </p:cNvPr>
            <p:cNvSpPr/>
            <p:nvPr/>
          </p:nvSpPr>
          <p:spPr bwMode="auto">
            <a:xfrm>
              <a:off x="9825693" y="4135759"/>
              <a:ext cx="1560968" cy="1559436"/>
            </a:xfrm>
            <a:prstGeom prst="ellipse">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4" name="íšļíḋé">
              <a:extLst>
                <a:ext uri="{FF2B5EF4-FFF2-40B4-BE49-F238E27FC236}">
                  <a16:creationId xmlns:a16="http://schemas.microsoft.com/office/drawing/2014/main" id="{791EC85F-6670-4D10-A339-500C708D2D2E}"/>
                </a:ext>
              </a:extLst>
            </p:cNvPr>
            <p:cNvSpPr/>
            <p:nvPr/>
          </p:nvSpPr>
          <p:spPr bwMode="auto">
            <a:xfrm>
              <a:off x="10007984" y="4318051"/>
              <a:ext cx="1196385" cy="1194853"/>
            </a:xfrm>
            <a:prstGeom prst="ellipse">
              <a:avLst/>
            </a:prstGeom>
            <a:solidFill>
              <a:srgbClr val="D68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5" name="ïṣľíde">
              <a:extLst>
                <a:ext uri="{FF2B5EF4-FFF2-40B4-BE49-F238E27FC236}">
                  <a16:creationId xmlns:a16="http://schemas.microsoft.com/office/drawing/2014/main" id="{F3292D60-73C6-4DEE-B413-021BB459F1C0}"/>
                </a:ext>
              </a:extLst>
            </p:cNvPr>
            <p:cNvSpPr/>
            <p:nvPr/>
          </p:nvSpPr>
          <p:spPr bwMode="auto">
            <a:xfrm>
              <a:off x="10029430" y="4339497"/>
              <a:ext cx="1153493" cy="1151961"/>
            </a:xfrm>
            <a:prstGeom prst="ellipse">
              <a:avLst/>
            </a:prstGeom>
            <a:solidFill>
              <a:srgbClr val="F3A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cs typeface="+mn-ea"/>
                <a:sym typeface="+mn-lt"/>
              </a:endParaRPr>
            </a:p>
          </p:txBody>
        </p:sp>
        <p:sp>
          <p:nvSpPr>
            <p:cNvPr id="636" name="iṣľiḋe">
              <a:extLst>
                <a:ext uri="{FF2B5EF4-FFF2-40B4-BE49-F238E27FC236}">
                  <a16:creationId xmlns:a16="http://schemas.microsoft.com/office/drawing/2014/main" id="{EC26BF36-2B17-417C-A1FA-6560969F8231}"/>
                </a:ext>
              </a:extLst>
            </p:cNvPr>
            <p:cNvSpPr/>
            <p:nvPr/>
          </p:nvSpPr>
          <p:spPr bwMode="auto">
            <a:xfrm>
              <a:off x="9144014" y="3694583"/>
              <a:ext cx="105699" cy="68934"/>
            </a:xfrm>
            <a:custGeom>
              <a:avLst/>
              <a:gdLst>
                <a:gd name="T0" fmla="*/ 33 w 33"/>
                <a:gd name="T1" fmla="*/ 22 h 22"/>
                <a:gd name="T2" fmla="*/ 33 w 33"/>
                <a:gd name="T3" fmla="*/ 21 h 22"/>
                <a:gd name="T4" fmla="*/ 0 w 33"/>
                <a:gd name="T5" fmla="*/ 6 h 22"/>
                <a:gd name="T6" fmla="*/ 0 w 33"/>
                <a:gd name="T7" fmla="*/ 6 h 22"/>
                <a:gd name="T8" fmla="*/ 0 w 33"/>
                <a:gd name="T9" fmla="*/ 6 h 22"/>
                <a:gd name="T10" fmla="*/ 0 w 33"/>
                <a:gd name="T11" fmla="*/ 6 h 22"/>
                <a:gd name="T12" fmla="*/ 0 w 33"/>
                <a:gd name="T13" fmla="*/ 6 h 22"/>
                <a:gd name="T14" fmla="*/ 0 w 33"/>
                <a:gd name="T15" fmla="*/ 5 h 22"/>
                <a:gd name="T16" fmla="*/ 0 w 33"/>
                <a:gd name="T17" fmla="*/ 5 h 22"/>
                <a:gd name="T18" fmla="*/ 0 w 33"/>
                <a:gd name="T19" fmla="*/ 5 h 22"/>
                <a:gd name="T20" fmla="*/ 0 w 33"/>
                <a:gd name="T21" fmla="*/ 5 h 22"/>
                <a:gd name="T22" fmla="*/ 0 w 33"/>
                <a:gd name="T23" fmla="*/ 5 h 22"/>
                <a:gd name="T24" fmla="*/ 0 w 33"/>
                <a:gd name="T25" fmla="*/ 5 h 22"/>
                <a:gd name="T26" fmla="*/ 0 w 33"/>
                <a:gd name="T27" fmla="*/ 5 h 22"/>
                <a:gd name="T28" fmla="*/ 0 w 33"/>
                <a:gd name="T29" fmla="*/ 5 h 22"/>
                <a:gd name="T30" fmla="*/ 0 w 33"/>
                <a:gd name="T31" fmla="*/ 5 h 22"/>
                <a:gd name="T32" fmla="*/ 0 w 33"/>
                <a:gd name="T33" fmla="*/ 4 h 22"/>
                <a:gd name="T34" fmla="*/ 0 w 33"/>
                <a:gd name="T35" fmla="*/ 4 h 22"/>
                <a:gd name="T36" fmla="*/ 0 w 33"/>
                <a:gd name="T37" fmla="*/ 4 h 22"/>
                <a:gd name="T38" fmla="*/ 0 w 33"/>
                <a:gd name="T39" fmla="*/ 4 h 22"/>
                <a:gd name="T40" fmla="*/ 0 w 33"/>
                <a:gd name="T41" fmla="*/ 4 h 22"/>
                <a:gd name="T42" fmla="*/ 0 w 33"/>
                <a:gd name="T43" fmla="*/ 4 h 22"/>
                <a:gd name="T44" fmla="*/ 0 w 33"/>
                <a:gd name="T45" fmla="*/ 4 h 22"/>
                <a:gd name="T46" fmla="*/ 0 w 33"/>
                <a:gd name="T47" fmla="*/ 4 h 22"/>
                <a:gd name="T48" fmla="*/ 0 w 33"/>
                <a:gd name="T49" fmla="*/ 4 h 22"/>
                <a:gd name="T50" fmla="*/ 0 w 33"/>
                <a:gd name="T51" fmla="*/ 4 h 22"/>
                <a:gd name="T52" fmla="*/ 0 w 33"/>
                <a:gd name="T53" fmla="*/ 3 h 22"/>
                <a:gd name="T54" fmla="*/ 0 w 33"/>
                <a:gd name="T55" fmla="*/ 3 h 22"/>
                <a:gd name="T56" fmla="*/ 0 w 33"/>
                <a:gd name="T57" fmla="*/ 3 h 22"/>
                <a:gd name="T58" fmla="*/ 0 w 33"/>
                <a:gd name="T59" fmla="*/ 3 h 22"/>
                <a:gd name="T60" fmla="*/ 0 w 33"/>
                <a:gd name="T61" fmla="*/ 3 h 22"/>
                <a:gd name="T62" fmla="*/ 0 w 33"/>
                <a:gd name="T63" fmla="*/ 3 h 22"/>
                <a:gd name="T64" fmla="*/ 0 w 33"/>
                <a:gd name="T65" fmla="*/ 3 h 22"/>
                <a:gd name="T66" fmla="*/ 0 w 33"/>
                <a:gd name="T67" fmla="*/ 3 h 22"/>
                <a:gd name="T68" fmla="*/ 0 w 33"/>
                <a:gd name="T69" fmla="*/ 3 h 22"/>
                <a:gd name="T70" fmla="*/ 0 w 33"/>
                <a:gd name="T71" fmla="*/ 3 h 22"/>
                <a:gd name="T72" fmla="*/ 0 w 33"/>
                <a:gd name="T73" fmla="*/ 3 h 22"/>
                <a:gd name="T74" fmla="*/ 0 w 33"/>
                <a:gd name="T75" fmla="*/ 3 h 22"/>
                <a:gd name="T76" fmla="*/ 0 w 33"/>
                <a:gd name="T77" fmla="*/ 2 h 22"/>
                <a:gd name="T78" fmla="*/ 0 w 33"/>
                <a:gd name="T79" fmla="*/ 2 h 22"/>
                <a:gd name="T80" fmla="*/ 0 w 33"/>
                <a:gd name="T81" fmla="*/ 2 h 22"/>
                <a:gd name="T82" fmla="*/ 0 w 33"/>
                <a:gd name="T83" fmla="*/ 2 h 22"/>
                <a:gd name="T84" fmla="*/ 0 w 33"/>
                <a:gd name="T85" fmla="*/ 2 h 22"/>
                <a:gd name="T86" fmla="*/ 0 w 33"/>
                <a:gd name="T87" fmla="*/ 2 h 22"/>
                <a:gd name="T88" fmla="*/ 0 w 33"/>
                <a:gd name="T89" fmla="*/ 2 h 22"/>
                <a:gd name="T90" fmla="*/ 0 w 33"/>
                <a:gd name="T91" fmla="*/ 2 h 22"/>
                <a:gd name="T92" fmla="*/ 0 w 33"/>
                <a:gd name="T93" fmla="*/ 2 h 22"/>
                <a:gd name="T94" fmla="*/ 0 w 33"/>
                <a:gd name="T95" fmla="*/ 1 h 22"/>
                <a:gd name="T96" fmla="*/ 0 w 33"/>
                <a:gd name="T97" fmla="*/ 1 h 22"/>
                <a:gd name="T98" fmla="*/ 0 w 33"/>
                <a:gd name="T99" fmla="*/ 1 h 22"/>
                <a:gd name="T100" fmla="*/ 0 w 33"/>
                <a:gd name="T101" fmla="*/ 1 h 22"/>
                <a:gd name="T102" fmla="*/ 0 w 33"/>
                <a:gd name="T103" fmla="*/ 1 h 22"/>
                <a:gd name="T104" fmla="*/ 0 w 33"/>
                <a:gd name="T105" fmla="*/ 1 h 22"/>
                <a:gd name="T106" fmla="*/ 0 w 33"/>
                <a:gd name="T107" fmla="*/ 1 h 22"/>
                <a:gd name="T108" fmla="*/ 0 w 33"/>
                <a:gd name="T109" fmla="*/ 1 h 22"/>
                <a:gd name="T110" fmla="*/ 0 w 33"/>
                <a:gd name="T111" fmla="*/ 1 h 22"/>
                <a:gd name="T112" fmla="*/ 0 w 33"/>
                <a:gd name="T113" fmla="*/ 0 h 22"/>
                <a:gd name="T114" fmla="*/ 0 w 33"/>
                <a:gd name="T115" fmla="*/ 0 h 22"/>
                <a:gd name="T116" fmla="*/ 0 w 33"/>
                <a:gd name="T1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 h="22">
                  <a:moveTo>
                    <a:pt x="33" y="21"/>
                  </a:moveTo>
                  <a:cubicBezTo>
                    <a:pt x="33" y="21"/>
                    <a:pt x="33" y="22"/>
                    <a:pt x="33" y="22"/>
                  </a:cubicBezTo>
                  <a:cubicBezTo>
                    <a:pt x="33" y="22"/>
                    <a:pt x="33" y="22"/>
                    <a:pt x="33" y="22"/>
                  </a:cubicBezTo>
                  <a:cubicBezTo>
                    <a:pt x="33" y="22"/>
                    <a:pt x="33" y="21"/>
                    <a:pt x="33" y="21"/>
                  </a:cubicBezTo>
                  <a:cubicBezTo>
                    <a:pt x="33" y="21"/>
                    <a:pt x="33" y="21"/>
                    <a:pt x="33" y="21"/>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3"/>
                    <a:pt x="0" y="3"/>
                  </a:cubicBezTo>
                  <a:cubicBezTo>
                    <a:pt x="0" y="3"/>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80A6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7" name="iṡľíḓê">
              <a:extLst>
                <a:ext uri="{FF2B5EF4-FFF2-40B4-BE49-F238E27FC236}">
                  <a16:creationId xmlns:a16="http://schemas.microsoft.com/office/drawing/2014/main" id="{86DF3B92-7155-43FB-A147-8A425AFFE3EF}"/>
                </a:ext>
              </a:extLst>
            </p:cNvPr>
            <p:cNvSpPr/>
            <p:nvPr/>
          </p:nvSpPr>
          <p:spPr bwMode="auto">
            <a:xfrm>
              <a:off x="9137886" y="3757389"/>
              <a:ext cx="0" cy="3064"/>
            </a:xfrm>
            <a:custGeom>
              <a:avLst/>
              <a:gdLst>
                <a:gd name="T0" fmla="*/ 0 h 1"/>
                <a:gd name="T1" fmla="*/ 1 h 1"/>
                <a:gd name="T2" fmla="*/ 0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0"/>
                  </a:moveTo>
                  <a:cubicBezTo>
                    <a:pt x="0" y="0"/>
                    <a:pt x="0" y="0"/>
                    <a:pt x="0" y="1"/>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313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8" name="íṥ1ïdé">
              <a:extLst>
                <a:ext uri="{FF2B5EF4-FFF2-40B4-BE49-F238E27FC236}">
                  <a16:creationId xmlns:a16="http://schemas.microsoft.com/office/drawing/2014/main" id="{BD97BDA7-DBD6-4BCB-A7C7-F17340A18C4C}"/>
                </a:ext>
              </a:extLst>
            </p:cNvPr>
            <p:cNvSpPr/>
            <p:nvPr/>
          </p:nvSpPr>
          <p:spPr bwMode="auto">
            <a:xfrm>
              <a:off x="9119504" y="3774240"/>
              <a:ext cx="15319" cy="41361"/>
            </a:xfrm>
            <a:custGeom>
              <a:avLst/>
              <a:gdLst>
                <a:gd name="T0" fmla="*/ 5 w 5"/>
                <a:gd name="T1" fmla="*/ 0 h 13"/>
                <a:gd name="T2" fmla="*/ 0 w 5"/>
                <a:gd name="T3" fmla="*/ 13 h 13"/>
                <a:gd name="T4" fmla="*/ 0 w 5"/>
                <a:gd name="T5" fmla="*/ 13 h 13"/>
                <a:gd name="T6" fmla="*/ 5 w 5"/>
                <a:gd name="T7" fmla="*/ 0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6"/>
                    <a:pt x="1" y="10"/>
                    <a:pt x="0" y="13"/>
                  </a:cubicBezTo>
                  <a:cubicBezTo>
                    <a:pt x="0" y="13"/>
                    <a:pt x="0" y="13"/>
                    <a:pt x="0" y="13"/>
                  </a:cubicBezTo>
                  <a:cubicBezTo>
                    <a:pt x="1" y="10"/>
                    <a:pt x="3" y="6"/>
                    <a:pt x="5" y="0"/>
                  </a:cubicBezTo>
                  <a:cubicBezTo>
                    <a:pt x="5" y="0"/>
                    <a:pt x="5" y="0"/>
                    <a:pt x="5" y="0"/>
                  </a:cubicBezTo>
                </a:path>
              </a:pathLst>
            </a:custGeom>
            <a:solidFill>
              <a:srgbClr val="80A6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39" name="íṡḻîde">
              <a:extLst>
                <a:ext uri="{FF2B5EF4-FFF2-40B4-BE49-F238E27FC236}">
                  <a16:creationId xmlns:a16="http://schemas.microsoft.com/office/drawing/2014/main" id="{7AE386EB-1978-4D0F-8109-D6DFF626A37F}"/>
                </a:ext>
              </a:extLst>
            </p:cNvPr>
            <p:cNvSpPr/>
            <p:nvPr/>
          </p:nvSpPr>
          <p:spPr bwMode="auto">
            <a:xfrm>
              <a:off x="9134823" y="3760453"/>
              <a:ext cx="3064" cy="13787"/>
            </a:xfrm>
            <a:custGeom>
              <a:avLst/>
              <a:gdLst>
                <a:gd name="T0" fmla="*/ 1 w 1"/>
                <a:gd name="T1" fmla="*/ 0 h 4"/>
                <a:gd name="T2" fmla="*/ 0 w 1"/>
                <a:gd name="T3" fmla="*/ 4 h 4"/>
                <a:gd name="T4" fmla="*/ 0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3"/>
                    <a:pt x="0" y="4"/>
                  </a:cubicBezTo>
                  <a:cubicBezTo>
                    <a:pt x="0" y="4"/>
                    <a:pt x="0" y="4"/>
                    <a:pt x="0" y="4"/>
                  </a:cubicBezTo>
                  <a:cubicBezTo>
                    <a:pt x="0" y="3"/>
                    <a:pt x="0" y="1"/>
                    <a:pt x="1" y="0"/>
                  </a:cubicBezTo>
                </a:path>
              </a:pathLst>
            </a:custGeom>
            <a:solidFill>
              <a:srgbClr val="1313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0" name="îSļïdé">
              <a:extLst>
                <a:ext uri="{FF2B5EF4-FFF2-40B4-BE49-F238E27FC236}">
                  <a16:creationId xmlns:a16="http://schemas.microsoft.com/office/drawing/2014/main" id="{78281640-3E57-40F1-98FF-BAFB652530BA}"/>
                </a:ext>
              </a:extLst>
            </p:cNvPr>
            <p:cNvSpPr/>
            <p:nvPr/>
          </p:nvSpPr>
          <p:spPr bwMode="auto">
            <a:xfrm>
              <a:off x="9116440" y="3815600"/>
              <a:ext cx="306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EE84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1" name="îṩļîḑè">
              <a:extLst>
                <a:ext uri="{FF2B5EF4-FFF2-40B4-BE49-F238E27FC236}">
                  <a16:creationId xmlns:a16="http://schemas.microsoft.com/office/drawing/2014/main" id="{3FD0937D-31C7-435C-B2CC-2DB0EC854116}"/>
                </a:ext>
              </a:extLst>
            </p:cNvPr>
            <p:cNvSpPr/>
            <p:nvPr/>
          </p:nvSpPr>
          <p:spPr bwMode="auto">
            <a:xfrm>
              <a:off x="9116440" y="3815600"/>
              <a:ext cx="0" cy="6127"/>
            </a:xfrm>
            <a:custGeom>
              <a:avLst/>
              <a:gdLst>
                <a:gd name="T0" fmla="*/ 0 h 2"/>
                <a:gd name="T1" fmla="*/ 0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0"/>
                    <a:pt x="0" y="0"/>
                  </a:cubicBezTo>
                  <a:cubicBezTo>
                    <a:pt x="0" y="1"/>
                    <a:pt x="0" y="1"/>
                    <a:pt x="0" y="2"/>
                  </a:cubicBezTo>
                  <a:cubicBezTo>
                    <a:pt x="0" y="2"/>
                    <a:pt x="0" y="2"/>
                    <a:pt x="0" y="2"/>
                  </a:cubicBezTo>
                  <a:cubicBezTo>
                    <a:pt x="0" y="1"/>
                    <a:pt x="0" y="1"/>
                    <a:pt x="0" y="0"/>
                  </a:cubicBezTo>
                </a:path>
              </a:pathLst>
            </a:custGeom>
            <a:solidFill>
              <a:srgbClr val="D95B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2" name="íš1îḑe">
              <a:extLst>
                <a:ext uri="{FF2B5EF4-FFF2-40B4-BE49-F238E27FC236}">
                  <a16:creationId xmlns:a16="http://schemas.microsoft.com/office/drawing/2014/main" id="{26368125-92CA-4DC2-AF7C-A5DA04CDABDD}"/>
                </a:ext>
              </a:extLst>
            </p:cNvPr>
            <p:cNvSpPr/>
            <p:nvPr/>
          </p:nvSpPr>
          <p:spPr bwMode="auto">
            <a:xfrm>
              <a:off x="6769627" y="2610024"/>
              <a:ext cx="1890318" cy="1888787"/>
            </a:xfrm>
            <a:prstGeom prst="ellipse">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3" name="îṥlïḍé">
              <a:extLst>
                <a:ext uri="{FF2B5EF4-FFF2-40B4-BE49-F238E27FC236}">
                  <a16:creationId xmlns:a16="http://schemas.microsoft.com/office/drawing/2014/main" id="{CE4F7F1B-3DC5-49AF-9626-65EBE38C502D}"/>
                </a:ext>
              </a:extLst>
            </p:cNvPr>
            <p:cNvSpPr/>
            <p:nvPr/>
          </p:nvSpPr>
          <p:spPr bwMode="auto">
            <a:xfrm>
              <a:off x="6988684" y="2829080"/>
              <a:ext cx="1452205" cy="1450674"/>
            </a:xfrm>
            <a:prstGeom prst="ellipse">
              <a:avLst/>
            </a:prstGeom>
            <a:solidFill>
              <a:srgbClr val="D68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4" name="iṧḻíḑé">
              <a:extLst>
                <a:ext uri="{FF2B5EF4-FFF2-40B4-BE49-F238E27FC236}">
                  <a16:creationId xmlns:a16="http://schemas.microsoft.com/office/drawing/2014/main" id="{40D75A23-C065-4F10-ADC6-8BA36BE21516}"/>
                </a:ext>
              </a:extLst>
            </p:cNvPr>
            <p:cNvSpPr/>
            <p:nvPr/>
          </p:nvSpPr>
          <p:spPr bwMode="auto">
            <a:xfrm>
              <a:off x="7017789" y="2858186"/>
              <a:ext cx="1397058" cy="1392463"/>
            </a:xfrm>
            <a:prstGeom prst="ellipse">
              <a:avLst/>
            </a:prstGeom>
            <a:solidFill>
              <a:srgbClr val="F3A1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5" name="îṧḷídé">
              <a:extLst>
                <a:ext uri="{FF2B5EF4-FFF2-40B4-BE49-F238E27FC236}">
                  <a16:creationId xmlns:a16="http://schemas.microsoft.com/office/drawing/2014/main" id="{7E2911FB-1034-4459-83AE-A7F23D18C324}"/>
                </a:ext>
              </a:extLst>
            </p:cNvPr>
            <p:cNvSpPr/>
            <p:nvPr/>
          </p:nvSpPr>
          <p:spPr bwMode="auto">
            <a:xfrm>
              <a:off x="6333047" y="5290784"/>
              <a:ext cx="424326" cy="419730"/>
            </a:xfrm>
            <a:custGeom>
              <a:avLst/>
              <a:gdLst>
                <a:gd name="T0" fmla="*/ 250 w 277"/>
                <a:gd name="T1" fmla="*/ 274 h 274"/>
                <a:gd name="T2" fmla="*/ 29 w 277"/>
                <a:gd name="T3" fmla="*/ 274 h 274"/>
                <a:gd name="T4" fmla="*/ 0 w 277"/>
                <a:gd name="T5" fmla="*/ 0 h 274"/>
                <a:gd name="T6" fmla="*/ 277 w 277"/>
                <a:gd name="T7" fmla="*/ 0 h 274"/>
                <a:gd name="T8" fmla="*/ 250 w 277"/>
                <a:gd name="T9" fmla="*/ 274 h 274"/>
              </a:gdLst>
              <a:ahLst/>
              <a:cxnLst>
                <a:cxn ang="0">
                  <a:pos x="T0" y="T1"/>
                </a:cxn>
                <a:cxn ang="0">
                  <a:pos x="T2" y="T3"/>
                </a:cxn>
                <a:cxn ang="0">
                  <a:pos x="T4" y="T5"/>
                </a:cxn>
                <a:cxn ang="0">
                  <a:pos x="T6" y="T7"/>
                </a:cxn>
                <a:cxn ang="0">
                  <a:pos x="T8" y="T9"/>
                </a:cxn>
              </a:cxnLst>
              <a:rect l="0" t="0" r="r" b="b"/>
              <a:pathLst>
                <a:path w="277" h="274">
                  <a:moveTo>
                    <a:pt x="250" y="274"/>
                  </a:moveTo>
                  <a:lnTo>
                    <a:pt x="29" y="274"/>
                  </a:lnTo>
                  <a:lnTo>
                    <a:pt x="0" y="0"/>
                  </a:lnTo>
                  <a:lnTo>
                    <a:pt x="277" y="0"/>
                  </a:lnTo>
                  <a:lnTo>
                    <a:pt x="250" y="274"/>
                  </a:lnTo>
                  <a:close/>
                </a:path>
              </a:pathLst>
            </a:custGeom>
            <a:solidFill>
              <a:srgbClr val="F0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6" name="iṥḷîḋè">
              <a:extLst>
                <a:ext uri="{FF2B5EF4-FFF2-40B4-BE49-F238E27FC236}">
                  <a16:creationId xmlns:a16="http://schemas.microsoft.com/office/drawing/2014/main" id="{6CC067E9-0942-4355-A10E-CE3C544D08C7}"/>
                </a:ext>
              </a:extLst>
            </p:cNvPr>
            <p:cNvSpPr/>
            <p:nvPr/>
          </p:nvSpPr>
          <p:spPr bwMode="auto">
            <a:xfrm>
              <a:off x="6333047"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7" name="íşḻîde">
              <a:extLst>
                <a:ext uri="{FF2B5EF4-FFF2-40B4-BE49-F238E27FC236}">
                  <a16:creationId xmlns:a16="http://schemas.microsoft.com/office/drawing/2014/main" id="{028FF052-16C7-41DD-A889-E0B30F2F9635}"/>
                </a:ext>
              </a:extLst>
            </p:cNvPr>
            <p:cNvSpPr/>
            <p:nvPr/>
          </p:nvSpPr>
          <p:spPr bwMode="auto">
            <a:xfrm>
              <a:off x="6362152"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8" name="îsḷíďè">
              <a:extLst>
                <a:ext uri="{FF2B5EF4-FFF2-40B4-BE49-F238E27FC236}">
                  <a16:creationId xmlns:a16="http://schemas.microsoft.com/office/drawing/2014/main" id="{5D469929-FD47-4E31-B5E6-ADA691EA73B3}"/>
                </a:ext>
              </a:extLst>
            </p:cNvPr>
            <p:cNvSpPr/>
            <p:nvPr/>
          </p:nvSpPr>
          <p:spPr bwMode="auto">
            <a:xfrm>
              <a:off x="6377470" y="5669153"/>
              <a:ext cx="338542"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9" name="iṩľiḍê">
              <a:extLst>
                <a:ext uri="{FF2B5EF4-FFF2-40B4-BE49-F238E27FC236}">
                  <a16:creationId xmlns:a16="http://schemas.microsoft.com/office/drawing/2014/main" id="{59787D47-E7B3-4B28-AA6E-1F1E4121E18C}"/>
                </a:ext>
              </a:extLst>
            </p:cNvPr>
            <p:cNvSpPr/>
            <p:nvPr/>
          </p:nvSpPr>
          <p:spPr bwMode="auto">
            <a:xfrm>
              <a:off x="6530657"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0" name="isḻïdê">
              <a:extLst>
                <a:ext uri="{FF2B5EF4-FFF2-40B4-BE49-F238E27FC236}">
                  <a16:creationId xmlns:a16="http://schemas.microsoft.com/office/drawing/2014/main" id="{9437F42E-9A56-4D07-885F-CEB29AF22CF0}"/>
                </a:ext>
              </a:extLst>
            </p:cNvPr>
            <p:cNvSpPr/>
            <p:nvPr/>
          </p:nvSpPr>
          <p:spPr bwMode="auto">
            <a:xfrm>
              <a:off x="6553635" y="4727058"/>
              <a:ext cx="441176"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1" name="í$ľïďè">
              <a:extLst>
                <a:ext uri="{FF2B5EF4-FFF2-40B4-BE49-F238E27FC236}">
                  <a16:creationId xmlns:a16="http://schemas.microsoft.com/office/drawing/2014/main" id="{47B51196-5D98-45FF-AFA1-7B45A7F661FA}"/>
                </a:ext>
              </a:extLst>
            </p:cNvPr>
            <p:cNvSpPr/>
            <p:nvPr/>
          </p:nvSpPr>
          <p:spPr bwMode="auto">
            <a:xfrm>
              <a:off x="6202838"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2" name="ïšlîďe">
              <a:extLst>
                <a:ext uri="{FF2B5EF4-FFF2-40B4-BE49-F238E27FC236}">
                  <a16:creationId xmlns:a16="http://schemas.microsoft.com/office/drawing/2014/main" id="{1A0FC7A5-FE58-48C8-988C-74D6630DD527}"/>
                </a:ext>
              </a:extLst>
            </p:cNvPr>
            <p:cNvSpPr/>
            <p:nvPr/>
          </p:nvSpPr>
          <p:spPr bwMode="auto">
            <a:xfrm>
              <a:off x="6256454"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3" name="ïs1ïde">
              <a:extLst>
                <a:ext uri="{FF2B5EF4-FFF2-40B4-BE49-F238E27FC236}">
                  <a16:creationId xmlns:a16="http://schemas.microsoft.com/office/drawing/2014/main" id="{342093A7-1359-4E23-BBFF-0706299B037F}"/>
                </a:ext>
              </a:extLst>
            </p:cNvPr>
            <p:cNvSpPr/>
            <p:nvPr/>
          </p:nvSpPr>
          <p:spPr bwMode="auto">
            <a:xfrm>
              <a:off x="6406576" y="4406899"/>
              <a:ext cx="347733"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4" name="iśḷíḋé">
              <a:extLst>
                <a:ext uri="{FF2B5EF4-FFF2-40B4-BE49-F238E27FC236}">
                  <a16:creationId xmlns:a16="http://schemas.microsoft.com/office/drawing/2014/main" id="{6C9C4910-869D-43FE-9418-F536267AEAFD}"/>
                </a:ext>
              </a:extLst>
            </p:cNvPr>
            <p:cNvSpPr/>
            <p:nvPr/>
          </p:nvSpPr>
          <p:spPr bwMode="auto">
            <a:xfrm>
              <a:off x="6518402"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5" name="íšlïḍe">
              <a:extLst>
                <a:ext uri="{FF2B5EF4-FFF2-40B4-BE49-F238E27FC236}">
                  <a16:creationId xmlns:a16="http://schemas.microsoft.com/office/drawing/2014/main" id="{ADE0EA6B-7454-4C69-B3FD-C71C8AD9BAB6}"/>
                </a:ext>
              </a:extLst>
            </p:cNvPr>
            <p:cNvSpPr/>
            <p:nvPr/>
          </p:nvSpPr>
          <p:spPr bwMode="auto">
            <a:xfrm>
              <a:off x="10917910" y="5290784"/>
              <a:ext cx="424326" cy="419730"/>
            </a:xfrm>
            <a:custGeom>
              <a:avLst/>
              <a:gdLst>
                <a:gd name="T0" fmla="*/ 249 w 277"/>
                <a:gd name="T1" fmla="*/ 274 h 274"/>
                <a:gd name="T2" fmla="*/ 29 w 277"/>
                <a:gd name="T3" fmla="*/ 274 h 274"/>
                <a:gd name="T4" fmla="*/ 0 w 277"/>
                <a:gd name="T5" fmla="*/ 0 h 274"/>
                <a:gd name="T6" fmla="*/ 277 w 277"/>
                <a:gd name="T7" fmla="*/ 0 h 274"/>
                <a:gd name="T8" fmla="*/ 249 w 277"/>
                <a:gd name="T9" fmla="*/ 274 h 274"/>
              </a:gdLst>
              <a:ahLst/>
              <a:cxnLst>
                <a:cxn ang="0">
                  <a:pos x="T0" y="T1"/>
                </a:cxn>
                <a:cxn ang="0">
                  <a:pos x="T2" y="T3"/>
                </a:cxn>
                <a:cxn ang="0">
                  <a:pos x="T4" y="T5"/>
                </a:cxn>
                <a:cxn ang="0">
                  <a:pos x="T6" y="T7"/>
                </a:cxn>
                <a:cxn ang="0">
                  <a:pos x="T8" y="T9"/>
                </a:cxn>
              </a:cxnLst>
              <a:rect l="0" t="0" r="r" b="b"/>
              <a:pathLst>
                <a:path w="277" h="274">
                  <a:moveTo>
                    <a:pt x="249" y="274"/>
                  </a:moveTo>
                  <a:lnTo>
                    <a:pt x="29" y="274"/>
                  </a:lnTo>
                  <a:lnTo>
                    <a:pt x="0" y="0"/>
                  </a:lnTo>
                  <a:lnTo>
                    <a:pt x="277" y="0"/>
                  </a:lnTo>
                  <a:lnTo>
                    <a:pt x="249" y="274"/>
                  </a:lnTo>
                  <a:close/>
                </a:path>
              </a:pathLst>
            </a:custGeom>
            <a:solidFill>
              <a:srgbClr val="F0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6" name="îṩḻiḍê">
              <a:extLst>
                <a:ext uri="{FF2B5EF4-FFF2-40B4-BE49-F238E27FC236}">
                  <a16:creationId xmlns:a16="http://schemas.microsoft.com/office/drawing/2014/main" id="{A71D9D44-50AF-4C7F-B2BD-FA7264BBC2B1}"/>
                </a:ext>
              </a:extLst>
            </p:cNvPr>
            <p:cNvSpPr/>
            <p:nvPr/>
          </p:nvSpPr>
          <p:spPr bwMode="auto">
            <a:xfrm>
              <a:off x="10917910"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7" name="ïṥ1íḑe">
              <a:extLst>
                <a:ext uri="{FF2B5EF4-FFF2-40B4-BE49-F238E27FC236}">
                  <a16:creationId xmlns:a16="http://schemas.microsoft.com/office/drawing/2014/main" id="{95E8EF25-35E2-44E9-BF1A-80FAF7F1F55D}"/>
                </a:ext>
              </a:extLst>
            </p:cNvPr>
            <p:cNvSpPr/>
            <p:nvPr/>
          </p:nvSpPr>
          <p:spPr bwMode="auto">
            <a:xfrm>
              <a:off x="10947016"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8" name="iṣļíḋè">
              <a:extLst>
                <a:ext uri="{FF2B5EF4-FFF2-40B4-BE49-F238E27FC236}">
                  <a16:creationId xmlns:a16="http://schemas.microsoft.com/office/drawing/2014/main" id="{492EEE81-E822-46FE-A775-1F86F0020A29}"/>
                </a:ext>
              </a:extLst>
            </p:cNvPr>
            <p:cNvSpPr/>
            <p:nvPr/>
          </p:nvSpPr>
          <p:spPr bwMode="auto">
            <a:xfrm>
              <a:off x="10962335" y="5669153"/>
              <a:ext cx="337010"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59" name="ïś1ïḓé">
              <a:extLst>
                <a:ext uri="{FF2B5EF4-FFF2-40B4-BE49-F238E27FC236}">
                  <a16:creationId xmlns:a16="http://schemas.microsoft.com/office/drawing/2014/main" id="{DB4BBEB0-C24D-4007-AC1D-E94F37530E25}"/>
                </a:ext>
              </a:extLst>
            </p:cNvPr>
            <p:cNvSpPr/>
            <p:nvPr/>
          </p:nvSpPr>
          <p:spPr bwMode="auto">
            <a:xfrm>
              <a:off x="11115521"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0" name="iSḻïḓe">
              <a:extLst>
                <a:ext uri="{FF2B5EF4-FFF2-40B4-BE49-F238E27FC236}">
                  <a16:creationId xmlns:a16="http://schemas.microsoft.com/office/drawing/2014/main" id="{98CD6BDD-761A-449B-A905-B499634DD587}"/>
                </a:ext>
              </a:extLst>
            </p:cNvPr>
            <p:cNvSpPr/>
            <p:nvPr/>
          </p:nvSpPr>
          <p:spPr bwMode="auto">
            <a:xfrm>
              <a:off x="11136967" y="4727058"/>
              <a:ext cx="442709"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1" name="işľiďè">
              <a:extLst>
                <a:ext uri="{FF2B5EF4-FFF2-40B4-BE49-F238E27FC236}">
                  <a16:creationId xmlns:a16="http://schemas.microsoft.com/office/drawing/2014/main" id="{C8E157C7-5458-4C94-9D72-FF7BF4A63848}"/>
                </a:ext>
              </a:extLst>
            </p:cNvPr>
            <p:cNvSpPr/>
            <p:nvPr/>
          </p:nvSpPr>
          <p:spPr bwMode="auto">
            <a:xfrm>
              <a:off x="10787702"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2" name="iṧḷidé">
              <a:extLst>
                <a:ext uri="{FF2B5EF4-FFF2-40B4-BE49-F238E27FC236}">
                  <a16:creationId xmlns:a16="http://schemas.microsoft.com/office/drawing/2014/main" id="{4066FAE6-E988-42F4-AD84-254CFDD420F7}"/>
                </a:ext>
              </a:extLst>
            </p:cNvPr>
            <p:cNvSpPr/>
            <p:nvPr/>
          </p:nvSpPr>
          <p:spPr bwMode="auto">
            <a:xfrm>
              <a:off x="10841317"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3" name="ïṧḷîdé">
              <a:extLst>
                <a:ext uri="{FF2B5EF4-FFF2-40B4-BE49-F238E27FC236}">
                  <a16:creationId xmlns:a16="http://schemas.microsoft.com/office/drawing/2014/main" id="{195A2A4E-8F9A-49B4-998D-2553A6C5FB97}"/>
                </a:ext>
              </a:extLst>
            </p:cNvPr>
            <p:cNvSpPr/>
            <p:nvPr/>
          </p:nvSpPr>
          <p:spPr bwMode="auto">
            <a:xfrm>
              <a:off x="10991440" y="4406899"/>
              <a:ext cx="346201"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4" name="iSļïde">
              <a:extLst>
                <a:ext uri="{FF2B5EF4-FFF2-40B4-BE49-F238E27FC236}">
                  <a16:creationId xmlns:a16="http://schemas.microsoft.com/office/drawing/2014/main" id="{B0F49412-F117-4CF8-9B6D-988DD237DBD5}"/>
                </a:ext>
              </a:extLst>
            </p:cNvPr>
            <p:cNvSpPr/>
            <p:nvPr/>
          </p:nvSpPr>
          <p:spPr bwMode="auto">
            <a:xfrm>
              <a:off x="11103266"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5" name="ïSľîďê">
              <a:extLst>
                <a:ext uri="{FF2B5EF4-FFF2-40B4-BE49-F238E27FC236}">
                  <a16:creationId xmlns:a16="http://schemas.microsoft.com/office/drawing/2014/main" id="{0C72D950-E24F-4F52-953A-FE87338EB4C3}"/>
                </a:ext>
              </a:extLst>
            </p:cNvPr>
            <p:cNvSpPr/>
            <p:nvPr/>
          </p:nvSpPr>
          <p:spPr bwMode="auto">
            <a:xfrm>
              <a:off x="7369422" y="2965394"/>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a:extLst/>
          </p:spPr>
          <p:txBody>
            <a:bodyPr anchor="ctr"/>
            <a:lstStyle/>
            <a:p>
              <a:pPr algn="ctr"/>
              <a:endParaRPr dirty="0">
                <a:cs typeface="+mn-ea"/>
                <a:sym typeface="+mn-lt"/>
              </a:endParaRPr>
            </a:p>
          </p:txBody>
        </p:sp>
        <p:sp>
          <p:nvSpPr>
            <p:cNvPr id="666" name="ïSľîďê">
              <a:extLst>
                <a:ext uri="{FF2B5EF4-FFF2-40B4-BE49-F238E27FC236}">
                  <a16:creationId xmlns:a16="http://schemas.microsoft.com/office/drawing/2014/main" id="{37D18B7A-F626-4445-8B90-14A7D0316662}"/>
                </a:ext>
              </a:extLst>
            </p:cNvPr>
            <p:cNvSpPr/>
            <p:nvPr/>
          </p:nvSpPr>
          <p:spPr bwMode="auto">
            <a:xfrm>
              <a:off x="7339376" y="2936329"/>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cs typeface="+mn-ea"/>
                <a:sym typeface="+mn-lt"/>
              </a:endParaRPr>
            </a:p>
          </p:txBody>
        </p:sp>
        <p:sp>
          <p:nvSpPr>
            <p:cNvPr id="667" name="ïSľîďê">
              <a:extLst>
                <a:ext uri="{FF2B5EF4-FFF2-40B4-BE49-F238E27FC236}">
                  <a16:creationId xmlns:a16="http://schemas.microsoft.com/office/drawing/2014/main" id="{898AA8E9-77CF-4815-9D67-ADBA3CB00483}"/>
                </a:ext>
              </a:extLst>
            </p:cNvPr>
            <p:cNvSpPr/>
            <p:nvPr/>
          </p:nvSpPr>
          <p:spPr bwMode="auto">
            <a:xfrm>
              <a:off x="10418900" y="4467648"/>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a:extLst/>
          </p:spPr>
          <p:txBody>
            <a:bodyPr anchor="ctr"/>
            <a:lstStyle/>
            <a:p>
              <a:pPr algn="ctr"/>
              <a:endParaRPr dirty="0">
                <a:cs typeface="+mn-ea"/>
                <a:sym typeface="+mn-lt"/>
              </a:endParaRPr>
            </a:p>
          </p:txBody>
        </p:sp>
        <p:sp>
          <p:nvSpPr>
            <p:cNvPr id="668" name="ïSľîďê">
              <a:extLst>
                <a:ext uri="{FF2B5EF4-FFF2-40B4-BE49-F238E27FC236}">
                  <a16:creationId xmlns:a16="http://schemas.microsoft.com/office/drawing/2014/main" id="{21B47446-D40E-4CC5-8AD2-4A291C53944D}"/>
                </a:ext>
              </a:extLst>
            </p:cNvPr>
            <p:cNvSpPr/>
            <p:nvPr/>
          </p:nvSpPr>
          <p:spPr bwMode="auto">
            <a:xfrm>
              <a:off x="10400985" y="4446071"/>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cs typeface="+mn-ea"/>
                <a:sym typeface="+mn-lt"/>
              </a:endParaRPr>
            </a:p>
          </p:txBody>
        </p:sp>
        <p:sp>
          <p:nvSpPr>
            <p:cNvPr id="669" name="ïSľîďê">
              <a:extLst>
                <a:ext uri="{FF2B5EF4-FFF2-40B4-BE49-F238E27FC236}">
                  <a16:creationId xmlns:a16="http://schemas.microsoft.com/office/drawing/2014/main" id="{B33768C0-9E77-4513-8257-3AE9494FCF85}"/>
                </a:ext>
              </a:extLst>
            </p:cNvPr>
            <p:cNvSpPr/>
            <p:nvPr/>
          </p:nvSpPr>
          <p:spPr bwMode="auto">
            <a:xfrm>
              <a:off x="9805557" y="3204437"/>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72C1BF"/>
            </a:solidFill>
            <a:ln>
              <a:noFill/>
            </a:ln>
            <a:extLst/>
          </p:spPr>
          <p:txBody>
            <a:bodyPr anchor="ctr"/>
            <a:lstStyle/>
            <a:p>
              <a:pPr algn="ctr"/>
              <a:endParaRPr dirty="0">
                <a:cs typeface="+mn-ea"/>
                <a:sym typeface="+mn-lt"/>
              </a:endParaRPr>
            </a:p>
          </p:txBody>
        </p:sp>
        <p:sp>
          <p:nvSpPr>
            <p:cNvPr id="670" name="ïSľîďê">
              <a:extLst>
                <a:ext uri="{FF2B5EF4-FFF2-40B4-BE49-F238E27FC236}">
                  <a16:creationId xmlns:a16="http://schemas.microsoft.com/office/drawing/2014/main" id="{9FA989D4-0D01-44FB-876C-BA93BDA1924C}"/>
                </a:ext>
              </a:extLst>
            </p:cNvPr>
            <p:cNvSpPr/>
            <p:nvPr/>
          </p:nvSpPr>
          <p:spPr bwMode="auto">
            <a:xfrm>
              <a:off x="9785864" y="3185386"/>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C3EA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cs typeface="+mn-ea"/>
                <a:sym typeface="+mn-lt"/>
              </a:endParaRPr>
            </a:p>
          </p:txBody>
        </p:sp>
        <p:grpSp>
          <p:nvGrpSpPr>
            <p:cNvPr id="671" name="c5e6d0d8-d75b-47b6-b94b-d2e3cad427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06EEB6C3-9CBF-4758-93DE-0367512F2C62}"/>
                </a:ext>
              </a:extLst>
            </p:cNvPr>
            <p:cNvGrpSpPr>
              <a:grpSpLocks noChangeAspect="1"/>
            </p:cNvGrpSpPr>
            <p:nvPr>
              <p:custDataLst>
                <p:tags r:id="rId2"/>
              </p:custDataLst>
            </p:nvPr>
          </p:nvGrpSpPr>
          <p:grpSpPr>
            <a:xfrm>
              <a:off x="7568492" y="3013371"/>
              <a:ext cx="3526058" cy="2910597"/>
              <a:chOff x="3535363" y="1747838"/>
              <a:chExt cx="4902200" cy="4046537"/>
            </a:xfrm>
          </p:grpSpPr>
          <p:sp>
            <p:nvSpPr>
              <p:cNvPr id="672" name="îṧ1íde">
                <a:extLst>
                  <a:ext uri="{FF2B5EF4-FFF2-40B4-BE49-F238E27FC236}">
                    <a16:creationId xmlns:a16="http://schemas.microsoft.com/office/drawing/2014/main" id="{41A7DDE9-EC93-4333-8BEE-57D17837BA5E}"/>
                  </a:ext>
                </a:extLst>
              </p:cNvPr>
              <p:cNvSpPr/>
              <p:nvPr/>
            </p:nvSpPr>
            <p:spPr bwMode="auto">
              <a:xfrm>
                <a:off x="3535363" y="5454650"/>
                <a:ext cx="4902200" cy="339725"/>
              </a:xfrm>
              <a:prstGeom prst="ellipse">
                <a:avLst/>
              </a:prstGeom>
              <a:solidFill>
                <a:srgbClr val="6C63FF">
                  <a:alpha val="20000"/>
                </a:srgbClr>
              </a:solidFill>
              <a:ln>
                <a:noFill/>
              </a:ln>
            </p:spPr>
            <p:txBody>
              <a:bodyPr anchor="ctr"/>
              <a:lstStyle/>
              <a:p>
                <a:pPr algn="ctr"/>
                <a:endParaRPr/>
              </a:p>
            </p:txBody>
          </p:sp>
          <p:sp>
            <p:nvSpPr>
              <p:cNvPr id="673" name="iŝḷîḍê">
                <a:extLst>
                  <a:ext uri="{FF2B5EF4-FFF2-40B4-BE49-F238E27FC236}">
                    <a16:creationId xmlns:a16="http://schemas.microsoft.com/office/drawing/2014/main" id="{95FADBE6-F414-4D02-95C5-E9192D9E0F9F}"/>
                  </a:ext>
                </a:extLst>
              </p:cNvPr>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close/>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4" name="iš1iḑe">
                <a:extLst>
                  <a:ext uri="{FF2B5EF4-FFF2-40B4-BE49-F238E27FC236}">
                    <a16:creationId xmlns:a16="http://schemas.microsoft.com/office/drawing/2014/main" id="{2E32A74F-08E2-4345-9907-AD1D5B565BC5}"/>
                  </a:ext>
                </a:extLst>
              </p:cNvPr>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5" name="ïsḷîďé">
                <a:extLst>
                  <a:ext uri="{FF2B5EF4-FFF2-40B4-BE49-F238E27FC236}">
                    <a16:creationId xmlns:a16="http://schemas.microsoft.com/office/drawing/2014/main" id="{08E0FBDD-FFB2-450E-BB2C-6306F871867F}"/>
                  </a:ext>
                </a:extLst>
              </p:cNvPr>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close/>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6" name="îšļîḑé">
                <a:extLst>
                  <a:ext uri="{FF2B5EF4-FFF2-40B4-BE49-F238E27FC236}">
                    <a16:creationId xmlns:a16="http://schemas.microsoft.com/office/drawing/2014/main" id="{E522B576-1121-42D7-8C63-B951DB39797B}"/>
                  </a:ext>
                </a:extLst>
              </p:cNvPr>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7" name="iṥḷíḑe">
                <a:extLst>
                  <a:ext uri="{FF2B5EF4-FFF2-40B4-BE49-F238E27FC236}">
                    <a16:creationId xmlns:a16="http://schemas.microsoft.com/office/drawing/2014/main" id="{6E8E6FA4-D467-4A5A-8E60-1A9EA29DA2C9}"/>
                  </a:ext>
                </a:extLst>
              </p:cNvPr>
              <p:cNvSpPr/>
              <p:nvPr/>
            </p:nvSpPr>
            <p:spPr bwMode="auto">
              <a:xfrm>
                <a:off x="5437188" y="2547938"/>
                <a:ext cx="92075" cy="3016250"/>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78" name="ïṥlídè">
                <a:extLst>
                  <a:ext uri="{FF2B5EF4-FFF2-40B4-BE49-F238E27FC236}">
                    <a16:creationId xmlns:a16="http://schemas.microsoft.com/office/drawing/2014/main" id="{880A574A-D67A-41D9-8892-F119A23604D1}"/>
                  </a:ext>
                </a:extLst>
              </p:cNvPr>
              <p:cNvSpPr/>
              <p:nvPr/>
            </p:nvSpPr>
            <p:spPr bwMode="auto">
              <a:xfrm>
                <a:off x="5437188" y="2547938"/>
                <a:ext cx="920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79" name="ïṥľïdé">
                <a:extLst>
                  <a:ext uri="{FF2B5EF4-FFF2-40B4-BE49-F238E27FC236}">
                    <a16:creationId xmlns:a16="http://schemas.microsoft.com/office/drawing/2014/main" id="{4DE8089D-4A32-47DB-88A5-B0E6D9D47001}"/>
                  </a:ext>
                </a:extLst>
              </p:cNvPr>
              <p:cNvSpPr/>
              <p:nvPr/>
            </p:nvSpPr>
            <p:spPr bwMode="auto">
              <a:xfrm>
                <a:off x="5353051" y="2052638"/>
                <a:ext cx="238125" cy="279400"/>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0" name="îṡlïḑe">
                <a:extLst>
                  <a:ext uri="{FF2B5EF4-FFF2-40B4-BE49-F238E27FC236}">
                    <a16:creationId xmlns:a16="http://schemas.microsoft.com/office/drawing/2014/main" id="{4E07C50C-5CE7-4452-B494-8E9AA4389111}"/>
                  </a:ext>
                </a:extLst>
              </p:cNvPr>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close/>
                  </a:path>
                </a:pathLst>
              </a:custGeom>
              <a:solidFill>
                <a:srgbClr val="4B4B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1" name="íṧ1íḑe">
                <a:extLst>
                  <a:ext uri="{FF2B5EF4-FFF2-40B4-BE49-F238E27FC236}">
                    <a16:creationId xmlns:a16="http://schemas.microsoft.com/office/drawing/2014/main" id="{05D78576-827A-4C18-86B1-C31256BB68F8}"/>
                  </a:ext>
                </a:extLst>
              </p:cNvPr>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2" name="íṥ1iḑê">
                <a:extLst>
                  <a:ext uri="{FF2B5EF4-FFF2-40B4-BE49-F238E27FC236}">
                    <a16:creationId xmlns:a16="http://schemas.microsoft.com/office/drawing/2014/main" id="{092BCE8D-A809-42AA-B846-518495D3D70A}"/>
                  </a:ext>
                </a:extLst>
              </p:cNvPr>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close/>
                  </a:path>
                </a:pathLst>
              </a:custGeom>
              <a:solidFill>
                <a:srgbClr val="4B4B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3" name="iṥlïḍe">
                <a:extLst>
                  <a:ext uri="{FF2B5EF4-FFF2-40B4-BE49-F238E27FC236}">
                    <a16:creationId xmlns:a16="http://schemas.microsoft.com/office/drawing/2014/main" id="{C3B8B5A1-2D94-48E1-955F-74C68B2DBE0F}"/>
                  </a:ext>
                </a:extLst>
              </p:cNvPr>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4" name="ïṥ1íďè">
                <a:extLst>
                  <a:ext uri="{FF2B5EF4-FFF2-40B4-BE49-F238E27FC236}">
                    <a16:creationId xmlns:a16="http://schemas.microsoft.com/office/drawing/2014/main" id="{920F33D6-62B0-4C46-855B-9CA5B2640177}"/>
                  </a:ext>
                </a:extLst>
              </p:cNvPr>
              <p:cNvSpPr/>
              <p:nvPr/>
            </p:nvSpPr>
            <p:spPr bwMode="auto">
              <a:xfrm>
                <a:off x="5437188" y="3783013"/>
                <a:ext cx="92075" cy="12700"/>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85" name="iŝḷide">
                <a:extLst>
                  <a:ext uri="{FF2B5EF4-FFF2-40B4-BE49-F238E27FC236}">
                    <a16:creationId xmlns:a16="http://schemas.microsoft.com/office/drawing/2014/main" id="{E61261B2-792E-4C0C-96F9-9AC1070FBA39}"/>
                  </a:ext>
                </a:extLst>
              </p:cNvPr>
              <p:cNvSpPr/>
              <p:nvPr/>
            </p:nvSpPr>
            <p:spPr bwMode="auto">
              <a:xfrm>
                <a:off x="5437188" y="3783013"/>
                <a:ext cx="92075"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86" name="ísḻîḋê">
                <a:extLst>
                  <a:ext uri="{FF2B5EF4-FFF2-40B4-BE49-F238E27FC236}">
                    <a16:creationId xmlns:a16="http://schemas.microsoft.com/office/drawing/2014/main" id="{6525890F-70BA-4BAA-BC6F-A8173022A439}"/>
                  </a:ext>
                </a:extLst>
              </p:cNvPr>
              <p:cNvSpPr/>
              <p:nvPr/>
            </p:nvSpPr>
            <p:spPr bwMode="auto">
              <a:xfrm>
                <a:off x="5561013"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87" name="iṡḻidè">
                <a:extLst>
                  <a:ext uri="{FF2B5EF4-FFF2-40B4-BE49-F238E27FC236}">
                    <a16:creationId xmlns:a16="http://schemas.microsoft.com/office/drawing/2014/main" id="{16D77FC2-55F1-4383-8506-E4F0511A35CD}"/>
                  </a:ext>
                </a:extLst>
              </p:cNvPr>
              <p:cNvSpPr/>
              <p:nvPr/>
            </p:nvSpPr>
            <p:spPr bwMode="auto">
              <a:xfrm>
                <a:off x="5561013"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88" name="iṣḻíḓè">
                <a:extLst>
                  <a:ext uri="{FF2B5EF4-FFF2-40B4-BE49-F238E27FC236}">
                    <a16:creationId xmlns:a16="http://schemas.microsoft.com/office/drawing/2014/main" id="{540F7D4B-EC62-42F4-B55A-33BCD405FEAD}"/>
                  </a:ext>
                </a:extLst>
              </p:cNvPr>
              <p:cNvSpPr/>
              <p:nvPr/>
            </p:nvSpPr>
            <p:spPr bwMode="auto">
              <a:xfrm>
                <a:off x="5384801" y="2173288"/>
                <a:ext cx="1588" cy="7938"/>
              </a:xfrm>
              <a:prstGeom prst="rect">
                <a:avLst/>
              </a:prstGeom>
              <a:solidFill>
                <a:srgbClr val="6159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89" name="íṣ1idê">
                <a:extLst>
                  <a:ext uri="{FF2B5EF4-FFF2-40B4-BE49-F238E27FC236}">
                    <a16:creationId xmlns:a16="http://schemas.microsoft.com/office/drawing/2014/main" id="{1B38AA11-5E0B-4224-B3D5-B88C31A1D0F7}"/>
                  </a:ext>
                </a:extLst>
              </p:cNvPr>
              <p:cNvSpPr/>
              <p:nvPr/>
            </p:nvSpPr>
            <p:spPr bwMode="auto">
              <a:xfrm>
                <a:off x="5384801" y="2173288"/>
                <a:ext cx="1588"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0" name="ïṧḻîḍê">
                <a:extLst>
                  <a:ext uri="{FF2B5EF4-FFF2-40B4-BE49-F238E27FC236}">
                    <a16:creationId xmlns:a16="http://schemas.microsoft.com/office/drawing/2014/main" id="{1A38EB0F-4979-4086-9C7E-357D4ABF4C38}"/>
                  </a:ext>
                </a:extLst>
              </p:cNvPr>
              <p:cNvSpPr/>
              <p:nvPr/>
            </p:nvSpPr>
            <p:spPr bwMode="auto">
              <a:xfrm>
                <a:off x="5354638"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1" name="i$ľïḓè">
                <a:extLst>
                  <a:ext uri="{FF2B5EF4-FFF2-40B4-BE49-F238E27FC236}">
                    <a16:creationId xmlns:a16="http://schemas.microsoft.com/office/drawing/2014/main" id="{8E78E9DC-F97A-4AB6-B067-BC2760587F2D}"/>
                  </a:ext>
                </a:extLst>
              </p:cNvPr>
              <p:cNvSpPr/>
              <p:nvPr/>
            </p:nvSpPr>
            <p:spPr bwMode="auto">
              <a:xfrm>
                <a:off x="5354638"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2" name="ïṡlíḓê">
                <a:extLst>
                  <a:ext uri="{FF2B5EF4-FFF2-40B4-BE49-F238E27FC236}">
                    <a16:creationId xmlns:a16="http://schemas.microsoft.com/office/drawing/2014/main" id="{A3180BE5-B821-44A4-BE4A-8C669C4FE516}"/>
                  </a:ext>
                </a:extLst>
              </p:cNvPr>
              <p:cNvSpPr/>
              <p:nvPr/>
            </p:nvSpPr>
            <p:spPr bwMode="auto">
              <a:xfrm>
                <a:off x="3697288" y="2181225"/>
                <a:ext cx="3551238" cy="1601788"/>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3" name="iṣļîḋe">
                <a:extLst>
                  <a:ext uri="{FF2B5EF4-FFF2-40B4-BE49-F238E27FC236}">
                    <a16:creationId xmlns:a16="http://schemas.microsoft.com/office/drawing/2014/main" id="{80410B70-0F11-4945-BE02-DD41FA5E230D}"/>
                  </a:ext>
                </a:extLst>
              </p:cNvPr>
              <p:cNvSpPr/>
              <p:nvPr/>
            </p:nvSpPr>
            <p:spPr bwMode="auto">
              <a:xfrm>
                <a:off x="3697288" y="2181225"/>
                <a:ext cx="3551238"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4" name="íṣ1íḓè">
                <a:extLst>
                  <a:ext uri="{FF2B5EF4-FFF2-40B4-BE49-F238E27FC236}">
                    <a16:creationId xmlns:a16="http://schemas.microsoft.com/office/drawing/2014/main" id="{AA25DCA1-3AA5-47FB-8160-0C2E1EF1AFAD}"/>
                  </a:ext>
                </a:extLst>
              </p:cNvPr>
              <p:cNvSpPr/>
              <p:nvPr/>
            </p:nvSpPr>
            <p:spPr bwMode="auto">
              <a:xfrm>
                <a:off x="3760788" y="2233613"/>
                <a:ext cx="3416300" cy="1457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5" name="i$1ïďè">
                <a:extLst>
                  <a:ext uri="{FF2B5EF4-FFF2-40B4-BE49-F238E27FC236}">
                    <a16:creationId xmlns:a16="http://schemas.microsoft.com/office/drawing/2014/main" id="{C339B193-00F6-4BD2-A005-3BF1AA300F2B}"/>
                  </a:ext>
                </a:extLst>
              </p:cNvPr>
              <p:cNvSpPr/>
              <p:nvPr/>
            </p:nvSpPr>
            <p:spPr bwMode="auto">
              <a:xfrm>
                <a:off x="3760788" y="2233613"/>
                <a:ext cx="34163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6" name="ïṣḻidê">
                <a:extLst>
                  <a:ext uri="{FF2B5EF4-FFF2-40B4-BE49-F238E27FC236}">
                    <a16:creationId xmlns:a16="http://schemas.microsoft.com/office/drawing/2014/main" id="{2F75C231-7050-41C8-8C7C-A4FE1F45D53B}"/>
                  </a:ext>
                </a:extLst>
              </p:cNvPr>
              <p:cNvSpPr/>
              <p:nvPr/>
            </p:nvSpPr>
            <p:spPr bwMode="auto">
              <a:xfrm>
                <a:off x="4097338" y="2390775"/>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7" name="ïśḻíḑè">
                <a:extLst>
                  <a:ext uri="{FF2B5EF4-FFF2-40B4-BE49-F238E27FC236}">
                    <a16:creationId xmlns:a16="http://schemas.microsoft.com/office/drawing/2014/main" id="{C3EFAB06-3A1F-4BEA-98F2-AF757FB09185}"/>
                  </a:ext>
                </a:extLst>
              </p:cNvPr>
              <p:cNvSpPr/>
              <p:nvPr/>
            </p:nvSpPr>
            <p:spPr bwMode="auto">
              <a:xfrm>
                <a:off x="4097338" y="2390775"/>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8" name="išḻidè">
                <a:extLst>
                  <a:ext uri="{FF2B5EF4-FFF2-40B4-BE49-F238E27FC236}">
                    <a16:creationId xmlns:a16="http://schemas.microsoft.com/office/drawing/2014/main" id="{F9569349-FF42-4A89-B04B-976198D4CC5C}"/>
                  </a:ext>
                </a:extLst>
              </p:cNvPr>
              <p:cNvSpPr/>
              <p:nvPr/>
            </p:nvSpPr>
            <p:spPr bwMode="auto">
              <a:xfrm>
                <a:off x="4097338" y="2532063"/>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9" name="í$ľïdê">
                <a:extLst>
                  <a:ext uri="{FF2B5EF4-FFF2-40B4-BE49-F238E27FC236}">
                    <a16:creationId xmlns:a16="http://schemas.microsoft.com/office/drawing/2014/main" id="{9324B848-8031-41D5-A958-75E1202854AE}"/>
                  </a:ext>
                </a:extLst>
              </p:cNvPr>
              <p:cNvSpPr/>
              <p:nvPr/>
            </p:nvSpPr>
            <p:spPr bwMode="auto">
              <a:xfrm>
                <a:off x="4097338" y="2532063"/>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0" name="ïšľiḓé">
                <a:extLst>
                  <a:ext uri="{FF2B5EF4-FFF2-40B4-BE49-F238E27FC236}">
                    <a16:creationId xmlns:a16="http://schemas.microsoft.com/office/drawing/2014/main" id="{E89E124E-915C-4ABC-9E7E-EB6BE9156797}"/>
                  </a:ext>
                </a:extLst>
              </p:cNvPr>
              <p:cNvSpPr/>
              <p:nvPr/>
            </p:nvSpPr>
            <p:spPr bwMode="auto">
              <a:xfrm>
                <a:off x="4097338" y="2674938"/>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1" name="íşļïḑe">
                <a:extLst>
                  <a:ext uri="{FF2B5EF4-FFF2-40B4-BE49-F238E27FC236}">
                    <a16:creationId xmlns:a16="http://schemas.microsoft.com/office/drawing/2014/main" id="{ABEB90B4-6C88-4538-BE5B-39D8E919EA94}"/>
                  </a:ext>
                </a:extLst>
              </p:cNvPr>
              <p:cNvSpPr/>
              <p:nvPr/>
            </p:nvSpPr>
            <p:spPr bwMode="auto">
              <a:xfrm>
                <a:off x="4097338" y="2674938"/>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2" name="išļîḓe">
                <a:extLst>
                  <a:ext uri="{FF2B5EF4-FFF2-40B4-BE49-F238E27FC236}">
                    <a16:creationId xmlns:a16="http://schemas.microsoft.com/office/drawing/2014/main" id="{1D68FD31-32F3-4779-A781-0E28020100F3}"/>
                  </a:ext>
                </a:extLst>
              </p:cNvPr>
              <p:cNvSpPr/>
              <p:nvPr/>
            </p:nvSpPr>
            <p:spPr bwMode="auto">
              <a:xfrm>
                <a:off x="4097338" y="2816225"/>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3" name="íş1ïḋê">
                <a:extLst>
                  <a:ext uri="{FF2B5EF4-FFF2-40B4-BE49-F238E27FC236}">
                    <a16:creationId xmlns:a16="http://schemas.microsoft.com/office/drawing/2014/main" id="{4962F07E-00BF-4C81-A971-21C3EDF8EB3E}"/>
                  </a:ext>
                </a:extLst>
              </p:cNvPr>
              <p:cNvSpPr/>
              <p:nvPr/>
            </p:nvSpPr>
            <p:spPr bwMode="auto">
              <a:xfrm>
                <a:off x="4097338" y="2816225"/>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4" name="îs1îḑé">
                <a:extLst>
                  <a:ext uri="{FF2B5EF4-FFF2-40B4-BE49-F238E27FC236}">
                    <a16:creationId xmlns:a16="http://schemas.microsoft.com/office/drawing/2014/main" id="{F21B1610-7163-4EF5-92DF-8C43E1A2E098}"/>
                  </a:ext>
                </a:extLst>
              </p:cNvPr>
              <p:cNvSpPr/>
              <p:nvPr/>
            </p:nvSpPr>
            <p:spPr bwMode="auto">
              <a:xfrm>
                <a:off x="4097338" y="2959100"/>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5" name="ïsļiḍe">
                <a:extLst>
                  <a:ext uri="{FF2B5EF4-FFF2-40B4-BE49-F238E27FC236}">
                    <a16:creationId xmlns:a16="http://schemas.microsoft.com/office/drawing/2014/main" id="{7A4B3028-C236-4E60-8C9B-1963EEAB0DBF}"/>
                  </a:ext>
                </a:extLst>
              </p:cNvPr>
              <p:cNvSpPr/>
              <p:nvPr/>
            </p:nvSpPr>
            <p:spPr bwMode="auto">
              <a:xfrm>
                <a:off x="4097338" y="2959100"/>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6" name="íşļídé">
                <a:extLst>
                  <a:ext uri="{FF2B5EF4-FFF2-40B4-BE49-F238E27FC236}">
                    <a16:creationId xmlns:a16="http://schemas.microsoft.com/office/drawing/2014/main" id="{26793106-5CA8-4D1A-9348-D158205043BC}"/>
                  </a:ext>
                </a:extLst>
              </p:cNvPr>
              <p:cNvSpPr/>
              <p:nvPr/>
            </p:nvSpPr>
            <p:spPr bwMode="auto">
              <a:xfrm>
                <a:off x="4097338" y="3100388"/>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7" name="ïśľïdè">
                <a:extLst>
                  <a:ext uri="{FF2B5EF4-FFF2-40B4-BE49-F238E27FC236}">
                    <a16:creationId xmlns:a16="http://schemas.microsoft.com/office/drawing/2014/main" id="{895C513D-ECDF-4052-9EC8-B1DD8DBA278B}"/>
                  </a:ext>
                </a:extLst>
              </p:cNvPr>
              <p:cNvSpPr/>
              <p:nvPr/>
            </p:nvSpPr>
            <p:spPr bwMode="auto">
              <a:xfrm>
                <a:off x="4097338" y="3100388"/>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8" name="îŝľíḍe">
                <a:extLst>
                  <a:ext uri="{FF2B5EF4-FFF2-40B4-BE49-F238E27FC236}">
                    <a16:creationId xmlns:a16="http://schemas.microsoft.com/office/drawing/2014/main" id="{E993B705-1C2C-4ABB-868F-B54ABB1818C8}"/>
                  </a:ext>
                </a:extLst>
              </p:cNvPr>
              <p:cNvSpPr/>
              <p:nvPr/>
            </p:nvSpPr>
            <p:spPr bwMode="auto">
              <a:xfrm>
                <a:off x="4097338" y="32432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9" name="îşḷîḍé">
                <a:extLst>
                  <a:ext uri="{FF2B5EF4-FFF2-40B4-BE49-F238E27FC236}">
                    <a16:creationId xmlns:a16="http://schemas.microsoft.com/office/drawing/2014/main" id="{630D7A31-A9BB-4A30-8868-207DC4BA28B6}"/>
                  </a:ext>
                </a:extLst>
              </p:cNvPr>
              <p:cNvSpPr/>
              <p:nvPr/>
            </p:nvSpPr>
            <p:spPr bwMode="auto">
              <a:xfrm>
                <a:off x="4097338" y="32432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0" name="íṧľïďè">
                <a:extLst>
                  <a:ext uri="{FF2B5EF4-FFF2-40B4-BE49-F238E27FC236}">
                    <a16:creationId xmlns:a16="http://schemas.microsoft.com/office/drawing/2014/main" id="{AEFBEC7E-B006-43FA-866B-E1EF42B2E9C6}"/>
                  </a:ext>
                </a:extLst>
              </p:cNvPr>
              <p:cNvSpPr/>
              <p:nvPr/>
            </p:nvSpPr>
            <p:spPr bwMode="auto">
              <a:xfrm>
                <a:off x="4097338" y="3384550"/>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1" name="îṧľîḋê">
                <a:extLst>
                  <a:ext uri="{FF2B5EF4-FFF2-40B4-BE49-F238E27FC236}">
                    <a16:creationId xmlns:a16="http://schemas.microsoft.com/office/drawing/2014/main" id="{872EB726-EABE-49A3-9FE2-21E8F41A9876}"/>
                  </a:ext>
                </a:extLst>
              </p:cNvPr>
              <p:cNvSpPr/>
              <p:nvPr/>
            </p:nvSpPr>
            <p:spPr bwMode="auto">
              <a:xfrm>
                <a:off x="4097338" y="3384550"/>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2" name="íşḻîďê">
                <a:extLst>
                  <a:ext uri="{FF2B5EF4-FFF2-40B4-BE49-F238E27FC236}">
                    <a16:creationId xmlns:a16="http://schemas.microsoft.com/office/drawing/2014/main" id="{034C9A66-BB13-445D-B3EE-82E891D10F15}"/>
                  </a:ext>
                </a:extLst>
              </p:cNvPr>
              <p:cNvSpPr/>
              <p:nvPr/>
            </p:nvSpPr>
            <p:spPr bwMode="auto">
              <a:xfrm>
                <a:off x="44021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3" name="îŝ1ïďê">
                <a:extLst>
                  <a:ext uri="{FF2B5EF4-FFF2-40B4-BE49-F238E27FC236}">
                    <a16:creationId xmlns:a16="http://schemas.microsoft.com/office/drawing/2014/main" id="{4BDA21E3-CAC9-4FB5-A7D7-F3B783E50FDC}"/>
                  </a:ext>
                </a:extLst>
              </p:cNvPr>
              <p:cNvSpPr/>
              <p:nvPr/>
            </p:nvSpPr>
            <p:spPr bwMode="auto">
              <a:xfrm>
                <a:off x="44021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4" name="iṥļíḑè">
                <a:extLst>
                  <a:ext uri="{FF2B5EF4-FFF2-40B4-BE49-F238E27FC236}">
                    <a16:creationId xmlns:a16="http://schemas.microsoft.com/office/drawing/2014/main" id="{E52FB498-C950-4552-8E90-A914A74319C1}"/>
                  </a:ext>
                </a:extLst>
              </p:cNvPr>
              <p:cNvSpPr/>
              <p:nvPr/>
            </p:nvSpPr>
            <p:spPr bwMode="auto">
              <a:xfrm>
                <a:off x="46863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5" name="íšľiďè">
                <a:extLst>
                  <a:ext uri="{FF2B5EF4-FFF2-40B4-BE49-F238E27FC236}">
                    <a16:creationId xmlns:a16="http://schemas.microsoft.com/office/drawing/2014/main" id="{4E62E04C-9B89-4739-9DA6-EB4CAAA98F88}"/>
                  </a:ext>
                </a:extLst>
              </p:cNvPr>
              <p:cNvSpPr/>
              <p:nvPr/>
            </p:nvSpPr>
            <p:spPr bwMode="auto">
              <a:xfrm>
                <a:off x="46863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6" name="işľïḋe">
                <a:extLst>
                  <a:ext uri="{FF2B5EF4-FFF2-40B4-BE49-F238E27FC236}">
                    <a16:creationId xmlns:a16="http://schemas.microsoft.com/office/drawing/2014/main" id="{CE3C4479-5773-470C-BC74-20873C312424}"/>
                  </a:ext>
                </a:extLst>
              </p:cNvPr>
              <p:cNvSpPr/>
              <p:nvPr/>
            </p:nvSpPr>
            <p:spPr bwMode="auto">
              <a:xfrm>
                <a:off x="49704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7" name="ï$ľîdé">
                <a:extLst>
                  <a:ext uri="{FF2B5EF4-FFF2-40B4-BE49-F238E27FC236}">
                    <a16:creationId xmlns:a16="http://schemas.microsoft.com/office/drawing/2014/main" id="{A3B3C13E-B36A-419E-89D3-2E9AD11E55FB}"/>
                  </a:ext>
                </a:extLst>
              </p:cNvPr>
              <p:cNvSpPr/>
              <p:nvPr/>
            </p:nvSpPr>
            <p:spPr bwMode="auto">
              <a:xfrm>
                <a:off x="49704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8" name="is1îďê">
                <a:extLst>
                  <a:ext uri="{FF2B5EF4-FFF2-40B4-BE49-F238E27FC236}">
                    <a16:creationId xmlns:a16="http://schemas.microsoft.com/office/drawing/2014/main" id="{8FEF23C0-84AA-41FC-814D-D53843CB2C4C}"/>
                  </a:ext>
                </a:extLst>
              </p:cNvPr>
              <p:cNvSpPr/>
              <p:nvPr/>
            </p:nvSpPr>
            <p:spPr bwMode="auto">
              <a:xfrm>
                <a:off x="52546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9" name="íṣḷîḑè">
                <a:extLst>
                  <a:ext uri="{FF2B5EF4-FFF2-40B4-BE49-F238E27FC236}">
                    <a16:creationId xmlns:a16="http://schemas.microsoft.com/office/drawing/2014/main" id="{B48EED5A-B77F-4C81-BADB-FC96BA279EA2}"/>
                  </a:ext>
                </a:extLst>
              </p:cNvPr>
              <p:cNvSpPr/>
              <p:nvPr/>
            </p:nvSpPr>
            <p:spPr bwMode="auto">
              <a:xfrm>
                <a:off x="52546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0" name="ïslidè">
                <a:extLst>
                  <a:ext uri="{FF2B5EF4-FFF2-40B4-BE49-F238E27FC236}">
                    <a16:creationId xmlns:a16="http://schemas.microsoft.com/office/drawing/2014/main" id="{2EE6D7B7-C452-4E05-9B99-591C50DB588D}"/>
                  </a:ext>
                </a:extLst>
              </p:cNvPr>
              <p:cNvSpPr/>
              <p:nvPr/>
            </p:nvSpPr>
            <p:spPr bwMode="auto">
              <a:xfrm>
                <a:off x="5540376"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1" name="íṡ1îḍe">
                <a:extLst>
                  <a:ext uri="{FF2B5EF4-FFF2-40B4-BE49-F238E27FC236}">
                    <a16:creationId xmlns:a16="http://schemas.microsoft.com/office/drawing/2014/main" id="{104F680F-982B-405D-9718-C5BFCE05B745}"/>
                  </a:ext>
                </a:extLst>
              </p:cNvPr>
              <p:cNvSpPr/>
              <p:nvPr/>
            </p:nvSpPr>
            <p:spPr bwMode="auto">
              <a:xfrm>
                <a:off x="5540376"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2" name="îṣľïďê">
                <a:extLst>
                  <a:ext uri="{FF2B5EF4-FFF2-40B4-BE49-F238E27FC236}">
                    <a16:creationId xmlns:a16="http://schemas.microsoft.com/office/drawing/2014/main" id="{12B9083D-0B8C-4BC4-B090-5FE4F72E41A5}"/>
                  </a:ext>
                </a:extLst>
              </p:cNvPr>
              <p:cNvSpPr/>
              <p:nvPr/>
            </p:nvSpPr>
            <p:spPr bwMode="auto">
              <a:xfrm>
                <a:off x="58245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3" name="íṩľiḋè">
                <a:extLst>
                  <a:ext uri="{FF2B5EF4-FFF2-40B4-BE49-F238E27FC236}">
                    <a16:creationId xmlns:a16="http://schemas.microsoft.com/office/drawing/2014/main" id="{650CED55-E9DA-4CFE-A324-94EBE19E2F86}"/>
                  </a:ext>
                </a:extLst>
              </p:cNvPr>
              <p:cNvSpPr/>
              <p:nvPr/>
            </p:nvSpPr>
            <p:spPr bwMode="auto">
              <a:xfrm>
                <a:off x="58245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4" name="íŝḻîḑè">
                <a:extLst>
                  <a:ext uri="{FF2B5EF4-FFF2-40B4-BE49-F238E27FC236}">
                    <a16:creationId xmlns:a16="http://schemas.microsoft.com/office/drawing/2014/main" id="{2ACCF5EC-6F64-4930-AF8A-DF05C06D10F0}"/>
                  </a:ext>
                </a:extLst>
              </p:cNvPr>
              <p:cNvSpPr/>
              <p:nvPr/>
            </p:nvSpPr>
            <p:spPr bwMode="auto">
              <a:xfrm>
                <a:off x="61087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5" name="íṩľide">
                <a:extLst>
                  <a:ext uri="{FF2B5EF4-FFF2-40B4-BE49-F238E27FC236}">
                    <a16:creationId xmlns:a16="http://schemas.microsoft.com/office/drawing/2014/main" id="{425479DE-BDF0-46C3-9542-C0CB92C4B75B}"/>
                  </a:ext>
                </a:extLst>
              </p:cNvPr>
              <p:cNvSpPr/>
              <p:nvPr/>
            </p:nvSpPr>
            <p:spPr bwMode="auto">
              <a:xfrm>
                <a:off x="61087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6" name="ïṧ1ïḍé">
                <a:extLst>
                  <a:ext uri="{FF2B5EF4-FFF2-40B4-BE49-F238E27FC236}">
                    <a16:creationId xmlns:a16="http://schemas.microsoft.com/office/drawing/2014/main" id="{70704E97-3C2E-4F2C-B011-DF4F388A4BF0}"/>
                  </a:ext>
                </a:extLst>
              </p:cNvPr>
              <p:cNvSpPr/>
              <p:nvPr/>
            </p:nvSpPr>
            <p:spPr bwMode="auto">
              <a:xfrm>
                <a:off x="63928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7" name="îṥļiḋè">
                <a:extLst>
                  <a:ext uri="{FF2B5EF4-FFF2-40B4-BE49-F238E27FC236}">
                    <a16:creationId xmlns:a16="http://schemas.microsoft.com/office/drawing/2014/main" id="{A7DD9BD9-341C-4787-9B05-6BD7C8086E16}"/>
                  </a:ext>
                </a:extLst>
              </p:cNvPr>
              <p:cNvSpPr/>
              <p:nvPr/>
            </p:nvSpPr>
            <p:spPr bwMode="auto">
              <a:xfrm>
                <a:off x="63928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8" name="íṥḷiḋe">
                <a:extLst>
                  <a:ext uri="{FF2B5EF4-FFF2-40B4-BE49-F238E27FC236}">
                    <a16:creationId xmlns:a16="http://schemas.microsoft.com/office/drawing/2014/main" id="{C3B80EE1-887D-440D-8C28-B312E74C3898}"/>
                  </a:ext>
                </a:extLst>
              </p:cNvPr>
              <p:cNvSpPr/>
              <p:nvPr/>
            </p:nvSpPr>
            <p:spPr bwMode="auto">
              <a:xfrm>
                <a:off x="66770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9" name="ïŝḷïḑè">
                <a:extLst>
                  <a:ext uri="{FF2B5EF4-FFF2-40B4-BE49-F238E27FC236}">
                    <a16:creationId xmlns:a16="http://schemas.microsoft.com/office/drawing/2014/main" id="{840E9EAA-A4E0-4AF7-ACDE-A69171D24A55}"/>
                  </a:ext>
                </a:extLst>
              </p:cNvPr>
              <p:cNvSpPr/>
              <p:nvPr/>
            </p:nvSpPr>
            <p:spPr bwMode="auto">
              <a:xfrm>
                <a:off x="66770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0" name="îṣḷïde">
                <a:extLst>
                  <a:ext uri="{FF2B5EF4-FFF2-40B4-BE49-F238E27FC236}">
                    <a16:creationId xmlns:a16="http://schemas.microsoft.com/office/drawing/2014/main" id="{7AFA9F6D-29D4-4CB0-930C-739558AC4B66}"/>
                  </a:ext>
                </a:extLst>
              </p:cNvPr>
              <p:cNvSpPr/>
              <p:nvPr/>
            </p:nvSpPr>
            <p:spPr bwMode="auto">
              <a:xfrm>
                <a:off x="4402138" y="2924175"/>
                <a:ext cx="161925" cy="46037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731" name="îṥļíďe">
                <a:extLst>
                  <a:ext uri="{FF2B5EF4-FFF2-40B4-BE49-F238E27FC236}">
                    <a16:creationId xmlns:a16="http://schemas.microsoft.com/office/drawing/2014/main" id="{09A55B0F-E85D-4452-8BA7-6037169DB287}"/>
                  </a:ext>
                </a:extLst>
              </p:cNvPr>
              <p:cNvSpPr/>
              <p:nvPr/>
            </p:nvSpPr>
            <p:spPr bwMode="auto">
              <a:xfrm>
                <a:off x="4686301" y="2711450"/>
                <a:ext cx="161925" cy="67310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2" name="îṩ1ïḑé">
                <a:extLst>
                  <a:ext uri="{FF2B5EF4-FFF2-40B4-BE49-F238E27FC236}">
                    <a16:creationId xmlns:a16="http://schemas.microsoft.com/office/drawing/2014/main" id="{74B6865D-ED93-42C8-AFE2-4D0BD618BD78}"/>
                  </a:ext>
                </a:extLst>
              </p:cNvPr>
              <p:cNvSpPr/>
              <p:nvPr/>
            </p:nvSpPr>
            <p:spPr bwMode="auto">
              <a:xfrm>
                <a:off x="4970463" y="2532063"/>
                <a:ext cx="161925" cy="852488"/>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3" name="ïṩļîḍe">
                <a:extLst>
                  <a:ext uri="{FF2B5EF4-FFF2-40B4-BE49-F238E27FC236}">
                    <a16:creationId xmlns:a16="http://schemas.microsoft.com/office/drawing/2014/main" id="{1DB92582-961A-41B4-BD44-5695AF21C916}"/>
                  </a:ext>
                </a:extLst>
              </p:cNvPr>
              <p:cNvSpPr/>
              <p:nvPr/>
            </p:nvSpPr>
            <p:spPr bwMode="auto">
              <a:xfrm>
                <a:off x="5254626" y="2625725"/>
                <a:ext cx="163513" cy="75882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4" name="îṩlidè">
                <a:extLst>
                  <a:ext uri="{FF2B5EF4-FFF2-40B4-BE49-F238E27FC236}">
                    <a16:creationId xmlns:a16="http://schemas.microsoft.com/office/drawing/2014/main" id="{8D05B4CD-7E61-4822-8923-458C6D9961E1}"/>
                  </a:ext>
                </a:extLst>
              </p:cNvPr>
              <p:cNvSpPr/>
              <p:nvPr/>
            </p:nvSpPr>
            <p:spPr bwMode="auto">
              <a:xfrm>
                <a:off x="5540376" y="2463800"/>
                <a:ext cx="161925" cy="92075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5" name="íslïḍê">
                <a:extLst>
                  <a:ext uri="{FF2B5EF4-FFF2-40B4-BE49-F238E27FC236}">
                    <a16:creationId xmlns:a16="http://schemas.microsoft.com/office/drawing/2014/main" id="{A12B24D1-24E7-4F34-B88F-AECA9C4F8EE5}"/>
                  </a:ext>
                </a:extLst>
              </p:cNvPr>
              <p:cNvSpPr/>
              <p:nvPr/>
            </p:nvSpPr>
            <p:spPr bwMode="auto">
              <a:xfrm>
                <a:off x="5824538"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6" name="ïṧľîḍé">
                <a:extLst>
                  <a:ext uri="{FF2B5EF4-FFF2-40B4-BE49-F238E27FC236}">
                    <a16:creationId xmlns:a16="http://schemas.microsoft.com/office/drawing/2014/main" id="{59F82392-F951-4546-9C4D-31DDE1BAC248}"/>
                  </a:ext>
                </a:extLst>
              </p:cNvPr>
              <p:cNvSpPr/>
              <p:nvPr/>
            </p:nvSpPr>
            <p:spPr bwMode="auto">
              <a:xfrm>
                <a:off x="5824538"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7" name="ïSļíḍé">
                <a:extLst>
                  <a:ext uri="{FF2B5EF4-FFF2-40B4-BE49-F238E27FC236}">
                    <a16:creationId xmlns:a16="http://schemas.microsoft.com/office/drawing/2014/main" id="{D4F6DF00-C446-41B4-BA1F-F0A5EB22EF9F}"/>
                  </a:ext>
                </a:extLst>
              </p:cNvPr>
              <p:cNvSpPr/>
              <p:nvPr/>
            </p:nvSpPr>
            <p:spPr bwMode="auto">
              <a:xfrm>
                <a:off x="6108701"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8" name="is1ide">
                <a:extLst>
                  <a:ext uri="{FF2B5EF4-FFF2-40B4-BE49-F238E27FC236}">
                    <a16:creationId xmlns:a16="http://schemas.microsoft.com/office/drawing/2014/main" id="{0D2EC1C8-7949-4BE1-9ADD-9CC8584EE609}"/>
                  </a:ext>
                </a:extLst>
              </p:cNvPr>
              <p:cNvSpPr/>
              <p:nvPr/>
            </p:nvSpPr>
            <p:spPr bwMode="auto">
              <a:xfrm>
                <a:off x="6108701"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9" name="ïSlîḋé">
                <a:extLst>
                  <a:ext uri="{FF2B5EF4-FFF2-40B4-BE49-F238E27FC236}">
                    <a16:creationId xmlns:a16="http://schemas.microsoft.com/office/drawing/2014/main" id="{D2E7598E-F04E-48C9-8CE0-87569FF94A2A}"/>
                  </a:ext>
                </a:extLst>
              </p:cNvPr>
              <p:cNvSpPr/>
              <p:nvPr/>
            </p:nvSpPr>
            <p:spPr bwMode="auto">
              <a:xfrm>
                <a:off x="6392863"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0" name="ïṡľiďê">
                <a:extLst>
                  <a:ext uri="{FF2B5EF4-FFF2-40B4-BE49-F238E27FC236}">
                    <a16:creationId xmlns:a16="http://schemas.microsoft.com/office/drawing/2014/main" id="{B737B483-FC4C-412F-81B6-F0273FCAAED3}"/>
                  </a:ext>
                </a:extLst>
              </p:cNvPr>
              <p:cNvSpPr/>
              <p:nvPr/>
            </p:nvSpPr>
            <p:spPr bwMode="auto">
              <a:xfrm>
                <a:off x="6392863"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1" name="ïš1íḓê">
                <a:extLst>
                  <a:ext uri="{FF2B5EF4-FFF2-40B4-BE49-F238E27FC236}">
                    <a16:creationId xmlns:a16="http://schemas.microsoft.com/office/drawing/2014/main" id="{ACDC5C0D-A6DC-4FE9-B95A-7DB7C7F0A512}"/>
                  </a:ext>
                </a:extLst>
              </p:cNvPr>
              <p:cNvSpPr/>
              <p:nvPr/>
            </p:nvSpPr>
            <p:spPr bwMode="auto">
              <a:xfrm>
                <a:off x="6677026" y="2890838"/>
                <a:ext cx="163513" cy="493713"/>
              </a:xfrm>
              <a:custGeom>
                <a:avLst/>
                <a:gdLst>
                  <a:gd name="T0" fmla="*/ 0 w 114"/>
                  <a:gd name="T1" fmla="*/ 0 h 348"/>
                  <a:gd name="T2" fmla="*/ 0 w 114"/>
                  <a:gd name="T3" fmla="*/ 348 h 348"/>
                  <a:gd name="T4" fmla="*/ 114 w 114"/>
                  <a:gd name="T5" fmla="*/ 348 h 348"/>
                  <a:gd name="T6" fmla="*/ 114 w 114"/>
                  <a:gd name="T7" fmla="*/ 2 h 348"/>
                  <a:gd name="T8" fmla="*/ 114 w 114"/>
                  <a:gd name="T9" fmla="*/ 1 h 348"/>
                  <a:gd name="T10" fmla="*/ 109 w 114"/>
                  <a:gd name="T11" fmla="*/ 2 h 348"/>
                  <a:gd name="T12" fmla="*/ 58 w 114"/>
                  <a:gd name="T13" fmla="*/ 18 h 348"/>
                  <a:gd name="T14" fmla="*/ 50 w 114"/>
                  <a:gd name="T15" fmla="*/ 18 h 348"/>
                  <a:gd name="T16" fmla="*/ 0 w 114"/>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48">
                    <a:moveTo>
                      <a:pt x="0" y="0"/>
                    </a:moveTo>
                    <a:cubicBezTo>
                      <a:pt x="0" y="348"/>
                      <a:pt x="0" y="348"/>
                      <a:pt x="0" y="348"/>
                    </a:cubicBezTo>
                    <a:cubicBezTo>
                      <a:pt x="114" y="348"/>
                      <a:pt x="114" y="348"/>
                      <a:pt x="114" y="348"/>
                    </a:cubicBezTo>
                    <a:cubicBezTo>
                      <a:pt x="114" y="2"/>
                      <a:pt x="114" y="2"/>
                      <a:pt x="114" y="2"/>
                    </a:cubicBezTo>
                    <a:cubicBezTo>
                      <a:pt x="114" y="2"/>
                      <a:pt x="114" y="1"/>
                      <a:pt x="114" y="1"/>
                    </a:cubicBezTo>
                    <a:cubicBezTo>
                      <a:pt x="112" y="1"/>
                      <a:pt x="111" y="2"/>
                      <a:pt x="109" y="2"/>
                    </a:cubicBezTo>
                    <a:cubicBezTo>
                      <a:pt x="92" y="6"/>
                      <a:pt x="74" y="11"/>
                      <a:pt x="58" y="18"/>
                    </a:cubicBezTo>
                    <a:cubicBezTo>
                      <a:pt x="58" y="18"/>
                      <a:pt x="55" y="18"/>
                      <a:pt x="50" y="18"/>
                    </a:cubicBezTo>
                    <a:cubicBezTo>
                      <a:pt x="38" y="18"/>
                      <a:pt x="16" y="16"/>
                      <a:pt x="0" y="0"/>
                    </a:cubicBezTo>
                  </a:path>
                </a:pathLst>
              </a:custGeom>
              <a:solidFill>
                <a:srgbClr val="E2E0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2" name="íś1ïḓè">
                <a:extLst>
                  <a:ext uri="{FF2B5EF4-FFF2-40B4-BE49-F238E27FC236}">
                    <a16:creationId xmlns:a16="http://schemas.microsoft.com/office/drawing/2014/main" id="{C1F7BC73-9501-4F04-A564-167D0CE4D509}"/>
                  </a:ext>
                </a:extLst>
              </p:cNvPr>
              <p:cNvSpPr/>
              <p:nvPr/>
            </p:nvSpPr>
            <p:spPr bwMode="auto">
              <a:xfrm>
                <a:off x="5276851" y="2814638"/>
                <a:ext cx="1412875" cy="112713"/>
              </a:xfrm>
              <a:custGeom>
                <a:avLst/>
                <a:gdLst>
                  <a:gd name="T0" fmla="*/ 871 w 890"/>
                  <a:gd name="T1" fmla="*/ 0 h 71"/>
                  <a:gd name="T2" fmla="*/ 0 w 890"/>
                  <a:gd name="T3" fmla="*/ 54 h 71"/>
                  <a:gd name="T4" fmla="*/ 0 w 890"/>
                  <a:gd name="T5" fmla="*/ 71 h 71"/>
                  <a:gd name="T6" fmla="*/ 890 w 890"/>
                  <a:gd name="T7" fmla="*/ 36 h 71"/>
                  <a:gd name="T8" fmla="*/ 871 w 890"/>
                  <a:gd name="T9" fmla="*/ 0 h 71"/>
                </a:gdLst>
                <a:ahLst/>
                <a:cxnLst>
                  <a:cxn ang="0">
                    <a:pos x="T0" y="T1"/>
                  </a:cxn>
                  <a:cxn ang="0">
                    <a:pos x="T2" y="T3"/>
                  </a:cxn>
                  <a:cxn ang="0">
                    <a:pos x="T4" y="T5"/>
                  </a:cxn>
                  <a:cxn ang="0">
                    <a:pos x="T6" y="T7"/>
                  </a:cxn>
                  <a:cxn ang="0">
                    <a:pos x="T8" y="T9"/>
                  </a:cxn>
                </a:cxnLst>
                <a:rect l="0" t="0" r="r" b="b"/>
                <a:pathLst>
                  <a:path w="890" h="71">
                    <a:moveTo>
                      <a:pt x="871" y="0"/>
                    </a:moveTo>
                    <a:lnTo>
                      <a:pt x="0" y="54"/>
                    </a:lnTo>
                    <a:lnTo>
                      <a:pt x="0" y="71"/>
                    </a:lnTo>
                    <a:lnTo>
                      <a:pt x="890" y="36"/>
                    </a:lnTo>
                    <a:lnTo>
                      <a:pt x="871" y="0"/>
                    </a:lnTo>
                    <a:close/>
                  </a:path>
                </a:pathLst>
              </a:custGeom>
              <a:solidFill>
                <a:srgbClr val="5354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3" name="îs1íḋe">
                <a:extLst>
                  <a:ext uri="{FF2B5EF4-FFF2-40B4-BE49-F238E27FC236}">
                    <a16:creationId xmlns:a16="http://schemas.microsoft.com/office/drawing/2014/main" id="{5E54BAFB-EBD9-45D6-8F9C-6EB9CEA7D1EE}"/>
                  </a:ext>
                </a:extLst>
              </p:cNvPr>
              <p:cNvSpPr/>
              <p:nvPr/>
            </p:nvSpPr>
            <p:spPr bwMode="auto">
              <a:xfrm>
                <a:off x="7448551" y="5297488"/>
                <a:ext cx="498475" cy="303213"/>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4" name="í$1iďè">
                <a:extLst>
                  <a:ext uri="{FF2B5EF4-FFF2-40B4-BE49-F238E27FC236}">
                    <a16:creationId xmlns:a16="http://schemas.microsoft.com/office/drawing/2014/main" id="{6BF03007-937F-45EE-B410-3C39B361B1FC}"/>
                  </a:ext>
                </a:extLst>
              </p:cNvPr>
              <p:cNvSpPr/>
              <p:nvPr/>
            </p:nvSpPr>
            <p:spPr bwMode="auto">
              <a:xfrm>
                <a:off x="7926388" y="5316538"/>
                <a:ext cx="241300" cy="344488"/>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5" name="íṡļîḓê">
                <a:extLst>
                  <a:ext uri="{FF2B5EF4-FFF2-40B4-BE49-F238E27FC236}">
                    <a16:creationId xmlns:a16="http://schemas.microsoft.com/office/drawing/2014/main" id="{0C1010F8-AEB9-48BE-9AEB-6305DBE19DDE}"/>
                  </a:ext>
                </a:extLst>
              </p:cNvPr>
              <p:cNvSpPr/>
              <p:nvPr/>
            </p:nvSpPr>
            <p:spPr bwMode="auto">
              <a:xfrm>
                <a:off x="7512051" y="1916113"/>
                <a:ext cx="401638" cy="806450"/>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6" name="iṣ1ïḍé">
                <a:extLst>
                  <a:ext uri="{FF2B5EF4-FFF2-40B4-BE49-F238E27FC236}">
                    <a16:creationId xmlns:a16="http://schemas.microsoft.com/office/drawing/2014/main" id="{ECBFA2C1-3A38-436A-8DB8-627A9052380A}"/>
                  </a:ext>
                </a:extLst>
              </p:cNvPr>
              <p:cNvSpPr/>
              <p:nvPr/>
            </p:nvSpPr>
            <p:spPr bwMode="auto">
              <a:xfrm>
                <a:off x="6638926" y="2709863"/>
                <a:ext cx="230188" cy="220663"/>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7" name="îŝlíḓê">
                <a:extLst>
                  <a:ext uri="{FF2B5EF4-FFF2-40B4-BE49-F238E27FC236}">
                    <a16:creationId xmlns:a16="http://schemas.microsoft.com/office/drawing/2014/main" id="{773E948A-573E-4779-A8FE-9694BAF45092}"/>
                  </a:ext>
                </a:extLst>
              </p:cNvPr>
              <p:cNvSpPr/>
              <p:nvPr/>
            </p:nvSpPr>
            <p:spPr bwMode="auto">
              <a:xfrm>
                <a:off x="6819901" y="2768600"/>
                <a:ext cx="20638" cy="125413"/>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8" name="işlïde">
                <a:extLst>
                  <a:ext uri="{FF2B5EF4-FFF2-40B4-BE49-F238E27FC236}">
                    <a16:creationId xmlns:a16="http://schemas.microsoft.com/office/drawing/2014/main" id="{F70BB0ED-5B22-4250-AE62-F06B40DAB027}"/>
                  </a:ext>
                </a:extLst>
              </p:cNvPr>
              <p:cNvSpPr/>
              <p:nvPr/>
            </p:nvSpPr>
            <p:spPr bwMode="auto">
              <a:xfrm>
                <a:off x="6823076" y="2765425"/>
                <a:ext cx="57150" cy="136525"/>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9" name="îṡlíḓé">
                <a:extLst>
                  <a:ext uri="{FF2B5EF4-FFF2-40B4-BE49-F238E27FC236}">
                    <a16:creationId xmlns:a16="http://schemas.microsoft.com/office/drawing/2014/main" id="{DE2A5E2C-ADFE-498D-9062-292181A0AEFD}"/>
                  </a:ext>
                </a:extLst>
              </p:cNvPr>
              <p:cNvSpPr/>
              <p:nvPr/>
            </p:nvSpPr>
            <p:spPr bwMode="auto">
              <a:xfrm>
                <a:off x="7307263" y="2909888"/>
                <a:ext cx="219075" cy="796925"/>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0" name="îşḻïďè">
                <a:extLst>
                  <a:ext uri="{FF2B5EF4-FFF2-40B4-BE49-F238E27FC236}">
                    <a16:creationId xmlns:a16="http://schemas.microsoft.com/office/drawing/2014/main" id="{BFFD46AA-A79C-4D77-9E28-54847DFD4D7C}"/>
                  </a:ext>
                </a:extLst>
              </p:cNvPr>
              <p:cNvSpPr/>
              <p:nvPr/>
            </p:nvSpPr>
            <p:spPr bwMode="auto">
              <a:xfrm>
                <a:off x="7310438" y="2952750"/>
                <a:ext cx="179388" cy="754063"/>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1" name="íṣļiḑe">
                <a:extLst>
                  <a:ext uri="{FF2B5EF4-FFF2-40B4-BE49-F238E27FC236}">
                    <a16:creationId xmlns:a16="http://schemas.microsoft.com/office/drawing/2014/main" id="{95CB7006-DD7C-402D-BCEB-EDCA7D2DAC10}"/>
                  </a:ext>
                </a:extLst>
              </p:cNvPr>
              <p:cNvSpPr/>
              <p:nvPr/>
            </p:nvSpPr>
            <p:spPr bwMode="auto">
              <a:xfrm>
                <a:off x="6813551" y="2595563"/>
                <a:ext cx="636588" cy="339725"/>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2" name="íṧļíďè">
                <a:extLst>
                  <a:ext uri="{FF2B5EF4-FFF2-40B4-BE49-F238E27FC236}">
                    <a16:creationId xmlns:a16="http://schemas.microsoft.com/office/drawing/2014/main" id="{817E1790-4A7F-436B-ADA3-EFDE8EBF0C18}"/>
                  </a:ext>
                </a:extLst>
              </p:cNvPr>
              <p:cNvSpPr/>
              <p:nvPr/>
            </p:nvSpPr>
            <p:spPr bwMode="auto">
              <a:xfrm>
                <a:off x="6843713" y="2619375"/>
                <a:ext cx="582613" cy="315913"/>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4848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3" name="ïSľíďe">
                <a:extLst>
                  <a:ext uri="{FF2B5EF4-FFF2-40B4-BE49-F238E27FC236}">
                    <a16:creationId xmlns:a16="http://schemas.microsoft.com/office/drawing/2014/main" id="{2804FD0B-8416-445A-8CC6-FBA43838C1AB}"/>
                  </a:ext>
                </a:extLst>
              </p:cNvPr>
              <p:cNvSpPr/>
              <p:nvPr/>
            </p:nvSpPr>
            <p:spPr bwMode="auto">
              <a:xfrm>
                <a:off x="7578726" y="2287588"/>
                <a:ext cx="144463" cy="41275"/>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4" name="iṩľîdè">
                <a:extLst>
                  <a:ext uri="{FF2B5EF4-FFF2-40B4-BE49-F238E27FC236}">
                    <a16:creationId xmlns:a16="http://schemas.microsoft.com/office/drawing/2014/main" id="{F78CB8FF-943C-4CC6-BE11-9740BBE102EE}"/>
                  </a:ext>
                </a:extLst>
              </p:cNvPr>
              <p:cNvSpPr/>
              <p:nvPr/>
            </p:nvSpPr>
            <p:spPr bwMode="auto">
              <a:xfrm>
                <a:off x="7366001" y="1855788"/>
                <a:ext cx="468313" cy="466725"/>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5" name="ïšḻídé">
                <a:extLst>
                  <a:ext uri="{FF2B5EF4-FFF2-40B4-BE49-F238E27FC236}">
                    <a16:creationId xmlns:a16="http://schemas.microsoft.com/office/drawing/2014/main" id="{F0B7D620-BB5A-4830-957C-159DF93673A6}"/>
                  </a:ext>
                </a:extLst>
              </p:cNvPr>
              <p:cNvSpPr/>
              <p:nvPr/>
            </p:nvSpPr>
            <p:spPr bwMode="auto">
              <a:xfrm>
                <a:off x="7416801" y="2322513"/>
                <a:ext cx="560388" cy="1238250"/>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6" name="îŝḻïďe">
                <a:extLst>
                  <a:ext uri="{FF2B5EF4-FFF2-40B4-BE49-F238E27FC236}">
                    <a16:creationId xmlns:a16="http://schemas.microsoft.com/office/drawing/2014/main" id="{25CF7CBC-EC3C-4011-9C95-793AC92776E5}"/>
                  </a:ext>
                </a:extLst>
              </p:cNvPr>
              <p:cNvSpPr/>
              <p:nvPr/>
            </p:nvSpPr>
            <p:spPr bwMode="auto">
              <a:xfrm>
                <a:off x="7586663" y="2454275"/>
                <a:ext cx="119063" cy="911225"/>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7" name="işliḓe">
                <a:extLst>
                  <a:ext uri="{FF2B5EF4-FFF2-40B4-BE49-F238E27FC236}">
                    <a16:creationId xmlns:a16="http://schemas.microsoft.com/office/drawing/2014/main" id="{57ADDB59-0DFB-4DBC-916B-7F649A04DFAD}"/>
                  </a:ext>
                </a:extLst>
              </p:cNvPr>
              <p:cNvSpPr/>
              <p:nvPr/>
            </p:nvSpPr>
            <p:spPr bwMode="auto">
              <a:xfrm>
                <a:off x="7572376" y="2382838"/>
                <a:ext cx="149225" cy="974725"/>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8" name="í$ļîḑé">
                <a:extLst>
                  <a:ext uri="{FF2B5EF4-FFF2-40B4-BE49-F238E27FC236}">
                    <a16:creationId xmlns:a16="http://schemas.microsoft.com/office/drawing/2014/main" id="{2AEC8223-EF98-430B-98A0-14C4D1722D65}"/>
                  </a:ext>
                </a:extLst>
              </p:cNvPr>
              <p:cNvSpPr/>
              <p:nvPr/>
            </p:nvSpPr>
            <p:spPr bwMode="auto">
              <a:xfrm>
                <a:off x="7685088" y="2389188"/>
                <a:ext cx="1588" cy="1588"/>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9" name="iśḻïďè">
                <a:extLst>
                  <a:ext uri="{FF2B5EF4-FFF2-40B4-BE49-F238E27FC236}">
                    <a16:creationId xmlns:a16="http://schemas.microsoft.com/office/drawing/2014/main" id="{292D5031-253C-42E0-ABB8-D400BB583B86}"/>
                  </a:ext>
                </a:extLst>
              </p:cNvPr>
              <p:cNvSpPr/>
              <p:nvPr/>
            </p:nvSpPr>
            <p:spPr bwMode="auto">
              <a:xfrm>
                <a:off x="7705726" y="2392363"/>
                <a:ext cx="133350" cy="114300"/>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0" name="iṧļíḍê">
                <a:extLst>
                  <a:ext uri="{FF2B5EF4-FFF2-40B4-BE49-F238E27FC236}">
                    <a16:creationId xmlns:a16="http://schemas.microsoft.com/office/drawing/2014/main" id="{81DC46E8-74F9-465E-869F-78C816A1E074}"/>
                  </a:ext>
                </a:extLst>
              </p:cNvPr>
              <p:cNvSpPr/>
              <p:nvPr/>
            </p:nvSpPr>
            <p:spPr bwMode="auto">
              <a:xfrm>
                <a:off x="7702551" y="2452688"/>
                <a:ext cx="4763" cy="12700"/>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1" name="íSḷiḓe">
                <a:extLst>
                  <a:ext uri="{FF2B5EF4-FFF2-40B4-BE49-F238E27FC236}">
                    <a16:creationId xmlns:a16="http://schemas.microsoft.com/office/drawing/2014/main" id="{64FF46E0-DD6B-4E05-95B7-509AC9C8D7C1}"/>
                  </a:ext>
                </a:extLst>
              </p:cNvPr>
              <p:cNvSpPr/>
              <p:nvPr/>
            </p:nvSpPr>
            <p:spPr bwMode="auto">
              <a:xfrm>
                <a:off x="7685088" y="2390775"/>
                <a:ext cx="19050" cy="63500"/>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2" name="îš1íḋe">
                <a:extLst>
                  <a:ext uri="{FF2B5EF4-FFF2-40B4-BE49-F238E27FC236}">
                    <a16:creationId xmlns:a16="http://schemas.microsoft.com/office/drawing/2014/main" id="{A3414AC0-2F9E-4DEF-A5A8-2036E95E7480}"/>
                  </a:ext>
                </a:extLst>
              </p:cNvPr>
              <p:cNvSpPr/>
              <p:nvPr/>
            </p:nvSpPr>
            <p:spPr bwMode="auto">
              <a:xfrm>
                <a:off x="7685088" y="2235200"/>
                <a:ext cx="214313" cy="265113"/>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3" name="ïšḷidê">
                <a:extLst>
                  <a:ext uri="{FF2B5EF4-FFF2-40B4-BE49-F238E27FC236}">
                    <a16:creationId xmlns:a16="http://schemas.microsoft.com/office/drawing/2014/main" id="{6A59BF42-761E-4D7C-9563-D9E2138806D9}"/>
                  </a:ext>
                </a:extLst>
              </p:cNvPr>
              <p:cNvSpPr/>
              <p:nvPr/>
            </p:nvSpPr>
            <p:spPr bwMode="auto">
              <a:xfrm>
                <a:off x="7472363" y="2393950"/>
                <a:ext cx="192088" cy="560388"/>
              </a:xfrm>
              <a:custGeom>
                <a:avLst/>
                <a:gdLst>
                  <a:gd name="T0" fmla="*/ 10 w 135"/>
                  <a:gd name="T1" fmla="*/ 353 h 395"/>
                  <a:gd name="T2" fmla="*/ 10 w 135"/>
                  <a:gd name="T3" fmla="*/ 354 h 395"/>
                  <a:gd name="T4" fmla="*/ 0 w 135"/>
                  <a:gd name="T5" fmla="*/ 395 h 395"/>
                  <a:gd name="T6" fmla="*/ 0 w 135"/>
                  <a:gd name="T7" fmla="*/ 395 h 395"/>
                  <a:gd name="T8" fmla="*/ 10 w 135"/>
                  <a:gd name="T9" fmla="*/ 353 h 395"/>
                  <a:gd name="T10" fmla="*/ 134 w 135"/>
                  <a:gd name="T11" fmla="*/ 0 h 395"/>
                  <a:gd name="T12" fmla="*/ 134 w 135"/>
                  <a:gd name="T13" fmla="*/ 0 h 395"/>
                  <a:gd name="T14" fmla="*/ 134 w 135"/>
                  <a:gd name="T15" fmla="*/ 0 h 395"/>
                  <a:gd name="T16" fmla="*/ 134 w 135"/>
                  <a:gd name="T17" fmla="*/ 0 h 395"/>
                  <a:gd name="T18" fmla="*/ 135 w 135"/>
                  <a:gd name="T19" fmla="*/ 1 h 395"/>
                  <a:gd name="T20" fmla="*/ 135 w 135"/>
                  <a:gd name="T21" fmla="*/ 1 h 395"/>
                  <a:gd name="T22" fmla="*/ 135 w 135"/>
                  <a:gd name="T23" fmla="*/ 1 h 395"/>
                  <a:gd name="T24" fmla="*/ 134 w 135"/>
                  <a:gd name="T25"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395">
                    <a:moveTo>
                      <a:pt x="10" y="353"/>
                    </a:moveTo>
                    <a:cubicBezTo>
                      <a:pt x="10" y="353"/>
                      <a:pt x="10" y="353"/>
                      <a:pt x="10" y="354"/>
                    </a:cubicBezTo>
                    <a:cubicBezTo>
                      <a:pt x="6" y="369"/>
                      <a:pt x="3" y="384"/>
                      <a:pt x="0" y="395"/>
                    </a:cubicBezTo>
                    <a:cubicBezTo>
                      <a:pt x="0" y="395"/>
                      <a:pt x="0" y="395"/>
                      <a:pt x="0" y="395"/>
                    </a:cubicBezTo>
                    <a:cubicBezTo>
                      <a:pt x="3" y="384"/>
                      <a:pt x="6" y="369"/>
                      <a:pt x="10" y="353"/>
                    </a:cubicBezTo>
                    <a:moveTo>
                      <a:pt x="134" y="0"/>
                    </a:moveTo>
                    <a:cubicBezTo>
                      <a:pt x="134" y="0"/>
                      <a:pt x="134" y="0"/>
                      <a:pt x="134" y="0"/>
                    </a:cubicBezTo>
                    <a:cubicBezTo>
                      <a:pt x="134" y="0"/>
                      <a:pt x="134" y="0"/>
                      <a:pt x="134" y="0"/>
                    </a:cubicBezTo>
                    <a:cubicBezTo>
                      <a:pt x="134" y="0"/>
                      <a:pt x="134" y="0"/>
                      <a:pt x="134" y="0"/>
                    </a:cubicBezTo>
                    <a:cubicBezTo>
                      <a:pt x="135" y="1"/>
                      <a:pt x="135" y="1"/>
                      <a:pt x="135" y="1"/>
                    </a:cubicBezTo>
                    <a:cubicBezTo>
                      <a:pt x="135" y="1"/>
                      <a:pt x="135" y="1"/>
                      <a:pt x="135" y="1"/>
                    </a:cubicBezTo>
                    <a:cubicBezTo>
                      <a:pt x="135" y="1"/>
                      <a:pt x="135" y="1"/>
                      <a:pt x="135" y="1"/>
                    </a:cubicBezTo>
                    <a:cubicBezTo>
                      <a:pt x="135" y="0"/>
                      <a:pt x="135" y="0"/>
                      <a:pt x="134"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4" name="îSlidê">
                <a:extLst>
                  <a:ext uri="{FF2B5EF4-FFF2-40B4-BE49-F238E27FC236}">
                    <a16:creationId xmlns:a16="http://schemas.microsoft.com/office/drawing/2014/main" id="{D410E7C4-1E69-4CAE-80B5-02D7472A63F5}"/>
                  </a:ext>
                </a:extLst>
              </p:cNvPr>
              <p:cNvSpPr/>
              <p:nvPr/>
            </p:nvSpPr>
            <p:spPr bwMode="auto">
              <a:xfrm>
                <a:off x="7662863" y="2390775"/>
                <a:ext cx="3175" cy="4763"/>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5" name="îṧḻíďe">
                <a:extLst>
                  <a:ext uri="{FF2B5EF4-FFF2-40B4-BE49-F238E27FC236}">
                    <a16:creationId xmlns:a16="http://schemas.microsoft.com/office/drawing/2014/main" id="{549D0356-3A29-45BC-A76C-10541801F469}"/>
                  </a:ext>
                </a:extLst>
              </p:cNvPr>
              <p:cNvSpPr/>
              <p:nvPr/>
            </p:nvSpPr>
            <p:spPr bwMode="auto">
              <a:xfrm>
                <a:off x="7466013" y="2954338"/>
                <a:ext cx="6350" cy="33338"/>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6" name="îšļíďé">
                <a:extLst>
                  <a:ext uri="{FF2B5EF4-FFF2-40B4-BE49-F238E27FC236}">
                    <a16:creationId xmlns:a16="http://schemas.microsoft.com/office/drawing/2014/main" id="{E711F7BD-6DFE-403E-ADC6-5E553202CC19}"/>
                  </a:ext>
                </a:extLst>
              </p:cNvPr>
              <p:cNvSpPr/>
              <p:nvPr/>
            </p:nvSpPr>
            <p:spPr bwMode="auto">
              <a:xfrm>
                <a:off x="7466013" y="2393950"/>
                <a:ext cx="198438" cy="60325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7" name="íṡľídé">
                <a:extLst>
                  <a:ext uri="{FF2B5EF4-FFF2-40B4-BE49-F238E27FC236}">
                    <a16:creationId xmlns:a16="http://schemas.microsoft.com/office/drawing/2014/main" id="{2E514785-FFB5-4155-B650-F938699111E9}"/>
                  </a:ext>
                </a:extLst>
              </p:cNvPr>
              <p:cNvSpPr/>
              <p:nvPr/>
            </p:nvSpPr>
            <p:spPr bwMode="auto">
              <a:xfrm>
                <a:off x="7621588" y="2397125"/>
                <a:ext cx="41275" cy="115888"/>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8" name="îš1ïdê">
                <a:extLst>
                  <a:ext uri="{FF2B5EF4-FFF2-40B4-BE49-F238E27FC236}">
                    <a16:creationId xmlns:a16="http://schemas.microsoft.com/office/drawing/2014/main" id="{657BDBD7-D30D-4531-8BD3-F1AA78BD3AA8}"/>
                  </a:ext>
                </a:extLst>
              </p:cNvPr>
              <p:cNvSpPr/>
              <p:nvPr/>
            </p:nvSpPr>
            <p:spPr bwMode="auto">
              <a:xfrm>
                <a:off x="7265988" y="2390775"/>
                <a:ext cx="393700" cy="1316038"/>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9" name="îṧḷîḑè">
                <a:extLst>
                  <a:ext uri="{FF2B5EF4-FFF2-40B4-BE49-F238E27FC236}">
                    <a16:creationId xmlns:a16="http://schemas.microsoft.com/office/drawing/2014/main" id="{E741C1E0-5B10-463F-924B-C4B4CC5D7703}"/>
                  </a:ext>
                </a:extLst>
              </p:cNvPr>
              <p:cNvSpPr/>
              <p:nvPr/>
            </p:nvSpPr>
            <p:spPr bwMode="auto">
              <a:xfrm>
                <a:off x="7539038" y="4540250"/>
                <a:ext cx="168275" cy="836613"/>
              </a:xfrm>
              <a:custGeom>
                <a:avLst/>
                <a:gdLst>
                  <a:gd name="T0" fmla="*/ 0 w 119"/>
                  <a:gd name="T1" fmla="*/ 0 h 589"/>
                  <a:gd name="T2" fmla="*/ 10 w 119"/>
                  <a:gd name="T3" fmla="*/ 133 h 589"/>
                  <a:gd name="T4" fmla="*/ 43 w 119"/>
                  <a:gd name="T5" fmla="*/ 317 h 589"/>
                  <a:gd name="T6" fmla="*/ 117 w 119"/>
                  <a:gd name="T7" fmla="*/ 589 h 589"/>
                  <a:gd name="T8" fmla="*/ 119 w 119"/>
                  <a:gd name="T9" fmla="*/ 586 h 589"/>
                  <a:gd name="T10" fmla="*/ 118 w 119"/>
                  <a:gd name="T11" fmla="*/ 586 h 589"/>
                  <a:gd name="T12" fmla="*/ 118 w 119"/>
                  <a:gd name="T13" fmla="*/ 586 h 589"/>
                  <a:gd name="T14" fmla="*/ 118 w 119"/>
                  <a:gd name="T15" fmla="*/ 586 h 589"/>
                  <a:gd name="T16" fmla="*/ 117 w 119"/>
                  <a:gd name="T17" fmla="*/ 583 h 589"/>
                  <a:gd name="T18" fmla="*/ 117 w 119"/>
                  <a:gd name="T19" fmla="*/ 583 h 589"/>
                  <a:gd name="T20" fmla="*/ 117 w 119"/>
                  <a:gd name="T21" fmla="*/ 583 h 589"/>
                  <a:gd name="T22" fmla="*/ 43 w 119"/>
                  <a:gd name="T23" fmla="*/ 312 h 589"/>
                  <a:gd name="T24" fmla="*/ 10 w 119"/>
                  <a:gd name="T25" fmla="*/ 128 h 589"/>
                  <a:gd name="T26" fmla="*/ 0 w 119"/>
                  <a:gd name="T27" fmla="*/ 0 h 589"/>
                  <a:gd name="T28" fmla="*/ 0 w 119"/>
                  <a:gd name="T2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589">
                    <a:moveTo>
                      <a:pt x="0" y="0"/>
                    </a:moveTo>
                    <a:cubicBezTo>
                      <a:pt x="10" y="133"/>
                      <a:pt x="10" y="133"/>
                      <a:pt x="10" y="133"/>
                    </a:cubicBezTo>
                    <a:cubicBezTo>
                      <a:pt x="25" y="194"/>
                      <a:pt x="36" y="255"/>
                      <a:pt x="43" y="317"/>
                    </a:cubicBezTo>
                    <a:cubicBezTo>
                      <a:pt x="53" y="413"/>
                      <a:pt x="110" y="568"/>
                      <a:pt x="117" y="589"/>
                    </a:cubicBezTo>
                    <a:cubicBezTo>
                      <a:pt x="118" y="588"/>
                      <a:pt x="118" y="587"/>
                      <a:pt x="119" y="586"/>
                    </a:cubicBezTo>
                    <a:cubicBezTo>
                      <a:pt x="118" y="586"/>
                      <a:pt x="118" y="586"/>
                      <a:pt x="118" y="586"/>
                    </a:cubicBezTo>
                    <a:cubicBezTo>
                      <a:pt x="118" y="586"/>
                      <a:pt x="118" y="586"/>
                      <a:pt x="118" y="586"/>
                    </a:cubicBezTo>
                    <a:cubicBezTo>
                      <a:pt x="118" y="586"/>
                      <a:pt x="118" y="586"/>
                      <a:pt x="118" y="586"/>
                    </a:cubicBezTo>
                    <a:cubicBezTo>
                      <a:pt x="118" y="586"/>
                      <a:pt x="118" y="585"/>
                      <a:pt x="117" y="583"/>
                    </a:cubicBezTo>
                    <a:cubicBezTo>
                      <a:pt x="117" y="583"/>
                      <a:pt x="117" y="583"/>
                      <a:pt x="117" y="583"/>
                    </a:cubicBezTo>
                    <a:cubicBezTo>
                      <a:pt x="117" y="583"/>
                      <a:pt x="117" y="583"/>
                      <a:pt x="117" y="583"/>
                    </a:cubicBezTo>
                    <a:cubicBezTo>
                      <a:pt x="108" y="559"/>
                      <a:pt x="53" y="407"/>
                      <a:pt x="43" y="312"/>
                    </a:cubicBezTo>
                    <a:cubicBezTo>
                      <a:pt x="36" y="250"/>
                      <a:pt x="25" y="189"/>
                      <a:pt x="10" y="128"/>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0" name="î$ḻïḍê">
                <a:extLst>
                  <a:ext uri="{FF2B5EF4-FFF2-40B4-BE49-F238E27FC236}">
                    <a16:creationId xmlns:a16="http://schemas.microsoft.com/office/drawing/2014/main" id="{EB77B5E7-A3D7-46FC-8F7D-9CCEDD593849}"/>
                  </a:ext>
                </a:extLst>
              </p:cNvPr>
              <p:cNvSpPr/>
              <p:nvPr/>
            </p:nvSpPr>
            <p:spPr bwMode="auto">
              <a:xfrm>
                <a:off x="7391401" y="3684588"/>
                <a:ext cx="147638" cy="855663"/>
              </a:xfrm>
              <a:custGeom>
                <a:avLst/>
                <a:gdLst>
                  <a:gd name="T0" fmla="*/ 0 w 103"/>
                  <a:gd name="T1" fmla="*/ 0 h 602"/>
                  <a:gd name="T2" fmla="*/ 0 w 103"/>
                  <a:gd name="T3" fmla="*/ 0 h 602"/>
                  <a:gd name="T4" fmla="*/ 4 w 103"/>
                  <a:gd name="T5" fmla="*/ 44 h 602"/>
                  <a:gd name="T6" fmla="*/ 25 w 103"/>
                  <a:gd name="T7" fmla="*/ 178 h 602"/>
                  <a:gd name="T8" fmla="*/ 59 w 103"/>
                  <a:gd name="T9" fmla="*/ 396 h 602"/>
                  <a:gd name="T10" fmla="*/ 83 w 103"/>
                  <a:gd name="T11" fmla="*/ 508 h 602"/>
                  <a:gd name="T12" fmla="*/ 102 w 103"/>
                  <a:gd name="T13" fmla="*/ 592 h 602"/>
                  <a:gd name="T14" fmla="*/ 103 w 103"/>
                  <a:gd name="T15" fmla="*/ 602 h 602"/>
                  <a:gd name="T16" fmla="*/ 103 w 103"/>
                  <a:gd name="T17" fmla="*/ 602 h 602"/>
                  <a:gd name="T18" fmla="*/ 102 w 103"/>
                  <a:gd name="T19" fmla="*/ 587 h 602"/>
                  <a:gd name="T20" fmla="*/ 83 w 103"/>
                  <a:gd name="T21" fmla="*/ 503 h 602"/>
                  <a:gd name="T22" fmla="*/ 59 w 103"/>
                  <a:gd name="T23" fmla="*/ 392 h 602"/>
                  <a:gd name="T24" fmla="*/ 25 w 103"/>
                  <a:gd name="T25" fmla="*/ 173 h 602"/>
                  <a:gd name="T26" fmla="*/ 4 w 103"/>
                  <a:gd name="T27" fmla="*/ 40 h 602"/>
                  <a:gd name="T28" fmla="*/ 0 w 103"/>
                  <a:gd name="T2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602">
                    <a:moveTo>
                      <a:pt x="0" y="0"/>
                    </a:moveTo>
                    <a:cubicBezTo>
                      <a:pt x="0" y="0"/>
                      <a:pt x="0" y="0"/>
                      <a:pt x="0" y="0"/>
                    </a:cubicBezTo>
                    <a:cubicBezTo>
                      <a:pt x="0" y="15"/>
                      <a:pt x="2" y="30"/>
                      <a:pt x="4" y="44"/>
                    </a:cubicBezTo>
                    <a:cubicBezTo>
                      <a:pt x="25" y="178"/>
                      <a:pt x="25" y="178"/>
                      <a:pt x="25" y="178"/>
                    </a:cubicBezTo>
                    <a:cubicBezTo>
                      <a:pt x="25" y="178"/>
                      <a:pt x="33" y="315"/>
                      <a:pt x="59" y="396"/>
                    </a:cubicBezTo>
                    <a:cubicBezTo>
                      <a:pt x="83" y="508"/>
                      <a:pt x="83" y="508"/>
                      <a:pt x="83" y="508"/>
                    </a:cubicBezTo>
                    <a:cubicBezTo>
                      <a:pt x="102" y="592"/>
                      <a:pt x="102" y="592"/>
                      <a:pt x="102" y="592"/>
                    </a:cubicBezTo>
                    <a:cubicBezTo>
                      <a:pt x="103" y="602"/>
                      <a:pt x="103" y="602"/>
                      <a:pt x="103" y="602"/>
                    </a:cubicBezTo>
                    <a:cubicBezTo>
                      <a:pt x="103" y="602"/>
                      <a:pt x="103" y="602"/>
                      <a:pt x="103" y="602"/>
                    </a:cubicBezTo>
                    <a:cubicBezTo>
                      <a:pt x="102" y="587"/>
                      <a:pt x="102" y="587"/>
                      <a:pt x="102" y="587"/>
                    </a:cubicBezTo>
                    <a:cubicBezTo>
                      <a:pt x="83" y="503"/>
                      <a:pt x="83" y="503"/>
                      <a:pt x="83" y="503"/>
                    </a:cubicBezTo>
                    <a:cubicBezTo>
                      <a:pt x="59" y="392"/>
                      <a:pt x="59" y="392"/>
                      <a:pt x="59" y="392"/>
                    </a:cubicBezTo>
                    <a:cubicBezTo>
                      <a:pt x="33" y="310"/>
                      <a:pt x="25" y="173"/>
                      <a:pt x="25" y="173"/>
                    </a:cubicBezTo>
                    <a:cubicBezTo>
                      <a:pt x="4" y="40"/>
                      <a:pt x="4" y="40"/>
                      <a:pt x="4" y="40"/>
                    </a:cubicBezTo>
                    <a:cubicBezTo>
                      <a:pt x="2" y="27"/>
                      <a:pt x="0" y="14"/>
                      <a:pt x="0"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1" name="í$1ïḓè">
                <a:extLst>
                  <a:ext uri="{FF2B5EF4-FFF2-40B4-BE49-F238E27FC236}">
                    <a16:creationId xmlns:a16="http://schemas.microsoft.com/office/drawing/2014/main" id="{56E92169-E2F1-429C-B34B-C2EB34F6222B}"/>
                  </a:ext>
                </a:extLst>
              </p:cNvPr>
              <p:cNvSpPr/>
              <p:nvPr/>
            </p:nvSpPr>
            <p:spPr bwMode="auto">
              <a:xfrm>
                <a:off x="7704138" y="5338763"/>
                <a:ext cx="200025" cy="46038"/>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2" name="íś1iḓé">
                <a:extLst>
                  <a:ext uri="{FF2B5EF4-FFF2-40B4-BE49-F238E27FC236}">
                    <a16:creationId xmlns:a16="http://schemas.microsoft.com/office/drawing/2014/main" id="{C3C4494D-E458-4060-B1CB-AAB87F8244BF}"/>
                  </a:ext>
                </a:extLst>
              </p:cNvPr>
              <p:cNvSpPr/>
              <p:nvPr/>
            </p:nvSpPr>
            <p:spPr bwMode="auto">
              <a:xfrm>
                <a:off x="7391401" y="3668713"/>
                <a:ext cx="0" cy="1587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3" name="íṡḻîḍe">
                <a:extLst>
                  <a:ext uri="{FF2B5EF4-FFF2-40B4-BE49-F238E27FC236}">
                    <a16:creationId xmlns:a16="http://schemas.microsoft.com/office/drawing/2014/main" id="{15593931-1757-4BF1-AC61-2140C42012D1}"/>
                  </a:ext>
                </a:extLst>
              </p:cNvPr>
              <p:cNvSpPr/>
              <p:nvPr/>
            </p:nvSpPr>
            <p:spPr bwMode="auto">
              <a:xfrm>
                <a:off x="8086726" y="4095750"/>
                <a:ext cx="9525" cy="82550"/>
              </a:xfrm>
              <a:custGeom>
                <a:avLst/>
                <a:gdLst>
                  <a:gd name="T0" fmla="*/ 7 w 7"/>
                  <a:gd name="T1" fmla="*/ 0 h 58"/>
                  <a:gd name="T2" fmla="*/ 4 w 7"/>
                  <a:gd name="T3" fmla="*/ 26 h 58"/>
                  <a:gd name="T4" fmla="*/ 0 w 7"/>
                  <a:gd name="T5" fmla="*/ 58 h 58"/>
                  <a:gd name="T6" fmla="*/ 3 w 7"/>
                  <a:gd name="T7" fmla="*/ 31 h 58"/>
                  <a:gd name="T8" fmla="*/ 7 w 7"/>
                  <a:gd name="T9" fmla="*/ 0 h 58"/>
                </a:gdLst>
                <a:ahLst/>
                <a:cxnLst>
                  <a:cxn ang="0">
                    <a:pos x="T0" y="T1"/>
                  </a:cxn>
                  <a:cxn ang="0">
                    <a:pos x="T2" y="T3"/>
                  </a:cxn>
                  <a:cxn ang="0">
                    <a:pos x="T4" y="T5"/>
                  </a:cxn>
                  <a:cxn ang="0">
                    <a:pos x="T6" y="T7"/>
                  </a:cxn>
                  <a:cxn ang="0">
                    <a:pos x="T8" y="T9"/>
                  </a:cxn>
                </a:cxnLst>
                <a:rect l="0" t="0" r="r" b="b"/>
                <a:pathLst>
                  <a:path w="7" h="58">
                    <a:moveTo>
                      <a:pt x="7" y="0"/>
                    </a:moveTo>
                    <a:cubicBezTo>
                      <a:pt x="6" y="12"/>
                      <a:pt x="5" y="21"/>
                      <a:pt x="4" y="26"/>
                    </a:cubicBezTo>
                    <a:cubicBezTo>
                      <a:pt x="1" y="34"/>
                      <a:pt x="0" y="45"/>
                      <a:pt x="0" y="58"/>
                    </a:cubicBezTo>
                    <a:cubicBezTo>
                      <a:pt x="0" y="47"/>
                      <a:pt x="1" y="38"/>
                      <a:pt x="3" y="31"/>
                    </a:cubicBezTo>
                    <a:cubicBezTo>
                      <a:pt x="5" y="25"/>
                      <a:pt x="6" y="14"/>
                      <a:pt x="7"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4" name="îŝḷïḓe">
                <a:extLst>
                  <a:ext uri="{FF2B5EF4-FFF2-40B4-BE49-F238E27FC236}">
                    <a16:creationId xmlns:a16="http://schemas.microsoft.com/office/drawing/2014/main" id="{0E9B0177-34E9-4D0B-9EDA-8092F9269F0E}"/>
                  </a:ext>
                </a:extLst>
              </p:cNvPr>
              <p:cNvSpPr/>
              <p:nvPr/>
            </p:nvSpPr>
            <p:spPr bwMode="auto">
              <a:xfrm>
                <a:off x="7853363" y="4559300"/>
                <a:ext cx="320675" cy="823913"/>
              </a:xfrm>
              <a:custGeom>
                <a:avLst/>
                <a:gdLst>
                  <a:gd name="T0" fmla="*/ 226 w 226"/>
                  <a:gd name="T1" fmla="*/ 340 h 580"/>
                  <a:gd name="T2" fmla="*/ 225 w 226"/>
                  <a:gd name="T3" fmla="*/ 352 h 580"/>
                  <a:gd name="T4" fmla="*/ 207 w 226"/>
                  <a:gd name="T5" fmla="*/ 568 h 580"/>
                  <a:gd name="T6" fmla="*/ 200 w 226"/>
                  <a:gd name="T7" fmla="*/ 576 h 580"/>
                  <a:gd name="T8" fmla="*/ 201 w 226"/>
                  <a:gd name="T9" fmla="*/ 580 h 580"/>
                  <a:gd name="T10" fmla="*/ 207 w 226"/>
                  <a:gd name="T11" fmla="*/ 573 h 580"/>
                  <a:gd name="T12" fmla="*/ 224 w 226"/>
                  <a:gd name="T13" fmla="*/ 357 h 580"/>
                  <a:gd name="T14" fmla="*/ 226 w 226"/>
                  <a:gd name="T15" fmla="*/ 340 h 580"/>
                  <a:gd name="T16" fmla="*/ 0 w 226"/>
                  <a:gd name="T17" fmla="*/ 0 h 580"/>
                  <a:gd name="T18" fmla="*/ 20 w 226"/>
                  <a:gd name="T19" fmla="*/ 68 h 580"/>
                  <a:gd name="T20" fmla="*/ 50 w 226"/>
                  <a:gd name="T21" fmla="*/ 247 h 580"/>
                  <a:gd name="T22" fmla="*/ 70 w 226"/>
                  <a:gd name="T23" fmla="*/ 521 h 580"/>
                  <a:gd name="T24" fmla="*/ 85 w 226"/>
                  <a:gd name="T25" fmla="*/ 578 h 580"/>
                  <a:gd name="T26" fmla="*/ 85 w 226"/>
                  <a:gd name="T27" fmla="*/ 575 h 580"/>
                  <a:gd name="T28" fmla="*/ 70 w 226"/>
                  <a:gd name="T29" fmla="*/ 516 h 580"/>
                  <a:gd name="T30" fmla="*/ 50 w 226"/>
                  <a:gd name="T31" fmla="*/ 242 h 580"/>
                  <a:gd name="T32" fmla="*/ 20 w 226"/>
                  <a:gd name="T33" fmla="*/ 63 h 580"/>
                  <a:gd name="T34" fmla="*/ 1 w 226"/>
                  <a:gd name="T35" fmla="*/ 0 h 580"/>
                  <a:gd name="T36" fmla="*/ 0 w 226"/>
                  <a:gd name="T37"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6" h="580">
                    <a:moveTo>
                      <a:pt x="226" y="340"/>
                    </a:moveTo>
                    <a:cubicBezTo>
                      <a:pt x="225" y="345"/>
                      <a:pt x="225" y="348"/>
                      <a:pt x="225" y="352"/>
                    </a:cubicBezTo>
                    <a:cubicBezTo>
                      <a:pt x="217" y="409"/>
                      <a:pt x="207" y="568"/>
                      <a:pt x="207" y="568"/>
                    </a:cubicBezTo>
                    <a:cubicBezTo>
                      <a:pt x="205" y="571"/>
                      <a:pt x="202" y="574"/>
                      <a:pt x="200" y="576"/>
                    </a:cubicBezTo>
                    <a:cubicBezTo>
                      <a:pt x="200" y="578"/>
                      <a:pt x="200" y="579"/>
                      <a:pt x="201" y="580"/>
                    </a:cubicBezTo>
                    <a:cubicBezTo>
                      <a:pt x="203" y="578"/>
                      <a:pt x="205" y="576"/>
                      <a:pt x="207" y="573"/>
                    </a:cubicBezTo>
                    <a:cubicBezTo>
                      <a:pt x="207" y="573"/>
                      <a:pt x="217" y="414"/>
                      <a:pt x="224" y="357"/>
                    </a:cubicBezTo>
                    <a:cubicBezTo>
                      <a:pt x="225" y="352"/>
                      <a:pt x="225" y="347"/>
                      <a:pt x="226" y="340"/>
                    </a:cubicBezTo>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7"/>
                      <a:pt x="85" y="576"/>
                      <a:pt x="85" y="575"/>
                    </a:cubicBezTo>
                    <a:cubicBezTo>
                      <a:pt x="82" y="563"/>
                      <a:pt x="76" y="545"/>
                      <a:pt x="70" y="516"/>
                    </a:cubicBezTo>
                    <a:cubicBezTo>
                      <a:pt x="58" y="455"/>
                      <a:pt x="50" y="242"/>
                      <a:pt x="50" y="242"/>
                    </a:cubicBezTo>
                    <a:cubicBezTo>
                      <a:pt x="20" y="63"/>
                      <a:pt x="20" y="63"/>
                      <a:pt x="20" y="63"/>
                    </a:cubicBezTo>
                    <a:cubicBezTo>
                      <a:pt x="12" y="42"/>
                      <a:pt x="6" y="20"/>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5" name="îšlíďé">
                <a:extLst>
                  <a:ext uri="{FF2B5EF4-FFF2-40B4-BE49-F238E27FC236}">
                    <a16:creationId xmlns:a16="http://schemas.microsoft.com/office/drawing/2014/main" id="{7FF8F2CB-217C-405D-A8C6-B3B59769BA26}"/>
                  </a:ext>
                </a:extLst>
              </p:cNvPr>
              <p:cNvSpPr/>
              <p:nvPr/>
            </p:nvSpPr>
            <p:spPr bwMode="auto">
              <a:xfrm>
                <a:off x="7775576" y="4097338"/>
                <a:ext cx="79375" cy="461963"/>
              </a:xfrm>
              <a:custGeom>
                <a:avLst/>
                <a:gdLst>
                  <a:gd name="T0" fmla="*/ 0 w 55"/>
                  <a:gd name="T1" fmla="*/ 0 h 326"/>
                  <a:gd name="T2" fmla="*/ 1 w 55"/>
                  <a:gd name="T3" fmla="*/ 9 h 326"/>
                  <a:gd name="T4" fmla="*/ 41 w 55"/>
                  <a:gd name="T5" fmla="*/ 243 h 326"/>
                  <a:gd name="T6" fmla="*/ 54 w 55"/>
                  <a:gd name="T7" fmla="*/ 326 h 326"/>
                  <a:gd name="T8" fmla="*/ 55 w 55"/>
                  <a:gd name="T9" fmla="*/ 326 h 326"/>
                  <a:gd name="T10" fmla="*/ 41 w 55"/>
                  <a:gd name="T11" fmla="*/ 238 h 326"/>
                  <a:gd name="T12" fmla="*/ 0 w 55"/>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55" h="326">
                    <a:moveTo>
                      <a:pt x="0" y="0"/>
                    </a:moveTo>
                    <a:cubicBezTo>
                      <a:pt x="0" y="0"/>
                      <a:pt x="0" y="3"/>
                      <a:pt x="1" y="9"/>
                    </a:cubicBezTo>
                    <a:cubicBezTo>
                      <a:pt x="5" y="39"/>
                      <a:pt x="30" y="214"/>
                      <a:pt x="41" y="243"/>
                    </a:cubicBezTo>
                    <a:cubicBezTo>
                      <a:pt x="41" y="243"/>
                      <a:pt x="44" y="281"/>
                      <a:pt x="54" y="326"/>
                    </a:cubicBezTo>
                    <a:cubicBezTo>
                      <a:pt x="54" y="326"/>
                      <a:pt x="55" y="326"/>
                      <a:pt x="55" y="326"/>
                    </a:cubicBezTo>
                    <a:cubicBezTo>
                      <a:pt x="44" y="278"/>
                      <a:pt x="41" y="238"/>
                      <a:pt x="41" y="238"/>
                    </a:cubicBezTo>
                    <a:cubicBezTo>
                      <a:pt x="29" y="206"/>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6" name="îṥḻîdê">
                <a:extLst>
                  <a:ext uri="{FF2B5EF4-FFF2-40B4-BE49-F238E27FC236}">
                    <a16:creationId xmlns:a16="http://schemas.microsoft.com/office/drawing/2014/main" id="{0AFC6E41-6903-4D76-B49D-31E0FADAE270}"/>
                  </a:ext>
                </a:extLst>
              </p:cNvPr>
              <p:cNvSpPr/>
              <p:nvPr/>
            </p:nvSpPr>
            <p:spPr bwMode="auto">
              <a:xfrm>
                <a:off x="7974013" y="5376863"/>
                <a:ext cx="165100" cy="42863"/>
              </a:xfrm>
              <a:custGeom>
                <a:avLst/>
                <a:gdLst>
                  <a:gd name="T0" fmla="*/ 0 w 116"/>
                  <a:gd name="T1" fmla="*/ 0 h 30"/>
                  <a:gd name="T2" fmla="*/ 0 w 116"/>
                  <a:gd name="T3" fmla="*/ 3 h 30"/>
                  <a:gd name="T4" fmla="*/ 7 w 116"/>
                  <a:gd name="T5" fmla="*/ 23 h 30"/>
                  <a:gd name="T6" fmla="*/ 54 w 116"/>
                  <a:gd name="T7" fmla="*/ 30 h 30"/>
                  <a:gd name="T8" fmla="*/ 116 w 116"/>
                  <a:gd name="T9" fmla="*/ 5 h 30"/>
                  <a:gd name="T10" fmla="*/ 115 w 116"/>
                  <a:gd name="T11" fmla="*/ 1 h 30"/>
                  <a:gd name="T12" fmla="*/ 95 w 116"/>
                  <a:gd name="T13" fmla="*/ 17 h 30"/>
                  <a:gd name="T14" fmla="*/ 54 w 116"/>
                  <a:gd name="T15" fmla="*/ 25 h 30"/>
                  <a:gd name="T16" fmla="*/ 7 w 116"/>
                  <a:gd name="T17" fmla="*/ 18 h 30"/>
                  <a:gd name="T18" fmla="*/ 0 w 11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0">
                    <a:moveTo>
                      <a:pt x="0" y="0"/>
                    </a:moveTo>
                    <a:cubicBezTo>
                      <a:pt x="0" y="1"/>
                      <a:pt x="0" y="2"/>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7" name="îṧlïḍê">
                <a:extLst>
                  <a:ext uri="{FF2B5EF4-FFF2-40B4-BE49-F238E27FC236}">
                    <a16:creationId xmlns:a16="http://schemas.microsoft.com/office/drawing/2014/main" id="{061158A0-3A06-4C04-A695-801D5D7F3A5B}"/>
                  </a:ext>
                </a:extLst>
              </p:cNvPr>
              <p:cNvSpPr/>
              <p:nvPr/>
            </p:nvSpPr>
            <p:spPr bwMode="auto">
              <a:xfrm>
                <a:off x="7781926" y="4424363"/>
                <a:ext cx="322263" cy="93663"/>
              </a:xfrm>
              <a:custGeom>
                <a:avLst/>
                <a:gdLst>
                  <a:gd name="T0" fmla="*/ 2 w 227"/>
                  <a:gd name="T1" fmla="*/ 23 h 65"/>
                  <a:gd name="T2" fmla="*/ 1 w 227"/>
                  <a:gd name="T3" fmla="*/ 52 h 65"/>
                  <a:gd name="T4" fmla="*/ 0 w 227"/>
                  <a:gd name="T5" fmla="*/ 65 h 65"/>
                  <a:gd name="T6" fmla="*/ 1 w 227"/>
                  <a:gd name="T7" fmla="*/ 57 h 65"/>
                  <a:gd name="T8" fmla="*/ 2 w 227"/>
                  <a:gd name="T9" fmla="*/ 23 h 65"/>
                  <a:gd name="T10" fmla="*/ 226 w 227"/>
                  <a:gd name="T11" fmla="*/ 0 h 65"/>
                  <a:gd name="T12" fmla="*/ 224 w 227"/>
                  <a:gd name="T13" fmla="*/ 17 h 65"/>
                  <a:gd name="T14" fmla="*/ 227 w 227"/>
                  <a:gd name="T15" fmla="*/ 3 h 65"/>
                  <a:gd name="T16" fmla="*/ 226 w 227"/>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65">
                    <a:moveTo>
                      <a:pt x="2" y="23"/>
                    </a:moveTo>
                    <a:cubicBezTo>
                      <a:pt x="2" y="33"/>
                      <a:pt x="1" y="43"/>
                      <a:pt x="1" y="52"/>
                    </a:cubicBezTo>
                    <a:cubicBezTo>
                      <a:pt x="0" y="56"/>
                      <a:pt x="0" y="61"/>
                      <a:pt x="0" y="65"/>
                    </a:cubicBezTo>
                    <a:cubicBezTo>
                      <a:pt x="0" y="63"/>
                      <a:pt x="0" y="60"/>
                      <a:pt x="1" y="57"/>
                    </a:cubicBezTo>
                    <a:cubicBezTo>
                      <a:pt x="1" y="47"/>
                      <a:pt x="2" y="35"/>
                      <a:pt x="2" y="23"/>
                    </a:cubicBezTo>
                    <a:moveTo>
                      <a:pt x="226" y="0"/>
                    </a:moveTo>
                    <a:cubicBezTo>
                      <a:pt x="225" y="5"/>
                      <a:pt x="225" y="10"/>
                      <a:pt x="224" y="17"/>
                    </a:cubicBezTo>
                    <a:cubicBezTo>
                      <a:pt x="225" y="11"/>
                      <a:pt x="226" y="7"/>
                      <a:pt x="227" y="3"/>
                    </a:cubicBezTo>
                    <a:cubicBezTo>
                      <a:pt x="227" y="3"/>
                      <a:pt x="227" y="2"/>
                      <a:pt x="226"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8" name="ïṩ1iḍe">
                <a:extLst>
                  <a:ext uri="{FF2B5EF4-FFF2-40B4-BE49-F238E27FC236}">
                    <a16:creationId xmlns:a16="http://schemas.microsoft.com/office/drawing/2014/main" id="{8651E878-D87E-46B2-99F3-EA8B46B6F21C}"/>
                  </a:ext>
                </a:extLst>
              </p:cNvPr>
              <p:cNvSpPr/>
              <p:nvPr/>
            </p:nvSpPr>
            <p:spPr bwMode="auto">
              <a:xfrm>
                <a:off x="7853363" y="5024438"/>
                <a:ext cx="7938" cy="53975"/>
              </a:xfrm>
              <a:custGeom>
                <a:avLst/>
                <a:gdLst>
                  <a:gd name="T0" fmla="*/ 6 w 6"/>
                  <a:gd name="T1" fmla="*/ 0 h 38"/>
                  <a:gd name="T2" fmla="*/ 3 w 6"/>
                  <a:gd name="T3" fmla="*/ 21 h 38"/>
                  <a:gd name="T4" fmla="*/ 0 w 6"/>
                  <a:gd name="T5" fmla="*/ 38 h 38"/>
                  <a:gd name="T6" fmla="*/ 2 w 6"/>
                  <a:gd name="T7" fmla="*/ 27 h 38"/>
                  <a:gd name="T8" fmla="*/ 6 w 6"/>
                  <a:gd name="T9" fmla="*/ 0 h 38"/>
                </a:gdLst>
                <a:ahLst/>
                <a:cxnLst>
                  <a:cxn ang="0">
                    <a:pos x="T0" y="T1"/>
                  </a:cxn>
                  <a:cxn ang="0">
                    <a:pos x="T2" y="T3"/>
                  </a:cxn>
                  <a:cxn ang="0">
                    <a:pos x="T4" y="T5"/>
                  </a:cxn>
                  <a:cxn ang="0">
                    <a:pos x="T6" y="T7"/>
                  </a:cxn>
                  <a:cxn ang="0">
                    <a:pos x="T8" y="T9"/>
                  </a:cxn>
                </a:cxnLst>
                <a:rect l="0" t="0" r="r" b="b"/>
                <a:pathLst>
                  <a:path w="6" h="38">
                    <a:moveTo>
                      <a:pt x="6" y="0"/>
                    </a:moveTo>
                    <a:cubicBezTo>
                      <a:pt x="6" y="9"/>
                      <a:pt x="5" y="16"/>
                      <a:pt x="3" y="21"/>
                    </a:cubicBezTo>
                    <a:cubicBezTo>
                      <a:pt x="1" y="26"/>
                      <a:pt x="0" y="31"/>
                      <a:pt x="0" y="38"/>
                    </a:cubicBezTo>
                    <a:cubicBezTo>
                      <a:pt x="1" y="34"/>
                      <a:pt x="1" y="30"/>
                      <a:pt x="2" y="27"/>
                    </a:cubicBezTo>
                    <a:cubicBezTo>
                      <a:pt x="5" y="20"/>
                      <a:pt x="6" y="11"/>
                      <a:pt x="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9" name="íSḷïḋé">
                <a:extLst>
                  <a:ext uri="{FF2B5EF4-FFF2-40B4-BE49-F238E27FC236}">
                    <a16:creationId xmlns:a16="http://schemas.microsoft.com/office/drawing/2014/main" id="{364D7326-B768-479D-9D0B-23FFEA0FDE99}"/>
                  </a:ext>
                </a:extLst>
              </p:cNvPr>
              <p:cNvSpPr/>
              <p:nvPr/>
            </p:nvSpPr>
            <p:spPr bwMode="auto">
              <a:xfrm>
                <a:off x="7378701" y="3409950"/>
                <a:ext cx="804863" cy="2032000"/>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4744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0" name="iśľiḋê">
                <a:extLst>
                  <a:ext uri="{FF2B5EF4-FFF2-40B4-BE49-F238E27FC236}">
                    <a16:creationId xmlns:a16="http://schemas.microsoft.com/office/drawing/2014/main" id="{4CF01979-AD40-4164-82E7-1E2E23829406}"/>
                  </a:ext>
                </a:extLst>
              </p:cNvPr>
              <p:cNvSpPr/>
              <p:nvPr/>
            </p:nvSpPr>
            <p:spPr bwMode="auto">
              <a:xfrm>
                <a:off x="7810501" y="2030413"/>
                <a:ext cx="23813" cy="160338"/>
              </a:xfrm>
              <a:custGeom>
                <a:avLst/>
                <a:gdLst>
                  <a:gd name="T0" fmla="*/ 12 w 17"/>
                  <a:gd name="T1" fmla="*/ 0 h 113"/>
                  <a:gd name="T2" fmla="*/ 17 w 17"/>
                  <a:gd name="T3" fmla="*/ 41 h 113"/>
                  <a:gd name="T4" fmla="*/ 17 w 17"/>
                  <a:gd name="T5" fmla="*/ 41 h 113"/>
                  <a:gd name="T6" fmla="*/ 0 w 17"/>
                  <a:gd name="T7" fmla="*/ 113 h 113"/>
                  <a:gd name="T8" fmla="*/ 1 w 17"/>
                  <a:gd name="T9" fmla="*/ 113 h 113"/>
                  <a:gd name="T10" fmla="*/ 17 w 17"/>
                  <a:gd name="T11" fmla="*/ 41 h 113"/>
                  <a:gd name="T12" fmla="*/ 17 w 17"/>
                  <a:gd name="T13" fmla="*/ 41 h 113"/>
                  <a:gd name="T14" fmla="*/ 12 w 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3">
                    <a:moveTo>
                      <a:pt x="12" y="0"/>
                    </a:moveTo>
                    <a:cubicBezTo>
                      <a:pt x="15" y="13"/>
                      <a:pt x="17" y="26"/>
                      <a:pt x="17" y="41"/>
                    </a:cubicBezTo>
                    <a:cubicBezTo>
                      <a:pt x="17" y="41"/>
                      <a:pt x="17" y="41"/>
                      <a:pt x="17" y="41"/>
                    </a:cubicBezTo>
                    <a:cubicBezTo>
                      <a:pt x="17" y="67"/>
                      <a:pt x="11" y="91"/>
                      <a:pt x="0" y="113"/>
                    </a:cubicBezTo>
                    <a:cubicBezTo>
                      <a:pt x="0" y="113"/>
                      <a:pt x="0" y="113"/>
                      <a:pt x="1" y="113"/>
                    </a:cubicBezTo>
                    <a:cubicBezTo>
                      <a:pt x="11" y="91"/>
                      <a:pt x="17" y="66"/>
                      <a:pt x="17" y="41"/>
                    </a:cubicBezTo>
                    <a:cubicBezTo>
                      <a:pt x="17" y="41"/>
                      <a:pt x="17" y="41"/>
                      <a:pt x="17" y="41"/>
                    </a:cubicBezTo>
                    <a:cubicBezTo>
                      <a:pt x="17" y="27"/>
                      <a:pt x="15" y="13"/>
                      <a:pt x="12"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1" name="isľíḍe">
                <a:extLst>
                  <a:ext uri="{FF2B5EF4-FFF2-40B4-BE49-F238E27FC236}">
                    <a16:creationId xmlns:a16="http://schemas.microsoft.com/office/drawing/2014/main" id="{9E7539AB-5538-44A3-AE37-911C2744EB0E}"/>
                  </a:ext>
                </a:extLst>
              </p:cNvPr>
              <p:cNvSpPr/>
              <p:nvPr/>
            </p:nvSpPr>
            <p:spPr bwMode="auto">
              <a:xfrm>
                <a:off x="7802563" y="2190750"/>
                <a:ext cx="9525" cy="14288"/>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2" name="îšliḓé">
                <a:extLst>
                  <a:ext uri="{FF2B5EF4-FFF2-40B4-BE49-F238E27FC236}">
                    <a16:creationId xmlns:a16="http://schemas.microsoft.com/office/drawing/2014/main" id="{0C3AD998-3B79-44CB-BB3C-9DA10831D0F5}"/>
                  </a:ext>
                </a:extLst>
              </p:cNvPr>
              <p:cNvSpPr/>
              <p:nvPr/>
            </p:nvSpPr>
            <p:spPr bwMode="auto">
              <a:xfrm>
                <a:off x="7388226" y="1855788"/>
                <a:ext cx="446088" cy="350838"/>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3" name="ïšlïďè">
                <a:extLst>
                  <a:ext uri="{FF2B5EF4-FFF2-40B4-BE49-F238E27FC236}">
                    <a16:creationId xmlns:a16="http://schemas.microsoft.com/office/drawing/2014/main" id="{06686932-B635-43CD-A35B-D4D63E3E58CD}"/>
                  </a:ext>
                </a:extLst>
              </p:cNvPr>
              <p:cNvSpPr/>
              <p:nvPr/>
            </p:nvSpPr>
            <p:spPr bwMode="auto">
              <a:xfrm>
                <a:off x="7340601" y="1747838"/>
                <a:ext cx="527050" cy="458788"/>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4" name="ïṩļiďê">
                <a:extLst>
                  <a:ext uri="{FF2B5EF4-FFF2-40B4-BE49-F238E27FC236}">
                    <a16:creationId xmlns:a16="http://schemas.microsoft.com/office/drawing/2014/main" id="{D8AC8460-1550-44C4-BF1A-75AD76AAEE71}"/>
                  </a:ext>
                </a:extLst>
              </p:cNvPr>
              <p:cNvSpPr/>
              <p:nvPr/>
            </p:nvSpPr>
            <p:spPr bwMode="auto">
              <a:xfrm>
                <a:off x="7635876" y="2390775"/>
                <a:ext cx="23813" cy="17463"/>
              </a:xfrm>
              <a:custGeom>
                <a:avLst/>
                <a:gdLst>
                  <a:gd name="T0" fmla="*/ 17 w 17"/>
                  <a:gd name="T1" fmla="*/ 0 h 12"/>
                  <a:gd name="T2" fmla="*/ 0 w 17"/>
                  <a:gd name="T3" fmla="*/ 12 h 12"/>
                  <a:gd name="T4" fmla="*/ 0 w 17"/>
                  <a:gd name="T5" fmla="*/ 12 h 12"/>
                  <a:gd name="T6" fmla="*/ 17 w 17"/>
                  <a:gd name="T7" fmla="*/ 0 h 12"/>
                  <a:gd name="T8" fmla="*/ 17 w 17"/>
                  <a:gd name="T9" fmla="*/ 0 h 12"/>
                </a:gdLst>
                <a:ahLst/>
                <a:cxnLst>
                  <a:cxn ang="0">
                    <a:pos x="T0" y="T1"/>
                  </a:cxn>
                  <a:cxn ang="0">
                    <a:pos x="T2" y="T3"/>
                  </a:cxn>
                  <a:cxn ang="0">
                    <a:pos x="T4" y="T5"/>
                  </a:cxn>
                  <a:cxn ang="0">
                    <a:pos x="T6" y="T7"/>
                  </a:cxn>
                  <a:cxn ang="0">
                    <a:pos x="T8" y="T9"/>
                  </a:cxn>
                </a:cxnLst>
                <a:rect l="0" t="0" r="r" b="b"/>
                <a:pathLst>
                  <a:path w="17" h="12">
                    <a:moveTo>
                      <a:pt x="17" y="0"/>
                    </a:moveTo>
                    <a:cubicBezTo>
                      <a:pt x="12" y="5"/>
                      <a:pt x="6" y="9"/>
                      <a:pt x="0" y="12"/>
                    </a:cubicBezTo>
                    <a:cubicBezTo>
                      <a:pt x="0" y="12"/>
                      <a:pt x="0" y="12"/>
                      <a:pt x="0" y="12"/>
                    </a:cubicBezTo>
                    <a:cubicBezTo>
                      <a:pt x="6" y="9"/>
                      <a:pt x="12" y="5"/>
                      <a:pt x="17" y="0"/>
                    </a:cubicBezTo>
                    <a:cubicBezTo>
                      <a:pt x="17" y="0"/>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5" name="ïṧlíḋê">
                <a:extLst>
                  <a:ext uri="{FF2B5EF4-FFF2-40B4-BE49-F238E27FC236}">
                    <a16:creationId xmlns:a16="http://schemas.microsoft.com/office/drawing/2014/main" id="{04D32ABB-5F4F-4864-B0E0-64DC98D297D1}"/>
                  </a:ext>
                </a:extLst>
              </p:cNvPr>
              <p:cNvSpPr/>
              <p:nvPr/>
            </p:nvSpPr>
            <p:spPr bwMode="auto">
              <a:xfrm>
                <a:off x="7546976" y="2390775"/>
                <a:ext cx="112713" cy="312738"/>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6" name="íŝļíḓè">
                <a:extLst>
                  <a:ext uri="{FF2B5EF4-FFF2-40B4-BE49-F238E27FC236}">
                    <a16:creationId xmlns:a16="http://schemas.microsoft.com/office/drawing/2014/main" id="{EEDE61C8-6C69-4D52-9B9F-6C78F4221FD1}"/>
                  </a:ext>
                </a:extLst>
              </p:cNvPr>
              <p:cNvSpPr/>
              <p:nvPr/>
            </p:nvSpPr>
            <p:spPr bwMode="auto">
              <a:xfrm>
                <a:off x="7545388" y="2703513"/>
                <a:ext cx="1588" cy="3175"/>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7" name="íṣḻïḍé">
                <a:extLst>
                  <a:ext uri="{FF2B5EF4-FFF2-40B4-BE49-F238E27FC236}">
                    <a16:creationId xmlns:a16="http://schemas.microsoft.com/office/drawing/2014/main" id="{B930A07A-4720-4C39-8133-6B87F1C92C14}"/>
                  </a:ext>
                </a:extLst>
              </p:cNvPr>
              <p:cNvSpPr/>
              <p:nvPr/>
            </p:nvSpPr>
            <p:spPr bwMode="auto">
              <a:xfrm>
                <a:off x="7975601" y="3589338"/>
                <a:ext cx="130175" cy="219075"/>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8" name="iśliďè">
                <a:extLst>
                  <a:ext uri="{FF2B5EF4-FFF2-40B4-BE49-F238E27FC236}">
                    <a16:creationId xmlns:a16="http://schemas.microsoft.com/office/drawing/2014/main" id="{8A462984-A397-48A8-96F1-C3F7D4174BB5}"/>
                  </a:ext>
                </a:extLst>
              </p:cNvPr>
              <p:cNvSpPr/>
              <p:nvPr/>
            </p:nvSpPr>
            <p:spPr bwMode="auto">
              <a:xfrm>
                <a:off x="7878763" y="2274888"/>
                <a:ext cx="4763" cy="11113"/>
              </a:xfrm>
              <a:custGeom>
                <a:avLst/>
                <a:gdLst>
                  <a:gd name="T0" fmla="*/ 1 w 4"/>
                  <a:gd name="T1" fmla="*/ 0 h 7"/>
                  <a:gd name="T2" fmla="*/ 0 w 4"/>
                  <a:gd name="T3" fmla="*/ 2 h 7"/>
                  <a:gd name="T4" fmla="*/ 4 w 4"/>
                  <a:gd name="T5" fmla="*/ 7 h 7"/>
                  <a:gd name="T6" fmla="*/ 4 w 4"/>
                  <a:gd name="T7" fmla="*/ 6 h 7"/>
                  <a:gd name="T8" fmla="*/ 1 w 4"/>
                  <a:gd name="T9" fmla="*/ 0 h 7"/>
                </a:gdLst>
                <a:ahLst/>
                <a:cxnLst>
                  <a:cxn ang="0">
                    <a:pos x="T0" y="T1"/>
                  </a:cxn>
                  <a:cxn ang="0">
                    <a:pos x="T2" y="T3"/>
                  </a:cxn>
                  <a:cxn ang="0">
                    <a:pos x="T4" y="T5"/>
                  </a:cxn>
                  <a:cxn ang="0">
                    <a:pos x="T6" y="T7"/>
                  </a:cxn>
                  <a:cxn ang="0">
                    <a:pos x="T8" y="T9"/>
                  </a:cxn>
                </a:cxnLst>
                <a:rect l="0" t="0" r="r" b="b"/>
                <a:pathLst>
                  <a:path w="4" h="7">
                    <a:moveTo>
                      <a:pt x="1" y="0"/>
                    </a:moveTo>
                    <a:cubicBezTo>
                      <a:pt x="1" y="0"/>
                      <a:pt x="1" y="1"/>
                      <a:pt x="0" y="2"/>
                    </a:cubicBezTo>
                    <a:cubicBezTo>
                      <a:pt x="4" y="7"/>
                      <a:pt x="4" y="7"/>
                      <a:pt x="4" y="7"/>
                    </a:cubicBezTo>
                    <a:cubicBezTo>
                      <a:pt x="4" y="7"/>
                      <a:pt x="4" y="6"/>
                      <a:pt x="4" y="6"/>
                    </a:cubicBezTo>
                    <a:cubicBezTo>
                      <a:pt x="3" y="4"/>
                      <a:pt x="2" y="2"/>
                      <a:pt x="1"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9" name="í$ľidê">
                <a:extLst>
                  <a:ext uri="{FF2B5EF4-FFF2-40B4-BE49-F238E27FC236}">
                    <a16:creationId xmlns:a16="http://schemas.microsoft.com/office/drawing/2014/main" id="{F12E7955-99DE-4667-A9FD-29DFF3FFBA86}"/>
                  </a:ext>
                </a:extLst>
              </p:cNvPr>
              <p:cNvSpPr/>
              <p:nvPr/>
            </p:nvSpPr>
            <p:spPr bwMode="auto">
              <a:xfrm>
                <a:off x="7689851" y="2393950"/>
                <a:ext cx="212725" cy="1057275"/>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0" name="íSlíḍé">
                <a:extLst>
                  <a:ext uri="{FF2B5EF4-FFF2-40B4-BE49-F238E27FC236}">
                    <a16:creationId xmlns:a16="http://schemas.microsoft.com/office/drawing/2014/main" id="{DCD45F35-02C1-4086-9E2D-4993EDB7FE8B}"/>
                  </a:ext>
                </a:extLst>
              </p:cNvPr>
              <p:cNvSpPr/>
              <p:nvPr/>
            </p:nvSpPr>
            <p:spPr bwMode="auto">
              <a:xfrm>
                <a:off x="8093076" y="3748088"/>
                <a:ext cx="3175" cy="1588"/>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1"/>
                      <a:pt x="0" y="2"/>
                    </a:cubicBezTo>
                    <a:cubicBezTo>
                      <a:pt x="1" y="2"/>
                      <a:pt x="2" y="2"/>
                      <a:pt x="2" y="2"/>
                    </a:cubicBezTo>
                    <a:cubicBezTo>
                      <a:pt x="1" y="0"/>
                      <a:pt x="1" y="0"/>
                      <a:pt x="1"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1" name="ïṡļíḑe">
                <a:extLst>
                  <a:ext uri="{FF2B5EF4-FFF2-40B4-BE49-F238E27FC236}">
                    <a16:creationId xmlns:a16="http://schemas.microsoft.com/office/drawing/2014/main" id="{A50E1E64-B122-4A18-8502-3EF0CA0312E9}"/>
                  </a:ext>
                </a:extLst>
              </p:cNvPr>
              <p:cNvSpPr/>
              <p:nvPr/>
            </p:nvSpPr>
            <p:spPr bwMode="auto">
              <a:xfrm>
                <a:off x="7834313" y="2382838"/>
                <a:ext cx="14288" cy="20638"/>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2" name="iṣlïḑè">
                <a:extLst>
                  <a:ext uri="{FF2B5EF4-FFF2-40B4-BE49-F238E27FC236}">
                    <a16:creationId xmlns:a16="http://schemas.microsoft.com/office/drawing/2014/main" id="{9D22751B-0C1A-4147-8EAC-82E86D0A4F4D}"/>
                  </a:ext>
                </a:extLst>
              </p:cNvPr>
              <p:cNvSpPr/>
              <p:nvPr/>
            </p:nvSpPr>
            <p:spPr bwMode="auto">
              <a:xfrm>
                <a:off x="7839076" y="2278063"/>
                <a:ext cx="44450" cy="114300"/>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3" name="íSḻïdé">
                <a:extLst>
                  <a:ext uri="{FF2B5EF4-FFF2-40B4-BE49-F238E27FC236}">
                    <a16:creationId xmlns:a16="http://schemas.microsoft.com/office/drawing/2014/main" id="{D5AD213F-779E-4D68-827F-A5BF1BEB57FB}"/>
                  </a:ext>
                </a:extLst>
              </p:cNvPr>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close/>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4" name="ïŝḻïďe">
                <a:extLst>
                  <a:ext uri="{FF2B5EF4-FFF2-40B4-BE49-F238E27FC236}">
                    <a16:creationId xmlns:a16="http://schemas.microsoft.com/office/drawing/2014/main" id="{BCECF886-0526-41F1-9713-0E5DBFD97DF3}"/>
                  </a:ext>
                </a:extLst>
              </p:cNvPr>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5" name="íṡļîdé">
                <a:extLst>
                  <a:ext uri="{FF2B5EF4-FFF2-40B4-BE49-F238E27FC236}">
                    <a16:creationId xmlns:a16="http://schemas.microsoft.com/office/drawing/2014/main" id="{73B4B830-A56B-4A03-B2A3-C7B678A41260}"/>
                  </a:ext>
                </a:extLst>
              </p:cNvPr>
              <p:cNvSpPr/>
              <p:nvPr/>
            </p:nvSpPr>
            <p:spPr bwMode="auto">
              <a:xfrm>
                <a:off x="8059738" y="3702050"/>
                <a:ext cx="34925" cy="4762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6" name="iSlíďe">
                <a:extLst>
                  <a:ext uri="{FF2B5EF4-FFF2-40B4-BE49-F238E27FC236}">
                    <a16:creationId xmlns:a16="http://schemas.microsoft.com/office/drawing/2014/main" id="{851824AD-A0C5-4403-8C77-963B901F60A9}"/>
                  </a:ext>
                </a:extLst>
              </p:cNvPr>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close/>
                  </a:path>
                </a:pathLst>
              </a:custGeom>
              <a:solidFill>
                <a:srgbClr val="CBCD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7" name="ïŝļidè">
                <a:extLst>
                  <a:ext uri="{FF2B5EF4-FFF2-40B4-BE49-F238E27FC236}">
                    <a16:creationId xmlns:a16="http://schemas.microsoft.com/office/drawing/2014/main" id="{47D3EB81-48EC-4E17-BB60-0DE55689AF93}"/>
                  </a:ext>
                </a:extLst>
              </p:cNvPr>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8" name="iṥļiḓe">
                <a:extLst>
                  <a:ext uri="{FF2B5EF4-FFF2-40B4-BE49-F238E27FC236}">
                    <a16:creationId xmlns:a16="http://schemas.microsoft.com/office/drawing/2014/main" id="{A598C2F3-B4A6-4543-8266-17B9FA839F12}"/>
                  </a:ext>
                </a:extLst>
              </p:cNvPr>
              <p:cNvSpPr/>
              <p:nvPr/>
            </p:nvSpPr>
            <p:spPr bwMode="auto">
              <a:xfrm>
                <a:off x="7419976" y="3436938"/>
                <a:ext cx="15875" cy="41275"/>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9" name="ïṡ1îḑé">
                <a:extLst>
                  <a:ext uri="{FF2B5EF4-FFF2-40B4-BE49-F238E27FC236}">
                    <a16:creationId xmlns:a16="http://schemas.microsoft.com/office/drawing/2014/main" id="{3023E846-BADA-49DB-BF1F-578CB96EC609}"/>
                  </a:ext>
                </a:extLst>
              </p:cNvPr>
              <p:cNvSpPr/>
              <p:nvPr/>
            </p:nvSpPr>
            <p:spPr bwMode="auto">
              <a:xfrm>
                <a:off x="7435851" y="3438525"/>
                <a:ext cx="460375" cy="44450"/>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0" name="ïSļíďè">
                <a:extLst>
                  <a:ext uri="{FF2B5EF4-FFF2-40B4-BE49-F238E27FC236}">
                    <a16:creationId xmlns:a16="http://schemas.microsoft.com/office/drawing/2014/main" id="{7C02D141-66E4-44F3-AA18-E6228ACCDA00}"/>
                  </a:ext>
                </a:extLst>
              </p:cNvPr>
              <p:cNvSpPr/>
              <p:nvPr/>
            </p:nvSpPr>
            <p:spPr bwMode="auto">
              <a:xfrm>
                <a:off x="7419976" y="3436938"/>
                <a:ext cx="509588" cy="82550"/>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1" name="îṩļíďé">
                <a:extLst>
                  <a:ext uri="{FF2B5EF4-FFF2-40B4-BE49-F238E27FC236}">
                    <a16:creationId xmlns:a16="http://schemas.microsoft.com/office/drawing/2014/main" id="{92666CC9-B63E-46D1-A669-4D62115495E3}"/>
                  </a:ext>
                </a:extLst>
              </p:cNvPr>
              <p:cNvSpPr/>
              <p:nvPr/>
            </p:nvSpPr>
            <p:spPr bwMode="auto">
              <a:xfrm>
                <a:off x="7896226" y="3449638"/>
                <a:ext cx="6350" cy="1588"/>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2" name="iS1ïdè">
                <a:extLst>
                  <a:ext uri="{FF2B5EF4-FFF2-40B4-BE49-F238E27FC236}">
                    <a16:creationId xmlns:a16="http://schemas.microsoft.com/office/drawing/2014/main" id="{CD6CA343-20BD-4173-BB85-3752F90E7171}"/>
                  </a:ext>
                </a:extLst>
              </p:cNvPr>
              <p:cNvSpPr/>
              <p:nvPr/>
            </p:nvSpPr>
            <p:spPr bwMode="auto">
              <a:xfrm>
                <a:off x="7896226" y="3451225"/>
                <a:ext cx="39688" cy="46038"/>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3" name="ïŝļîḓè">
                <a:extLst>
                  <a:ext uri="{FF2B5EF4-FFF2-40B4-BE49-F238E27FC236}">
                    <a16:creationId xmlns:a16="http://schemas.microsoft.com/office/drawing/2014/main" id="{83F42F3A-79FB-4650-8748-3BB305C60C19}"/>
                  </a:ext>
                </a:extLst>
              </p:cNvPr>
              <p:cNvSpPr/>
              <p:nvPr/>
            </p:nvSpPr>
            <p:spPr bwMode="auto">
              <a:xfrm>
                <a:off x="7432676" y="3436938"/>
                <a:ext cx="3175" cy="1588"/>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4" name="íṩḷîḓé">
                <a:extLst>
                  <a:ext uri="{FF2B5EF4-FFF2-40B4-BE49-F238E27FC236}">
                    <a16:creationId xmlns:a16="http://schemas.microsoft.com/office/drawing/2014/main" id="{992527EC-8452-45E0-ADEF-ED5CE3EAC9DB}"/>
                  </a:ext>
                </a:extLst>
              </p:cNvPr>
              <p:cNvSpPr/>
              <p:nvPr/>
            </p:nvSpPr>
            <p:spPr bwMode="auto">
              <a:xfrm>
                <a:off x="7435851" y="3438525"/>
                <a:ext cx="0" cy="1588"/>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5" name="îṡľîḑê">
                <a:extLst>
                  <a:ext uri="{FF2B5EF4-FFF2-40B4-BE49-F238E27FC236}">
                    <a16:creationId xmlns:a16="http://schemas.microsoft.com/office/drawing/2014/main" id="{7004D89D-B3A7-42B7-AA79-DC65F3B86F93}"/>
                  </a:ext>
                </a:extLst>
              </p:cNvPr>
              <p:cNvSpPr/>
              <p:nvPr/>
            </p:nvSpPr>
            <p:spPr bwMode="auto">
              <a:xfrm>
                <a:off x="7432676" y="3436938"/>
                <a:ext cx="3175" cy="1588"/>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6" name="îṥḷíḑé">
                <a:extLst>
                  <a:ext uri="{FF2B5EF4-FFF2-40B4-BE49-F238E27FC236}">
                    <a16:creationId xmlns:a16="http://schemas.microsoft.com/office/drawing/2014/main" id="{33D10E1E-B202-403B-83CE-0D9F266C3E43}"/>
                  </a:ext>
                </a:extLst>
              </p:cNvPr>
              <p:cNvSpPr/>
              <p:nvPr/>
            </p:nvSpPr>
            <p:spPr bwMode="auto">
              <a:xfrm>
                <a:off x="7435851" y="343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7" name="îŝļiďé">
                <a:extLst>
                  <a:ext uri="{FF2B5EF4-FFF2-40B4-BE49-F238E27FC236}">
                    <a16:creationId xmlns:a16="http://schemas.microsoft.com/office/drawing/2014/main" id="{EE6A11FD-B3C8-4EC2-9683-A85044B03586}"/>
                  </a:ext>
                </a:extLst>
              </p:cNvPr>
              <p:cNvSpPr/>
              <p:nvPr/>
            </p:nvSpPr>
            <p:spPr bwMode="auto">
              <a:xfrm>
                <a:off x="7432676" y="343852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8" name="işlîḓê">
                <a:extLst>
                  <a:ext uri="{FF2B5EF4-FFF2-40B4-BE49-F238E27FC236}">
                    <a16:creationId xmlns:a16="http://schemas.microsoft.com/office/drawing/2014/main" id="{E3B6A73F-B7A7-4310-A060-520A4165F0DD}"/>
                  </a:ext>
                </a:extLst>
              </p:cNvPr>
              <p:cNvSpPr/>
              <p:nvPr/>
            </p:nvSpPr>
            <p:spPr bwMode="auto">
              <a:xfrm>
                <a:off x="8088313" y="3770313"/>
                <a:ext cx="1588" cy="19050"/>
              </a:xfrm>
              <a:custGeom>
                <a:avLst/>
                <a:gdLst>
                  <a:gd name="T0" fmla="*/ 0 w 1"/>
                  <a:gd name="T1" fmla="*/ 0 h 14"/>
                  <a:gd name="T2" fmla="*/ 0 w 1"/>
                  <a:gd name="T3" fmla="*/ 1 h 14"/>
                  <a:gd name="T4" fmla="*/ 0 w 1"/>
                  <a:gd name="T5" fmla="*/ 13 h 14"/>
                  <a:gd name="T6" fmla="*/ 1 w 1"/>
                  <a:gd name="T7" fmla="*/ 14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0" y="0"/>
                      <a:pt x="0" y="1"/>
                      <a:pt x="0" y="1"/>
                    </a:cubicBezTo>
                    <a:cubicBezTo>
                      <a:pt x="0" y="5"/>
                      <a:pt x="0" y="9"/>
                      <a:pt x="0" y="13"/>
                    </a:cubicBezTo>
                    <a:cubicBezTo>
                      <a:pt x="1" y="13"/>
                      <a:pt x="1" y="13"/>
                      <a:pt x="1" y="14"/>
                    </a:cubicBezTo>
                    <a:cubicBezTo>
                      <a:pt x="1" y="9"/>
                      <a:pt x="0" y="5"/>
                      <a:pt x="0"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9" name="i$ľiďè">
                <a:extLst>
                  <a:ext uri="{FF2B5EF4-FFF2-40B4-BE49-F238E27FC236}">
                    <a16:creationId xmlns:a16="http://schemas.microsoft.com/office/drawing/2014/main" id="{F4A1CD35-407B-478A-A690-EC3183C47F27}"/>
                  </a:ext>
                </a:extLst>
              </p:cNvPr>
              <p:cNvSpPr/>
              <p:nvPr/>
            </p:nvSpPr>
            <p:spPr bwMode="auto">
              <a:xfrm>
                <a:off x="8086726" y="3771900"/>
                <a:ext cx="1588" cy="15875"/>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0" name="îşḷïḓé">
                <a:extLst>
                  <a:ext uri="{FF2B5EF4-FFF2-40B4-BE49-F238E27FC236}">
                    <a16:creationId xmlns:a16="http://schemas.microsoft.com/office/drawing/2014/main" id="{55C6C219-B810-44D9-9AC1-6F6637B390A4}"/>
                  </a:ext>
                </a:extLst>
              </p:cNvPr>
              <p:cNvSpPr/>
              <p:nvPr/>
            </p:nvSpPr>
            <p:spPr bwMode="auto">
              <a:xfrm>
                <a:off x="8064501" y="3709988"/>
                <a:ext cx="23813" cy="68263"/>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1" name="iṣľiḍè">
                <a:extLst>
                  <a:ext uri="{FF2B5EF4-FFF2-40B4-BE49-F238E27FC236}">
                    <a16:creationId xmlns:a16="http://schemas.microsoft.com/office/drawing/2014/main" id="{B3AC6A34-ABC5-49A5-8FF1-A315B808ADE0}"/>
                  </a:ext>
                </a:extLst>
              </p:cNvPr>
              <p:cNvSpPr/>
              <p:nvPr/>
            </p:nvSpPr>
            <p:spPr bwMode="auto">
              <a:xfrm>
                <a:off x="8064501" y="3703638"/>
                <a:ext cx="23813" cy="44450"/>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2" name="îṣ1ïďe">
                <a:extLst>
                  <a:ext uri="{FF2B5EF4-FFF2-40B4-BE49-F238E27FC236}">
                    <a16:creationId xmlns:a16="http://schemas.microsoft.com/office/drawing/2014/main" id="{6E81D878-489A-4FC3-9123-F4203EF6BCC3}"/>
                  </a:ext>
                </a:extLst>
              </p:cNvPr>
              <p:cNvSpPr/>
              <p:nvPr/>
            </p:nvSpPr>
            <p:spPr bwMode="auto">
              <a:xfrm>
                <a:off x="8062913" y="3698875"/>
                <a:ext cx="4763" cy="6350"/>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3" name="îṡļïḍé">
                <a:extLst>
                  <a:ext uri="{FF2B5EF4-FFF2-40B4-BE49-F238E27FC236}">
                    <a16:creationId xmlns:a16="http://schemas.microsoft.com/office/drawing/2014/main" id="{3F9CE496-E273-4202-BB98-A81B2047B497}"/>
                  </a:ext>
                </a:extLst>
              </p:cNvPr>
              <p:cNvSpPr/>
              <p:nvPr/>
            </p:nvSpPr>
            <p:spPr bwMode="auto">
              <a:xfrm>
                <a:off x="8081963" y="3817938"/>
                <a:ext cx="22225" cy="606425"/>
              </a:xfrm>
              <a:custGeom>
                <a:avLst/>
                <a:gdLst>
                  <a:gd name="T0" fmla="*/ 3 w 16"/>
                  <a:gd name="T1" fmla="*/ 253 h 427"/>
                  <a:gd name="T2" fmla="*/ 2 w 16"/>
                  <a:gd name="T3" fmla="*/ 270 h 427"/>
                  <a:gd name="T4" fmla="*/ 16 w 16"/>
                  <a:gd name="T5" fmla="*/ 425 h 427"/>
                  <a:gd name="T6" fmla="*/ 15 w 16"/>
                  <a:gd name="T7" fmla="*/ 427 h 427"/>
                  <a:gd name="T8" fmla="*/ 15 w 16"/>
                  <a:gd name="T9" fmla="*/ 427 h 427"/>
                  <a:gd name="T10" fmla="*/ 16 w 16"/>
                  <a:gd name="T11" fmla="*/ 425 h 427"/>
                  <a:gd name="T12" fmla="*/ 3 w 16"/>
                  <a:gd name="T13" fmla="*/ 253 h 427"/>
                  <a:gd name="T14" fmla="*/ 7 w 16"/>
                  <a:gd name="T15" fmla="*/ 0 h 427"/>
                  <a:gd name="T16" fmla="*/ 7 w 16"/>
                  <a:gd name="T17" fmla="*/ 1 h 427"/>
                  <a:gd name="T18" fmla="*/ 11 w 16"/>
                  <a:gd name="T19" fmla="*/ 153 h 427"/>
                  <a:gd name="T20" fmla="*/ 10 w 16"/>
                  <a:gd name="T21" fmla="*/ 195 h 427"/>
                  <a:gd name="T22" fmla="*/ 7 w 16"/>
                  <a:gd name="T2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427">
                    <a:moveTo>
                      <a:pt x="3" y="253"/>
                    </a:moveTo>
                    <a:cubicBezTo>
                      <a:pt x="2" y="259"/>
                      <a:pt x="2" y="264"/>
                      <a:pt x="2" y="270"/>
                    </a:cubicBezTo>
                    <a:cubicBezTo>
                      <a:pt x="2" y="334"/>
                      <a:pt x="16" y="425"/>
                      <a:pt x="16" y="425"/>
                    </a:cubicBezTo>
                    <a:cubicBezTo>
                      <a:pt x="16" y="426"/>
                      <a:pt x="15" y="426"/>
                      <a:pt x="15" y="427"/>
                    </a:cubicBezTo>
                    <a:cubicBezTo>
                      <a:pt x="15" y="427"/>
                      <a:pt x="15" y="427"/>
                      <a:pt x="15" y="427"/>
                    </a:cubicBezTo>
                    <a:cubicBezTo>
                      <a:pt x="16" y="427"/>
                      <a:pt x="16" y="426"/>
                      <a:pt x="16" y="425"/>
                    </a:cubicBezTo>
                    <a:cubicBezTo>
                      <a:pt x="16" y="425"/>
                      <a:pt x="0" y="317"/>
                      <a:pt x="3" y="253"/>
                    </a:cubicBezTo>
                    <a:moveTo>
                      <a:pt x="7" y="0"/>
                    </a:moveTo>
                    <a:cubicBezTo>
                      <a:pt x="7" y="1"/>
                      <a:pt x="7" y="1"/>
                      <a:pt x="7" y="1"/>
                    </a:cubicBezTo>
                    <a:cubicBezTo>
                      <a:pt x="9" y="54"/>
                      <a:pt x="11" y="110"/>
                      <a:pt x="11" y="153"/>
                    </a:cubicBezTo>
                    <a:cubicBezTo>
                      <a:pt x="11" y="169"/>
                      <a:pt x="11" y="183"/>
                      <a:pt x="10" y="195"/>
                    </a:cubicBezTo>
                    <a:cubicBezTo>
                      <a:pt x="12" y="152"/>
                      <a:pt x="10" y="74"/>
                      <a:pt x="7"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4" name="íSļîḍè">
                <a:extLst>
                  <a:ext uri="{FF2B5EF4-FFF2-40B4-BE49-F238E27FC236}">
                    <a16:creationId xmlns:a16="http://schemas.microsoft.com/office/drawing/2014/main" id="{6B9E7364-88BD-499A-A8BE-7AF88094F847}"/>
                  </a:ext>
                </a:extLst>
              </p:cNvPr>
              <p:cNvSpPr/>
              <p:nvPr/>
            </p:nvSpPr>
            <p:spPr bwMode="auto">
              <a:xfrm>
                <a:off x="8110538" y="4545013"/>
                <a:ext cx="68263" cy="498475"/>
              </a:xfrm>
              <a:custGeom>
                <a:avLst/>
                <a:gdLst>
                  <a:gd name="T0" fmla="*/ 1 w 48"/>
                  <a:gd name="T1" fmla="*/ 0 h 351"/>
                  <a:gd name="T2" fmla="*/ 0 w 48"/>
                  <a:gd name="T3" fmla="*/ 0 h 351"/>
                  <a:gd name="T4" fmla="*/ 23 w 48"/>
                  <a:gd name="T5" fmla="*/ 103 h 351"/>
                  <a:gd name="T6" fmla="*/ 45 w 48"/>
                  <a:gd name="T7" fmla="*/ 339 h 351"/>
                  <a:gd name="T8" fmla="*/ 45 w 48"/>
                  <a:gd name="T9" fmla="*/ 351 h 351"/>
                  <a:gd name="T10" fmla="*/ 23 w 48"/>
                  <a:gd name="T11" fmla="*/ 103 h 351"/>
                  <a:gd name="T12" fmla="*/ 1 w 48"/>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48" h="351">
                    <a:moveTo>
                      <a:pt x="1" y="0"/>
                    </a:moveTo>
                    <a:cubicBezTo>
                      <a:pt x="0" y="0"/>
                      <a:pt x="0" y="0"/>
                      <a:pt x="0" y="0"/>
                    </a:cubicBezTo>
                    <a:cubicBezTo>
                      <a:pt x="9" y="51"/>
                      <a:pt x="23" y="103"/>
                      <a:pt x="23" y="103"/>
                    </a:cubicBezTo>
                    <a:cubicBezTo>
                      <a:pt x="23" y="103"/>
                      <a:pt x="45" y="263"/>
                      <a:pt x="45" y="339"/>
                    </a:cubicBezTo>
                    <a:cubicBezTo>
                      <a:pt x="45" y="343"/>
                      <a:pt x="45" y="347"/>
                      <a:pt x="45" y="351"/>
                    </a:cubicBezTo>
                    <a:cubicBezTo>
                      <a:pt x="48" y="283"/>
                      <a:pt x="23" y="103"/>
                      <a:pt x="23" y="103"/>
                    </a:cubicBezTo>
                    <a:cubicBezTo>
                      <a:pt x="23" y="103"/>
                      <a:pt x="9" y="51"/>
                      <a:pt x="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5" name="îśļíḓé">
                <a:extLst>
                  <a:ext uri="{FF2B5EF4-FFF2-40B4-BE49-F238E27FC236}">
                    <a16:creationId xmlns:a16="http://schemas.microsoft.com/office/drawing/2014/main" id="{37FDDE48-98FE-4B9C-8122-4381B661C7B5}"/>
                  </a:ext>
                </a:extLst>
              </p:cNvPr>
              <p:cNvSpPr/>
              <p:nvPr/>
            </p:nvSpPr>
            <p:spPr bwMode="auto">
              <a:xfrm>
                <a:off x="8101013" y="4449763"/>
                <a:ext cx="11113" cy="95250"/>
              </a:xfrm>
              <a:custGeom>
                <a:avLst/>
                <a:gdLst>
                  <a:gd name="T0" fmla="*/ 0 w 8"/>
                  <a:gd name="T1" fmla="*/ 0 h 67"/>
                  <a:gd name="T2" fmla="*/ 0 w 8"/>
                  <a:gd name="T3" fmla="*/ 5 h 67"/>
                  <a:gd name="T4" fmla="*/ 7 w 8"/>
                  <a:gd name="T5" fmla="*/ 67 h 67"/>
                  <a:gd name="T6" fmla="*/ 8 w 8"/>
                  <a:gd name="T7" fmla="*/ 67 h 67"/>
                  <a:gd name="T8" fmla="*/ 0 w 8"/>
                  <a:gd name="T9" fmla="*/ 0 h 67"/>
                </a:gdLst>
                <a:ahLst/>
                <a:cxnLst>
                  <a:cxn ang="0">
                    <a:pos x="T0" y="T1"/>
                  </a:cxn>
                  <a:cxn ang="0">
                    <a:pos x="T2" y="T3"/>
                  </a:cxn>
                  <a:cxn ang="0">
                    <a:pos x="T4" y="T5"/>
                  </a:cxn>
                  <a:cxn ang="0">
                    <a:pos x="T6" y="T7"/>
                  </a:cxn>
                  <a:cxn ang="0">
                    <a:pos x="T8" y="T9"/>
                  </a:cxn>
                </a:cxnLst>
                <a:rect l="0" t="0" r="r" b="b"/>
                <a:pathLst>
                  <a:path w="8" h="67">
                    <a:moveTo>
                      <a:pt x="0" y="0"/>
                    </a:moveTo>
                    <a:cubicBezTo>
                      <a:pt x="0" y="2"/>
                      <a:pt x="0" y="3"/>
                      <a:pt x="0" y="5"/>
                    </a:cubicBezTo>
                    <a:cubicBezTo>
                      <a:pt x="1" y="22"/>
                      <a:pt x="3" y="45"/>
                      <a:pt x="7" y="67"/>
                    </a:cubicBezTo>
                    <a:cubicBezTo>
                      <a:pt x="7" y="67"/>
                      <a:pt x="7" y="67"/>
                      <a:pt x="8" y="67"/>
                    </a:cubicBezTo>
                    <a:cubicBezTo>
                      <a:pt x="3" y="42"/>
                      <a:pt x="0" y="18"/>
                      <a:pt x="0"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6" name="ïṧḻidè">
                <a:extLst>
                  <a:ext uri="{FF2B5EF4-FFF2-40B4-BE49-F238E27FC236}">
                    <a16:creationId xmlns:a16="http://schemas.microsoft.com/office/drawing/2014/main" id="{B78F2711-B8E9-44F6-8B07-78B1344F0E7D}"/>
                  </a:ext>
                </a:extLst>
              </p:cNvPr>
              <p:cNvSpPr/>
              <p:nvPr/>
            </p:nvSpPr>
            <p:spPr bwMode="auto">
              <a:xfrm>
                <a:off x="8085138" y="4035425"/>
                <a:ext cx="17463" cy="420688"/>
              </a:xfrm>
              <a:custGeom>
                <a:avLst/>
                <a:gdLst>
                  <a:gd name="T0" fmla="*/ 13 w 13"/>
                  <a:gd name="T1" fmla="*/ 274 h 296"/>
                  <a:gd name="T2" fmla="*/ 11 w 13"/>
                  <a:gd name="T3" fmla="*/ 296 h 296"/>
                  <a:gd name="T4" fmla="*/ 11 w 13"/>
                  <a:gd name="T5" fmla="*/ 291 h 296"/>
                  <a:gd name="T6" fmla="*/ 13 w 13"/>
                  <a:gd name="T7" fmla="*/ 274 h 296"/>
                  <a:gd name="T8" fmla="*/ 13 w 13"/>
                  <a:gd name="T9" fmla="*/ 274 h 296"/>
                  <a:gd name="T10" fmla="*/ 9 w 13"/>
                  <a:gd name="T11" fmla="*/ 0 h 296"/>
                  <a:gd name="T12" fmla="*/ 4 w 13"/>
                  <a:gd name="T13" fmla="*/ 68 h 296"/>
                  <a:gd name="T14" fmla="*/ 0 w 13"/>
                  <a:gd name="T15" fmla="*/ 117 h 296"/>
                  <a:gd name="T16" fmla="*/ 1 w 13"/>
                  <a:gd name="T17" fmla="*/ 100 h 296"/>
                  <a:gd name="T18" fmla="*/ 5 w 13"/>
                  <a:gd name="T19" fmla="*/ 68 h 296"/>
                  <a:gd name="T20" fmla="*/ 8 w 13"/>
                  <a:gd name="T21" fmla="*/ 42 h 296"/>
                  <a:gd name="T22" fmla="*/ 9 w 13"/>
                  <a:gd name="T2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96">
                    <a:moveTo>
                      <a:pt x="13" y="274"/>
                    </a:moveTo>
                    <a:cubicBezTo>
                      <a:pt x="12" y="279"/>
                      <a:pt x="11" y="287"/>
                      <a:pt x="11" y="296"/>
                    </a:cubicBezTo>
                    <a:cubicBezTo>
                      <a:pt x="11" y="294"/>
                      <a:pt x="11" y="293"/>
                      <a:pt x="11" y="291"/>
                    </a:cubicBezTo>
                    <a:cubicBezTo>
                      <a:pt x="12" y="284"/>
                      <a:pt x="12" y="279"/>
                      <a:pt x="13" y="274"/>
                    </a:cubicBezTo>
                    <a:cubicBezTo>
                      <a:pt x="13" y="274"/>
                      <a:pt x="13" y="274"/>
                      <a:pt x="13" y="274"/>
                    </a:cubicBezTo>
                    <a:moveTo>
                      <a:pt x="9" y="0"/>
                    </a:moveTo>
                    <a:cubicBezTo>
                      <a:pt x="9" y="33"/>
                      <a:pt x="7" y="58"/>
                      <a:pt x="4" y="68"/>
                    </a:cubicBezTo>
                    <a:cubicBezTo>
                      <a:pt x="1" y="80"/>
                      <a:pt x="0" y="97"/>
                      <a:pt x="0" y="117"/>
                    </a:cubicBezTo>
                    <a:cubicBezTo>
                      <a:pt x="0" y="111"/>
                      <a:pt x="0" y="106"/>
                      <a:pt x="1" y="100"/>
                    </a:cubicBezTo>
                    <a:cubicBezTo>
                      <a:pt x="1" y="87"/>
                      <a:pt x="2" y="76"/>
                      <a:pt x="5" y="68"/>
                    </a:cubicBezTo>
                    <a:cubicBezTo>
                      <a:pt x="6" y="63"/>
                      <a:pt x="7" y="54"/>
                      <a:pt x="8" y="42"/>
                    </a:cubicBezTo>
                    <a:cubicBezTo>
                      <a:pt x="9" y="30"/>
                      <a:pt x="9" y="16"/>
                      <a:pt x="9" y="0"/>
                    </a:cubicBezTo>
                  </a:path>
                </a:pathLst>
              </a:custGeom>
              <a:solidFill>
                <a:srgbClr val="5750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7" name="išļïde">
                <a:extLst>
                  <a:ext uri="{FF2B5EF4-FFF2-40B4-BE49-F238E27FC236}">
                    <a16:creationId xmlns:a16="http://schemas.microsoft.com/office/drawing/2014/main" id="{6BD909E5-52C9-4645-ADF1-0F3D3E9DD34F}"/>
                  </a:ext>
                </a:extLst>
              </p:cNvPr>
              <p:cNvSpPr/>
              <p:nvPr/>
            </p:nvSpPr>
            <p:spPr bwMode="auto">
              <a:xfrm>
                <a:off x="8137526" y="5026025"/>
                <a:ext cx="36513" cy="352425"/>
              </a:xfrm>
              <a:custGeom>
                <a:avLst/>
                <a:gdLst>
                  <a:gd name="T0" fmla="*/ 26 w 26"/>
                  <a:gd name="T1" fmla="*/ 0 h 248"/>
                  <a:gd name="T2" fmla="*/ 24 w 26"/>
                  <a:gd name="T3" fmla="*/ 24 h 248"/>
                  <a:gd name="T4" fmla="*/ 7 w 26"/>
                  <a:gd name="T5" fmla="*/ 240 h 248"/>
                  <a:gd name="T6" fmla="*/ 0 w 26"/>
                  <a:gd name="T7" fmla="*/ 248 h 248"/>
                  <a:gd name="T8" fmla="*/ 0 w 26"/>
                  <a:gd name="T9" fmla="*/ 248 h 248"/>
                  <a:gd name="T10" fmla="*/ 7 w 26"/>
                  <a:gd name="T11" fmla="*/ 240 h 248"/>
                  <a:gd name="T12" fmla="*/ 25 w 26"/>
                  <a:gd name="T13" fmla="*/ 24 h 248"/>
                  <a:gd name="T14" fmla="*/ 26 w 26"/>
                  <a:gd name="T15" fmla="*/ 12 h 248"/>
                  <a:gd name="T16" fmla="*/ 26 w 26"/>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8">
                    <a:moveTo>
                      <a:pt x="26" y="0"/>
                    </a:moveTo>
                    <a:cubicBezTo>
                      <a:pt x="26" y="9"/>
                      <a:pt x="25" y="18"/>
                      <a:pt x="24" y="24"/>
                    </a:cubicBezTo>
                    <a:cubicBezTo>
                      <a:pt x="17" y="81"/>
                      <a:pt x="7" y="240"/>
                      <a:pt x="7" y="240"/>
                    </a:cubicBezTo>
                    <a:cubicBezTo>
                      <a:pt x="4" y="243"/>
                      <a:pt x="2" y="246"/>
                      <a:pt x="0" y="248"/>
                    </a:cubicBezTo>
                    <a:cubicBezTo>
                      <a:pt x="0" y="248"/>
                      <a:pt x="0" y="248"/>
                      <a:pt x="0" y="248"/>
                    </a:cubicBezTo>
                    <a:cubicBezTo>
                      <a:pt x="2" y="246"/>
                      <a:pt x="5" y="243"/>
                      <a:pt x="7" y="240"/>
                    </a:cubicBezTo>
                    <a:cubicBezTo>
                      <a:pt x="7" y="240"/>
                      <a:pt x="17" y="81"/>
                      <a:pt x="25" y="24"/>
                    </a:cubicBezTo>
                    <a:cubicBezTo>
                      <a:pt x="25" y="20"/>
                      <a:pt x="25" y="17"/>
                      <a:pt x="26" y="12"/>
                    </a:cubicBezTo>
                    <a:cubicBezTo>
                      <a:pt x="26" y="8"/>
                      <a:pt x="26" y="4"/>
                      <a:pt x="26"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8" name="îslíḑé">
                <a:extLst>
                  <a:ext uri="{FF2B5EF4-FFF2-40B4-BE49-F238E27FC236}">
                    <a16:creationId xmlns:a16="http://schemas.microsoft.com/office/drawing/2014/main" id="{25B9A46D-1EDC-4C0F-BEE6-3D8ABADE10F5}"/>
                  </a:ext>
                </a:extLst>
              </p:cNvPr>
              <p:cNvSpPr/>
              <p:nvPr/>
            </p:nvSpPr>
            <p:spPr bwMode="auto">
              <a:xfrm>
                <a:off x="8108951" y="5378450"/>
                <a:ext cx="28575" cy="22225"/>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9" name="ïṣļiḑé">
                <a:extLst>
                  <a:ext uri="{FF2B5EF4-FFF2-40B4-BE49-F238E27FC236}">
                    <a16:creationId xmlns:a16="http://schemas.microsoft.com/office/drawing/2014/main" id="{20B09987-8BE6-4C97-9CD6-AF9450D6221F}"/>
                  </a:ext>
                </a:extLst>
              </p:cNvPr>
              <p:cNvSpPr/>
              <p:nvPr/>
            </p:nvSpPr>
            <p:spPr bwMode="auto">
              <a:xfrm>
                <a:off x="7981951" y="3819525"/>
                <a:ext cx="192088" cy="159226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0" name="ïṥliḑe">
                <a:extLst>
                  <a:ext uri="{FF2B5EF4-FFF2-40B4-BE49-F238E27FC236}">
                    <a16:creationId xmlns:a16="http://schemas.microsoft.com/office/drawing/2014/main" id="{3DECB708-8FBF-4D0B-AF38-AB343960B609}"/>
                  </a:ext>
                </a:extLst>
              </p:cNvPr>
              <p:cNvSpPr/>
              <p:nvPr/>
            </p:nvSpPr>
            <p:spPr bwMode="auto">
              <a:xfrm>
                <a:off x="7785101" y="4287838"/>
                <a:ext cx="1588" cy="169863"/>
              </a:xfrm>
              <a:custGeom>
                <a:avLst/>
                <a:gdLst>
                  <a:gd name="T0" fmla="*/ 0 w 2"/>
                  <a:gd name="T1" fmla="*/ 0 h 120"/>
                  <a:gd name="T2" fmla="*/ 1 w 2"/>
                  <a:gd name="T3" fmla="*/ 69 h 120"/>
                  <a:gd name="T4" fmla="*/ 0 w 2"/>
                  <a:gd name="T5" fmla="*/ 120 h 120"/>
                  <a:gd name="T6" fmla="*/ 0 w 2"/>
                  <a:gd name="T7" fmla="*/ 1 h 120"/>
                  <a:gd name="T8" fmla="*/ 0 w 2"/>
                  <a:gd name="T9" fmla="*/ 0 h 120"/>
                </a:gdLst>
                <a:ahLst/>
                <a:cxnLst>
                  <a:cxn ang="0">
                    <a:pos x="T0" y="T1"/>
                  </a:cxn>
                  <a:cxn ang="0">
                    <a:pos x="T2" y="T3"/>
                  </a:cxn>
                  <a:cxn ang="0">
                    <a:pos x="T4" y="T5"/>
                  </a:cxn>
                  <a:cxn ang="0">
                    <a:pos x="T6" y="T7"/>
                  </a:cxn>
                  <a:cxn ang="0">
                    <a:pos x="T8" y="T9"/>
                  </a:cxn>
                </a:cxnLst>
                <a:rect l="0" t="0" r="r" b="b"/>
                <a:pathLst>
                  <a:path w="2" h="120">
                    <a:moveTo>
                      <a:pt x="0" y="0"/>
                    </a:moveTo>
                    <a:cubicBezTo>
                      <a:pt x="1" y="23"/>
                      <a:pt x="1" y="46"/>
                      <a:pt x="1" y="69"/>
                    </a:cubicBezTo>
                    <a:cubicBezTo>
                      <a:pt x="1" y="86"/>
                      <a:pt x="1" y="104"/>
                      <a:pt x="0" y="120"/>
                    </a:cubicBezTo>
                    <a:cubicBezTo>
                      <a:pt x="2" y="84"/>
                      <a:pt x="1" y="41"/>
                      <a:pt x="0" y="1"/>
                    </a:cubicBezTo>
                    <a:cubicBezTo>
                      <a:pt x="0" y="1"/>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1" name="ïśḷîḋe">
                <a:extLst>
                  <a:ext uri="{FF2B5EF4-FFF2-40B4-BE49-F238E27FC236}">
                    <a16:creationId xmlns:a16="http://schemas.microsoft.com/office/drawing/2014/main" id="{07C03B38-02F4-466C-8B3A-5961AEF2FBEB}"/>
                  </a:ext>
                </a:extLst>
              </p:cNvPr>
              <p:cNvSpPr/>
              <p:nvPr/>
            </p:nvSpPr>
            <p:spPr bwMode="auto">
              <a:xfrm>
                <a:off x="7781926" y="4559300"/>
                <a:ext cx="84138" cy="465138"/>
              </a:xfrm>
              <a:custGeom>
                <a:avLst/>
                <a:gdLst>
                  <a:gd name="T0" fmla="*/ 0 w 59"/>
                  <a:gd name="T1" fmla="*/ 0 h 328"/>
                  <a:gd name="T2" fmla="*/ 40 w 59"/>
                  <a:gd name="T3" fmla="*/ 188 h 328"/>
                  <a:gd name="T4" fmla="*/ 56 w 59"/>
                  <a:gd name="T5" fmla="*/ 319 h 328"/>
                  <a:gd name="T6" fmla="*/ 56 w 59"/>
                  <a:gd name="T7" fmla="*/ 328 h 328"/>
                  <a:gd name="T8" fmla="*/ 40 w 59"/>
                  <a:gd name="T9" fmla="*/ 188 h 328"/>
                  <a:gd name="T10" fmla="*/ 0 w 59"/>
                  <a:gd name="T11" fmla="*/ 0 h 328"/>
                  <a:gd name="T12" fmla="*/ 0 w 59"/>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59" h="328">
                    <a:moveTo>
                      <a:pt x="0" y="0"/>
                    </a:moveTo>
                    <a:cubicBezTo>
                      <a:pt x="5" y="90"/>
                      <a:pt x="40" y="188"/>
                      <a:pt x="40" y="188"/>
                    </a:cubicBezTo>
                    <a:cubicBezTo>
                      <a:pt x="40" y="188"/>
                      <a:pt x="57" y="268"/>
                      <a:pt x="56" y="319"/>
                    </a:cubicBezTo>
                    <a:cubicBezTo>
                      <a:pt x="56" y="322"/>
                      <a:pt x="56" y="325"/>
                      <a:pt x="56" y="328"/>
                    </a:cubicBezTo>
                    <a:cubicBezTo>
                      <a:pt x="59" y="278"/>
                      <a:pt x="40" y="188"/>
                      <a:pt x="40" y="188"/>
                    </a:cubicBezTo>
                    <a:cubicBezTo>
                      <a:pt x="40" y="188"/>
                      <a:pt x="5" y="9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2" name="iṥliḓé">
                <a:extLst>
                  <a:ext uri="{FF2B5EF4-FFF2-40B4-BE49-F238E27FC236}">
                    <a16:creationId xmlns:a16="http://schemas.microsoft.com/office/drawing/2014/main" id="{F2AEDF85-8A06-42C2-89CE-1157EFA6D7D4}"/>
                  </a:ext>
                </a:extLst>
              </p:cNvPr>
              <p:cNvSpPr/>
              <p:nvPr/>
            </p:nvSpPr>
            <p:spPr bwMode="auto">
              <a:xfrm>
                <a:off x="7781926" y="4518025"/>
                <a:ext cx="0" cy="41275"/>
              </a:xfrm>
              <a:custGeom>
                <a:avLst/>
                <a:gdLst>
                  <a:gd name="T0" fmla="*/ 0 h 29"/>
                  <a:gd name="T1" fmla="*/ 13 h 29"/>
                  <a:gd name="T2" fmla="*/ 29 h 29"/>
                  <a:gd name="T3" fmla="*/ 29 h 29"/>
                  <a:gd name="T4" fmla="*/ 0 h 29"/>
                </a:gdLst>
                <a:ahLst/>
                <a:cxnLst>
                  <a:cxn ang="0">
                    <a:pos x="0" y="T0"/>
                  </a:cxn>
                  <a:cxn ang="0">
                    <a:pos x="0" y="T1"/>
                  </a:cxn>
                  <a:cxn ang="0">
                    <a:pos x="0" y="T2"/>
                  </a:cxn>
                  <a:cxn ang="0">
                    <a:pos x="0" y="T3"/>
                  </a:cxn>
                  <a:cxn ang="0">
                    <a:pos x="0" y="T4"/>
                  </a:cxn>
                </a:cxnLst>
                <a:rect l="0" t="0" r="r" b="b"/>
                <a:pathLst>
                  <a:path h="29">
                    <a:moveTo>
                      <a:pt x="0" y="0"/>
                    </a:moveTo>
                    <a:cubicBezTo>
                      <a:pt x="0" y="4"/>
                      <a:pt x="0" y="8"/>
                      <a:pt x="0" y="13"/>
                    </a:cubicBezTo>
                    <a:cubicBezTo>
                      <a:pt x="0" y="18"/>
                      <a:pt x="0" y="23"/>
                      <a:pt x="0" y="29"/>
                    </a:cubicBezTo>
                    <a:cubicBezTo>
                      <a:pt x="0" y="29"/>
                      <a:pt x="0" y="29"/>
                      <a:pt x="0" y="29"/>
                    </a:cubicBezTo>
                    <a:cubicBezTo>
                      <a:pt x="0" y="19"/>
                      <a:pt x="0" y="10"/>
                      <a:pt x="0"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3" name="iṥḻíḓè">
                <a:extLst>
                  <a:ext uri="{FF2B5EF4-FFF2-40B4-BE49-F238E27FC236}">
                    <a16:creationId xmlns:a16="http://schemas.microsoft.com/office/drawing/2014/main" id="{2E55253F-7B8A-42F3-A036-89D0C9BE95C1}"/>
                  </a:ext>
                </a:extLst>
              </p:cNvPr>
              <p:cNvSpPr/>
              <p:nvPr/>
            </p:nvSpPr>
            <p:spPr bwMode="auto">
              <a:xfrm>
                <a:off x="7851776" y="5078413"/>
                <a:ext cx="50800" cy="247650"/>
              </a:xfrm>
              <a:custGeom>
                <a:avLst/>
                <a:gdLst>
                  <a:gd name="T0" fmla="*/ 1 w 36"/>
                  <a:gd name="T1" fmla="*/ 0 h 174"/>
                  <a:gd name="T2" fmla="*/ 1 w 36"/>
                  <a:gd name="T3" fmla="*/ 5 h 174"/>
                  <a:gd name="T4" fmla="*/ 35 w 36"/>
                  <a:gd name="T5" fmla="*/ 173 h 174"/>
                  <a:gd name="T6" fmla="*/ 36 w 36"/>
                  <a:gd name="T7" fmla="*/ 174 h 174"/>
                  <a:gd name="T8" fmla="*/ 1 w 36"/>
                  <a:gd name="T9" fmla="*/ 0 h 174"/>
                </a:gdLst>
                <a:ahLst/>
                <a:cxnLst>
                  <a:cxn ang="0">
                    <a:pos x="T0" y="T1"/>
                  </a:cxn>
                  <a:cxn ang="0">
                    <a:pos x="T2" y="T3"/>
                  </a:cxn>
                  <a:cxn ang="0">
                    <a:pos x="T4" y="T5"/>
                  </a:cxn>
                  <a:cxn ang="0">
                    <a:pos x="T6" y="T7"/>
                  </a:cxn>
                  <a:cxn ang="0">
                    <a:pos x="T8" y="T9"/>
                  </a:cxn>
                </a:cxnLst>
                <a:rect l="0" t="0" r="r" b="b"/>
                <a:pathLst>
                  <a:path w="36" h="174">
                    <a:moveTo>
                      <a:pt x="1" y="0"/>
                    </a:moveTo>
                    <a:cubicBezTo>
                      <a:pt x="1" y="2"/>
                      <a:pt x="1" y="4"/>
                      <a:pt x="1" y="5"/>
                    </a:cubicBezTo>
                    <a:cubicBezTo>
                      <a:pt x="2" y="54"/>
                      <a:pt x="28" y="148"/>
                      <a:pt x="35" y="173"/>
                    </a:cubicBezTo>
                    <a:cubicBezTo>
                      <a:pt x="36" y="173"/>
                      <a:pt x="36" y="174"/>
                      <a:pt x="36" y="174"/>
                    </a:cubicBezTo>
                    <a:cubicBezTo>
                      <a:pt x="28" y="148"/>
                      <a:pt x="0" y="47"/>
                      <a:pt x="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4" name="iśḷïḍe">
                <a:extLst>
                  <a:ext uri="{FF2B5EF4-FFF2-40B4-BE49-F238E27FC236}">
                    <a16:creationId xmlns:a16="http://schemas.microsoft.com/office/drawing/2014/main" id="{8D25E8A1-1B90-4B34-81DD-30C92A1C86F6}"/>
                  </a:ext>
                </a:extLst>
              </p:cNvPr>
              <p:cNvSpPr/>
              <p:nvPr/>
            </p:nvSpPr>
            <p:spPr bwMode="auto">
              <a:xfrm>
                <a:off x="7900988" y="5324475"/>
                <a:ext cx="4763" cy="14288"/>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5" name="iŝliḋè">
                <a:extLst>
                  <a:ext uri="{FF2B5EF4-FFF2-40B4-BE49-F238E27FC236}">
                    <a16:creationId xmlns:a16="http://schemas.microsoft.com/office/drawing/2014/main" id="{195FCB0A-F9DA-4E21-9B32-72414621B1DA}"/>
                  </a:ext>
                </a:extLst>
              </p:cNvPr>
              <p:cNvSpPr/>
              <p:nvPr/>
            </p:nvSpPr>
            <p:spPr bwMode="auto">
              <a:xfrm>
                <a:off x="7781926" y="4384675"/>
                <a:ext cx="4763" cy="150813"/>
              </a:xfrm>
              <a:custGeom>
                <a:avLst/>
                <a:gdLst>
                  <a:gd name="T0" fmla="*/ 3 w 3"/>
                  <a:gd name="T1" fmla="*/ 0 h 106"/>
                  <a:gd name="T2" fmla="*/ 1 w 3"/>
                  <a:gd name="T3" fmla="*/ 80 h 106"/>
                  <a:gd name="T4" fmla="*/ 0 w 3"/>
                  <a:gd name="T5" fmla="*/ 106 h 106"/>
                  <a:gd name="T6" fmla="*/ 0 w 3"/>
                  <a:gd name="T7" fmla="*/ 93 h 106"/>
                  <a:gd name="T8" fmla="*/ 1 w 3"/>
                  <a:gd name="T9" fmla="*/ 80 h 106"/>
                  <a:gd name="T10" fmla="*/ 2 w 3"/>
                  <a:gd name="T11" fmla="*/ 51 h 106"/>
                  <a:gd name="T12" fmla="*/ 3 w 3"/>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3" h="106">
                    <a:moveTo>
                      <a:pt x="3" y="0"/>
                    </a:moveTo>
                    <a:cubicBezTo>
                      <a:pt x="3" y="29"/>
                      <a:pt x="2" y="57"/>
                      <a:pt x="1" y="80"/>
                    </a:cubicBezTo>
                    <a:cubicBezTo>
                      <a:pt x="0" y="88"/>
                      <a:pt x="0" y="97"/>
                      <a:pt x="0" y="106"/>
                    </a:cubicBezTo>
                    <a:cubicBezTo>
                      <a:pt x="0" y="101"/>
                      <a:pt x="0" y="97"/>
                      <a:pt x="0" y="93"/>
                    </a:cubicBezTo>
                    <a:cubicBezTo>
                      <a:pt x="0" y="89"/>
                      <a:pt x="0" y="84"/>
                      <a:pt x="1" y="80"/>
                    </a:cubicBezTo>
                    <a:cubicBezTo>
                      <a:pt x="1" y="71"/>
                      <a:pt x="2" y="61"/>
                      <a:pt x="2" y="51"/>
                    </a:cubicBezTo>
                    <a:cubicBezTo>
                      <a:pt x="3" y="35"/>
                      <a:pt x="3" y="17"/>
                      <a:pt x="3" y="0"/>
                    </a:cubicBezTo>
                  </a:path>
                </a:pathLst>
              </a:custGeom>
              <a:solidFill>
                <a:srgbClr val="5750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6" name="isľîďê">
                <a:extLst>
                  <a:ext uri="{FF2B5EF4-FFF2-40B4-BE49-F238E27FC236}">
                    <a16:creationId xmlns:a16="http://schemas.microsoft.com/office/drawing/2014/main" id="{DF622BC0-947E-4AA0-A643-53CB8AA0D1D7}"/>
                  </a:ext>
                </a:extLst>
              </p:cNvPr>
              <p:cNvSpPr/>
              <p:nvPr/>
            </p:nvSpPr>
            <p:spPr bwMode="auto">
              <a:xfrm>
                <a:off x="7705726" y="5011738"/>
                <a:ext cx="155575" cy="360363"/>
              </a:xfrm>
              <a:custGeom>
                <a:avLst/>
                <a:gdLst>
                  <a:gd name="T0" fmla="*/ 0 w 109"/>
                  <a:gd name="T1" fmla="*/ 254 h 254"/>
                  <a:gd name="T2" fmla="*/ 0 w 109"/>
                  <a:gd name="T3" fmla="*/ 254 h 254"/>
                  <a:gd name="T4" fmla="*/ 1 w 109"/>
                  <a:gd name="T5" fmla="*/ 254 h 254"/>
                  <a:gd name="T6" fmla="*/ 1 w 109"/>
                  <a:gd name="T7" fmla="*/ 254 h 254"/>
                  <a:gd name="T8" fmla="*/ 0 w 109"/>
                  <a:gd name="T9" fmla="*/ 254 h 254"/>
                  <a:gd name="T10" fmla="*/ 109 w 109"/>
                  <a:gd name="T11" fmla="*/ 0 h 254"/>
                  <a:gd name="T12" fmla="*/ 105 w 109"/>
                  <a:gd name="T13" fmla="*/ 30 h 254"/>
                  <a:gd name="T14" fmla="*/ 103 w 109"/>
                  <a:gd name="T15" fmla="*/ 52 h 254"/>
                  <a:gd name="T16" fmla="*/ 103 w 109"/>
                  <a:gd name="T17" fmla="*/ 47 h 254"/>
                  <a:gd name="T18" fmla="*/ 106 w 109"/>
                  <a:gd name="T19" fmla="*/ 30 h 254"/>
                  <a:gd name="T20" fmla="*/ 109 w 109"/>
                  <a:gd name="T21" fmla="*/ 9 h 254"/>
                  <a:gd name="T22" fmla="*/ 109 w 109"/>
                  <a:gd name="T2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54">
                    <a:moveTo>
                      <a:pt x="0" y="254"/>
                    </a:moveTo>
                    <a:cubicBezTo>
                      <a:pt x="0" y="254"/>
                      <a:pt x="0" y="254"/>
                      <a:pt x="0" y="254"/>
                    </a:cubicBezTo>
                    <a:cubicBezTo>
                      <a:pt x="0" y="254"/>
                      <a:pt x="0" y="254"/>
                      <a:pt x="1" y="254"/>
                    </a:cubicBezTo>
                    <a:cubicBezTo>
                      <a:pt x="1" y="254"/>
                      <a:pt x="1" y="254"/>
                      <a:pt x="1" y="254"/>
                    </a:cubicBezTo>
                    <a:cubicBezTo>
                      <a:pt x="0" y="254"/>
                      <a:pt x="0" y="254"/>
                      <a:pt x="0" y="254"/>
                    </a:cubicBezTo>
                    <a:moveTo>
                      <a:pt x="109" y="0"/>
                    </a:moveTo>
                    <a:cubicBezTo>
                      <a:pt x="109" y="12"/>
                      <a:pt x="108" y="23"/>
                      <a:pt x="105" y="30"/>
                    </a:cubicBezTo>
                    <a:cubicBezTo>
                      <a:pt x="103" y="36"/>
                      <a:pt x="103" y="43"/>
                      <a:pt x="103" y="52"/>
                    </a:cubicBezTo>
                    <a:cubicBezTo>
                      <a:pt x="103" y="51"/>
                      <a:pt x="103" y="49"/>
                      <a:pt x="103" y="47"/>
                    </a:cubicBezTo>
                    <a:cubicBezTo>
                      <a:pt x="103" y="40"/>
                      <a:pt x="104" y="35"/>
                      <a:pt x="106" y="30"/>
                    </a:cubicBezTo>
                    <a:cubicBezTo>
                      <a:pt x="108" y="25"/>
                      <a:pt x="109" y="18"/>
                      <a:pt x="109" y="9"/>
                    </a:cubicBezTo>
                    <a:cubicBezTo>
                      <a:pt x="109" y="6"/>
                      <a:pt x="109" y="3"/>
                      <a:pt x="109"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7" name="ísḻiḋê">
                <a:extLst>
                  <a:ext uri="{FF2B5EF4-FFF2-40B4-BE49-F238E27FC236}">
                    <a16:creationId xmlns:a16="http://schemas.microsoft.com/office/drawing/2014/main" id="{3CFB8C18-0E55-4CDD-8B93-A6AC96B4721D}"/>
                  </a:ext>
                </a:extLst>
              </p:cNvPr>
              <p:cNvSpPr/>
              <p:nvPr/>
            </p:nvSpPr>
            <p:spPr bwMode="auto">
              <a:xfrm>
                <a:off x="7707313" y="5338763"/>
                <a:ext cx="196850" cy="3968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8" name="íŝḷïďe">
                <a:extLst>
                  <a:ext uri="{FF2B5EF4-FFF2-40B4-BE49-F238E27FC236}">
                    <a16:creationId xmlns:a16="http://schemas.microsoft.com/office/drawing/2014/main" id="{19C62583-BE43-4542-B44A-1BE9BA72B152}"/>
                  </a:ext>
                </a:extLst>
              </p:cNvPr>
              <p:cNvSpPr/>
              <p:nvPr/>
            </p:nvSpPr>
            <p:spPr bwMode="auto">
              <a:xfrm>
                <a:off x="7704138" y="53689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9" name="ïṩḷïďè">
                <a:extLst>
                  <a:ext uri="{FF2B5EF4-FFF2-40B4-BE49-F238E27FC236}">
                    <a16:creationId xmlns:a16="http://schemas.microsoft.com/office/drawing/2014/main" id="{97E4E959-01D3-424C-8756-C1701EE8310F}"/>
                  </a:ext>
                </a:extLst>
              </p:cNvPr>
              <p:cNvSpPr/>
              <p:nvPr/>
            </p:nvSpPr>
            <p:spPr bwMode="auto">
              <a:xfrm>
                <a:off x="7704138" y="4089400"/>
                <a:ext cx="200025" cy="1289050"/>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04 w 140"/>
                  <a:gd name="T29" fmla="*/ 701 h 907"/>
                  <a:gd name="T30" fmla="*/ 106 w 140"/>
                  <a:gd name="T31" fmla="*/ 679 h 907"/>
                  <a:gd name="T32" fmla="*/ 110 w 140"/>
                  <a:gd name="T33" fmla="*/ 649 h 907"/>
                  <a:gd name="T34" fmla="*/ 94 w 140"/>
                  <a:gd name="T35" fmla="*/ 518 h 907"/>
                  <a:gd name="T36" fmla="*/ 54 w 140"/>
                  <a:gd name="T37" fmla="*/ 330 h 907"/>
                  <a:gd name="T38" fmla="*/ 54 w 140"/>
                  <a:gd name="T39" fmla="*/ 314 h 907"/>
                  <a:gd name="T40" fmla="*/ 55 w 140"/>
                  <a:gd name="T41" fmla="*/ 288 h 907"/>
                  <a:gd name="T42" fmla="*/ 57 w 140"/>
                  <a:gd name="T43" fmla="*/ 208 h 907"/>
                  <a:gd name="T44" fmla="*/ 56 w 140"/>
                  <a:gd name="T45" fmla="*/ 139 h 907"/>
                  <a:gd name="T46" fmla="*/ 35 w 140"/>
                  <a:gd name="T4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1" y="844"/>
                      <a:pt x="105" y="750"/>
                      <a:pt x="104" y="701"/>
                    </a:cubicBezTo>
                    <a:cubicBezTo>
                      <a:pt x="104" y="692"/>
                      <a:pt x="104" y="685"/>
                      <a:pt x="106" y="679"/>
                    </a:cubicBezTo>
                    <a:cubicBezTo>
                      <a:pt x="109" y="672"/>
                      <a:pt x="110" y="661"/>
                      <a:pt x="110" y="649"/>
                    </a:cubicBezTo>
                    <a:cubicBezTo>
                      <a:pt x="111" y="598"/>
                      <a:pt x="94" y="518"/>
                      <a:pt x="94" y="518"/>
                    </a:cubicBezTo>
                    <a:cubicBezTo>
                      <a:pt x="94" y="518"/>
                      <a:pt x="59" y="420"/>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0" name="íšḻîḑè">
                <a:extLst>
                  <a:ext uri="{FF2B5EF4-FFF2-40B4-BE49-F238E27FC236}">
                    <a16:creationId xmlns:a16="http://schemas.microsoft.com/office/drawing/2014/main" id="{17ABA79D-D9A8-4DE8-935B-DFE8FC55D16C}"/>
                  </a:ext>
                </a:extLst>
              </p:cNvPr>
              <p:cNvSpPr/>
              <p:nvPr/>
            </p:nvSpPr>
            <p:spPr bwMode="auto">
              <a:xfrm>
                <a:off x="7697788" y="2274888"/>
                <a:ext cx="633413" cy="1474788"/>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1" name="ïşľïdé">
                <a:extLst>
                  <a:ext uri="{FF2B5EF4-FFF2-40B4-BE49-F238E27FC236}">
                    <a16:creationId xmlns:a16="http://schemas.microsoft.com/office/drawing/2014/main" id="{A594DDE3-77BE-4CAE-BAFE-E810A3A2227B}"/>
                  </a:ext>
                </a:extLst>
              </p:cNvPr>
              <p:cNvSpPr/>
              <p:nvPr/>
            </p:nvSpPr>
            <p:spPr bwMode="auto">
              <a:xfrm>
                <a:off x="7883526" y="2274888"/>
                <a:ext cx="66675" cy="63500"/>
              </a:xfrm>
              <a:custGeom>
                <a:avLst/>
                <a:gdLst>
                  <a:gd name="T0" fmla="*/ 2 w 46"/>
                  <a:gd name="T1" fmla="*/ 0 h 44"/>
                  <a:gd name="T2" fmla="*/ 0 w 46"/>
                  <a:gd name="T3" fmla="*/ 6 h 44"/>
                  <a:gd name="T4" fmla="*/ 0 w 46"/>
                  <a:gd name="T5" fmla="*/ 6 h 44"/>
                  <a:gd name="T6" fmla="*/ 2 w 46"/>
                  <a:gd name="T7" fmla="*/ 0 h 44"/>
                  <a:gd name="T8" fmla="*/ 46 w 46"/>
                  <a:gd name="T9" fmla="*/ 44 h 44"/>
                  <a:gd name="T10" fmla="*/ 46 w 46"/>
                  <a:gd name="T11" fmla="*/ 44 h 44"/>
                  <a:gd name="T12" fmla="*/ 46 w 46"/>
                  <a:gd name="T13" fmla="*/ 44 h 44"/>
                  <a:gd name="T14" fmla="*/ 2 w 4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4">
                    <a:moveTo>
                      <a:pt x="2" y="0"/>
                    </a:moveTo>
                    <a:cubicBezTo>
                      <a:pt x="2" y="0"/>
                      <a:pt x="1" y="2"/>
                      <a:pt x="0" y="6"/>
                    </a:cubicBezTo>
                    <a:cubicBezTo>
                      <a:pt x="0" y="6"/>
                      <a:pt x="0" y="6"/>
                      <a:pt x="0" y="6"/>
                    </a:cubicBezTo>
                    <a:cubicBezTo>
                      <a:pt x="1" y="2"/>
                      <a:pt x="2" y="0"/>
                      <a:pt x="2" y="0"/>
                    </a:cubicBezTo>
                    <a:cubicBezTo>
                      <a:pt x="11" y="18"/>
                      <a:pt x="27" y="32"/>
                      <a:pt x="46" y="44"/>
                    </a:cubicBezTo>
                    <a:cubicBezTo>
                      <a:pt x="46" y="44"/>
                      <a:pt x="46" y="44"/>
                      <a:pt x="46" y="44"/>
                    </a:cubicBezTo>
                    <a:cubicBezTo>
                      <a:pt x="46" y="44"/>
                      <a:pt x="46" y="44"/>
                      <a:pt x="46" y="44"/>
                    </a:cubicBezTo>
                    <a:cubicBezTo>
                      <a:pt x="27" y="32"/>
                      <a:pt x="11" y="17"/>
                      <a:pt x="2"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2" name="iṥļidé">
                <a:extLst>
                  <a:ext uri="{FF2B5EF4-FFF2-40B4-BE49-F238E27FC236}">
                    <a16:creationId xmlns:a16="http://schemas.microsoft.com/office/drawing/2014/main" id="{571E1E91-B315-4D61-9225-E1C596166CC9}"/>
                  </a:ext>
                </a:extLst>
              </p:cNvPr>
              <p:cNvSpPr/>
              <p:nvPr/>
            </p:nvSpPr>
            <p:spPr bwMode="auto">
              <a:xfrm>
                <a:off x="7883526" y="2284413"/>
                <a:ext cx="0" cy="1588"/>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5750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3" name="íş1ïḓé">
                <a:extLst>
                  <a:ext uri="{FF2B5EF4-FFF2-40B4-BE49-F238E27FC236}">
                    <a16:creationId xmlns:a16="http://schemas.microsoft.com/office/drawing/2014/main" id="{8D454B1B-FC85-4B73-9E95-A01A465897F3}"/>
                  </a:ext>
                </a:extLst>
              </p:cNvPr>
              <p:cNvSpPr/>
              <p:nvPr/>
            </p:nvSpPr>
            <p:spPr bwMode="auto">
              <a:xfrm>
                <a:off x="7786688" y="2393950"/>
                <a:ext cx="58738" cy="17462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4" name="íSḷiḍê">
                <a:extLst>
                  <a:ext uri="{FF2B5EF4-FFF2-40B4-BE49-F238E27FC236}">
                    <a16:creationId xmlns:a16="http://schemas.microsoft.com/office/drawing/2014/main" id="{D245495B-9F64-4DA1-A2BD-45462D8454C6}"/>
                  </a:ext>
                </a:extLst>
              </p:cNvPr>
              <p:cNvSpPr/>
              <p:nvPr/>
            </p:nvSpPr>
            <p:spPr bwMode="auto">
              <a:xfrm>
                <a:off x="7845426" y="2382838"/>
                <a:ext cx="3175" cy="11113"/>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5" name="îś1iḋe">
                <a:extLst>
                  <a:ext uri="{FF2B5EF4-FFF2-40B4-BE49-F238E27FC236}">
                    <a16:creationId xmlns:a16="http://schemas.microsoft.com/office/drawing/2014/main" id="{6F011980-5D02-4F07-8CC6-6313CBD85A1B}"/>
                  </a:ext>
                </a:extLst>
              </p:cNvPr>
              <p:cNvSpPr/>
              <p:nvPr/>
            </p:nvSpPr>
            <p:spPr bwMode="auto">
              <a:xfrm>
                <a:off x="7848601" y="2286000"/>
                <a:ext cx="34925" cy="96838"/>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6" name="ïŝļíḋè">
                <a:extLst>
                  <a:ext uri="{FF2B5EF4-FFF2-40B4-BE49-F238E27FC236}">
                    <a16:creationId xmlns:a16="http://schemas.microsoft.com/office/drawing/2014/main" id="{4D3154FA-B808-401D-8ED9-1D36E4264383}"/>
                  </a:ext>
                </a:extLst>
              </p:cNvPr>
              <p:cNvSpPr/>
              <p:nvPr/>
            </p:nvSpPr>
            <p:spPr bwMode="auto">
              <a:xfrm>
                <a:off x="7704138" y="2274888"/>
                <a:ext cx="246063" cy="685800"/>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7" name="îṥļiḓè">
                <a:extLst>
                  <a:ext uri="{FF2B5EF4-FFF2-40B4-BE49-F238E27FC236}">
                    <a16:creationId xmlns:a16="http://schemas.microsoft.com/office/drawing/2014/main" id="{DEA084ED-43EF-44CF-8964-F6CBC7B0D9BE}"/>
                  </a:ext>
                </a:extLst>
              </p:cNvPr>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close/>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8" name="îṣliḍe">
                <a:extLst>
                  <a:ext uri="{FF2B5EF4-FFF2-40B4-BE49-F238E27FC236}">
                    <a16:creationId xmlns:a16="http://schemas.microsoft.com/office/drawing/2014/main" id="{8C2386F2-7B07-42BF-9BFC-87F2A50BD521}"/>
                  </a:ext>
                </a:extLst>
              </p:cNvPr>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9" name="iṥlíḋé">
                <a:extLst>
                  <a:ext uri="{FF2B5EF4-FFF2-40B4-BE49-F238E27FC236}">
                    <a16:creationId xmlns:a16="http://schemas.microsoft.com/office/drawing/2014/main" id="{67ABF3A2-0927-4D96-B7F5-4C5BC2A97234}"/>
                  </a:ext>
                </a:extLst>
              </p:cNvPr>
              <p:cNvSpPr/>
              <p:nvPr/>
            </p:nvSpPr>
            <p:spPr bwMode="auto">
              <a:xfrm>
                <a:off x="7994651" y="2459038"/>
                <a:ext cx="157163" cy="819150"/>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0" name="îṧļîdê">
                <a:extLst>
                  <a:ext uri="{FF2B5EF4-FFF2-40B4-BE49-F238E27FC236}">
                    <a16:creationId xmlns:a16="http://schemas.microsoft.com/office/drawing/2014/main" id="{2E0AE434-89F6-4C8D-B0DB-9FC10B68CC0E}"/>
                  </a:ext>
                </a:extLst>
              </p:cNvPr>
              <p:cNvSpPr/>
              <p:nvPr/>
            </p:nvSpPr>
            <p:spPr bwMode="auto">
              <a:xfrm>
                <a:off x="7969251" y="3573463"/>
                <a:ext cx="23813" cy="3968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1" name="îslíḋè">
                <a:extLst>
                  <a:ext uri="{FF2B5EF4-FFF2-40B4-BE49-F238E27FC236}">
                    <a16:creationId xmlns:a16="http://schemas.microsoft.com/office/drawing/2014/main" id="{DD6ABC83-896E-4C47-8813-075CBB33EC82}"/>
                  </a:ext>
                </a:extLst>
              </p:cNvPr>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close/>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2" name="išḷïde">
                <a:extLst>
                  <a:ext uri="{FF2B5EF4-FFF2-40B4-BE49-F238E27FC236}">
                    <a16:creationId xmlns:a16="http://schemas.microsoft.com/office/drawing/2014/main" id="{40C504AC-4798-48B0-BB73-EB324C80407F}"/>
                  </a:ext>
                </a:extLst>
              </p:cNvPr>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3" name="i$líḑê">
                <a:extLst>
                  <a:ext uri="{FF2B5EF4-FFF2-40B4-BE49-F238E27FC236}">
                    <a16:creationId xmlns:a16="http://schemas.microsoft.com/office/drawing/2014/main" id="{627AFC22-2742-4901-A8E2-BB281AD303FC}"/>
                  </a:ext>
                </a:extLst>
              </p:cNvPr>
              <p:cNvSpPr/>
              <p:nvPr/>
            </p:nvSpPr>
            <p:spPr bwMode="auto">
              <a:xfrm>
                <a:off x="7989888" y="3611563"/>
                <a:ext cx="49213" cy="49213"/>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4" name="îṣḷiďé">
                <a:extLst>
                  <a:ext uri="{FF2B5EF4-FFF2-40B4-BE49-F238E27FC236}">
                    <a16:creationId xmlns:a16="http://schemas.microsoft.com/office/drawing/2014/main" id="{108ECC9E-F7FB-4EA7-897C-F76784C1B8F8}"/>
                  </a:ext>
                </a:extLst>
              </p:cNvPr>
              <p:cNvSpPr/>
              <p:nvPr/>
            </p:nvSpPr>
            <p:spPr bwMode="auto">
              <a:xfrm>
                <a:off x="7978776" y="3375025"/>
                <a:ext cx="150813" cy="344488"/>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5" name="ïṣľïḓè">
                <a:extLst>
                  <a:ext uri="{FF2B5EF4-FFF2-40B4-BE49-F238E27FC236}">
                    <a16:creationId xmlns:a16="http://schemas.microsoft.com/office/drawing/2014/main" id="{5D0ACFC3-883C-4C69-BBB9-2AE9F874E231}"/>
                  </a:ext>
                </a:extLst>
              </p:cNvPr>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close/>
                  </a:path>
                </a:pathLst>
              </a:custGeom>
              <a:solidFill>
                <a:srgbClr val="3D3D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6" name="ïSľïḑé">
                <a:extLst>
                  <a:ext uri="{FF2B5EF4-FFF2-40B4-BE49-F238E27FC236}">
                    <a16:creationId xmlns:a16="http://schemas.microsoft.com/office/drawing/2014/main" id="{CACCE51C-4B18-460D-B0A1-311888D410A0}"/>
                  </a:ext>
                </a:extLst>
              </p:cNvPr>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7" name="iSľïďé">
                <a:extLst>
                  <a:ext uri="{FF2B5EF4-FFF2-40B4-BE49-F238E27FC236}">
                    <a16:creationId xmlns:a16="http://schemas.microsoft.com/office/drawing/2014/main" id="{469C1BDA-8533-4E5F-BCB7-EE7748E21EB5}"/>
                  </a:ext>
                </a:extLst>
              </p:cNvPr>
              <p:cNvSpPr/>
              <p:nvPr/>
            </p:nvSpPr>
            <p:spPr bwMode="auto">
              <a:xfrm>
                <a:off x="7977188" y="2409825"/>
                <a:ext cx="384175" cy="1309688"/>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4C4C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8" name="íṡľiḋe">
                <a:extLst>
                  <a:ext uri="{FF2B5EF4-FFF2-40B4-BE49-F238E27FC236}">
                    <a16:creationId xmlns:a16="http://schemas.microsoft.com/office/drawing/2014/main" id="{C62A9AAA-BD34-4C43-AC51-10921FBA8CC6}"/>
                  </a:ext>
                </a:extLst>
              </p:cNvPr>
              <p:cNvSpPr/>
              <p:nvPr/>
            </p:nvSpPr>
            <p:spPr bwMode="auto">
              <a:xfrm>
                <a:off x="7970838" y="3602038"/>
                <a:ext cx="19050" cy="23813"/>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9" name="íṡ1îdè">
                <a:extLst>
                  <a:ext uri="{FF2B5EF4-FFF2-40B4-BE49-F238E27FC236}">
                    <a16:creationId xmlns:a16="http://schemas.microsoft.com/office/drawing/2014/main" id="{CE7D0D29-AD7C-47D3-BD72-D34228F9004C}"/>
                  </a:ext>
                </a:extLst>
              </p:cNvPr>
              <p:cNvSpPr/>
              <p:nvPr/>
            </p:nvSpPr>
            <p:spPr bwMode="auto">
              <a:xfrm>
                <a:off x="7981951" y="3624263"/>
                <a:ext cx="85725" cy="144463"/>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0" name="iṡlîḑé">
                <a:extLst>
                  <a:ext uri="{FF2B5EF4-FFF2-40B4-BE49-F238E27FC236}">
                    <a16:creationId xmlns:a16="http://schemas.microsoft.com/office/drawing/2014/main" id="{68AA0FEE-8E2F-4AF5-80BB-E61CA83950E3}"/>
                  </a:ext>
                </a:extLst>
              </p:cNvPr>
              <p:cNvSpPr/>
              <p:nvPr/>
            </p:nvSpPr>
            <p:spPr bwMode="auto">
              <a:xfrm>
                <a:off x="7983538" y="3613150"/>
                <a:ext cx="60325" cy="82550"/>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1" name="i$1íde">
                <a:extLst>
                  <a:ext uri="{FF2B5EF4-FFF2-40B4-BE49-F238E27FC236}">
                    <a16:creationId xmlns:a16="http://schemas.microsoft.com/office/drawing/2014/main" id="{8FFC40BE-6EB8-498D-B5CE-95D13F5D50DC}"/>
                  </a:ext>
                </a:extLst>
              </p:cNvPr>
              <p:cNvSpPr/>
              <p:nvPr/>
            </p:nvSpPr>
            <p:spPr bwMode="auto">
              <a:xfrm>
                <a:off x="8089901" y="3789363"/>
                <a:ext cx="4763" cy="28575"/>
              </a:xfrm>
              <a:custGeom>
                <a:avLst/>
                <a:gdLst>
                  <a:gd name="T0" fmla="*/ 0 w 3"/>
                  <a:gd name="T1" fmla="*/ 0 h 20"/>
                  <a:gd name="T2" fmla="*/ 1 w 3"/>
                  <a:gd name="T3" fmla="*/ 20 h 20"/>
                  <a:gd name="T4" fmla="*/ 2 w 3"/>
                  <a:gd name="T5" fmla="*/ 16 h 20"/>
                  <a:gd name="T6" fmla="*/ 0 w 3"/>
                  <a:gd name="T7" fmla="*/ 0 h 20"/>
                </a:gdLst>
                <a:ahLst/>
                <a:cxnLst>
                  <a:cxn ang="0">
                    <a:pos x="T0" y="T1"/>
                  </a:cxn>
                  <a:cxn ang="0">
                    <a:pos x="T2" y="T3"/>
                  </a:cxn>
                  <a:cxn ang="0">
                    <a:pos x="T4" y="T5"/>
                  </a:cxn>
                  <a:cxn ang="0">
                    <a:pos x="T6" y="T7"/>
                  </a:cxn>
                </a:cxnLst>
                <a:rect l="0" t="0" r="r" b="b"/>
                <a:pathLst>
                  <a:path w="3" h="20">
                    <a:moveTo>
                      <a:pt x="0" y="0"/>
                    </a:moveTo>
                    <a:cubicBezTo>
                      <a:pt x="0" y="7"/>
                      <a:pt x="0" y="13"/>
                      <a:pt x="1" y="20"/>
                    </a:cubicBezTo>
                    <a:cubicBezTo>
                      <a:pt x="1" y="19"/>
                      <a:pt x="1" y="18"/>
                      <a:pt x="2" y="16"/>
                    </a:cubicBezTo>
                    <a:cubicBezTo>
                      <a:pt x="3" y="12"/>
                      <a:pt x="2" y="7"/>
                      <a:pt x="0"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2" name="î$ļîḋé">
                <a:extLst>
                  <a:ext uri="{FF2B5EF4-FFF2-40B4-BE49-F238E27FC236}">
                    <a16:creationId xmlns:a16="http://schemas.microsoft.com/office/drawing/2014/main" id="{310E4AD2-684C-447D-BF47-AB4EF512D94C}"/>
                  </a:ext>
                </a:extLst>
              </p:cNvPr>
              <p:cNvSpPr/>
              <p:nvPr/>
            </p:nvSpPr>
            <p:spPr bwMode="auto">
              <a:xfrm>
                <a:off x="8059738" y="3832225"/>
                <a:ext cx="11113" cy="7938"/>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3" name="íŝḷiḓè">
                <a:extLst>
                  <a:ext uri="{FF2B5EF4-FFF2-40B4-BE49-F238E27FC236}">
                    <a16:creationId xmlns:a16="http://schemas.microsoft.com/office/drawing/2014/main" id="{094745A8-225F-4D25-842A-BEFE1B6E9311}"/>
                  </a:ext>
                </a:extLst>
              </p:cNvPr>
              <p:cNvSpPr/>
              <p:nvPr/>
            </p:nvSpPr>
            <p:spPr bwMode="auto">
              <a:xfrm>
                <a:off x="8088313" y="3787775"/>
                <a:ext cx="3175" cy="31750"/>
              </a:xfrm>
              <a:custGeom>
                <a:avLst/>
                <a:gdLst>
                  <a:gd name="T0" fmla="*/ 0 w 2"/>
                  <a:gd name="T1" fmla="*/ 0 h 22"/>
                  <a:gd name="T2" fmla="*/ 2 w 2"/>
                  <a:gd name="T3" fmla="*/ 22 h 22"/>
                  <a:gd name="T4" fmla="*/ 2 w 2"/>
                  <a:gd name="T5" fmla="*/ 21 h 22"/>
                  <a:gd name="T6" fmla="*/ 1 w 2"/>
                  <a:gd name="T7" fmla="*/ 1 h 22"/>
                  <a:gd name="T8" fmla="*/ 0 w 2"/>
                  <a:gd name="T9" fmla="*/ 0 h 22"/>
                </a:gdLst>
                <a:ahLst/>
                <a:cxnLst>
                  <a:cxn ang="0">
                    <a:pos x="T0" y="T1"/>
                  </a:cxn>
                  <a:cxn ang="0">
                    <a:pos x="T2" y="T3"/>
                  </a:cxn>
                  <a:cxn ang="0">
                    <a:pos x="T4" y="T5"/>
                  </a:cxn>
                  <a:cxn ang="0">
                    <a:pos x="T6" y="T7"/>
                  </a:cxn>
                  <a:cxn ang="0">
                    <a:pos x="T8" y="T9"/>
                  </a:cxn>
                </a:cxnLst>
                <a:rect l="0" t="0" r="r" b="b"/>
                <a:pathLst>
                  <a:path w="2" h="22">
                    <a:moveTo>
                      <a:pt x="0" y="0"/>
                    </a:moveTo>
                    <a:cubicBezTo>
                      <a:pt x="1" y="7"/>
                      <a:pt x="1" y="15"/>
                      <a:pt x="2" y="22"/>
                    </a:cubicBezTo>
                    <a:cubicBezTo>
                      <a:pt x="2" y="22"/>
                      <a:pt x="2" y="22"/>
                      <a:pt x="2" y="21"/>
                    </a:cubicBezTo>
                    <a:cubicBezTo>
                      <a:pt x="1" y="14"/>
                      <a:pt x="1" y="8"/>
                      <a:pt x="1" y="1"/>
                    </a:cubicBezTo>
                    <a:cubicBezTo>
                      <a:pt x="1" y="0"/>
                      <a:pt x="1" y="0"/>
                      <a:pt x="0" y="0"/>
                    </a:cubicBezTo>
                  </a:path>
                </a:pathLst>
              </a:custGeom>
              <a:solidFill>
                <a:srgbClr val="5750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4" name="íšlíḑè">
                <a:extLst>
                  <a:ext uri="{FF2B5EF4-FFF2-40B4-BE49-F238E27FC236}">
                    <a16:creationId xmlns:a16="http://schemas.microsoft.com/office/drawing/2014/main" id="{A3FB7260-9657-4AF2-A2EB-702B66C0280F}"/>
                  </a:ext>
                </a:extLst>
              </p:cNvPr>
              <p:cNvSpPr/>
              <p:nvPr/>
            </p:nvSpPr>
            <p:spPr bwMode="auto">
              <a:xfrm>
                <a:off x="8070851" y="3778250"/>
                <a:ext cx="20638" cy="61913"/>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5" name="íSḻiḓe">
                <a:extLst>
                  <a:ext uri="{FF2B5EF4-FFF2-40B4-BE49-F238E27FC236}">
                    <a16:creationId xmlns:a16="http://schemas.microsoft.com/office/drawing/2014/main" id="{9D7A1A43-391F-42FA-9F03-13E48B94A78B}"/>
                  </a:ext>
                </a:extLst>
              </p:cNvPr>
              <p:cNvSpPr/>
              <p:nvPr/>
            </p:nvSpPr>
            <p:spPr bwMode="auto">
              <a:xfrm>
                <a:off x="8066088" y="3733800"/>
                <a:ext cx="20638" cy="65088"/>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6" name="íṥļîḓé">
                <a:extLst>
                  <a:ext uri="{FF2B5EF4-FFF2-40B4-BE49-F238E27FC236}">
                    <a16:creationId xmlns:a16="http://schemas.microsoft.com/office/drawing/2014/main" id="{813387CC-C487-41D3-B1B4-26D9C2E07662}"/>
                  </a:ext>
                </a:extLst>
              </p:cNvPr>
              <p:cNvSpPr/>
              <p:nvPr/>
            </p:nvSpPr>
            <p:spPr bwMode="auto">
              <a:xfrm>
                <a:off x="7978776" y="3602038"/>
                <a:ext cx="11113" cy="11113"/>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7" name="íSľiḋe">
                <a:extLst>
                  <a:ext uri="{FF2B5EF4-FFF2-40B4-BE49-F238E27FC236}">
                    <a16:creationId xmlns:a16="http://schemas.microsoft.com/office/drawing/2014/main" id="{5A4D553E-F0B7-48B6-95B8-267CD2A6687B}"/>
                  </a:ext>
                </a:extLst>
              </p:cNvPr>
              <p:cNvSpPr/>
              <p:nvPr/>
            </p:nvSpPr>
            <p:spPr bwMode="auto">
              <a:xfrm>
                <a:off x="7989888" y="3613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8" name="íŝlîḍè">
                <a:extLst>
                  <a:ext uri="{FF2B5EF4-FFF2-40B4-BE49-F238E27FC236}">
                    <a16:creationId xmlns:a16="http://schemas.microsoft.com/office/drawing/2014/main" id="{82DE4C6F-8A6B-4297-BBA5-910DC70B7C72}"/>
                  </a:ext>
                </a:extLst>
              </p:cNvPr>
              <p:cNvSpPr/>
              <p:nvPr/>
            </p:nvSpPr>
            <p:spPr bwMode="auto">
              <a:xfrm>
                <a:off x="7943851" y="3602038"/>
                <a:ext cx="115888" cy="238125"/>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9" name="ïšļïḋé">
                <a:extLst>
                  <a:ext uri="{FF2B5EF4-FFF2-40B4-BE49-F238E27FC236}">
                    <a16:creationId xmlns:a16="http://schemas.microsoft.com/office/drawing/2014/main" id="{232FD6B2-1833-4162-83E9-F83AE6C0CE51}"/>
                  </a:ext>
                </a:extLst>
              </p:cNvPr>
              <p:cNvSpPr/>
              <p:nvPr/>
            </p:nvSpPr>
            <p:spPr bwMode="auto">
              <a:xfrm>
                <a:off x="7959726" y="3608388"/>
                <a:ext cx="111125" cy="231775"/>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0" name="íŝļïďe">
                <a:extLst>
                  <a:ext uri="{FF2B5EF4-FFF2-40B4-BE49-F238E27FC236}">
                    <a16:creationId xmlns:a16="http://schemas.microsoft.com/office/drawing/2014/main" id="{BE78E581-9738-4868-B415-826DEF789177}"/>
                  </a:ext>
                </a:extLst>
              </p:cNvPr>
              <p:cNvSpPr/>
              <p:nvPr/>
            </p:nvSpPr>
            <p:spPr bwMode="auto">
              <a:xfrm>
                <a:off x="7975601" y="3625850"/>
                <a:ext cx="93663" cy="180975"/>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1" name="iŝľíḋé">
                <a:extLst>
                  <a:ext uri="{FF2B5EF4-FFF2-40B4-BE49-F238E27FC236}">
                    <a16:creationId xmlns:a16="http://schemas.microsoft.com/office/drawing/2014/main" id="{9DB0EA7F-2D47-4B35-9CC5-2F2766ADD228}"/>
                  </a:ext>
                </a:extLst>
              </p:cNvPr>
              <p:cNvSpPr/>
              <p:nvPr/>
            </p:nvSpPr>
            <p:spPr bwMode="auto">
              <a:xfrm>
                <a:off x="8069263" y="3798888"/>
                <a:ext cx="9525" cy="33338"/>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2" name="iṣḻïḓê">
                <a:extLst>
                  <a:ext uri="{FF2B5EF4-FFF2-40B4-BE49-F238E27FC236}">
                    <a16:creationId xmlns:a16="http://schemas.microsoft.com/office/drawing/2014/main" id="{D34405DF-8E0E-49AC-9869-8C52BAE9CB21}"/>
                  </a:ext>
                </a:extLst>
              </p:cNvPr>
              <p:cNvSpPr/>
              <p:nvPr/>
            </p:nvSpPr>
            <p:spPr bwMode="auto">
              <a:xfrm>
                <a:off x="8067676" y="3768725"/>
                <a:ext cx="9525" cy="39688"/>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3" name="isļiďê">
                <a:extLst>
                  <a:ext uri="{FF2B5EF4-FFF2-40B4-BE49-F238E27FC236}">
                    <a16:creationId xmlns:a16="http://schemas.microsoft.com/office/drawing/2014/main" id="{283FD343-3456-421A-8A96-6E22F058537E}"/>
                  </a:ext>
                </a:extLst>
              </p:cNvPr>
              <p:cNvSpPr/>
              <p:nvPr/>
            </p:nvSpPr>
            <p:spPr bwMode="auto">
              <a:xfrm>
                <a:off x="7951788" y="3597275"/>
                <a:ext cx="142875" cy="258763"/>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
        <p:nvSpPr>
          <p:cNvPr id="864" name="文本框 863">
            <a:extLst>
              <a:ext uri="{FF2B5EF4-FFF2-40B4-BE49-F238E27FC236}">
                <a16:creationId xmlns:a16="http://schemas.microsoft.com/office/drawing/2014/main" id="{B87FE520-F071-433B-8D31-F1B556C29B9D}"/>
              </a:ext>
            </a:extLst>
          </p:cNvPr>
          <p:cNvSpPr txBox="1"/>
          <p:nvPr/>
        </p:nvSpPr>
        <p:spPr>
          <a:xfrm>
            <a:off x="1614163" y="2580631"/>
            <a:ext cx="4100928" cy="461665"/>
          </a:xfrm>
          <a:prstGeom prst="rect">
            <a:avLst/>
          </a:prstGeom>
          <a:noFill/>
        </p:spPr>
        <p:txBody>
          <a:bodyPr wrap="square" rtlCol="0">
            <a:spAutoFit/>
          </a:bodyPr>
          <a:lstStyle/>
          <a:p>
            <a:pPr algn="ctr"/>
            <a:r>
              <a:rPr lang="zh-CN" altLang="en-US" sz="2400" spc="600" dirty="0">
                <a:solidFill>
                  <a:schemeClr val="bg1"/>
                </a:solidFill>
                <a:latin typeface="+mn-ea"/>
              </a:rPr>
              <a:t>（经济学原理）</a:t>
            </a:r>
          </a:p>
        </p:txBody>
      </p:sp>
      <p:grpSp>
        <p:nvGrpSpPr>
          <p:cNvPr id="865" name="组合 864">
            <a:extLst>
              <a:ext uri="{FF2B5EF4-FFF2-40B4-BE49-F238E27FC236}">
                <a16:creationId xmlns:a16="http://schemas.microsoft.com/office/drawing/2014/main" id="{1B87829D-1817-4D48-BFD5-5E14A6812F6B}"/>
              </a:ext>
            </a:extLst>
          </p:cNvPr>
          <p:cNvGrpSpPr/>
          <p:nvPr/>
        </p:nvGrpSpPr>
        <p:grpSpPr>
          <a:xfrm>
            <a:off x="283325" y="465131"/>
            <a:ext cx="2590930" cy="576000"/>
            <a:chOff x="277522" y="466125"/>
            <a:chExt cx="2590930" cy="576000"/>
          </a:xfrm>
        </p:grpSpPr>
        <p:pic>
          <p:nvPicPr>
            <p:cNvPr id="866" name="图片 865">
              <a:extLst>
                <a:ext uri="{FF2B5EF4-FFF2-40B4-BE49-F238E27FC236}">
                  <a16:creationId xmlns:a16="http://schemas.microsoft.com/office/drawing/2014/main" id="{F56FE683-2D77-4BE7-BF1E-12ABAEA2AF1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333" t="7320" r="78239" b="13026"/>
            <a:stretch/>
          </p:blipFill>
          <p:spPr>
            <a:xfrm>
              <a:off x="277522" y="466125"/>
              <a:ext cx="519465" cy="576000"/>
            </a:xfrm>
            <a:prstGeom prst="rect">
              <a:avLst/>
            </a:prstGeom>
          </p:spPr>
        </p:pic>
        <p:grpSp>
          <p:nvGrpSpPr>
            <p:cNvPr id="867" name="组合 866">
              <a:extLst>
                <a:ext uri="{FF2B5EF4-FFF2-40B4-BE49-F238E27FC236}">
                  <a16:creationId xmlns:a16="http://schemas.microsoft.com/office/drawing/2014/main" id="{3148BFE6-8733-45EE-A40B-7816BE6D6A72}"/>
                </a:ext>
              </a:extLst>
            </p:cNvPr>
            <p:cNvGrpSpPr/>
            <p:nvPr/>
          </p:nvGrpSpPr>
          <p:grpSpPr>
            <a:xfrm>
              <a:off x="830955" y="523464"/>
              <a:ext cx="2037497" cy="394729"/>
              <a:chOff x="962601" y="986001"/>
              <a:chExt cx="2037497" cy="394729"/>
            </a:xfrm>
          </p:grpSpPr>
          <p:sp>
            <p:nvSpPr>
              <p:cNvPr id="868" name="文本框 867">
                <a:extLst>
                  <a:ext uri="{FF2B5EF4-FFF2-40B4-BE49-F238E27FC236}">
                    <a16:creationId xmlns:a16="http://schemas.microsoft.com/office/drawing/2014/main" id="{30E6D0BC-3D9D-434A-8E4D-9C36828BB877}"/>
                  </a:ext>
                </a:extLst>
              </p:cNvPr>
              <p:cNvSpPr txBox="1"/>
              <p:nvPr/>
            </p:nvSpPr>
            <p:spPr>
              <a:xfrm>
                <a:off x="979078" y="986001"/>
                <a:ext cx="2021020" cy="292388"/>
              </a:xfrm>
              <a:prstGeom prst="rect">
                <a:avLst/>
              </a:prstGeom>
              <a:noFill/>
            </p:spPr>
            <p:txBody>
              <a:bodyPr wrap="square" rtlCol="0">
                <a:spAutoFit/>
              </a:bodyPr>
              <a:lstStyle/>
              <a:p>
                <a:pPr algn="ctr"/>
                <a:r>
                  <a:rPr lang="zh-CN" altLang="en-US" sz="1300" b="1" spc="300" dirty="0">
                    <a:solidFill>
                      <a:srgbClr val="535354"/>
                    </a:solidFill>
                  </a:rPr>
                  <a:t>深圳市职工教育学院</a:t>
                </a:r>
              </a:p>
            </p:txBody>
          </p:sp>
          <p:sp>
            <p:nvSpPr>
              <p:cNvPr id="869" name="文本框 868">
                <a:extLst>
                  <a:ext uri="{FF2B5EF4-FFF2-40B4-BE49-F238E27FC236}">
                    <a16:creationId xmlns:a16="http://schemas.microsoft.com/office/drawing/2014/main" id="{4E82151D-2DA8-4237-8F1F-7B4633D0BC30}"/>
                  </a:ext>
                </a:extLst>
              </p:cNvPr>
              <p:cNvSpPr txBox="1"/>
              <p:nvPr/>
            </p:nvSpPr>
            <p:spPr>
              <a:xfrm>
                <a:off x="962601" y="1196064"/>
                <a:ext cx="2021019" cy="184666"/>
              </a:xfrm>
              <a:prstGeom prst="rect">
                <a:avLst/>
              </a:prstGeom>
              <a:noFill/>
            </p:spPr>
            <p:txBody>
              <a:bodyPr wrap="square" rtlCol="0">
                <a:spAutoFit/>
              </a:bodyPr>
              <a:lstStyle/>
              <a:p>
                <a:pPr algn="ctr"/>
                <a:r>
                  <a:rPr lang="en-US" altLang="zh-CN" sz="600" b="1" dirty="0">
                    <a:solidFill>
                      <a:srgbClr val="535354"/>
                    </a:solidFill>
                    <a:latin typeface="Articulate" panose="02000503040000020004" pitchFamily="2" charset="0"/>
                  </a:rPr>
                  <a:t>Shenzhen   City   Employees   </a:t>
                </a:r>
                <a:r>
                  <a:rPr lang="en-US" altLang="zh-CN" sz="600" b="1" dirty="0" err="1">
                    <a:solidFill>
                      <a:srgbClr val="535354"/>
                    </a:solidFill>
                    <a:latin typeface="Articulate" panose="02000503040000020004" pitchFamily="2" charset="0"/>
                  </a:rPr>
                  <a:t>Institule</a:t>
                </a:r>
                <a:r>
                  <a:rPr lang="en-US" altLang="zh-CN" sz="600" b="1" dirty="0">
                    <a:solidFill>
                      <a:srgbClr val="535354"/>
                    </a:solidFill>
                    <a:latin typeface="Articulate" panose="02000503040000020004" pitchFamily="2" charset="0"/>
                  </a:rPr>
                  <a:t>   Education</a:t>
                </a:r>
                <a:endParaRPr lang="zh-CN" altLang="en-US" sz="600" b="1" dirty="0">
                  <a:solidFill>
                    <a:srgbClr val="535354"/>
                  </a:solidFill>
                  <a:latin typeface="Articulate" panose="02000503040000020004" pitchFamily="2" charset="0"/>
                </a:endParaRPr>
              </a:p>
            </p:txBody>
          </p:sp>
        </p:grpSp>
      </p:grpSp>
    </p:spTree>
    <p:extLst>
      <p:ext uri="{BB962C8B-B14F-4D97-AF65-F5344CB8AC3E}">
        <p14:creationId xmlns:p14="http://schemas.microsoft.com/office/powerpoint/2010/main" val="20177680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a:extLst>
              <a:ext uri="{FF2B5EF4-FFF2-40B4-BE49-F238E27FC236}">
                <a16:creationId xmlns:a16="http://schemas.microsoft.com/office/drawing/2014/main" id="{F17BA9C1-6AB5-41C9-B81D-B8D1CA0E135C}"/>
              </a:ext>
            </a:extLst>
          </p:cNvPr>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44772A4B-53F0-4F9D-AC56-7EC6FAEF5A68}"/>
              </a:ext>
            </a:extLst>
          </p:cNvPr>
          <p:cNvPicPr>
            <a:picLocks noChangeAspect="1"/>
          </p:cNvPicPr>
          <p:nvPr/>
        </p:nvPicPr>
        <p:blipFill>
          <a:blip r:embed="rId3"/>
          <a:stretch>
            <a:fillRect/>
          </a:stretch>
        </p:blipFill>
        <p:spPr>
          <a:xfrm>
            <a:off x="1206077" y="2562871"/>
            <a:ext cx="4389500" cy="3334801"/>
          </a:xfrm>
          <a:prstGeom prst="rect">
            <a:avLst/>
          </a:prstGeom>
        </p:spPr>
      </p:pic>
      <p:grpSp>
        <p:nvGrpSpPr>
          <p:cNvPr id="8" name="组合 7">
            <a:extLst>
              <a:ext uri="{FF2B5EF4-FFF2-40B4-BE49-F238E27FC236}">
                <a16:creationId xmlns:a16="http://schemas.microsoft.com/office/drawing/2014/main" id="{F6A9652A-0D73-4F63-8906-99A28EB30AF2}"/>
              </a:ext>
            </a:extLst>
          </p:cNvPr>
          <p:cNvGrpSpPr/>
          <p:nvPr/>
        </p:nvGrpSpPr>
        <p:grpSpPr>
          <a:xfrm>
            <a:off x="5687031" y="2744647"/>
            <a:ext cx="5465874" cy="2335274"/>
            <a:chOff x="5687031" y="2730792"/>
            <a:chExt cx="5465874" cy="2335274"/>
          </a:xfrm>
        </p:grpSpPr>
        <p:sp>
          <p:nvSpPr>
            <p:cNvPr id="4" name="矩形: 圆角 3">
              <a:extLst>
                <a:ext uri="{FF2B5EF4-FFF2-40B4-BE49-F238E27FC236}">
                  <a16:creationId xmlns:a16="http://schemas.microsoft.com/office/drawing/2014/main" id="{7644CE25-E6BB-4FC2-A180-83B4725DD953}"/>
                </a:ext>
              </a:extLst>
            </p:cNvPr>
            <p:cNvSpPr/>
            <p:nvPr/>
          </p:nvSpPr>
          <p:spPr>
            <a:xfrm>
              <a:off x="5687031" y="2730792"/>
              <a:ext cx="5465874" cy="2335274"/>
            </a:xfrm>
            <a:prstGeom prst="roundRect">
              <a:avLst>
                <a:gd name="adj" fmla="val 6757"/>
              </a:avLst>
            </a:prstGeom>
            <a:solidFill>
              <a:srgbClr val="FFFFB3"/>
            </a:solidFill>
            <a:ln>
              <a:solidFill>
                <a:srgbClr val="FF477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endParaRPr lang="zh-CN" altLang="en-US" sz="2200" dirty="0">
                <a:solidFill>
                  <a:schemeClr val="tx1"/>
                </a:solidFill>
              </a:endParaRPr>
            </a:p>
          </p:txBody>
        </p:sp>
        <p:sp>
          <p:nvSpPr>
            <p:cNvPr id="7" name="矩形 6">
              <a:extLst>
                <a:ext uri="{FF2B5EF4-FFF2-40B4-BE49-F238E27FC236}">
                  <a16:creationId xmlns:a16="http://schemas.microsoft.com/office/drawing/2014/main" id="{03C9B29A-EC78-48FD-A47A-FBA9FD5BC5DE}"/>
                </a:ext>
              </a:extLst>
            </p:cNvPr>
            <p:cNvSpPr/>
            <p:nvPr/>
          </p:nvSpPr>
          <p:spPr>
            <a:xfrm>
              <a:off x="5816405" y="2953702"/>
              <a:ext cx="5207126" cy="1682384"/>
            </a:xfrm>
            <a:prstGeom prst="rect">
              <a:avLst/>
            </a:prstGeom>
          </p:spPr>
          <p:txBody>
            <a:bodyPr wrap="square">
              <a:spAutoFit/>
            </a:bodyPr>
            <a:lstStyle/>
            <a:p>
              <a:pPr algn="just">
                <a:lnSpc>
                  <a:spcPct val="120000"/>
                </a:lnSpc>
                <a:spcBef>
                  <a:spcPts val="0"/>
                </a:spcBef>
                <a:buFont typeface="Wingdings" panose="05000000000000000000" pitchFamily="2" charset="2"/>
                <a:buNone/>
              </a:pPr>
              <a:r>
                <a:rPr lang="zh-CN" altLang="en-US" sz="2200" dirty="0">
                  <a:cs typeface="+mn-ea"/>
                  <a:sym typeface="+mn-lt"/>
                </a:rPr>
                <a:t>等产量曲线是指在一定技术条件下，生产等量产品的两种投入要素各种可能组合的轨迹以常数</a:t>
              </a:r>
              <a:r>
                <a:rPr lang="en-US" altLang="zh-CN" sz="2200" dirty="0">
                  <a:cs typeface="+mn-ea"/>
                  <a:sym typeface="+mn-lt"/>
                </a:rPr>
                <a:t>Q*</a:t>
              </a:r>
              <a:r>
                <a:rPr lang="zh-CN" altLang="en-US" sz="2200" dirty="0">
                  <a:cs typeface="+mn-ea"/>
                  <a:sym typeface="+mn-lt"/>
                </a:rPr>
                <a:t>表示既定的产量水平，则与等产量曲线对应的生产函数为：</a:t>
              </a:r>
            </a:p>
          </p:txBody>
        </p:sp>
      </p:grpSp>
      <p:sp>
        <p:nvSpPr>
          <p:cNvPr id="5" name="标题 4">
            <a:extLst>
              <a:ext uri="{FF2B5EF4-FFF2-40B4-BE49-F238E27FC236}">
                <a16:creationId xmlns:a16="http://schemas.microsoft.com/office/drawing/2014/main" id="{DACC5595-C203-4E3E-A5F8-117EDD34602F}"/>
              </a:ext>
            </a:extLst>
          </p:cNvPr>
          <p:cNvSpPr>
            <a:spLocks noGrp="1"/>
          </p:cNvSpPr>
          <p:nvPr>
            <p:ph type="title"/>
          </p:nvPr>
        </p:nvSpPr>
        <p:spPr>
          <a:xfrm>
            <a:off x="986739" y="232933"/>
            <a:ext cx="5103285" cy="400110"/>
          </a:xfrm>
        </p:spPr>
        <p:txBody>
          <a:bodyPr/>
          <a:lstStyle/>
          <a:p>
            <a:r>
              <a:rPr lang="zh-CN" altLang="en-US" dirty="0">
                <a:latin typeface="+mn-lt"/>
                <a:ea typeface="+mn-ea"/>
                <a:cs typeface="+mn-ea"/>
                <a:sym typeface="+mn-lt"/>
              </a:rPr>
              <a:t>二、生产函数</a:t>
            </a:r>
          </a:p>
        </p:txBody>
      </p:sp>
      <p:sp>
        <p:nvSpPr>
          <p:cNvPr id="66" name="矩形 65">
            <a:extLst>
              <a:ext uri="{FF2B5EF4-FFF2-40B4-BE49-F238E27FC236}">
                <a16:creationId xmlns:a16="http://schemas.microsoft.com/office/drawing/2014/main" id="{B92353E3-D4D9-46BD-A41C-520934DCA845}"/>
              </a:ext>
            </a:extLst>
          </p:cNvPr>
          <p:cNvSpPr/>
          <p:nvPr/>
        </p:nvSpPr>
        <p:spPr>
          <a:xfrm>
            <a:off x="1447843" y="2047446"/>
            <a:ext cx="1693092" cy="461665"/>
          </a:xfrm>
          <a:prstGeom prst="rect">
            <a:avLst/>
          </a:prstGeom>
        </p:spPr>
        <p:txBody>
          <a:bodyPr wrap="none" anchor="ctr">
            <a:spAutoFit/>
          </a:bodyPr>
          <a:lstStyle/>
          <a:p>
            <a:r>
              <a:rPr lang="en-US" altLang="zh-CN" sz="2400" b="1" dirty="0">
                <a:solidFill>
                  <a:srgbClr val="387DFA"/>
                </a:solidFill>
                <a:latin typeface="+mn-ea"/>
                <a:cs typeface="+mn-ea"/>
                <a:sym typeface="+mn-lt"/>
              </a:rPr>
              <a:t>1.</a:t>
            </a:r>
            <a:r>
              <a:rPr lang="zh-CN" altLang="en-US" sz="2400" b="1" dirty="0">
                <a:solidFill>
                  <a:srgbClr val="387DFA"/>
                </a:solidFill>
                <a:latin typeface="+mn-ea"/>
                <a:cs typeface="+mn-ea"/>
                <a:sym typeface="+mn-lt"/>
              </a:rPr>
              <a:t>等产量线</a:t>
            </a:r>
          </a:p>
        </p:txBody>
      </p:sp>
      <p:sp>
        <p:nvSpPr>
          <p:cNvPr id="6" name="矩形: 圆角 5">
            <a:extLst>
              <a:ext uri="{FF2B5EF4-FFF2-40B4-BE49-F238E27FC236}">
                <a16:creationId xmlns:a16="http://schemas.microsoft.com/office/drawing/2014/main" id="{67D1DEE6-C8AA-4614-B897-922CF8DBDFED}"/>
              </a:ext>
            </a:extLst>
          </p:cNvPr>
          <p:cNvSpPr/>
          <p:nvPr/>
        </p:nvSpPr>
        <p:spPr>
          <a:xfrm>
            <a:off x="7370096" y="4759733"/>
            <a:ext cx="2099744" cy="621767"/>
          </a:xfrm>
          <a:prstGeom prst="roundRect">
            <a:avLst/>
          </a:prstGeom>
          <a:solidFill>
            <a:srgbClr val="FF4775"/>
          </a:solidFill>
        </p:spPr>
        <p:txBody>
          <a:bodyPr wrap="square" anchor="ctr">
            <a:noAutofit/>
          </a:bodyPr>
          <a:lstStyle/>
          <a:p>
            <a:pPr algn="ctr">
              <a:spcBef>
                <a:spcPts val="0"/>
              </a:spcBef>
              <a:buFont typeface="Wingdings" panose="05000000000000000000" pitchFamily="2" charset="2"/>
              <a:buNone/>
            </a:pPr>
            <a:r>
              <a:rPr lang="en-US" altLang="zh-CN" sz="2400" b="1" dirty="0">
                <a:solidFill>
                  <a:schemeClr val="bg1"/>
                </a:solidFill>
                <a:cs typeface="+mn-ea"/>
                <a:sym typeface="+mn-lt"/>
              </a:rPr>
              <a:t>Q*</a:t>
            </a:r>
            <a:r>
              <a:rPr lang="zh-CN" altLang="en-US" sz="2400" b="1" dirty="0">
                <a:solidFill>
                  <a:schemeClr val="bg1"/>
                </a:solidFill>
                <a:cs typeface="+mn-ea"/>
                <a:sym typeface="+mn-lt"/>
              </a:rPr>
              <a:t>＝</a:t>
            </a:r>
            <a:r>
              <a:rPr lang="en-US" altLang="zh-CN" sz="2400" b="1" i="1" dirty="0">
                <a:solidFill>
                  <a:schemeClr val="bg1"/>
                </a:solidFill>
                <a:cs typeface="+mn-ea"/>
                <a:sym typeface="+mn-lt"/>
              </a:rPr>
              <a:t>f </a:t>
            </a:r>
            <a:r>
              <a:rPr lang="en-US" altLang="zh-CN" sz="2400" b="1" dirty="0">
                <a:solidFill>
                  <a:schemeClr val="bg1"/>
                </a:solidFill>
                <a:cs typeface="+mn-ea"/>
                <a:sym typeface="+mn-lt"/>
              </a:rPr>
              <a:t>(L, K)</a:t>
            </a:r>
          </a:p>
        </p:txBody>
      </p:sp>
      <p:sp>
        <p:nvSpPr>
          <p:cNvPr id="62" name="平行四边形 61">
            <a:extLst>
              <a:ext uri="{FF2B5EF4-FFF2-40B4-BE49-F238E27FC236}">
                <a16:creationId xmlns:a16="http://schemas.microsoft.com/office/drawing/2014/main" id="{1589A2D2-A170-4659-AD98-53605AA45CDD}"/>
              </a:ext>
            </a:extLst>
          </p:cNvPr>
          <p:cNvSpPr/>
          <p:nvPr/>
        </p:nvSpPr>
        <p:spPr>
          <a:xfrm>
            <a:off x="2168945" y="1135849"/>
            <a:ext cx="7873690"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（三）两种可变要素生产函数（长期生产函数）</a:t>
            </a:r>
          </a:p>
        </p:txBody>
      </p:sp>
      <p:grpSp>
        <p:nvGrpSpPr>
          <p:cNvPr id="68" name="组合 67">
            <a:extLst>
              <a:ext uri="{FF2B5EF4-FFF2-40B4-BE49-F238E27FC236}">
                <a16:creationId xmlns:a16="http://schemas.microsoft.com/office/drawing/2014/main" id="{1DABC28F-1FC2-43AE-89DA-7CC17949BE3F}"/>
              </a:ext>
            </a:extLst>
          </p:cNvPr>
          <p:cNvGrpSpPr/>
          <p:nvPr/>
        </p:nvGrpSpPr>
        <p:grpSpPr>
          <a:xfrm>
            <a:off x="13052536" y="2577549"/>
            <a:ext cx="4386742" cy="3327409"/>
            <a:chOff x="1513280" y="2856115"/>
            <a:chExt cx="4386742" cy="3048843"/>
          </a:xfrm>
        </p:grpSpPr>
        <p:sp>
          <p:nvSpPr>
            <p:cNvPr id="69" name="Text Box 5">
              <a:extLst>
                <a:ext uri="{FF2B5EF4-FFF2-40B4-BE49-F238E27FC236}">
                  <a16:creationId xmlns:a16="http://schemas.microsoft.com/office/drawing/2014/main" id="{469C1C44-54A2-4923-9F9F-002E790DF01C}"/>
                </a:ext>
              </a:extLst>
            </p:cNvPr>
            <p:cNvSpPr txBox="1">
              <a:spLocks noChangeArrowheads="1"/>
            </p:cNvSpPr>
            <p:nvPr/>
          </p:nvSpPr>
          <p:spPr bwMode="auto">
            <a:xfrm>
              <a:off x="5376576" y="5164147"/>
              <a:ext cx="523446"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L</a:t>
              </a:r>
            </a:p>
          </p:txBody>
        </p:sp>
        <p:sp>
          <p:nvSpPr>
            <p:cNvPr id="70" name="Text Box 6">
              <a:extLst>
                <a:ext uri="{FF2B5EF4-FFF2-40B4-BE49-F238E27FC236}">
                  <a16:creationId xmlns:a16="http://schemas.microsoft.com/office/drawing/2014/main" id="{67EB6DDE-158D-419C-B5D0-C91A4E336755}"/>
                </a:ext>
              </a:extLst>
            </p:cNvPr>
            <p:cNvSpPr txBox="1">
              <a:spLocks noChangeArrowheads="1"/>
            </p:cNvSpPr>
            <p:nvPr/>
          </p:nvSpPr>
          <p:spPr bwMode="auto">
            <a:xfrm>
              <a:off x="4509104" y="4745876"/>
              <a:ext cx="528384" cy="30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Q</a:t>
              </a:r>
              <a:r>
                <a:rPr lang="en-US" altLang="zh-CN" sz="1600" baseline="-25000">
                  <a:cs typeface="+mn-ea"/>
                  <a:sym typeface="+mn-lt"/>
                </a:rPr>
                <a:t>0</a:t>
              </a:r>
              <a:endParaRPr lang="en-US" altLang="zh-CN" sz="1600">
                <a:cs typeface="+mn-ea"/>
                <a:sym typeface="+mn-lt"/>
              </a:endParaRPr>
            </a:p>
          </p:txBody>
        </p:sp>
        <p:sp>
          <p:nvSpPr>
            <p:cNvPr id="71" name="Text Box 7">
              <a:extLst>
                <a:ext uri="{FF2B5EF4-FFF2-40B4-BE49-F238E27FC236}">
                  <a16:creationId xmlns:a16="http://schemas.microsoft.com/office/drawing/2014/main" id="{701FA652-0F23-451F-B172-CF48D022250F}"/>
                </a:ext>
              </a:extLst>
            </p:cNvPr>
            <p:cNvSpPr txBox="1">
              <a:spLocks noChangeArrowheads="1"/>
            </p:cNvSpPr>
            <p:nvPr/>
          </p:nvSpPr>
          <p:spPr bwMode="auto">
            <a:xfrm>
              <a:off x="1573982" y="2856115"/>
              <a:ext cx="719327" cy="36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nchor="ctr">
              <a:spAutoFit/>
            </a:bodyPr>
            <a:lstStyle/>
            <a:p>
              <a:pPr>
                <a:lnSpc>
                  <a:spcPct val="120000"/>
                </a:lnSpc>
              </a:pPr>
              <a:r>
                <a:rPr lang="en-US" altLang="zh-CN" sz="1600" dirty="0">
                  <a:cs typeface="+mn-ea"/>
                  <a:sym typeface="+mn-lt"/>
                </a:rPr>
                <a:t>K</a:t>
              </a:r>
            </a:p>
          </p:txBody>
        </p:sp>
        <p:sp>
          <p:nvSpPr>
            <p:cNvPr id="72" name="Text Box 8">
              <a:extLst>
                <a:ext uri="{FF2B5EF4-FFF2-40B4-BE49-F238E27FC236}">
                  <a16:creationId xmlns:a16="http://schemas.microsoft.com/office/drawing/2014/main" id="{18F4FEF3-0617-4B73-8329-B3D2C57A3D73}"/>
                </a:ext>
              </a:extLst>
            </p:cNvPr>
            <p:cNvSpPr txBox="1">
              <a:spLocks noChangeArrowheads="1"/>
            </p:cNvSpPr>
            <p:nvPr/>
          </p:nvSpPr>
          <p:spPr bwMode="auto">
            <a:xfrm>
              <a:off x="1513280" y="5148992"/>
              <a:ext cx="506986" cy="394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dirty="0">
                  <a:cs typeface="+mn-ea"/>
                  <a:sym typeface="+mn-lt"/>
                </a:rPr>
                <a:t>O</a:t>
              </a:r>
            </a:p>
          </p:txBody>
        </p:sp>
        <p:sp>
          <p:nvSpPr>
            <p:cNvPr id="73" name="Line 9">
              <a:extLst>
                <a:ext uri="{FF2B5EF4-FFF2-40B4-BE49-F238E27FC236}">
                  <a16:creationId xmlns:a16="http://schemas.microsoft.com/office/drawing/2014/main" id="{E0FB65B7-9830-4578-B15C-04331E3CC638}"/>
                </a:ext>
              </a:extLst>
            </p:cNvPr>
            <p:cNvSpPr>
              <a:spLocks noChangeShapeType="1"/>
            </p:cNvSpPr>
            <p:nvPr/>
          </p:nvSpPr>
          <p:spPr bwMode="auto">
            <a:xfrm>
              <a:off x="1924794" y="5206580"/>
              <a:ext cx="3708567" cy="0"/>
            </a:xfrm>
            <a:prstGeom prst="line">
              <a:avLst/>
            </a:prstGeom>
            <a:noFill/>
            <a:ln w="19050">
              <a:solidFill>
                <a:schemeClr val="tx1"/>
              </a:solidFill>
              <a:round/>
              <a:headEnd/>
              <a:tailEnd type="stealth" w="sm"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74" name="Line 10">
              <a:extLst>
                <a:ext uri="{FF2B5EF4-FFF2-40B4-BE49-F238E27FC236}">
                  <a16:creationId xmlns:a16="http://schemas.microsoft.com/office/drawing/2014/main" id="{6DA0DE53-A2C8-4360-BE27-FB400C35F774}"/>
                </a:ext>
              </a:extLst>
            </p:cNvPr>
            <p:cNvSpPr>
              <a:spLocks noChangeShapeType="1"/>
            </p:cNvSpPr>
            <p:nvPr/>
          </p:nvSpPr>
          <p:spPr bwMode="auto">
            <a:xfrm flipV="1">
              <a:off x="1914918" y="2948523"/>
              <a:ext cx="14815" cy="2262603"/>
            </a:xfrm>
            <a:prstGeom prst="line">
              <a:avLst/>
            </a:prstGeom>
            <a:noFill/>
            <a:ln w="19050">
              <a:solidFill>
                <a:schemeClr val="tx1"/>
              </a:solidFill>
              <a:round/>
              <a:headEnd/>
              <a:tailEnd type="stealth" w="sm"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75" name="Text Box 11">
              <a:extLst>
                <a:ext uri="{FF2B5EF4-FFF2-40B4-BE49-F238E27FC236}">
                  <a16:creationId xmlns:a16="http://schemas.microsoft.com/office/drawing/2014/main" id="{95250755-1DC6-4710-83E2-2C63EC239744}"/>
                </a:ext>
              </a:extLst>
            </p:cNvPr>
            <p:cNvSpPr txBox="1">
              <a:spLocks noChangeArrowheads="1"/>
            </p:cNvSpPr>
            <p:nvPr/>
          </p:nvSpPr>
          <p:spPr bwMode="auto">
            <a:xfrm>
              <a:off x="2525605" y="5510935"/>
              <a:ext cx="2531636" cy="394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zh-CN" altLang="en-US" sz="1600" b="1" dirty="0">
                  <a:cs typeface="+mn-ea"/>
                  <a:sym typeface="+mn-lt"/>
                </a:rPr>
                <a:t>图　等产量曲线</a:t>
              </a:r>
            </a:p>
          </p:txBody>
        </p:sp>
        <p:sp>
          <p:nvSpPr>
            <p:cNvPr id="76" name="Freeform 12">
              <a:extLst>
                <a:ext uri="{FF2B5EF4-FFF2-40B4-BE49-F238E27FC236}">
                  <a16:creationId xmlns:a16="http://schemas.microsoft.com/office/drawing/2014/main" id="{5548A246-D8A2-458F-B08E-FE01F5650234}"/>
                </a:ext>
              </a:extLst>
            </p:cNvPr>
            <p:cNvSpPr>
              <a:spLocks/>
            </p:cNvSpPr>
            <p:nvPr/>
          </p:nvSpPr>
          <p:spPr bwMode="auto">
            <a:xfrm>
              <a:off x="2188163" y="3538043"/>
              <a:ext cx="2362092" cy="1379082"/>
            </a:xfrm>
            <a:custGeom>
              <a:avLst/>
              <a:gdLst>
                <a:gd name="T0" fmla="*/ 0 w 2700"/>
                <a:gd name="T1" fmla="*/ 0 h 2184"/>
                <a:gd name="T2" fmla="*/ 360 w 2700"/>
                <a:gd name="T3" fmla="*/ 1404 h 2184"/>
                <a:gd name="T4" fmla="*/ 1260 w 2700"/>
                <a:gd name="T5" fmla="*/ 2028 h 2184"/>
                <a:gd name="T6" fmla="*/ 2700 w 2700"/>
                <a:gd name="T7" fmla="*/ 2184 h 2184"/>
              </a:gdLst>
              <a:ahLst/>
              <a:cxnLst>
                <a:cxn ang="0">
                  <a:pos x="T0" y="T1"/>
                </a:cxn>
                <a:cxn ang="0">
                  <a:pos x="T2" y="T3"/>
                </a:cxn>
                <a:cxn ang="0">
                  <a:pos x="T4" y="T5"/>
                </a:cxn>
                <a:cxn ang="0">
                  <a:pos x="T6" y="T7"/>
                </a:cxn>
              </a:cxnLst>
              <a:rect l="0" t="0" r="r" b="b"/>
              <a:pathLst>
                <a:path w="2700" h="2184">
                  <a:moveTo>
                    <a:pt x="0" y="0"/>
                  </a:moveTo>
                  <a:cubicBezTo>
                    <a:pt x="75" y="533"/>
                    <a:pt x="150" y="1066"/>
                    <a:pt x="360" y="1404"/>
                  </a:cubicBezTo>
                  <a:cubicBezTo>
                    <a:pt x="570" y="1742"/>
                    <a:pt x="870" y="1898"/>
                    <a:pt x="1260" y="2028"/>
                  </a:cubicBezTo>
                  <a:cubicBezTo>
                    <a:pt x="1650" y="2158"/>
                    <a:pt x="2175" y="2171"/>
                    <a:pt x="2700" y="2184"/>
                  </a:cubicBezTo>
                </a:path>
              </a:pathLst>
            </a:custGeom>
            <a:noFill/>
            <a:ln w="28575" cmpd="sng">
              <a:solidFill>
                <a:srgbClr val="FF4775"/>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cs typeface="+mn-ea"/>
                <a:sym typeface="+mn-lt"/>
              </a:endParaRPr>
            </a:p>
          </p:txBody>
        </p:sp>
        <p:sp>
          <p:nvSpPr>
            <p:cNvPr id="77" name="Freeform 13">
              <a:extLst>
                <a:ext uri="{FF2B5EF4-FFF2-40B4-BE49-F238E27FC236}">
                  <a16:creationId xmlns:a16="http://schemas.microsoft.com/office/drawing/2014/main" id="{9A485D7E-6149-4302-ACDA-BCC93B4B1717}"/>
                </a:ext>
              </a:extLst>
            </p:cNvPr>
            <p:cNvSpPr>
              <a:spLocks/>
            </p:cNvSpPr>
            <p:nvPr/>
          </p:nvSpPr>
          <p:spPr bwMode="auto">
            <a:xfrm>
              <a:off x="2695149" y="3422867"/>
              <a:ext cx="2192548" cy="1148730"/>
            </a:xfrm>
            <a:custGeom>
              <a:avLst/>
              <a:gdLst>
                <a:gd name="T0" fmla="*/ 0 w 2700"/>
                <a:gd name="T1" fmla="*/ 0 h 2184"/>
                <a:gd name="T2" fmla="*/ 360 w 2700"/>
                <a:gd name="T3" fmla="*/ 1404 h 2184"/>
                <a:gd name="T4" fmla="*/ 1260 w 2700"/>
                <a:gd name="T5" fmla="*/ 2028 h 2184"/>
                <a:gd name="T6" fmla="*/ 2700 w 2700"/>
                <a:gd name="T7" fmla="*/ 2184 h 2184"/>
              </a:gdLst>
              <a:ahLst/>
              <a:cxnLst>
                <a:cxn ang="0">
                  <a:pos x="T0" y="T1"/>
                </a:cxn>
                <a:cxn ang="0">
                  <a:pos x="T2" y="T3"/>
                </a:cxn>
                <a:cxn ang="0">
                  <a:pos x="T4" y="T5"/>
                </a:cxn>
                <a:cxn ang="0">
                  <a:pos x="T6" y="T7"/>
                </a:cxn>
              </a:cxnLst>
              <a:rect l="0" t="0" r="r" b="b"/>
              <a:pathLst>
                <a:path w="2700" h="2184">
                  <a:moveTo>
                    <a:pt x="0" y="0"/>
                  </a:moveTo>
                  <a:cubicBezTo>
                    <a:pt x="75" y="533"/>
                    <a:pt x="150" y="1066"/>
                    <a:pt x="360" y="1404"/>
                  </a:cubicBezTo>
                  <a:cubicBezTo>
                    <a:pt x="570" y="1742"/>
                    <a:pt x="870" y="1898"/>
                    <a:pt x="1260" y="2028"/>
                  </a:cubicBezTo>
                  <a:cubicBezTo>
                    <a:pt x="1650" y="2158"/>
                    <a:pt x="2175" y="2171"/>
                    <a:pt x="2700" y="2184"/>
                  </a:cubicBezTo>
                </a:path>
              </a:pathLst>
            </a:custGeom>
            <a:noFill/>
            <a:ln w="28575" cmpd="sng">
              <a:solidFill>
                <a:srgbClr val="FF4775"/>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cs typeface="+mn-ea"/>
                <a:sym typeface="+mn-lt"/>
              </a:endParaRPr>
            </a:p>
          </p:txBody>
        </p:sp>
        <p:sp>
          <p:nvSpPr>
            <p:cNvPr id="78" name="Freeform 14">
              <a:extLst>
                <a:ext uri="{FF2B5EF4-FFF2-40B4-BE49-F238E27FC236}">
                  <a16:creationId xmlns:a16="http://schemas.microsoft.com/office/drawing/2014/main" id="{C2B18D43-5502-4092-A4B5-6DA54E3E977D}"/>
                </a:ext>
              </a:extLst>
            </p:cNvPr>
            <p:cNvSpPr>
              <a:spLocks/>
            </p:cNvSpPr>
            <p:nvPr/>
          </p:nvSpPr>
          <p:spPr bwMode="auto">
            <a:xfrm>
              <a:off x="3200488" y="3077339"/>
              <a:ext cx="2024650" cy="1150245"/>
            </a:xfrm>
            <a:custGeom>
              <a:avLst/>
              <a:gdLst>
                <a:gd name="T0" fmla="*/ 0 w 2700"/>
                <a:gd name="T1" fmla="*/ 0 h 2184"/>
                <a:gd name="T2" fmla="*/ 360 w 2700"/>
                <a:gd name="T3" fmla="*/ 1404 h 2184"/>
                <a:gd name="T4" fmla="*/ 1260 w 2700"/>
                <a:gd name="T5" fmla="*/ 2028 h 2184"/>
                <a:gd name="T6" fmla="*/ 2700 w 2700"/>
                <a:gd name="T7" fmla="*/ 2184 h 2184"/>
              </a:gdLst>
              <a:ahLst/>
              <a:cxnLst>
                <a:cxn ang="0">
                  <a:pos x="T0" y="T1"/>
                </a:cxn>
                <a:cxn ang="0">
                  <a:pos x="T2" y="T3"/>
                </a:cxn>
                <a:cxn ang="0">
                  <a:pos x="T4" y="T5"/>
                </a:cxn>
                <a:cxn ang="0">
                  <a:pos x="T6" y="T7"/>
                </a:cxn>
              </a:cxnLst>
              <a:rect l="0" t="0" r="r" b="b"/>
              <a:pathLst>
                <a:path w="2700" h="2184">
                  <a:moveTo>
                    <a:pt x="0" y="0"/>
                  </a:moveTo>
                  <a:cubicBezTo>
                    <a:pt x="75" y="533"/>
                    <a:pt x="150" y="1066"/>
                    <a:pt x="360" y="1404"/>
                  </a:cubicBezTo>
                  <a:cubicBezTo>
                    <a:pt x="570" y="1742"/>
                    <a:pt x="870" y="1898"/>
                    <a:pt x="1260" y="2028"/>
                  </a:cubicBezTo>
                  <a:cubicBezTo>
                    <a:pt x="1650" y="2158"/>
                    <a:pt x="2175" y="2171"/>
                    <a:pt x="2700" y="2184"/>
                  </a:cubicBezTo>
                </a:path>
              </a:pathLst>
            </a:custGeom>
            <a:noFill/>
            <a:ln w="28575" cmpd="sng">
              <a:solidFill>
                <a:srgbClr val="FF4775"/>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cs typeface="+mn-ea"/>
                <a:sym typeface="+mn-lt"/>
              </a:endParaRPr>
            </a:p>
          </p:txBody>
        </p:sp>
        <p:sp>
          <p:nvSpPr>
            <p:cNvPr id="79" name="Text Box 15">
              <a:extLst>
                <a:ext uri="{FF2B5EF4-FFF2-40B4-BE49-F238E27FC236}">
                  <a16:creationId xmlns:a16="http://schemas.microsoft.com/office/drawing/2014/main" id="{FDB95F54-4A4E-4F44-8864-4399D1CCC2F8}"/>
                </a:ext>
              </a:extLst>
            </p:cNvPr>
            <p:cNvSpPr txBox="1">
              <a:spLocks noChangeArrowheads="1"/>
            </p:cNvSpPr>
            <p:nvPr/>
          </p:nvSpPr>
          <p:spPr bwMode="auto">
            <a:xfrm>
              <a:off x="4864652" y="4423080"/>
              <a:ext cx="530030" cy="30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Q</a:t>
              </a:r>
              <a:r>
                <a:rPr lang="en-US" altLang="zh-CN" sz="1600" baseline="-25000">
                  <a:cs typeface="+mn-ea"/>
                  <a:sym typeface="+mn-lt"/>
                </a:rPr>
                <a:t>1</a:t>
              </a:r>
              <a:endParaRPr lang="en-US" altLang="zh-CN" sz="1600">
                <a:cs typeface="+mn-ea"/>
                <a:sym typeface="+mn-lt"/>
              </a:endParaRPr>
            </a:p>
          </p:txBody>
        </p:sp>
        <p:sp>
          <p:nvSpPr>
            <p:cNvPr id="80" name="Text Box 16">
              <a:extLst>
                <a:ext uri="{FF2B5EF4-FFF2-40B4-BE49-F238E27FC236}">
                  <a16:creationId xmlns:a16="http://schemas.microsoft.com/office/drawing/2014/main" id="{D4FF4B3F-4784-4228-9188-D13A99854114}"/>
                </a:ext>
              </a:extLst>
            </p:cNvPr>
            <p:cNvSpPr txBox="1">
              <a:spLocks noChangeArrowheads="1"/>
            </p:cNvSpPr>
            <p:nvPr/>
          </p:nvSpPr>
          <p:spPr bwMode="auto">
            <a:xfrm>
              <a:off x="5169173" y="4068459"/>
              <a:ext cx="530030" cy="30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Q</a:t>
              </a:r>
              <a:r>
                <a:rPr lang="en-US" altLang="zh-CN" sz="1600" baseline="-25000">
                  <a:cs typeface="+mn-ea"/>
                  <a:sym typeface="+mn-lt"/>
                </a:rPr>
                <a:t>2</a:t>
              </a:r>
              <a:endParaRPr lang="en-US" altLang="zh-CN" sz="1600">
                <a:cs typeface="+mn-ea"/>
                <a:sym typeface="+mn-lt"/>
              </a:endParaRPr>
            </a:p>
          </p:txBody>
        </p:sp>
        <p:sp>
          <p:nvSpPr>
            <p:cNvPr id="81" name="Text Box 17">
              <a:extLst>
                <a:ext uri="{FF2B5EF4-FFF2-40B4-BE49-F238E27FC236}">
                  <a16:creationId xmlns:a16="http://schemas.microsoft.com/office/drawing/2014/main" id="{280F0572-70A4-420E-8381-7E77C404DCAE}"/>
                </a:ext>
              </a:extLst>
            </p:cNvPr>
            <p:cNvSpPr txBox="1">
              <a:spLocks noChangeArrowheads="1"/>
            </p:cNvSpPr>
            <p:nvPr/>
          </p:nvSpPr>
          <p:spPr bwMode="auto">
            <a:xfrm>
              <a:off x="2277050" y="4041180"/>
              <a:ext cx="530030" cy="30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A</a:t>
              </a:r>
            </a:p>
          </p:txBody>
        </p:sp>
        <p:sp>
          <p:nvSpPr>
            <p:cNvPr id="82" name="Text Box 18">
              <a:extLst>
                <a:ext uri="{FF2B5EF4-FFF2-40B4-BE49-F238E27FC236}">
                  <a16:creationId xmlns:a16="http://schemas.microsoft.com/office/drawing/2014/main" id="{F52B6D3B-11BA-42A4-AE1E-4C89503FB3D0}"/>
                </a:ext>
              </a:extLst>
            </p:cNvPr>
            <p:cNvSpPr txBox="1">
              <a:spLocks noChangeArrowheads="1"/>
            </p:cNvSpPr>
            <p:nvPr/>
          </p:nvSpPr>
          <p:spPr bwMode="auto">
            <a:xfrm>
              <a:off x="2951934" y="4514008"/>
              <a:ext cx="530030" cy="30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B</a:t>
              </a:r>
            </a:p>
          </p:txBody>
        </p:sp>
        <p:sp>
          <p:nvSpPr>
            <p:cNvPr id="83" name="Line 19">
              <a:extLst>
                <a:ext uri="{FF2B5EF4-FFF2-40B4-BE49-F238E27FC236}">
                  <a16:creationId xmlns:a16="http://schemas.microsoft.com/office/drawing/2014/main" id="{CA92194F-3B50-47B0-83A6-73396018890B}"/>
                </a:ext>
              </a:extLst>
            </p:cNvPr>
            <p:cNvSpPr>
              <a:spLocks noChangeShapeType="1"/>
            </p:cNvSpPr>
            <p:nvPr/>
          </p:nvSpPr>
          <p:spPr bwMode="auto">
            <a:xfrm>
              <a:off x="1933024" y="4238192"/>
              <a:ext cx="424683" cy="0"/>
            </a:xfrm>
            <a:prstGeom prst="line">
              <a:avLst/>
            </a:prstGeom>
            <a:noFill/>
            <a:ln w="1905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84" name="Line 20">
              <a:extLst>
                <a:ext uri="{FF2B5EF4-FFF2-40B4-BE49-F238E27FC236}">
                  <a16:creationId xmlns:a16="http://schemas.microsoft.com/office/drawing/2014/main" id="{B7741258-AD20-4C9D-AFE2-E1D3D96C4FB6}"/>
                </a:ext>
              </a:extLst>
            </p:cNvPr>
            <p:cNvSpPr>
              <a:spLocks noChangeShapeType="1"/>
            </p:cNvSpPr>
            <p:nvPr/>
          </p:nvSpPr>
          <p:spPr bwMode="auto">
            <a:xfrm>
              <a:off x="2382398" y="4238192"/>
              <a:ext cx="0" cy="960811"/>
            </a:xfrm>
            <a:prstGeom prst="line">
              <a:avLst/>
            </a:prstGeom>
            <a:noFill/>
            <a:ln w="1905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85" name="Line 21">
              <a:extLst>
                <a:ext uri="{FF2B5EF4-FFF2-40B4-BE49-F238E27FC236}">
                  <a16:creationId xmlns:a16="http://schemas.microsoft.com/office/drawing/2014/main" id="{9495F6AB-1A82-4222-815F-E1580FF4117C}"/>
                </a:ext>
              </a:extLst>
            </p:cNvPr>
            <p:cNvSpPr>
              <a:spLocks noChangeShapeType="1"/>
            </p:cNvSpPr>
            <p:nvPr/>
          </p:nvSpPr>
          <p:spPr bwMode="auto">
            <a:xfrm>
              <a:off x="1936316" y="4779216"/>
              <a:ext cx="1180223" cy="0"/>
            </a:xfrm>
            <a:prstGeom prst="line">
              <a:avLst/>
            </a:prstGeom>
            <a:noFill/>
            <a:ln w="1905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86" name="Line 22">
              <a:extLst>
                <a:ext uri="{FF2B5EF4-FFF2-40B4-BE49-F238E27FC236}">
                  <a16:creationId xmlns:a16="http://schemas.microsoft.com/office/drawing/2014/main" id="{C0C6FD58-A3B0-42D4-9DD1-590A3940898C}"/>
                </a:ext>
              </a:extLst>
            </p:cNvPr>
            <p:cNvSpPr>
              <a:spLocks noChangeShapeType="1"/>
            </p:cNvSpPr>
            <p:nvPr/>
          </p:nvSpPr>
          <p:spPr bwMode="auto">
            <a:xfrm>
              <a:off x="3131354" y="4777701"/>
              <a:ext cx="0" cy="416755"/>
            </a:xfrm>
            <a:prstGeom prst="line">
              <a:avLst/>
            </a:prstGeom>
            <a:noFill/>
            <a:ln w="1905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87" name="Text Box 23">
              <a:extLst>
                <a:ext uri="{FF2B5EF4-FFF2-40B4-BE49-F238E27FC236}">
                  <a16:creationId xmlns:a16="http://schemas.microsoft.com/office/drawing/2014/main" id="{7225CE86-9BC2-4C86-9644-EE97809FFD2B}"/>
                </a:ext>
              </a:extLst>
            </p:cNvPr>
            <p:cNvSpPr txBox="1">
              <a:spLocks noChangeArrowheads="1"/>
            </p:cNvSpPr>
            <p:nvPr/>
          </p:nvSpPr>
          <p:spPr bwMode="auto">
            <a:xfrm>
              <a:off x="3402953" y="4210913"/>
              <a:ext cx="528384" cy="30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C</a:t>
              </a:r>
            </a:p>
          </p:txBody>
        </p:sp>
        <p:sp>
          <p:nvSpPr>
            <p:cNvPr id="88" name="Line 24">
              <a:extLst>
                <a:ext uri="{FF2B5EF4-FFF2-40B4-BE49-F238E27FC236}">
                  <a16:creationId xmlns:a16="http://schemas.microsoft.com/office/drawing/2014/main" id="{65C6A5DF-8DFD-4142-BD71-9F9BB5AE245F}"/>
                </a:ext>
              </a:extLst>
            </p:cNvPr>
            <p:cNvSpPr>
              <a:spLocks noChangeShapeType="1"/>
            </p:cNvSpPr>
            <p:nvPr/>
          </p:nvSpPr>
          <p:spPr bwMode="auto">
            <a:xfrm>
              <a:off x="1933024" y="4456420"/>
              <a:ext cx="1593383" cy="0"/>
            </a:xfrm>
            <a:prstGeom prst="line">
              <a:avLst/>
            </a:prstGeom>
            <a:noFill/>
            <a:ln w="1905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89" name="Line 25">
              <a:extLst>
                <a:ext uri="{FF2B5EF4-FFF2-40B4-BE49-F238E27FC236}">
                  <a16:creationId xmlns:a16="http://schemas.microsoft.com/office/drawing/2014/main" id="{26BED351-0A72-4CE0-9DDF-0D483B22E13F}"/>
                </a:ext>
              </a:extLst>
            </p:cNvPr>
            <p:cNvSpPr>
              <a:spLocks noChangeShapeType="1"/>
            </p:cNvSpPr>
            <p:nvPr/>
          </p:nvSpPr>
          <p:spPr bwMode="auto">
            <a:xfrm>
              <a:off x="3537930" y="4450358"/>
              <a:ext cx="0" cy="751675"/>
            </a:xfrm>
            <a:prstGeom prst="line">
              <a:avLst/>
            </a:prstGeom>
            <a:noFill/>
            <a:ln w="1905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90" name="Text Box 26">
              <a:extLst>
                <a:ext uri="{FF2B5EF4-FFF2-40B4-BE49-F238E27FC236}">
                  <a16:creationId xmlns:a16="http://schemas.microsoft.com/office/drawing/2014/main" id="{0874E368-5B19-45D9-A84A-C58537221CA2}"/>
                </a:ext>
              </a:extLst>
            </p:cNvPr>
            <p:cNvSpPr txBox="1">
              <a:spLocks noChangeArrowheads="1"/>
            </p:cNvSpPr>
            <p:nvPr/>
          </p:nvSpPr>
          <p:spPr bwMode="auto">
            <a:xfrm>
              <a:off x="3653154" y="3766879"/>
              <a:ext cx="530030" cy="30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D</a:t>
              </a:r>
            </a:p>
          </p:txBody>
        </p:sp>
        <p:sp>
          <p:nvSpPr>
            <p:cNvPr id="91" name="Line 27">
              <a:extLst>
                <a:ext uri="{FF2B5EF4-FFF2-40B4-BE49-F238E27FC236}">
                  <a16:creationId xmlns:a16="http://schemas.microsoft.com/office/drawing/2014/main" id="{BCA3184E-2ABB-4D42-B8AE-3A394FDF4C9B}"/>
                </a:ext>
              </a:extLst>
            </p:cNvPr>
            <p:cNvSpPr>
              <a:spLocks noChangeShapeType="1"/>
            </p:cNvSpPr>
            <p:nvPr/>
          </p:nvSpPr>
          <p:spPr bwMode="auto">
            <a:xfrm>
              <a:off x="1921502" y="4041180"/>
              <a:ext cx="1860045" cy="0"/>
            </a:xfrm>
            <a:prstGeom prst="line">
              <a:avLst/>
            </a:prstGeom>
            <a:noFill/>
            <a:ln w="1905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92" name="Line 28">
              <a:extLst>
                <a:ext uri="{FF2B5EF4-FFF2-40B4-BE49-F238E27FC236}">
                  <a16:creationId xmlns:a16="http://schemas.microsoft.com/office/drawing/2014/main" id="{D71C8270-59D0-42EB-AD6F-D61570328B26}"/>
                </a:ext>
              </a:extLst>
            </p:cNvPr>
            <p:cNvSpPr>
              <a:spLocks noChangeShapeType="1"/>
            </p:cNvSpPr>
            <p:nvPr/>
          </p:nvSpPr>
          <p:spPr bwMode="auto">
            <a:xfrm>
              <a:off x="3788131" y="4051789"/>
              <a:ext cx="0" cy="1148730"/>
            </a:xfrm>
            <a:prstGeom prst="line">
              <a:avLst/>
            </a:prstGeom>
            <a:noFill/>
            <a:ln w="1905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93" name="Text Box 29">
              <a:extLst>
                <a:ext uri="{FF2B5EF4-FFF2-40B4-BE49-F238E27FC236}">
                  <a16:creationId xmlns:a16="http://schemas.microsoft.com/office/drawing/2014/main" id="{B24524F5-65E3-4E8C-990B-203C2F5DC174}"/>
                </a:ext>
              </a:extLst>
            </p:cNvPr>
            <p:cNvSpPr txBox="1">
              <a:spLocks noChangeArrowheads="1"/>
            </p:cNvSpPr>
            <p:nvPr/>
          </p:nvSpPr>
          <p:spPr bwMode="auto">
            <a:xfrm>
              <a:off x="2104214" y="5164147"/>
              <a:ext cx="523446"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L</a:t>
              </a:r>
              <a:r>
                <a:rPr lang="en-US" altLang="zh-CN" sz="1600" baseline="-25000">
                  <a:cs typeface="+mn-ea"/>
                  <a:sym typeface="+mn-lt"/>
                </a:rPr>
                <a:t>A</a:t>
              </a:r>
              <a:endParaRPr lang="en-US" altLang="zh-CN" sz="1600">
                <a:cs typeface="+mn-ea"/>
                <a:sym typeface="+mn-lt"/>
              </a:endParaRPr>
            </a:p>
          </p:txBody>
        </p:sp>
        <p:sp>
          <p:nvSpPr>
            <p:cNvPr id="94" name="Text Box 30">
              <a:extLst>
                <a:ext uri="{FF2B5EF4-FFF2-40B4-BE49-F238E27FC236}">
                  <a16:creationId xmlns:a16="http://schemas.microsoft.com/office/drawing/2014/main" id="{C3CF83DE-C841-4B89-9EC4-F71E7A14C93F}"/>
                </a:ext>
              </a:extLst>
            </p:cNvPr>
            <p:cNvSpPr txBox="1">
              <a:spLocks noChangeArrowheads="1"/>
            </p:cNvSpPr>
            <p:nvPr/>
          </p:nvSpPr>
          <p:spPr bwMode="auto">
            <a:xfrm>
              <a:off x="2917367" y="5168693"/>
              <a:ext cx="521800"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L</a:t>
              </a:r>
              <a:r>
                <a:rPr lang="en-US" altLang="zh-CN" sz="1600" baseline="-25000">
                  <a:cs typeface="+mn-ea"/>
                  <a:sym typeface="+mn-lt"/>
                </a:rPr>
                <a:t>B</a:t>
              </a:r>
              <a:endParaRPr lang="en-US" altLang="zh-CN" sz="1600">
                <a:cs typeface="+mn-ea"/>
                <a:sym typeface="+mn-lt"/>
              </a:endParaRPr>
            </a:p>
          </p:txBody>
        </p:sp>
        <p:sp>
          <p:nvSpPr>
            <p:cNvPr id="95" name="Text Box 31">
              <a:extLst>
                <a:ext uri="{FF2B5EF4-FFF2-40B4-BE49-F238E27FC236}">
                  <a16:creationId xmlns:a16="http://schemas.microsoft.com/office/drawing/2014/main" id="{B9508EDE-071B-4D84-AE88-76F258143594}"/>
                </a:ext>
              </a:extLst>
            </p:cNvPr>
            <p:cNvSpPr txBox="1">
              <a:spLocks noChangeArrowheads="1"/>
            </p:cNvSpPr>
            <p:nvPr/>
          </p:nvSpPr>
          <p:spPr bwMode="auto">
            <a:xfrm>
              <a:off x="1573982" y="4068494"/>
              <a:ext cx="523446" cy="36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nchor="ctr">
              <a:spAutoFit/>
            </a:bodyPr>
            <a:lstStyle/>
            <a:p>
              <a:pPr>
                <a:lnSpc>
                  <a:spcPct val="120000"/>
                </a:lnSpc>
              </a:pPr>
              <a:r>
                <a:rPr lang="en-US" altLang="zh-CN" sz="1600">
                  <a:cs typeface="+mn-ea"/>
                  <a:sym typeface="+mn-lt"/>
                </a:rPr>
                <a:t>K</a:t>
              </a:r>
              <a:r>
                <a:rPr lang="en-US" altLang="zh-CN" sz="1600" baseline="-25000">
                  <a:cs typeface="+mn-ea"/>
                  <a:sym typeface="+mn-lt"/>
                </a:rPr>
                <a:t>A</a:t>
              </a:r>
              <a:endParaRPr lang="en-US" altLang="zh-CN" sz="1600">
                <a:cs typeface="+mn-ea"/>
                <a:sym typeface="+mn-lt"/>
              </a:endParaRPr>
            </a:p>
          </p:txBody>
        </p:sp>
        <p:sp>
          <p:nvSpPr>
            <p:cNvPr id="96" name="Text Box 32">
              <a:extLst>
                <a:ext uri="{FF2B5EF4-FFF2-40B4-BE49-F238E27FC236}">
                  <a16:creationId xmlns:a16="http://schemas.microsoft.com/office/drawing/2014/main" id="{68664511-571D-41A2-8D99-D0183B9D65DC}"/>
                </a:ext>
              </a:extLst>
            </p:cNvPr>
            <p:cNvSpPr txBox="1">
              <a:spLocks noChangeArrowheads="1"/>
            </p:cNvSpPr>
            <p:nvPr/>
          </p:nvSpPr>
          <p:spPr bwMode="auto">
            <a:xfrm>
              <a:off x="3295960" y="5174755"/>
              <a:ext cx="523446"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L</a:t>
              </a:r>
              <a:r>
                <a:rPr lang="en-US" altLang="zh-CN" sz="1600" baseline="-25000">
                  <a:cs typeface="+mn-ea"/>
                  <a:sym typeface="+mn-lt"/>
                </a:rPr>
                <a:t>C</a:t>
              </a:r>
              <a:endParaRPr lang="en-US" altLang="zh-CN" sz="1600">
                <a:cs typeface="+mn-ea"/>
                <a:sym typeface="+mn-lt"/>
              </a:endParaRPr>
            </a:p>
          </p:txBody>
        </p:sp>
        <p:sp>
          <p:nvSpPr>
            <p:cNvPr id="97" name="Text Box 33">
              <a:extLst>
                <a:ext uri="{FF2B5EF4-FFF2-40B4-BE49-F238E27FC236}">
                  <a16:creationId xmlns:a16="http://schemas.microsoft.com/office/drawing/2014/main" id="{C5CD7835-22C3-4480-A100-C4416A625483}"/>
                </a:ext>
              </a:extLst>
            </p:cNvPr>
            <p:cNvSpPr txBox="1">
              <a:spLocks noChangeArrowheads="1"/>
            </p:cNvSpPr>
            <p:nvPr/>
          </p:nvSpPr>
          <p:spPr bwMode="auto">
            <a:xfrm>
              <a:off x="3564267" y="5168693"/>
              <a:ext cx="521800" cy="32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lstStyle/>
            <a:p>
              <a:pPr algn="ctr">
                <a:lnSpc>
                  <a:spcPct val="120000"/>
                </a:lnSpc>
              </a:pPr>
              <a:r>
                <a:rPr lang="en-US" altLang="zh-CN" sz="1600">
                  <a:cs typeface="+mn-ea"/>
                  <a:sym typeface="+mn-lt"/>
                </a:rPr>
                <a:t>L</a:t>
              </a:r>
              <a:r>
                <a:rPr lang="en-US" altLang="zh-CN" sz="1600" baseline="-25000">
                  <a:cs typeface="+mn-ea"/>
                  <a:sym typeface="+mn-lt"/>
                </a:rPr>
                <a:t>D</a:t>
              </a:r>
              <a:endParaRPr lang="en-US" altLang="zh-CN" sz="1600">
                <a:cs typeface="+mn-ea"/>
                <a:sym typeface="+mn-lt"/>
              </a:endParaRPr>
            </a:p>
          </p:txBody>
        </p:sp>
        <p:sp>
          <p:nvSpPr>
            <p:cNvPr id="98" name="Text Box 34">
              <a:extLst>
                <a:ext uri="{FF2B5EF4-FFF2-40B4-BE49-F238E27FC236}">
                  <a16:creationId xmlns:a16="http://schemas.microsoft.com/office/drawing/2014/main" id="{29800131-8068-4D89-9EB8-AA3C13687AB4}"/>
                </a:ext>
              </a:extLst>
            </p:cNvPr>
            <p:cNvSpPr txBox="1">
              <a:spLocks noChangeArrowheads="1"/>
            </p:cNvSpPr>
            <p:nvPr/>
          </p:nvSpPr>
          <p:spPr bwMode="auto">
            <a:xfrm>
              <a:off x="1573982" y="4598910"/>
              <a:ext cx="523446" cy="36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nchor="ctr">
              <a:spAutoFit/>
            </a:bodyPr>
            <a:lstStyle/>
            <a:p>
              <a:pPr>
                <a:lnSpc>
                  <a:spcPct val="120000"/>
                </a:lnSpc>
              </a:pPr>
              <a:r>
                <a:rPr lang="en-US" altLang="zh-CN" sz="1600">
                  <a:cs typeface="+mn-ea"/>
                  <a:sym typeface="+mn-lt"/>
                </a:rPr>
                <a:t>K</a:t>
              </a:r>
              <a:r>
                <a:rPr lang="en-US" altLang="zh-CN" sz="1600" baseline="-25000">
                  <a:cs typeface="+mn-ea"/>
                  <a:sym typeface="+mn-lt"/>
                </a:rPr>
                <a:t>B</a:t>
              </a:r>
              <a:endParaRPr lang="en-US" altLang="zh-CN" sz="1600">
                <a:cs typeface="+mn-ea"/>
                <a:sym typeface="+mn-lt"/>
              </a:endParaRPr>
            </a:p>
          </p:txBody>
        </p:sp>
        <p:sp>
          <p:nvSpPr>
            <p:cNvPr id="99" name="Text Box 35">
              <a:extLst>
                <a:ext uri="{FF2B5EF4-FFF2-40B4-BE49-F238E27FC236}">
                  <a16:creationId xmlns:a16="http://schemas.microsoft.com/office/drawing/2014/main" id="{D259D1E0-179C-4C5A-A890-1327E3185CA5}"/>
                </a:ext>
              </a:extLst>
            </p:cNvPr>
            <p:cNvSpPr txBox="1">
              <a:spLocks noChangeArrowheads="1"/>
            </p:cNvSpPr>
            <p:nvPr/>
          </p:nvSpPr>
          <p:spPr bwMode="auto">
            <a:xfrm>
              <a:off x="1573982" y="4280660"/>
              <a:ext cx="523446" cy="36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nchor="ctr">
              <a:spAutoFit/>
            </a:bodyPr>
            <a:lstStyle/>
            <a:p>
              <a:pPr>
                <a:lnSpc>
                  <a:spcPct val="120000"/>
                </a:lnSpc>
              </a:pPr>
              <a:r>
                <a:rPr lang="en-US" altLang="zh-CN" sz="1600">
                  <a:cs typeface="+mn-ea"/>
                  <a:sym typeface="+mn-lt"/>
                </a:rPr>
                <a:t>K</a:t>
              </a:r>
              <a:r>
                <a:rPr lang="en-US" altLang="zh-CN" sz="1600" baseline="-25000">
                  <a:cs typeface="+mn-ea"/>
                  <a:sym typeface="+mn-lt"/>
                </a:rPr>
                <a:t>C</a:t>
              </a:r>
              <a:endParaRPr lang="en-US" altLang="zh-CN" sz="1600">
                <a:cs typeface="+mn-ea"/>
                <a:sym typeface="+mn-lt"/>
              </a:endParaRPr>
            </a:p>
          </p:txBody>
        </p:sp>
        <p:sp>
          <p:nvSpPr>
            <p:cNvPr id="100" name="Text Box 36">
              <a:extLst>
                <a:ext uri="{FF2B5EF4-FFF2-40B4-BE49-F238E27FC236}">
                  <a16:creationId xmlns:a16="http://schemas.microsoft.com/office/drawing/2014/main" id="{662F2503-317C-48A7-89C4-BAE78CA7C62C}"/>
                </a:ext>
              </a:extLst>
            </p:cNvPr>
            <p:cNvSpPr txBox="1">
              <a:spLocks noChangeArrowheads="1"/>
            </p:cNvSpPr>
            <p:nvPr/>
          </p:nvSpPr>
          <p:spPr bwMode="auto">
            <a:xfrm>
              <a:off x="1573982" y="3819701"/>
              <a:ext cx="523446" cy="36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anchor="ctr">
              <a:spAutoFit/>
            </a:bodyPr>
            <a:lstStyle/>
            <a:p>
              <a:pPr>
                <a:lnSpc>
                  <a:spcPct val="120000"/>
                </a:lnSpc>
              </a:pPr>
              <a:r>
                <a:rPr lang="en-US" altLang="zh-CN" sz="1600" dirty="0">
                  <a:cs typeface="+mn-ea"/>
                  <a:sym typeface="+mn-lt"/>
                </a:rPr>
                <a:t>K</a:t>
              </a:r>
              <a:r>
                <a:rPr lang="en-US" altLang="zh-CN" sz="1600" baseline="-25000" dirty="0">
                  <a:cs typeface="+mn-ea"/>
                  <a:sym typeface="+mn-lt"/>
                </a:rPr>
                <a:t>D</a:t>
              </a:r>
              <a:endParaRPr lang="en-US" altLang="zh-CN" sz="1600" dirty="0">
                <a:cs typeface="+mn-ea"/>
                <a:sym typeface="+mn-lt"/>
              </a:endParaRPr>
            </a:p>
          </p:txBody>
        </p:sp>
        <p:sp>
          <p:nvSpPr>
            <p:cNvPr id="101" name="Oval 37">
              <a:extLst>
                <a:ext uri="{FF2B5EF4-FFF2-40B4-BE49-F238E27FC236}">
                  <a16:creationId xmlns:a16="http://schemas.microsoft.com/office/drawing/2014/main" id="{4D60EB9F-4352-4E4F-A249-A8FA1FEAB1DE}"/>
                </a:ext>
              </a:extLst>
            </p:cNvPr>
            <p:cNvSpPr>
              <a:spLocks noChangeArrowheads="1"/>
            </p:cNvSpPr>
            <p:nvPr/>
          </p:nvSpPr>
          <p:spPr bwMode="auto">
            <a:xfrm>
              <a:off x="2342893" y="4204852"/>
              <a:ext cx="93825" cy="86382"/>
            </a:xfrm>
            <a:prstGeom prst="ellipse">
              <a:avLst/>
            </a:prstGeom>
            <a:solidFill>
              <a:schemeClr val="tx1"/>
            </a:solidFill>
            <a:ln>
              <a:noFill/>
            </a:ln>
            <a:effectLst/>
            <a:extLst>
              <a:ext uri="{91240B29-F687-4F45-9708-019B960494DF}">
                <a14:hiddenLine xmlns:a14="http://schemas.microsoft.com/office/drawing/2010/main" w="9525" algn="ctr">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102" name="Oval 38">
              <a:extLst>
                <a:ext uri="{FF2B5EF4-FFF2-40B4-BE49-F238E27FC236}">
                  <a16:creationId xmlns:a16="http://schemas.microsoft.com/office/drawing/2014/main" id="{4C66D1EA-BC31-487D-8BB6-EF9AEE6E008D}"/>
                </a:ext>
              </a:extLst>
            </p:cNvPr>
            <p:cNvSpPr>
              <a:spLocks noChangeArrowheads="1"/>
            </p:cNvSpPr>
            <p:nvPr/>
          </p:nvSpPr>
          <p:spPr bwMode="auto">
            <a:xfrm>
              <a:off x="3093495" y="4738299"/>
              <a:ext cx="93825" cy="86382"/>
            </a:xfrm>
            <a:prstGeom prst="ellipse">
              <a:avLst/>
            </a:prstGeom>
            <a:solidFill>
              <a:schemeClr val="tx1"/>
            </a:solidFill>
            <a:ln>
              <a:noFill/>
            </a:ln>
            <a:effectLst/>
            <a:extLst>
              <a:ext uri="{91240B29-F687-4F45-9708-019B960494DF}">
                <a14:hiddenLine xmlns:a14="http://schemas.microsoft.com/office/drawing/2010/main" w="9525" algn="ctr">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103" name="Oval 39">
              <a:extLst>
                <a:ext uri="{FF2B5EF4-FFF2-40B4-BE49-F238E27FC236}">
                  <a16:creationId xmlns:a16="http://schemas.microsoft.com/office/drawing/2014/main" id="{5045F889-7D40-4EDF-9F0C-AFF0DCF60DC5}"/>
                </a:ext>
              </a:extLst>
            </p:cNvPr>
            <p:cNvSpPr>
              <a:spLocks noChangeArrowheads="1"/>
            </p:cNvSpPr>
            <p:nvPr/>
          </p:nvSpPr>
          <p:spPr bwMode="auto">
            <a:xfrm>
              <a:off x="3509947" y="4421564"/>
              <a:ext cx="93825" cy="86382"/>
            </a:xfrm>
            <a:prstGeom prst="ellipse">
              <a:avLst/>
            </a:prstGeom>
            <a:solidFill>
              <a:schemeClr val="tx1"/>
            </a:solidFill>
            <a:ln>
              <a:noFill/>
            </a:ln>
            <a:effectLst/>
            <a:extLst>
              <a:ext uri="{91240B29-F687-4F45-9708-019B960494DF}">
                <a14:hiddenLine xmlns:a14="http://schemas.microsoft.com/office/drawing/2010/main" w="9525" algn="ctr">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sp>
          <p:nvSpPr>
            <p:cNvPr id="104" name="Oval 40">
              <a:extLst>
                <a:ext uri="{FF2B5EF4-FFF2-40B4-BE49-F238E27FC236}">
                  <a16:creationId xmlns:a16="http://schemas.microsoft.com/office/drawing/2014/main" id="{075FBA09-93A5-443D-8579-8F3DA67354A8}"/>
                </a:ext>
              </a:extLst>
            </p:cNvPr>
            <p:cNvSpPr>
              <a:spLocks noChangeArrowheads="1"/>
            </p:cNvSpPr>
            <p:nvPr/>
          </p:nvSpPr>
          <p:spPr bwMode="auto">
            <a:xfrm>
              <a:off x="3748625" y="4007840"/>
              <a:ext cx="93825" cy="86382"/>
            </a:xfrm>
            <a:prstGeom prst="ellipse">
              <a:avLst/>
            </a:prstGeom>
            <a:solidFill>
              <a:schemeClr val="tx1"/>
            </a:solidFill>
            <a:ln>
              <a:noFill/>
            </a:ln>
            <a:effectLst/>
            <a:extLst>
              <a:ext uri="{91240B29-F687-4F45-9708-019B960494DF}">
                <a14:hiddenLine xmlns:a14="http://schemas.microsoft.com/office/drawing/2010/main" w="9525" algn="ctr">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20000"/>
                </a:lnSpc>
              </a:pPr>
              <a:endParaRPr lang="zh-CN" altLang="en-US">
                <a:cs typeface="+mn-ea"/>
                <a:sym typeface="+mn-lt"/>
              </a:endParaRPr>
            </a:p>
          </p:txBody>
        </p:sp>
      </p:grpSp>
    </p:spTree>
    <p:extLst>
      <p:ext uri="{BB962C8B-B14F-4D97-AF65-F5344CB8AC3E}">
        <p14:creationId xmlns:p14="http://schemas.microsoft.com/office/powerpoint/2010/main" val="2719519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706401" y="2034398"/>
            <a:ext cx="9236420" cy="1826910"/>
          </a:xfrm>
        </p:spPr>
        <p:txBody>
          <a:bodyPr wrap="square">
            <a:spAutoFit/>
          </a:bodyPr>
          <a:lstStyle/>
          <a:p>
            <a:pPr>
              <a:lnSpc>
                <a:spcPct val="120000"/>
              </a:lnSpc>
              <a:spcBef>
                <a:spcPts val="0"/>
              </a:spcBef>
              <a:buFont typeface="Wingdings" panose="05000000000000000000" pitchFamily="2" charset="2"/>
              <a:buChar char="l"/>
            </a:pPr>
            <a:r>
              <a:rPr lang="zh-CN" altLang="en-US" sz="2400" dirty="0">
                <a:cs typeface="+mn-ea"/>
                <a:sym typeface="+mn-lt"/>
              </a:rPr>
              <a:t>  在技术不变的条件下，为维持同等的产量水平，放弃一定数量的 </a:t>
            </a:r>
            <a:endParaRPr lang="en-US" altLang="zh-CN" sz="2400" dirty="0">
              <a:cs typeface="+mn-ea"/>
              <a:sym typeface="+mn-lt"/>
            </a:endParaRPr>
          </a:p>
          <a:p>
            <a:pPr marL="0" indent="0">
              <a:lnSpc>
                <a:spcPct val="120000"/>
              </a:lnSpc>
              <a:spcBef>
                <a:spcPts val="0"/>
              </a:spcBef>
              <a:buNone/>
            </a:pPr>
            <a:r>
              <a:rPr lang="en-US" altLang="zh-CN" sz="2400" dirty="0">
                <a:cs typeface="+mn-ea"/>
                <a:sym typeface="+mn-lt"/>
              </a:rPr>
              <a:t>     </a:t>
            </a:r>
            <a:r>
              <a:rPr lang="zh-CN" altLang="en-US" sz="2400" dirty="0">
                <a:cs typeface="+mn-ea"/>
                <a:sym typeface="+mn-lt"/>
              </a:rPr>
              <a:t>某种投入要素而必须增加的另一种投入要素的数量，被称为</a:t>
            </a:r>
            <a:r>
              <a:rPr lang="zh-CN" altLang="en-US" sz="2400" b="1" dirty="0">
                <a:solidFill>
                  <a:srgbClr val="387DFA"/>
                </a:solidFill>
                <a:cs typeface="+mn-ea"/>
                <a:sym typeface="+mn-lt"/>
              </a:rPr>
              <a:t>边际   </a:t>
            </a:r>
            <a:endParaRPr lang="en-US" altLang="zh-CN" sz="2400" b="1" dirty="0">
              <a:solidFill>
                <a:srgbClr val="387DFA"/>
              </a:solidFill>
              <a:cs typeface="+mn-ea"/>
              <a:sym typeface="+mn-lt"/>
            </a:endParaRPr>
          </a:p>
          <a:p>
            <a:pPr marL="0" indent="0">
              <a:lnSpc>
                <a:spcPct val="120000"/>
              </a:lnSpc>
              <a:spcBef>
                <a:spcPts val="0"/>
              </a:spcBef>
              <a:buNone/>
            </a:pPr>
            <a:r>
              <a:rPr lang="en-US" altLang="zh-CN" sz="2400" b="1" dirty="0">
                <a:solidFill>
                  <a:srgbClr val="387DFA"/>
                </a:solidFill>
                <a:cs typeface="+mn-ea"/>
                <a:sym typeface="+mn-lt"/>
              </a:rPr>
              <a:t>     </a:t>
            </a:r>
            <a:r>
              <a:rPr lang="zh-CN" altLang="en-US" sz="2400" b="1" dirty="0">
                <a:solidFill>
                  <a:srgbClr val="387DFA"/>
                </a:solidFill>
                <a:cs typeface="+mn-ea"/>
                <a:sym typeface="+mn-lt"/>
              </a:rPr>
              <a:t>技术替代率</a:t>
            </a:r>
            <a:r>
              <a:rPr lang="zh-CN" altLang="en-US" sz="2400" dirty="0">
                <a:cs typeface="+mn-ea"/>
                <a:sym typeface="+mn-lt"/>
              </a:rPr>
              <a:t>，以</a:t>
            </a:r>
            <a:r>
              <a:rPr lang="en-US" altLang="zh-CN" sz="2400" dirty="0">
                <a:cs typeface="+mn-ea"/>
                <a:sym typeface="+mn-lt"/>
              </a:rPr>
              <a:t>MRTS</a:t>
            </a:r>
            <a:r>
              <a:rPr lang="zh-CN" altLang="en-US" sz="2400" dirty="0">
                <a:cs typeface="+mn-ea"/>
                <a:sym typeface="+mn-lt"/>
              </a:rPr>
              <a:t>表示，</a:t>
            </a:r>
            <a:endParaRPr lang="en-US" altLang="zh-CN" sz="2400" dirty="0">
              <a:cs typeface="+mn-ea"/>
              <a:sym typeface="+mn-lt"/>
            </a:endParaRPr>
          </a:p>
          <a:p>
            <a:pPr marL="0" indent="0">
              <a:lnSpc>
                <a:spcPct val="120000"/>
              </a:lnSpc>
              <a:spcBef>
                <a:spcPts val="0"/>
              </a:spcBef>
              <a:buNone/>
            </a:pPr>
            <a:r>
              <a:rPr lang="zh-CN" altLang="en-US" sz="2400" dirty="0">
                <a:cs typeface="+mn-ea"/>
                <a:sym typeface="+mn-lt"/>
              </a:rPr>
              <a:t>     即：</a:t>
            </a:r>
          </a:p>
        </p:txBody>
      </p:sp>
      <p:sp>
        <p:nvSpPr>
          <p:cNvPr id="5" name="标题 4">
            <a:extLst>
              <a:ext uri="{FF2B5EF4-FFF2-40B4-BE49-F238E27FC236}">
                <a16:creationId xmlns:a16="http://schemas.microsoft.com/office/drawing/2014/main" id="{CB8BD2CD-5BEE-4A3E-AAD9-6ECFF6373416}"/>
              </a:ext>
            </a:extLst>
          </p:cNvPr>
          <p:cNvSpPr>
            <a:spLocks noGrp="1"/>
          </p:cNvSpPr>
          <p:nvPr>
            <p:ph type="title"/>
          </p:nvPr>
        </p:nvSpPr>
        <p:spPr/>
        <p:txBody>
          <a:bodyPr/>
          <a:lstStyle/>
          <a:p>
            <a:r>
              <a:rPr lang="zh-CN" altLang="en-US" dirty="0">
                <a:latin typeface="+mn-lt"/>
                <a:ea typeface="+mn-ea"/>
                <a:cs typeface="+mn-ea"/>
                <a:sym typeface="+mn-lt"/>
              </a:rPr>
              <a:t>二、生产函数</a:t>
            </a:r>
          </a:p>
        </p:txBody>
      </p:sp>
      <p:sp>
        <p:nvSpPr>
          <p:cNvPr id="6" name="矩形 5">
            <a:extLst>
              <a:ext uri="{FF2B5EF4-FFF2-40B4-BE49-F238E27FC236}">
                <a16:creationId xmlns:a16="http://schemas.microsoft.com/office/drawing/2014/main" id="{9AE741AF-DC27-4A74-A343-F09339A70059}"/>
              </a:ext>
            </a:extLst>
          </p:cNvPr>
          <p:cNvSpPr/>
          <p:nvPr/>
        </p:nvSpPr>
        <p:spPr>
          <a:xfrm>
            <a:off x="1447843" y="1492809"/>
            <a:ext cx="2616422" cy="461665"/>
          </a:xfrm>
          <a:prstGeom prst="rect">
            <a:avLst/>
          </a:prstGeom>
        </p:spPr>
        <p:txBody>
          <a:bodyPr wrap="none" anchor="ctr">
            <a:spAutoFit/>
          </a:bodyPr>
          <a:lstStyle/>
          <a:p>
            <a:r>
              <a:rPr lang="en-US" altLang="zh-CN" sz="2400" b="1" dirty="0">
                <a:solidFill>
                  <a:srgbClr val="387DFA"/>
                </a:solidFill>
                <a:latin typeface="+mn-ea"/>
                <a:cs typeface="+mn-ea"/>
                <a:sym typeface="+mn-lt"/>
              </a:rPr>
              <a:t>2.</a:t>
            </a:r>
            <a:r>
              <a:rPr lang="zh-CN" altLang="en-US" sz="2400" b="1" dirty="0">
                <a:solidFill>
                  <a:srgbClr val="387DFA"/>
                </a:solidFill>
                <a:latin typeface="+mn-ea"/>
                <a:cs typeface="+mn-ea"/>
                <a:sym typeface="+mn-lt"/>
              </a:rPr>
              <a:t>边际技术替代率</a:t>
            </a:r>
          </a:p>
        </p:txBody>
      </p:sp>
      <p:sp>
        <p:nvSpPr>
          <p:cNvPr id="2" name="矩形 1">
            <a:extLst>
              <a:ext uri="{FF2B5EF4-FFF2-40B4-BE49-F238E27FC236}">
                <a16:creationId xmlns:a16="http://schemas.microsoft.com/office/drawing/2014/main" id="{364B3E9C-7C48-4629-9E77-3E6868BAEBB8}"/>
              </a:ext>
            </a:extLst>
          </p:cNvPr>
          <p:cNvSpPr/>
          <p:nvPr/>
        </p:nvSpPr>
        <p:spPr>
          <a:xfrm>
            <a:off x="1706400" y="4778064"/>
            <a:ext cx="4694399" cy="461665"/>
          </a:xfrm>
          <a:prstGeom prst="rect">
            <a:avLst/>
          </a:prstGeom>
        </p:spPr>
        <p:txBody>
          <a:bodyPr wrap="square" anchor="ctr">
            <a:spAutoFit/>
          </a:bodyPr>
          <a:lstStyle/>
          <a:p>
            <a:pPr marL="342900" indent="-342900">
              <a:spcBef>
                <a:spcPts val="0"/>
              </a:spcBef>
              <a:buFont typeface="Wingdings" panose="05000000000000000000" pitchFamily="2" charset="2"/>
              <a:buChar char="l"/>
            </a:pPr>
            <a:r>
              <a:rPr lang="zh-CN" altLang="en-US" sz="2400" dirty="0">
                <a:cs typeface="+mn-ea"/>
                <a:sym typeface="+mn-lt"/>
              </a:rPr>
              <a:t> 边际技术替代率递减规律</a:t>
            </a:r>
          </a:p>
        </p:txBody>
      </p:sp>
      <p:grpSp>
        <p:nvGrpSpPr>
          <p:cNvPr id="9" name="组合 8">
            <a:extLst>
              <a:ext uri="{FF2B5EF4-FFF2-40B4-BE49-F238E27FC236}">
                <a16:creationId xmlns:a16="http://schemas.microsoft.com/office/drawing/2014/main" id="{15F51E6D-5AC1-425C-86B7-B89EDEA1764B}"/>
              </a:ext>
            </a:extLst>
          </p:cNvPr>
          <p:cNvGrpSpPr/>
          <p:nvPr/>
        </p:nvGrpSpPr>
        <p:grpSpPr>
          <a:xfrm>
            <a:off x="2816014" y="3489914"/>
            <a:ext cx="6679892" cy="1022792"/>
            <a:chOff x="2756054" y="3489914"/>
            <a:chExt cx="6679892" cy="1022792"/>
          </a:xfrm>
        </p:grpSpPr>
        <p:sp>
          <p:nvSpPr>
            <p:cNvPr id="8" name="矩形: 圆角 7">
              <a:extLst>
                <a:ext uri="{FF2B5EF4-FFF2-40B4-BE49-F238E27FC236}">
                  <a16:creationId xmlns:a16="http://schemas.microsoft.com/office/drawing/2014/main" id="{D4413E9A-819C-4DC4-9265-F1A5CBA3F3DC}"/>
                </a:ext>
              </a:extLst>
            </p:cNvPr>
            <p:cNvSpPr/>
            <p:nvPr/>
          </p:nvSpPr>
          <p:spPr>
            <a:xfrm>
              <a:off x="2756054" y="3492706"/>
              <a:ext cx="6679892" cy="1020000"/>
            </a:xfrm>
            <a:prstGeom prst="roundRect">
              <a:avLst>
                <a:gd name="adj" fmla="val 10789"/>
              </a:avLst>
            </a:prstGeom>
            <a:solidFill>
              <a:srgbClr val="FF47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667CE393-F5D7-4C76-B799-1DFF1F84C1A2}"/>
                </a:ext>
              </a:extLst>
            </p:cNvPr>
            <p:cNvPicPr>
              <a:picLocks noChangeAspect="1"/>
            </p:cNvPicPr>
            <p:nvPr/>
          </p:nvPicPr>
          <p:blipFill>
            <a:blip r:embed="rId3">
              <a:lum bright="100000" contrast="-70000"/>
            </a:blip>
            <a:stretch>
              <a:fillRect/>
            </a:stretch>
          </p:blipFill>
          <p:spPr>
            <a:xfrm>
              <a:off x="2990099" y="3489914"/>
              <a:ext cx="6211801" cy="1020000"/>
            </a:xfrm>
            <a:prstGeom prst="rect">
              <a:avLst/>
            </a:prstGeom>
          </p:spPr>
        </p:pic>
      </p:grpSp>
      <p:grpSp>
        <p:nvGrpSpPr>
          <p:cNvPr id="10" name="组合 9">
            <a:extLst>
              <a:ext uri="{FF2B5EF4-FFF2-40B4-BE49-F238E27FC236}">
                <a16:creationId xmlns:a16="http://schemas.microsoft.com/office/drawing/2014/main" id="{049FB8A6-E450-4F3D-9A64-E1BCA98A52F9}"/>
              </a:ext>
            </a:extLst>
          </p:cNvPr>
          <p:cNvGrpSpPr/>
          <p:nvPr/>
        </p:nvGrpSpPr>
        <p:grpSpPr>
          <a:xfrm>
            <a:off x="8180607" y="3126862"/>
            <a:ext cx="3343785" cy="6731057"/>
            <a:chOff x="8006383" y="1074656"/>
            <a:chExt cx="2637685" cy="5309674"/>
          </a:xfrm>
        </p:grpSpPr>
        <p:grpSp>
          <p:nvGrpSpPr>
            <p:cNvPr id="11" name="图形 3">
              <a:extLst>
                <a:ext uri="{FF2B5EF4-FFF2-40B4-BE49-F238E27FC236}">
                  <a16:creationId xmlns:a16="http://schemas.microsoft.com/office/drawing/2014/main" id="{E84EC621-26F6-49D2-B834-DFBF9569A88C}"/>
                </a:ext>
              </a:extLst>
            </p:cNvPr>
            <p:cNvGrpSpPr/>
            <p:nvPr/>
          </p:nvGrpSpPr>
          <p:grpSpPr>
            <a:xfrm>
              <a:off x="8006383" y="1074656"/>
              <a:ext cx="2637685" cy="5309674"/>
              <a:chOff x="8006383" y="1074656"/>
              <a:chExt cx="2637685" cy="5309674"/>
            </a:xfrm>
          </p:grpSpPr>
          <p:sp>
            <p:nvSpPr>
              <p:cNvPr id="20" name="任意多边形: 形状 19">
                <a:extLst>
                  <a:ext uri="{FF2B5EF4-FFF2-40B4-BE49-F238E27FC236}">
                    <a16:creationId xmlns:a16="http://schemas.microsoft.com/office/drawing/2014/main" id="{13A387CB-4020-43A1-9C2F-722BA6D0C237}"/>
                  </a:ext>
                </a:extLst>
              </p:cNvPr>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98FCA372-8DC2-425E-9D45-164DB3F9BACA}"/>
                  </a:ext>
                </a:extLst>
              </p:cNvPr>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2E3277DE-D1CF-4AC8-9442-361A9BA97A31}"/>
                  </a:ext>
                </a:extLst>
              </p:cNvPr>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96AE4337-5139-4006-9741-5ECE0B061617}"/>
                  </a:ext>
                </a:extLst>
              </p:cNvPr>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B2B5860-B8B7-41C1-9604-164CBBE52354}"/>
                  </a:ext>
                </a:extLst>
              </p:cNvPr>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DD51EDF3-6BFE-40A9-9C8A-5F3425E84E57}"/>
                  </a:ext>
                </a:extLst>
              </p:cNvPr>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8498151-BF51-4DA6-827E-BB78DAED439B}"/>
                  </a:ext>
                </a:extLst>
              </p:cNvPr>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A6D552AD-280C-4530-BEC5-676C197A732E}"/>
                  </a:ext>
                </a:extLst>
              </p:cNvPr>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21802E6A-FF5C-4A6B-A121-77226F9270DA}"/>
                  </a:ext>
                </a:extLst>
              </p:cNvPr>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996ED593-8E23-4B25-B8B9-53FE68EB1A10}"/>
                  </a:ext>
                </a:extLst>
              </p:cNvPr>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ED47706D-D115-4F86-9FE8-7DE1D4AA5038}"/>
                  </a:ext>
                </a:extLst>
              </p:cNvPr>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8A5B79C6-54CC-48BE-80B8-63ADD947BE0E}"/>
                  </a:ext>
                </a:extLst>
              </p:cNvPr>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63FA409-284E-4861-BCAE-8B6E30C42A1A}"/>
                  </a:ext>
                </a:extLst>
              </p:cNvPr>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6F7FD587-EABC-4A9E-858E-B9A03295A4A7}"/>
                  </a:ext>
                </a:extLst>
              </p:cNvPr>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5E61E90C-7D9D-4A0C-83AB-E4B9F6B14F2E}"/>
                  </a:ext>
                </a:extLst>
              </p:cNvPr>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F55E9BDA-CC65-46A6-B4AE-B093D70A01F6}"/>
                  </a:ext>
                </a:extLst>
              </p:cNvPr>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53BFC972-893C-4295-A202-A2B5ABC428BB}"/>
                  </a:ext>
                </a:extLst>
              </p:cNvPr>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49F7BF79-D9A9-4176-9EC7-03EA67C2E12E}"/>
                  </a:ext>
                </a:extLst>
              </p:cNvPr>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99CE0B53-97C6-4BC8-B5AF-DE851DEC221A}"/>
                  </a:ext>
                </a:extLst>
              </p:cNvPr>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5DC7699B-B170-49B0-B8E8-21DE2A33FFA2}"/>
                  </a:ext>
                </a:extLst>
              </p:cNvPr>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BBBCECA1-343F-4085-85B3-CB0D90EBBCC0}"/>
                  </a:ext>
                </a:extLst>
              </p:cNvPr>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7E198D87-A2C6-44A2-B62C-F2D785742FAA}"/>
                  </a:ext>
                </a:extLst>
              </p:cNvPr>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3C2669-5FFD-447D-B715-AAF45290B370}"/>
                  </a:ext>
                </a:extLst>
              </p:cNvPr>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B649C190-50E3-4078-85C7-C5912F6E0F5A}"/>
                  </a:ext>
                </a:extLst>
              </p:cNvPr>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384B5470-E900-4C14-9096-2AD377182348}"/>
                  </a:ext>
                </a:extLst>
              </p:cNvPr>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919E55FE-8DF6-4DA8-80FC-4B24E5228693}"/>
                  </a:ext>
                </a:extLst>
              </p:cNvPr>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BF8C8B28-5AB9-4A63-99EF-FBFCD6C775DB}"/>
                  </a:ext>
                </a:extLst>
              </p:cNvPr>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CDF59BAC-E526-431C-901A-BBDB59DFD208}"/>
                  </a:ext>
                </a:extLst>
              </p:cNvPr>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CDFC0590-B3E9-4E53-84D5-D9D196AF3BE7}"/>
                  </a:ext>
                </a:extLst>
              </p:cNvPr>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4D91D7CC-D780-46EB-BA62-6AAE95C56906}"/>
                  </a:ext>
                </a:extLst>
              </p:cNvPr>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4226CD02-06F4-4DA5-B8CD-840AB24034B5}"/>
                  </a:ext>
                </a:extLst>
              </p:cNvPr>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2DDC3468-8539-4C72-A1F0-BB94B4BF387B}"/>
                  </a:ext>
                </a:extLst>
              </p:cNvPr>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E91F55ED-A7FD-4658-B48F-01D51EE9CF61}"/>
                  </a:ext>
                </a:extLst>
              </p:cNvPr>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55D1711B-F27E-4C39-987D-54DD3EC2EDBD}"/>
                  </a:ext>
                </a:extLst>
              </p:cNvPr>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4CCB1061-110C-4D15-A0C8-2E082ABDF006}"/>
                  </a:ext>
                </a:extLst>
              </p:cNvPr>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5F40071B-0A65-4F32-A738-1E64696AD8EC}"/>
                  </a:ext>
                </a:extLst>
              </p:cNvPr>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72C486E1-DE0D-4CA2-A2FF-5374E218A976}"/>
                  </a:ext>
                </a:extLst>
              </p:cNvPr>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7BC7151C-3243-4698-A192-CFD7248941AB}"/>
                  </a:ext>
                </a:extLst>
              </p:cNvPr>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A547DB42-5C8B-477F-8EE3-6F5B6F2F747F}"/>
                  </a:ext>
                </a:extLst>
              </p:cNvPr>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0AEE0E9B-D4F1-48BA-A4EB-7B9454887173}"/>
                  </a:ext>
                </a:extLst>
              </p:cNvPr>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70BC217B-4A60-4227-AF2C-71A8DB89FB81}"/>
                  </a:ext>
                </a:extLst>
              </p:cNvPr>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93837BA6-7C8F-40E9-9130-A0E43374B957}"/>
                  </a:ext>
                </a:extLst>
              </p:cNvPr>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F7A53498-1412-4094-A0D6-68749170EB1C}"/>
                  </a:ext>
                </a:extLst>
              </p:cNvPr>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D1AAF60B-46D9-4E90-86B4-CC355FA03953}"/>
                  </a:ext>
                </a:extLst>
              </p:cNvPr>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FE5289A2-321A-414B-A1A2-218C1B605E2C}"/>
                  </a:ext>
                </a:extLst>
              </p:cNvPr>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8FB7A870-493E-4F5E-9991-07671DBB138D}"/>
                  </a:ext>
                </a:extLst>
              </p:cNvPr>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C9ECAFF-31F6-4707-882D-C0E999AC84B8}"/>
                  </a:ext>
                </a:extLst>
              </p:cNvPr>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5413DD16-EAA6-41ED-9537-4C78A602E782}"/>
                  </a:ext>
                </a:extLst>
              </p:cNvPr>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259BB708-3C9F-42B4-8F28-D6E9892D18BF}"/>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19892876-973E-4C7C-8466-FBD5BA43386D}"/>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05812FA3-91AC-4092-B0BE-399FA57267E9}"/>
                  </a:ext>
                </a:extLst>
              </p:cNvPr>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D368E208-B128-4831-BEE7-645D73E5D8E7}"/>
                  </a:ext>
                </a:extLst>
              </p:cNvPr>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66D46B8B-CF46-4502-9934-8ACA7911F80F}"/>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8337F47D-B70D-4ABB-804B-F2B6720FAEBC}"/>
                  </a:ext>
                </a:extLst>
              </p:cNvPr>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80856405-538F-4558-B2E0-5CF38A7E215C}"/>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5EB5BBC4-2833-4D5F-8057-D01C12B17C4A}"/>
                  </a:ext>
                </a:extLst>
              </p:cNvPr>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24337F62-E36D-4964-B93C-2E67F9133C7F}"/>
                  </a:ext>
                </a:extLst>
              </p:cNvPr>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94B5C0D1-667E-4C05-A8AC-84F72D79E5A7}"/>
                  </a:ext>
                </a:extLst>
              </p:cNvPr>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9403C12-704A-47A0-BB37-0AAA1343A643}"/>
                  </a:ext>
                </a:extLst>
              </p:cNvPr>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7931849-B779-4895-9CE8-B670734E76B3}"/>
                  </a:ext>
                </a:extLst>
              </p:cNvPr>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5AEBB74-4DA3-4E4B-9830-0021DB6A07CE}"/>
                  </a:ext>
                </a:extLst>
              </p:cNvPr>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9F59610D-A287-462E-B0C0-0C7F97FA9794}"/>
                  </a:ext>
                </a:extLst>
              </p:cNvPr>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BCF4AC72-0F07-44A6-8F93-6162216ED250}"/>
                  </a:ext>
                </a:extLst>
              </p:cNvPr>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8D09EFDD-A469-4CE8-A9A6-5AF7083F476A}"/>
                  </a:ext>
                </a:extLst>
              </p:cNvPr>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409B09C-4950-4EB8-AC1D-B87273B1B613}"/>
                  </a:ext>
                </a:extLst>
              </p:cNvPr>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53E43E1-DB63-43C8-AC99-92B3EB6EAD53}"/>
                  </a:ext>
                </a:extLst>
              </p:cNvPr>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76953DC3-CA87-4B97-95AB-A1654BDDB87C}"/>
                  </a:ext>
                </a:extLst>
              </p:cNvPr>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7134A963-7285-41E5-9288-8E3E40CD3B63}"/>
                  </a:ext>
                </a:extLst>
              </p:cNvPr>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09A8EAE0-4761-421B-B2EB-61EB96E6B12F}"/>
                  </a:ext>
                </a:extLst>
              </p:cNvPr>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0830D447-E3E1-4FFA-8590-927D403DA6C9}"/>
                  </a:ext>
                </a:extLst>
              </p:cNvPr>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1E9AF096-6D3B-44A3-B18A-250684139CAB}"/>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6648A4D-EBB8-4E7C-A21A-9DF52B02A869}"/>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0D63BFE8-CBC8-449B-BF39-3A8BEA683958}"/>
                  </a:ext>
                </a:extLst>
              </p:cNvPr>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B21AE958-8C64-4E1D-AA17-32458E357B7D}"/>
                  </a:ext>
                </a:extLst>
              </p:cNvPr>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A8112AF8-5D4D-47C9-BCFF-BCA97C7295B5}"/>
                  </a:ext>
                </a:extLst>
              </p:cNvPr>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E8E71851-AEE4-4E68-8B08-9CFCA27FDF1E}"/>
                  </a:ext>
                </a:extLst>
              </p:cNvPr>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F94520D6-2CA5-4811-92C8-308571CEDF71}"/>
                  </a:ext>
                </a:extLst>
              </p:cNvPr>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26EB956C-8E3C-4B49-BB2B-66C3F2765297}"/>
                  </a:ext>
                </a:extLst>
              </p:cNvPr>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36B11BFA-338C-48D1-BFB9-B56C6EFA2FD9}"/>
                  </a:ext>
                </a:extLst>
              </p:cNvPr>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0DBACC29-103F-4E28-9C40-5A0BBCF50F8E}"/>
                  </a:ext>
                </a:extLst>
              </p:cNvPr>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F8FAD862-3EED-4811-96A5-209A82125A50}"/>
                  </a:ext>
                </a:extLst>
              </p:cNvPr>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55E88D4B-DC14-42F9-9258-A8FBC9380CA9}"/>
                  </a:ext>
                </a:extLst>
              </p:cNvPr>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A68D9E7C-2149-4B09-A348-93EE5CF64B51}"/>
                  </a:ext>
                </a:extLst>
              </p:cNvPr>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D76530C1-9860-47C6-8FA9-56A98A62FFCF}"/>
                  </a:ext>
                </a:extLst>
              </p:cNvPr>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615A3AD5-BEE0-49F1-931E-5ABB5541AEDA}"/>
                  </a:ext>
                </a:extLst>
              </p:cNvPr>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8F1C828D-6B75-4B5D-A860-D85D5B227354}"/>
                  </a:ext>
                </a:extLst>
              </p:cNvPr>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D92CDF24-7A0B-46E3-9DC5-A5A5C6F54FED}"/>
                  </a:ext>
                </a:extLst>
              </p:cNvPr>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306057E8-EC34-4482-BB4F-83DCCE7AD79D}"/>
                  </a:ext>
                </a:extLst>
              </p:cNvPr>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001763B0-4E8D-407A-8F63-ABC8133BA941}"/>
                  </a:ext>
                </a:extLst>
              </p:cNvPr>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52DB024E-196E-4537-8BB4-A65022EF89DD}"/>
                  </a:ext>
                </a:extLst>
              </p:cNvPr>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93F6F06E-F7C1-4C13-8ABE-2DAD23C8E8F4}"/>
                  </a:ext>
                </a:extLst>
              </p:cNvPr>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84E1483B-D391-4938-B736-0E98BE1FA3C4}"/>
                  </a:ext>
                </a:extLst>
              </p:cNvPr>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FF9362DA-A2C1-4605-9213-A7D56BDAA2EE}"/>
                  </a:ext>
                </a:extLst>
              </p:cNvPr>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7EA6FB32-F945-4A41-BCA5-6F6346AEE366}"/>
                  </a:ext>
                </a:extLst>
              </p:cNvPr>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2" name="任意多边形: 形状 11">
              <a:extLst>
                <a:ext uri="{FF2B5EF4-FFF2-40B4-BE49-F238E27FC236}">
                  <a16:creationId xmlns:a16="http://schemas.microsoft.com/office/drawing/2014/main" id="{C7D55104-A3A5-4ABA-8BC2-F321E9ECF875}"/>
                </a:ext>
              </a:extLst>
            </p:cNvPr>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77CC231-B5F6-49A5-93CA-B1ED1485BA24}"/>
                </a:ext>
              </a:extLst>
            </p:cNvPr>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E5AD8949-EC12-4A6F-B085-88CDC74E5964}"/>
                </a:ext>
              </a:extLst>
            </p:cNvPr>
            <p:cNvGrpSpPr/>
            <p:nvPr/>
          </p:nvGrpSpPr>
          <p:grpSpPr>
            <a:xfrm>
              <a:off x="9478879" y="1612744"/>
              <a:ext cx="105728" cy="125985"/>
              <a:chOff x="11374844" y="1629587"/>
              <a:chExt cx="226342" cy="269707"/>
            </a:xfrm>
          </p:grpSpPr>
          <p:sp>
            <p:nvSpPr>
              <p:cNvPr id="18" name="椭圆 17">
                <a:extLst>
                  <a:ext uri="{FF2B5EF4-FFF2-40B4-BE49-F238E27FC236}">
                    <a16:creationId xmlns:a16="http://schemas.microsoft.com/office/drawing/2014/main" id="{DD864900-E6A1-4A04-9125-4567244BA081}"/>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A2F61299-C44A-4D77-9199-C02A84BC8057}"/>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5DFBB228-F3F6-4694-BB0C-632A71ACDEE5}"/>
                </a:ext>
              </a:extLst>
            </p:cNvPr>
            <p:cNvGrpSpPr/>
            <p:nvPr/>
          </p:nvGrpSpPr>
          <p:grpSpPr>
            <a:xfrm rot="841011">
              <a:off x="9882217" y="1620260"/>
              <a:ext cx="105728" cy="125985"/>
              <a:chOff x="11374844" y="1629587"/>
              <a:chExt cx="226342" cy="269707"/>
            </a:xfrm>
          </p:grpSpPr>
          <p:sp>
            <p:nvSpPr>
              <p:cNvPr id="16" name="椭圆 15">
                <a:extLst>
                  <a:ext uri="{FF2B5EF4-FFF2-40B4-BE49-F238E27FC236}">
                    <a16:creationId xmlns:a16="http://schemas.microsoft.com/office/drawing/2014/main" id="{6B02C076-59F0-496B-8190-AD623DA00833}"/>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F388B810-1BBB-447A-97BA-20FE50A70C2B}"/>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757551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92D9F05-D0C3-4874-B1C3-988A01770D5E}"/>
              </a:ext>
            </a:extLst>
          </p:cNvPr>
          <p:cNvPicPr>
            <a:picLocks noChangeAspect="1"/>
          </p:cNvPicPr>
          <p:nvPr/>
        </p:nvPicPr>
        <p:blipFill>
          <a:blip r:embed="rId3"/>
          <a:stretch>
            <a:fillRect/>
          </a:stretch>
        </p:blipFill>
        <p:spPr>
          <a:xfrm>
            <a:off x="1513304" y="2904133"/>
            <a:ext cx="3267739" cy="3170195"/>
          </a:xfrm>
          <a:prstGeom prst="rect">
            <a:avLst/>
          </a:prstGeom>
        </p:spPr>
      </p:pic>
      <p:grpSp>
        <p:nvGrpSpPr>
          <p:cNvPr id="38" name="组合 37">
            <a:extLst>
              <a:ext uri="{FF2B5EF4-FFF2-40B4-BE49-F238E27FC236}">
                <a16:creationId xmlns:a16="http://schemas.microsoft.com/office/drawing/2014/main" id="{ECE4C446-28C9-4C43-A9AB-1DDC01059025}"/>
              </a:ext>
            </a:extLst>
          </p:cNvPr>
          <p:cNvGrpSpPr/>
          <p:nvPr/>
        </p:nvGrpSpPr>
        <p:grpSpPr>
          <a:xfrm>
            <a:off x="4822715" y="3011424"/>
            <a:ext cx="3807380" cy="2377254"/>
            <a:chOff x="5047565" y="3011424"/>
            <a:chExt cx="3807380" cy="2377254"/>
          </a:xfrm>
        </p:grpSpPr>
        <p:sp>
          <p:nvSpPr>
            <p:cNvPr id="34" name="矩形: 圆角 33">
              <a:extLst>
                <a:ext uri="{FF2B5EF4-FFF2-40B4-BE49-F238E27FC236}">
                  <a16:creationId xmlns:a16="http://schemas.microsoft.com/office/drawing/2014/main" id="{60CF12AD-F115-47D2-9255-F1F284BB47E6}"/>
                </a:ext>
              </a:extLst>
            </p:cNvPr>
            <p:cNvSpPr/>
            <p:nvPr/>
          </p:nvSpPr>
          <p:spPr>
            <a:xfrm>
              <a:off x="5047565" y="3011424"/>
              <a:ext cx="3807380" cy="2377254"/>
            </a:xfrm>
            <a:prstGeom prst="roundRect">
              <a:avLst>
                <a:gd name="adj" fmla="val 8238"/>
              </a:avLst>
            </a:prstGeom>
            <a:solidFill>
              <a:srgbClr val="FF47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reflection blurRad="6350" stA="60000" endA="900" endPos="60000" dist="60007" dir="5400000" sy="-100000" algn="bl" rotWithShape="0"/>
                </a:effectLst>
              </a:endParaRPr>
            </a:p>
          </p:txBody>
        </p:sp>
        <p:grpSp>
          <p:nvGrpSpPr>
            <p:cNvPr id="37" name="组合 36">
              <a:extLst>
                <a:ext uri="{FF2B5EF4-FFF2-40B4-BE49-F238E27FC236}">
                  <a16:creationId xmlns:a16="http://schemas.microsoft.com/office/drawing/2014/main" id="{D8AB5B86-DCE2-4C49-8D1C-C02B8EDB1890}"/>
                </a:ext>
              </a:extLst>
            </p:cNvPr>
            <p:cNvGrpSpPr/>
            <p:nvPr/>
          </p:nvGrpSpPr>
          <p:grpSpPr>
            <a:xfrm>
              <a:off x="5228797" y="3352681"/>
              <a:ext cx="3475038" cy="1670988"/>
              <a:chOff x="5228797" y="3562541"/>
              <a:chExt cx="3475038" cy="1670988"/>
            </a:xfrm>
          </p:grpSpPr>
          <p:grpSp>
            <p:nvGrpSpPr>
              <p:cNvPr id="5" name="Group 4">
                <a:extLst>
                  <a:ext uri="{FF2B5EF4-FFF2-40B4-BE49-F238E27FC236}">
                    <a16:creationId xmlns:a16="http://schemas.microsoft.com/office/drawing/2014/main" id="{196451B3-2A9C-4105-A977-1B38DD553170}"/>
                  </a:ext>
                </a:extLst>
              </p:cNvPr>
              <p:cNvGrpSpPr>
                <a:grpSpLocks/>
              </p:cNvGrpSpPr>
              <p:nvPr/>
            </p:nvGrpSpPr>
            <p:grpSpPr bwMode="auto">
              <a:xfrm>
                <a:off x="5228797" y="4295315"/>
                <a:ext cx="3475038" cy="938214"/>
                <a:chOff x="1654" y="2552"/>
                <a:chExt cx="2189" cy="591"/>
              </a:xfrm>
            </p:grpSpPr>
            <p:sp>
              <p:nvSpPr>
                <p:cNvPr id="6" name="Rectangle 5">
                  <a:extLst>
                    <a:ext uri="{FF2B5EF4-FFF2-40B4-BE49-F238E27FC236}">
                      <a16:creationId xmlns:a16="http://schemas.microsoft.com/office/drawing/2014/main" id="{9615279F-9D86-4E7A-AC96-E6C7553D5DB1}"/>
                    </a:ext>
                  </a:extLst>
                </p:cNvPr>
                <p:cNvSpPr>
                  <a:spLocks noChangeArrowheads="1"/>
                </p:cNvSpPr>
                <p:nvPr/>
              </p:nvSpPr>
              <p:spPr bwMode="auto">
                <a:xfrm>
                  <a:off x="1654" y="2704"/>
                  <a:ext cx="81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lnSpc>
                      <a:spcPct val="120000"/>
                    </a:lnSpc>
                  </a:pPr>
                  <a:r>
                    <a:rPr lang="en-US" altLang="zh-CN" sz="2400" b="1">
                      <a:solidFill>
                        <a:schemeClr val="bg1"/>
                      </a:solidFill>
                      <a:cs typeface="+mn-ea"/>
                      <a:sym typeface="+mn-lt"/>
                    </a:rPr>
                    <a:t>K</a:t>
                  </a:r>
                  <a:r>
                    <a:rPr lang="zh-CN" altLang="en-US" sz="2400" b="1">
                      <a:solidFill>
                        <a:schemeClr val="bg1"/>
                      </a:solidFill>
                      <a:cs typeface="+mn-ea"/>
                      <a:sym typeface="+mn-lt"/>
                    </a:rPr>
                    <a:t>＝－</a:t>
                  </a:r>
                </a:p>
              </p:txBody>
            </p:sp>
            <p:sp>
              <p:nvSpPr>
                <p:cNvPr id="7" name="Rectangle 6">
                  <a:extLst>
                    <a:ext uri="{FF2B5EF4-FFF2-40B4-BE49-F238E27FC236}">
                      <a16:creationId xmlns:a16="http://schemas.microsoft.com/office/drawing/2014/main" id="{A4231856-02B1-4C01-A166-5ABF9BD94942}"/>
                    </a:ext>
                  </a:extLst>
                </p:cNvPr>
                <p:cNvSpPr>
                  <a:spLocks noChangeArrowheads="1"/>
                </p:cNvSpPr>
                <p:nvPr/>
              </p:nvSpPr>
              <p:spPr bwMode="auto">
                <a:xfrm>
                  <a:off x="2247" y="2831"/>
                  <a:ext cx="589"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lnSpc>
                      <a:spcPct val="120000"/>
                    </a:lnSpc>
                  </a:pPr>
                  <a:r>
                    <a:rPr lang="en-US" altLang="zh-CN" sz="2400" b="1" i="1">
                      <a:solidFill>
                        <a:schemeClr val="bg1"/>
                      </a:solidFill>
                      <a:cs typeface="+mn-ea"/>
                      <a:sym typeface="+mn-lt"/>
                    </a:rPr>
                    <a:t>r</a:t>
                  </a:r>
                  <a:endParaRPr lang="en-US" altLang="zh-CN" sz="2400" b="1">
                    <a:solidFill>
                      <a:schemeClr val="bg1"/>
                    </a:solidFill>
                    <a:cs typeface="+mn-ea"/>
                    <a:sym typeface="+mn-lt"/>
                  </a:endParaRPr>
                </a:p>
              </p:txBody>
            </p:sp>
            <p:sp>
              <p:nvSpPr>
                <p:cNvPr id="9" name="Rectangle 8">
                  <a:extLst>
                    <a:ext uri="{FF2B5EF4-FFF2-40B4-BE49-F238E27FC236}">
                      <a16:creationId xmlns:a16="http://schemas.microsoft.com/office/drawing/2014/main" id="{C051E604-A7FD-4D7F-8F10-64CCFC6959A7}"/>
                    </a:ext>
                  </a:extLst>
                </p:cNvPr>
                <p:cNvSpPr>
                  <a:spLocks noChangeArrowheads="1"/>
                </p:cNvSpPr>
                <p:nvPr/>
              </p:nvSpPr>
              <p:spPr bwMode="auto">
                <a:xfrm>
                  <a:off x="2236" y="2552"/>
                  <a:ext cx="636"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altLang="zh-CN" sz="2400" b="1" i="1">
                      <a:solidFill>
                        <a:schemeClr val="bg1"/>
                      </a:solidFill>
                      <a:cs typeface="+mn-ea"/>
                      <a:sym typeface="+mn-lt"/>
                    </a:rPr>
                    <a:t>W</a:t>
                  </a:r>
                  <a:endParaRPr lang="en-US" altLang="zh-CN" sz="2400" b="1" dirty="0">
                    <a:solidFill>
                      <a:schemeClr val="bg1"/>
                    </a:solidFill>
                    <a:cs typeface="+mn-ea"/>
                    <a:sym typeface="+mn-lt"/>
                  </a:endParaRPr>
                </a:p>
              </p:txBody>
            </p:sp>
            <p:sp>
              <p:nvSpPr>
                <p:cNvPr id="10" name="Rectangle 9">
                  <a:extLst>
                    <a:ext uri="{FF2B5EF4-FFF2-40B4-BE49-F238E27FC236}">
                      <a16:creationId xmlns:a16="http://schemas.microsoft.com/office/drawing/2014/main" id="{82EF5606-4279-4AC4-B97E-4880CE573073}"/>
                    </a:ext>
                  </a:extLst>
                </p:cNvPr>
                <p:cNvSpPr>
                  <a:spLocks noChangeArrowheads="1"/>
                </p:cNvSpPr>
                <p:nvPr/>
              </p:nvSpPr>
              <p:spPr bwMode="auto">
                <a:xfrm>
                  <a:off x="2789" y="2704"/>
                  <a:ext cx="637"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lnSpc>
                      <a:spcPct val="120000"/>
                    </a:lnSpc>
                  </a:pPr>
                  <a:r>
                    <a:rPr lang="en-US" altLang="en-US" sz="2400" b="1">
                      <a:solidFill>
                        <a:schemeClr val="bg1"/>
                      </a:solidFill>
                      <a:cs typeface="+mn-ea"/>
                      <a:sym typeface="+mn-lt"/>
                    </a:rPr>
                    <a:t>·</a:t>
                  </a:r>
                  <a:r>
                    <a:rPr lang="en-US" altLang="zh-CN" sz="2400" b="1">
                      <a:solidFill>
                        <a:schemeClr val="bg1"/>
                      </a:solidFill>
                      <a:cs typeface="+mn-ea"/>
                      <a:sym typeface="+mn-lt"/>
                    </a:rPr>
                    <a:t> L</a:t>
                  </a:r>
                  <a:r>
                    <a:rPr lang="zh-CN" altLang="en-US" sz="2400" b="1">
                      <a:solidFill>
                        <a:schemeClr val="bg1"/>
                      </a:solidFill>
                      <a:cs typeface="+mn-ea"/>
                      <a:sym typeface="+mn-lt"/>
                    </a:rPr>
                    <a:t>＋</a:t>
                  </a:r>
                  <a:endParaRPr lang="zh-CN" altLang="en-US" sz="2400" b="1" dirty="0">
                    <a:solidFill>
                      <a:schemeClr val="bg1"/>
                    </a:solidFill>
                    <a:cs typeface="+mn-ea"/>
                    <a:sym typeface="+mn-lt"/>
                  </a:endParaRPr>
                </a:p>
              </p:txBody>
            </p:sp>
            <p:sp>
              <p:nvSpPr>
                <p:cNvPr id="11" name="Rectangle 10">
                  <a:extLst>
                    <a:ext uri="{FF2B5EF4-FFF2-40B4-BE49-F238E27FC236}">
                      <a16:creationId xmlns:a16="http://schemas.microsoft.com/office/drawing/2014/main" id="{9AFA6BDA-8DF4-4508-AC27-9E671BFD1350}"/>
                    </a:ext>
                  </a:extLst>
                </p:cNvPr>
                <p:cNvSpPr>
                  <a:spLocks noChangeArrowheads="1"/>
                </p:cNvSpPr>
                <p:nvPr/>
              </p:nvSpPr>
              <p:spPr bwMode="auto">
                <a:xfrm>
                  <a:off x="3245" y="2831"/>
                  <a:ext cx="589"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lnSpc>
                      <a:spcPct val="120000"/>
                    </a:lnSpc>
                  </a:pPr>
                  <a:r>
                    <a:rPr lang="en-US" altLang="zh-CN" sz="2400" b="1" i="1">
                      <a:solidFill>
                        <a:schemeClr val="bg1"/>
                      </a:solidFill>
                      <a:cs typeface="+mn-ea"/>
                      <a:sym typeface="+mn-lt"/>
                    </a:rPr>
                    <a:t>r</a:t>
                  </a:r>
                  <a:endParaRPr lang="en-US" altLang="zh-CN" sz="2400" b="1" dirty="0">
                    <a:solidFill>
                      <a:schemeClr val="bg1"/>
                    </a:solidFill>
                    <a:cs typeface="+mn-ea"/>
                    <a:sym typeface="+mn-lt"/>
                  </a:endParaRPr>
                </a:p>
              </p:txBody>
            </p:sp>
            <p:sp>
              <p:nvSpPr>
                <p:cNvPr id="13" name="Rectangle 12">
                  <a:extLst>
                    <a:ext uri="{FF2B5EF4-FFF2-40B4-BE49-F238E27FC236}">
                      <a16:creationId xmlns:a16="http://schemas.microsoft.com/office/drawing/2014/main" id="{BD8132BF-66D1-4DB7-8A37-091A01B47100}"/>
                    </a:ext>
                  </a:extLst>
                </p:cNvPr>
                <p:cNvSpPr>
                  <a:spLocks noChangeArrowheads="1"/>
                </p:cNvSpPr>
                <p:nvPr/>
              </p:nvSpPr>
              <p:spPr bwMode="auto">
                <a:xfrm>
                  <a:off x="3207" y="2552"/>
                  <a:ext cx="636"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altLang="zh-CN" sz="2400" b="1" i="1">
                      <a:solidFill>
                        <a:schemeClr val="bg1"/>
                      </a:solidFill>
                      <a:cs typeface="+mn-ea"/>
                      <a:sym typeface="+mn-lt"/>
                    </a:rPr>
                    <a:t>C</a:t>
                  </a:r>
                  <a:endParaRPr lang="en-US" altLang="zh-CN" sz="2400" b="1" dirty="0">
                    <a:solidFill>
                      <a:schemeClr val="bg1"/>
                    </a:solidFill>
                    <a:cs typeface="+mn-ea"/>
                    <a:sym typeface="+mn-lt"/>
                  </a:endParaRPr>
                </a:p>
              </p:txBody>
            </p:sp>
            <p:sp>
              <p:nvSpPr>
                <p:cNvPr id="8" name="Line 7">
                  <a:extLst>
                    <a:ext uri="{FF2B5EF4-FFF2-40B4-BE49-F238E27FC236}">
                      <a16:creationId xmlns:a16="http://schemas.microsoft.com/office/drawing/2014/main" id="{A2AB22A9-6A59-4363-8FCA-DABAC41038E7}"/>
                    </a:ext>
                  </a:extLst>
                </p:cNvPr>
                <p:cNvSpPr>
                  <a:spLocks noChangeShapeType="1"/>
                </p:cNvSpPr>
                <p:nvPr/>
              </p:nvSpPr>
              <p:spPr bwMode="auto">
                <a:xfrm>
                  <a:off x="2344" y="2841"/>
                  <a:ext cx="445"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endParaRPr lang="zh-CN" altLang="en-US">
                    <a:solidFill>
                      <a:schemeClr val="bg1"/>
                    </a:solidFill>
                    <a:cs typeface="+mn-ea"/>
                    <a:sym typeface="+mn-lt"/>
                  </a:endParaRPr>
                </a:p>
              </p:txBody>
            </p:sp>
            <p:sp>
              <p:nvSpPr>
                <p:cNvPr id="12" name="Line 11">
                  <a:extLst>
                    <a:ext uri="{FF2B5EF4-FFF2-40B4-BE49-F238E27FC236}">
                      <a16:creationId xmlns:a16="http://schemas.microsoft.com/office/drawing/2014/main" id="{AFEDBC0B-1569-49D9-8FB4-1AD2E4D74B67}"/>
                    </a:ext>
                  </a:extLst>
                </p:cNvPr>
                <p:cNvSpPr>
                  <a:spLocks noChangeShapeType="1"/>
                </p:cNvSpPr>
                <p:nvPr/>
              </p:nvSpPr>
              <p:spPr bwMode="auto">
                <a:xfrm>
                  <a:off x="3342" y="2841"/>
                  <a:ext cx="445"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endParaRPr lang="zh-CN" altLang="en-US">
                    <a:solidFill>
                      <a:schemeClr val="bg1"/>
                    </a:solidFill>
                    <a:cs typeface="+mn-ea"/>
                    <a:sym typeface="+mn-lt"/>
                  </a:endParaRPr>
                </a:p>
              </p:txBody>
            </p:sp>
          </p:grpSp>
          <p:sp>
            <p:nvSpPr>
              <p:cNvPr id="2" name="矩形 1">
                <a:extLst>
                  <a:ext uri="{FF2B5EF4-FFF2-40B4-BE49-F238E27FC236}">
                    <a16:creationId xmlns:a16="http://schemas.microsoft.com/office/drawing/2014/main" id="{7D9760E2-E97C-4F99-977A-363D19DC5C0C}"/>
                  </a:ext>
                </a:extLst>
              </p:cNvPr>
              <p:cNvSpPr/>
              <p:nvPr/>
            </p:nvSpPr>
            <p:spPr>
              <a:xfrm>
                <a:off x="5338965" y="3562541"/>
                <a:ext cx="2388795" cy="497316"/>
              </a:xfrm>
              <a:prstGeom prst="rect">
                <a:avLst/>
              </a:prstGeom>
            </p:spPr>
            <p:txBody>
              <a:bodyPr wrap="none">
                <a:spAutoFit/>
              </a:bodyPr>
              <a:lstStyle/>
              <a:p>
                <a:pPr>
                  <a:lnSpc>
                    <a:spcPct val="120000"/>
                  </a:lnSpc>
                </a:pPr>
                <a:r>
                  <a:rPr lang="en-US" altLang="zh-CN" sz="2400" b="1" i="1" dirty="0">
                    <a:solidFill>
                      <a:schemeClr val="bg1"/>
                    </a:solidFill>
                    <a:cs typeface="+mn-ea"/>
                    <a:sym typeface="+mn-lt"/>
                  </a:rPr>
                  <a:t>W · L</a:t>
                </a:r>
                <a:r>
                  <a:rPr lang="zh-CN" altLang="en-US" sz="2400" b="1" i="1" dirty="0">
                    <a:solidFill>
                      <a:schemeClr val="bg1"/>
                    </a:solidFill>
                    <a:cs typeface="+mn-ea"/>
                    <a:sym typeface="+mn-lt"/>
                  </a:rPr>
                  <a:t>＋</a:t>
                </a:r>
                <a:r>
                  <a:rPr lang="en-US" altLang="zh-CN" sz="2400" b="1" i="1" dirty="0">
                    <a:solidFill>
                      <a:schemeClr val="bg1"/>
                    </a:solidFill>
                    <a:cs typeface="+mn-ea"/>
                    <a:sym typeface="+mn-lt"/>
                  </a:rPr>
                  <a:t>r · K</a:t>
                </a:r>
                <a:r>
                  <a:rPr lang="zh-CN" altLang="en-US" sz="2400" b="1" i="1" dirty="0">
                    <a:solidFill>
                      <a:schemeClr val="bg1"/>
                    </a:solidFill>
                    <a:cs typeface="+mn-ea"/>
                    <a:sym typeface="+mn-lt"/>
                  </a:rPr>
                  <a:t>＝</a:t>
                </a:r>
                <a:r>
                  <a:rPr lang="en-US" altLang="zh-CN" sz="2400" b="1" i="1" dirty="0">
                    <a:solidFill>
                      <a:schemeClr val="bg1"/>
                    </a:solidFill>
                    <a:cs typeface="+mn-ea"/>
                    <a:sym typeface="+mn-lt"/>
                  </a:rPr>
                  <a:t>C</a:t>
                </a:r>
              </a:p>
            </p:txBody>
          </p:sp>
          <p:cxnSp>
            <p:nvCxnSpPr>
              <p:cNvPr id="32" name="直接连接符 31">
                <a:extLst>
                  <a:ext uri="{FF2B5EF4-FFF2-40B4-BE49-F238E27FC236}">
                    <a16:creationId xmlns:a16="http://schemas.microsoft.com/office/drawing/2014/main" id="{7CC037EA-FB10-4152-B047-EADD9528B0C6}"/>
                  </a:ext>
                </a:extLst>
              </p:cNvPr>
              <p:cNvCxnSpPr/>
              <p:nvPr/>
            </p:nvCxnSpPr>
            <p:spPr>
              <a:xfrm>
                <a:off x="5318260" y="4188728"/>
                <a:ext cx="3249856" cy="0"/>
              </a:xfrm>
              <a:prstGeom prst="line">
                <a:avLst/>
              </a:prstGeom>
              <a:ln>
                <a:gradFill flip="none" rotWithShape="1">
                  <a:gsLst>
                    <a:gs pos="0">
                      <a:schemeClr val="bg1"/>
                    </a:gs>
                    <a:gs pos="100000">
                      <a:schemeClr val="bg1"/>
                    </a:gs>
                  </a:gsLst>
                  <a:lin ang="0" scaled="1"/>
                  <a:tileRect/>
                </a:gradFill>
                <a:prstDash val="dash"/>
              </a:ln>
            </p:spPr>
            <p:style>
              <a:lnRef idx="1">
                <a:schemeClr val="accent1"/>
              </a:lnRef>
              <a:fillRef idx="0">
                <a:schemeClr val="accent1"/>
              </a:fillRef>
              <a:effectRef idx="0">
                <a:schemeClr val="accent1"/>
              </a:effectRef>
              <a:fontRef idx="minor">
                <a:schemeClr val="tx1"/>
              </a:fontRef>
            </p:style>
          </p:cxnSp>
        </p:grpSp>
      </p:grpSp>
      <p:sp>
        <p:nvSpPr>
          <p:cNvPr id="3" name="内容占位符 2"/>
          <p:cNvSpPr>
            <a:spLocks noGrp="1"/>
          </p:cNvSpPr>
          <p:nvPr>
            <p:ph idx="4294967295"/>
          </p:nvPr>
        </p:nvSpPr>
        <p:spPr>
          <a:xfrm>
            <a:off x="1724387" y="1945292"/>
            <a:ext cx="8748295" cy="940514"/>
          </a:xfrm>
        </p:spPr>
        <p:txBody>
          <a:bodyPr wrap="square">
            <a:spAutoFit/>
          </a:bodyPr>
          <a:lstStyle/>
          <a:p>
            <a:pPr marL="0" indent="0">
              <a:lnSpc>
                <a:spcPct val="120000"/>
              </a:lnSpc>
              <a:spcBef>
                <a:spcPts val="0"/>
              </a:spcBef>
              <a:buNone/>
            </a:pPr>
            <a:r>
              <a:rPr lang="zh-CN" altLang="en-US" sz="2400" dirty="0">
                <a:cs typeface="+mn-ea"/>
                <a:sym typeface="+mn-lt"/>
              </a:rPr>
              <a:t>等成本线是要素价格既定时，用一定成本所购买的两种生产要素不同组合的点的轨迹</a:t>
            </a:r>
          </a:p>
        </p:txBody>
      </p:sp>
      <p:sp>
        <p:nvSpPr>
          <p:cNvPr id="29" name="标题 28">
            <a:extLst>
              <a:ext uri="{FF2B5EF4-FFF2-40B4-BE49-F238E27FC236}">
                <a16:creationId xmlns:a16="http://schemas.microsoft.com/office/drawing/2014/main" id="{AC0BDFE0-1CEE-481C-9A81-168B9A489C21}"/>
              </a:ext>
            </a:extLst>
          </p:cNvPr>
          <p:cNvSpPr>
            <a:spLocks noGrp="1"/>
          </p:cNvSpPr>
          <p:nvPr>
            <p:ph type="title"/>
          </p:nvPr>
        </p:nvSpPr>
        <p:spPr/>
        <p:txBody>
          <a:bodyPr/>
          <a:lstStyle/>
          <a:p>
            <a:r>
              <a:rPr lang="zh-CN" altLang="en-US" dirty="0">
                <a:latin typeface="+mn-lt"/>
                <a:ea typeface="+mn-ea"/>
                <a:cs typeface="+mn-ea"/>
                <a:sym typeface="+mn-lt"/>
              </a:rPr>
              <a:t>二、生产函数</a:t>
            </a:r>
          </a:p>
        </p:txBody>
      </p:sp>
      <p:sp>
        <p:nvSpPr>
          <p:cNvPr id="31" name="矩形 30">
            <a:extLst>
              <a:ext uri="{FF2B5EF4-FFF2-40B4-BE49-F238E27FC236}">
                <a16:creationId xmlns:a16="http://schemas.microsoft.com/office/drawing/2014/main" id="{286E07C9-613E-4834-9770-8EC6EA8DC882}"/>
              </a:ext>
            </a:extLst>
          </p:cNvPr>
          <p:cNvSpPr/>
          <p:nvPr/>
        </p:nvSpPr>
        <p:spPr>
          <a:xfrm>
            <a:off x="1447843" y="1492809"/>
            <a:ext cx="1693092" cy="461665"/>
          </a:xfrm>
          <a:prstGeom prst="rect">
            <a:avLst/>
          </a:prstGeom>
        </p:spPr>
        <p:txBody>
          <a:bodyPr wrap="none" anchor="ctr">
            <a:spAutoFit/>
          </a:bodyPr>
          <a:lstStyle/>
          <a:p>
            <a:r>
              <a:rPr lang="en-US" altLang="zh-CN" sz="2400" b="1" dirty="0">
                <a:solidFill>
                  <a:srgbClr val="387DFA"/>
                </a:solidFill>
                <a:latin typeface="+mn-ea"/>
                <a:cs typeface="+mn-ea"/>
                <a:sym typeface="+mn-lt"/>
              </a:rPr>
              <a:t>3.</a:t>
            </a:r>
            <a:r>
              <a:rPr lang="zh-CN" altLang="en-US" sz="2400" b="1" dirty="0">
                <a:solidFill>
                  <a:srgbClr val="387DFA"/>
                </a:solidFill>
                <a:latin typeface="+mn-ea"/>
                <a:cs typeface="+mn-ea"/>
                <a:sym typeface="+mn-lt"/>
              </a:rPr>
              <a:t>等成本线</a:t>
            </a:r>
          </a:p>
        </p:txBody>
      </p:sp>
      <p:grpSp>
        <p:nvGrpSpPr>
          <p:cNvPr id="35" name="组合 34">
            <a:extLst>
              <a:ext uri="{FF2B5EF4-FFF2-40B4-BE49-F238E27FC236}">
                <a16:creationId xmlns:a16="http://schemas.microsoft.com/office/drawing/2014/main" id="{576D5F74-0342-406E-BD85-D2DCB5E6D1CC}"/>
              </a:ext>
            </a:extLst>
          </p:cNvPr>
          <p:cNvGrpSpPr/>
          <p:nvPr/>
        </p:nvGrpSpPr>
        <p:grpSpPr>
          <a:xfrm>
            <a:off x="8180607" y="3102478"/>
            <a:ext cx="3343785" cy="6731057"/>
            <a:chOff x="8006383" y="1074656"/>
            <a:chExt cx="2637685" cy="5309674"/>
          </a:xfrm>
        </p:grpSpPr>
        <p:grpSp>
          <p:nvGrpSpPr>
            <p:cNvPr id="36" name="图形 3">
              <a:extLst>
                <a:ext uri="{FF2B5EF4-FFF2-40B4-BE49-F238E27FC236}">
                  <a16:creationId xmlns:a16="http://schemas.microsoft.com/office/drawing/2014/main" id="{FED86612-3297-4186-82F6-17CF07FB4E6B}"/>
                </a:ext>
              </a:extLst>
            </p:cNvPr>
            <p:cNvGrpSpPr/>
            <p:nvPr/>
          </p:nvGrpSpPr>
          <p:grpSpPr>
            <a:xfrm>
              <a:off x="8006383" y="1074656"/>
              <a:ext cx="2637685" cy="5309674"/>
              <a:chOff x="8006383" y="1074656"/>
              <a:chExt cx="2637685" cy="5309674"/>
            </a:xfrm>
          </p:grpSpPr>
          <p:sp>
            <p:nvSpPr>
              <p:cNvPr id="47" name="任意多边形: 形状 46">
                <a:extLst>
                  <a:ext uri="{FF2B5EF4-FFF2-40B4-BE49-F238E27FC236}">
                    <a16:creationId xmlns:a16="http://schemas.microsoft.com/office/drawing/2014/main" id="{0B21D4F4-54C8-44CE-8956-5D9177B28330}"/>
                  </a:ext>
                </a:extLst>
              </p:cNvPr>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C5776C8-6300-4546-AFF2-241667512328}"/>
                  </a:ext>
                </a:extLst>
              </p:cNvPr>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1396FE58-EF3B-41E5-975B-E6586D49D630}"/>
                  </a:ext>
                </a:extLst>
              </p:cNvPr>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B7C30867-FA1C-45F1-AA27-CF4CAF5BB313}"/>
                  </a:ext>
                </a:extLst>
              </p:cNvPr>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F80B0336-C34A-4B3D-8757-54B644AA75C9}"/>
                  </a:ext>
                </a:extLst>
              </p:cNvPr>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CAB5307F-AA40-4E0E-A709-61958A78CDC2}"/>
                  </a:ext>
                </a:extLst>
              </p:cNvPr>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27A2B185-F367-4427-9430-2C65777B75F2}"/>
                  </a:ext>
                </a:extLst>
              </p:cNvPr>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F1078705-FF30-4B06-8AD7-4010E8CDA1A8}"/>
                  </a:ext>
                </a:extLst>
              </p:cNvPr>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DEAB56A5-7DC1-420E-A524-05269FD9DDA0}"/>
                  </a:ext>
                </a:extLst>
              </p:cNvPr>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53430388-2BEA-4B5D-99EC-9EFB9751DF89}"/>
                  </a:ext>
                </a:extLst>
              </p:cNvPr>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E88B340E-7275-47F7-B972-4696077B1E13}"/>
                  </a:ext>
                </a:extLst>
              </p:cNvPr>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3EDD80FA-8753-4C24-B886-C900DEA439A1}"/>
                  </a:ext>
                </a:extLst>
              </p:cNvPr>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B6EB6374-A6D3-4626-8309-6F138EE78AED}"/>
                  </a:ext>
                </a:extLst>
              </p:cNvPr>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9C908813-6FFA-489F-AFB6-5525B98A50A2}"/>
                  </a:ext>
                </a:extLst>
              </p:cNvPr>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4770748C-862A-4ACB-813F-E87BC76C3D3A}"/>
                  </a:ext>
                </a:extLst>
              </p:cNvPr>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1658E9E-F124-482C-8627-E7089D4DCE7A}"/>
                  </a:ext>
                </a:extLst>
              </p:cNvPr>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BD5A4818-BB59-4463-9C95-CF086DDBA848}"/>
                  </a:ext>
                </a:extLst>
              </p:cNvPr>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AB432E48-C33C-4E7C-B4A8-C4182F01701C}"/>
                  </a:ext>
                </a:extLst>
              </p:cNvPr>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4B8B3868-BDF6-42DC-BB83-3C9EFD3879C9}"/>
                  </a:ext>
                </a:extLst>
              </p:cNvPr>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FDFE5E6-840B-4CCE-9D96-AF6465A33C27}"/>
                  </a:ext>
                </a:extLst>
              </p:cNvPr>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71FFDFC7-FA9D-4B14-A0C4-18D88C1C0C15}"/>
                  </a:ext>
                </a:extLst>
              </p:cNvPr>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89221D50-CD2F-46E1-8DEF-77ECEE6805E6}"/>
                  </a:ext>
                </a:extLst>
              </p:cNvPr>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22DDA8EA-09E6-4F08-8203-9C030BB8868C}"/>
                  </a:ext>
                </a:extLst>
              </p:cNvPr>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C84D41D0-106F-426A-8DF9-8C92F1D539F5}"/>
                  </a:ext>
                </a:extLst>
              </p:cNvPr>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2591CF13-AB67-4DC9-854B-70FBF487BD70}"/>
                  </a:ext>
                </a:extLst>
              </p:cNvPr>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BE676907-888E-4472-A501-0BE509AA104B}"/>
                  </a:ext>
                </a:extLst>
              </p:cNvPr>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8B07393E-6BF7-4DEF-80E5-D5F2EF671F79}"/>
                  </a:ext>
                </a:extLst>
              </p:cNvPr>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1B4E4B33-D685-4B5B-8194-82CE4B612261}"/>
                  </a:ext>
                </a:extLst>
              </p:cNvPr>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5FFD4780-28F8-4456-BC70-01C293DF54C1}"/>
                  </a:ext>
                </a:extLst>
              </p:cNvPr>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74F13BB2-3AC2-41EC-A46B-0F3BEC0EAF98}"/>
                  </a:ext>
                </a:extLst>
              </p:cNvPr>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E3FC7F7D-D18B-4462-8B59-6066897C1680}"/>
                  </a:ext>
                </a:extLst>
              </p:cNvPr>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167D0E6-B84B-4825-9327-EBD355C246E0}"/>
                  </a:ext>
                </a:extLst>
              </p:cNvPr>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8F4E9512-243C-4254-B9D0-1F12713C59C3}"/>
                  </a:ext>
                </a:extLst>
              </p:cNvPr>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F589E68C-DCA6-4E3F-A442-E79F58CCB7D5}"/>
                  </a:ext>
                </a:extLst>
              </p:cNvPr>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172B57ED-AE8A-47D1-8A38-667DBF983A3D}"/>
                  </a:ext>
                </a:extLst>
              </p:cNvPr>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705F33D2-524A-4A6A-8287-EFA8EE04DA22}"/>
                  </a:ext>
                </a:extLst>
              </p:cNvPr>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E2B39E53-E9A0-4D0D-BB5B-64502E233A27}"/>
                  </a:ext>
                </a:extLst>
              </p:cNvPr>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DE418F29-ED79-4C6E-867D-9874E2CF9C84}"/>
                  </a:ext>
                </a:extLst>
              </p:cNvPr>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5FF34A10-EEA1-48B3-8EB6-F69C02FAAB87}"/>
                  </a:ext>
                </a:extLst>
              </p:cNvPr>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D5F3C9A1-67CA-478E-B5CF-47081F1A5B4E}"/>
                  </a:ext>
                </a:extLst>
              </p:cNvPr>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711598AA-19B0-4F6E-B993-F1AD315C1A02}"/>
                  </a:ext>
                </a:extLst>
              </p:cNvPr>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8174B819-819F-4757-8E30-074C80B63DAA}"/>
                  </a:ext>
                </a:extLst>
              </p:cNvPr>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5AB213E3-6401-409D-86FD-D07A53C56CF3}"/>
                  </a:ext>
                </a:extLst>
              </p:cNvPr>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3195D39F-5E11-4D2C-BF4D-120C6E1F3A5F}"/>
                  </a:ext>
                </a:extLst>
              </p:cNvPr>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3B12D6FB-9B39-46AF-AA40-B5C3FE9DE677}"/>
                  </a:ext>
                </a:extLst>
              </p:cNvPr>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4F458DC9-8508-4CAF-A48A-58D91A2E9F28}"/>
                  </a:ext>
                </a:extLst>
              </p:cNvPr>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D11DA4E2-D27B-4041-AE1A-0B098DB6171B}"/>
                  </a:ext>
                </a:extLst>
              </p:cNvPr>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4C3A5DD1-1D4C-4597-BAFE-87173BFC4EAA}"/>
                  </a:ext>
                </a:extLst>
              </p:cNvPr>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3C1B21CC-1D36-422C-894C-00690619A7B9}"/>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20C75E6F-DB64-4862-B81A-E02A38892FEC}"/>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D37126B8-FB20-49FB-94DA-0256C57398D5}"/>
                  </a:ext>
                </a:extLst>
              </p:cNvPr>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4B92367B-DFDD-4E79-AFC5-591B74D28D4E}"/>
                  </a:ext>
                </a:extLst>
              </p:cNvPr>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5FC0769A-F6A5-4472-AE91-E60D8EE0088B}"/>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C8034639-5E20-4D12-BCE5-1A2EE22714E9}"/>
                  </a:ext>
                </a:extLst>
              </p:cNvPr>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3E953C0D-6BEE-4F9D-B3CB-C404620F42D7}"/>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6119F27D-171A-4C06-A711-20EB27F9D754}"/>
                  </a:ext>
                </a:extLst>
              </p:cNvPr>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633E2438-4355-4DD3-9C6F-CE1A57CFFF88}"/>
                  </a:ext>
                </a:extLst>
              </p:cNvPr>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5B12FF80-103B-4C53-8508-55C900C43074}"/>
                  </a:ext>
                </a:extLst>
              </p:cNvPr>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352991A0-7945-4C0C-AAE7-2FAE70D089DB}"/>
                  </a:ext>
                </a:extLst>
              </p:cNvPr>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6053CC96-5FE4-4808-9644-67D0F616BDB3}"/>
                  </a:ext>
                </a:extLst>
              </p:cNvPr>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84A7DEE8-51AD-4956-8748-352DB19C70F7}"/>
                  </a:ext>
                </a:extLst>
              </p:cNvPr>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A17291A9-7D53-4FAB-A2C3-BD2BB1E1088A}"/>
                  </a:ext>
                </a:extLst>
              </p:cNvPr>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752F2D9A-A345-4322-A58D-26F9658B7D78}"/>
                  </a:ext>
                </a:extLst>
              </p:cNvPr>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2EE6B84D-95BE-4C70-9F8C-11F52DA86BAE}"/>
                  </a:ext>
                </a:extLst>
              </p:cNvPr>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152034B2-5C08-4036-90CF-5F4C388AB90B}"/>
                  </a:ext>
                </a:extLst>
              </p:cNvPr>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94D968AB-7396-44ED-9FD6-C6663273CE9A}"/>
                  </a:ext>
                </a:extLst>
              </p:cNvPr>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9BADEF47-3C1C-447B-BA9F-152DE766F47F}"/>
                  </a:ext>
                </a:extLst>
              </p:cNvPr>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C230428C-57B6-4C99-A0BD-93A163D01ACE}"/>
                  </a:ext>
                </a:extLst>
              </p:cNvPr>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FDC3998B-7CCD-4A2A-9814-4879E9EDD8F1}"/>
                  </a:ext>
                </a:extLst>
              </p:cNvPr>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2BE635F8-40D0-4252-A257-433BD2B5409E}"/>
                  </a:ext>
                </a:extLst>
              </p:cNvPr>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1D1AB5A1-44BF-4387-8292-B5ADD9477139}"/>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C048AFBD-59C1-49D5-B3DA-BE88EC50528B}"/>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DBB1CE04-D499-47AF-A7D9-EBDC1F4F4CA5}"/>
                  </a:ext>
                </a:extLst>
              </p:cNvPr>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F5802AA7-FFDC-40ED-98FB-D82E3691154E}"/>
                  </a:ext>
                </a:extLst>
              </p:cNvPr>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A5ED0BF3-CCBB-49BD-99F3-92767C59257B}"/>
                  </a:ext>
                </a:extLst>
              </p:cNvPr>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92E0BC5F-D1CC-4E4F-9B34-508AB6121075}"/>
                  </a:ext>
                </a:extLst>
              </p:cNvPr>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4A76C030-CE08-49EC-BCD3-04FD3D252624}"/>
                  </a:ext>
                </a:extLst>
              </p:cNvPr>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AAE3E7E5-7EE6-4C96-9605-6B098A657269}"/>
                  </a:ext>
                </a:extLst>
              </p:cNvPr>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BEC7580E-40E0-4CE9-A47F-5C704B806DAC}"/>
                  </a:ext>
                </a:extLst>
              </p:cNvPr>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654F0228-AA7D-4AE8-85BE-62F5D9EF7B38}"/>
                  </a:ext>
                </a:extLst>
              </p:cNvPr>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3C94A4FB-E9C9-46A2-BD6C-FE05E80A8D24}"/>
                  </a:ext>
                </a:extLst>
              </p:cNvPr>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6DA332CF-9667-4A0C-8B7E-E7AC56E9557E}"/>
                  </a:ext>
                </a:extLst>
              </p:cNvPr>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72283AB2-4D24-4C6E-9E51-26358265DF33}"/>
                  </a:ext>
                </a:extLst>
              </p:cNvPr>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81EEEB5D-04B0-47E4-B70E-E8D16440EDBE}"/>
                  </a:ext>
                </a:extLst>
              </p:cNvPr>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1C44BC54-2F5F-49D7-9EC7-F5F246318877}"/>
                  </a:ext>
                </a:extLst>
              </p:cNvPr>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656D0B8E-0264-478E-A37E-70EB158F3753}"/>
                  </a:ext>
                </a:extLst>
              </p:cNvPr>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057F3FEE-06C2-4F21-9B80-98C0A7CF56CF}"/>
                  </a:ext>
                </a:extLst>
              </p:cNvPr>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7102B777-E0A6-47D9-9DCA-F46B02ECE85F}"/>
                  </a:ext>
                </a:extLst>
              </p:cNvPr>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74E2BA13-4871-42D4-A02C-40E27AD70824}"/>
                  </a:ext>
                </a:extLst>
              </p:cNvPr>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1EC53413-FD69-4B39-8A9F-6897CB6DB8CA}"/>
                  </a:ext>
                </a:extLst>
              </p:cNvPr>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691A0273-66DE-48C5-922F-9E0AF4235C8A}"/>
                  </a:ext>
                </a:extLst>
              </p:cNvPr>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C753AC3F-7F70-47F4-9EA0-BA48C801334F}"/>
                  </a:ext>
                </a:extLst>
              </p:cNvPr>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19FC9042-0B8D-4C71-8F4D-C0F016EF55B0}"/>
                  </a:ext>
                </a:extLst>
              </p:cNvPr>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6655D899-30C2-40BC-85DF-44BE64F5D16D}"/>
                  </a:ext>
                </a:extLst>
              </p:cNvPr>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39" name="任意多边形: 形状 38">
              <a:extLst>
                <a:ext uri="{FF2B5EF4-FFF2-40B4-BE49-F238E27FC236}">
                  <a16:creationId xmlns:a16="http://schemas.microsoft.com/office/drawing/2014/main" id="{D8276B46-91C0-4559-845E-E8A46202161E}"/>
                </a:ext>
              </a:extLst>
            </p:cNvPr>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67567D7B-16F9-49E6-A6F3-1395DA9CF1AC}"/>
                </a:ext>
              </a:extLst>
            </p:cNvPr>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41" name="组合 40">
              <a:extLst>
                <a:ext uri="{FF2B5EF4-FFF2-40B4-BE49-F238E27FC236}">
                  <a16:creationId xmlns:a16="http://schemas.microsoft.com/office/drawing/2014/main" id="{EAF39C48-D905-447C-A5FB-84D37939D8FD}"/>
                </a:ext>
              </a:extLst>
            </p:cNvPr>
            <p:cNvGrpSpPr/>
            <p:nvPr/>
          </p:nvGrpSpPr>
          <p:grpSpPr>
            <a:xfrm>
              <a:off x="9478879" y="1612744"/>
              <a:ext cx="105728" cy="125985"/>
              <a:chOff x="11374844" y="1629587"/>
              <a:chExt cx="226342" cy="269707"/>
            </a:xfrm>
          </p:grpSpPr>
          <p:sp>
            <p:nvSpPr>
              <p:cNvPr id="45" name="椭圆 44">
                <a:extLst>
                  <a:ext uri="{FF2B5EF4-FFF2-40B4-BE49-F238E27FC236}">
                    <a16:creationId xmlns:a16="http://schemas.microsoft.com/office/drawing/2014/main" id="{43AD3767-3A8D-424A-8002-8245B1324FC8}"/>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5ED25B79-FD90-4A01-AB77-0E9A776A8052}"/>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E74ACCC3-2F59-4AFF-AF37-24572F303A8C}"/>
                </a:ext>
              </a:extLst>
            </p:cNvPr>
            <p:cNvGrpSpPr/>
            <p:nvPr/>
          </p:nvGrpSpPr>
          <p:grpSpPr>
            <a:xfrm rot="841011">
              <a:off x="9882217" y="1620260"/>
              <a:ext cx="105728" cy="125985"/>
              <a:chOff x="11374844" y="1629587"/>
              <a:chExt cx="226342" cy="269707"/>
            </a:xfrm>
          </p:grpSpPr>
          <p:sp>
            <p:nvSpPr>
              <p:cNvPr id="43" name="椭圆 42">
                <a:extLst>
                  <a:ext uri="{FF2B5EF4-FFF2-40B4-BE49-F238E27FC236}">
                    <a16:creationId xmlns:a16="http://schemas.microsoft.com/office/drawing/2014/main" id="{F374D7A7-AE05-428F-B18A-D2A7039C5A16}"/>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9A6113E3-96AB-4F0E-BF5C-941B33E2E75B}"/>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1" name="Group 4">
            <a:extLst>
              <a:ext uri="{FF2B5EF4-FFF2-40B4-BE49-F238E27FC236}">
                <a16:creationId xmlns:a16="http://schemas.microsoft.com/office/drawing/2014/main" id="{BA0E1EB4-BBEB-482E-BCFB-9177D04D385E}"/>
              </a:ext>
            </a:extLst>
          </p:cNvPr>
          <p:cNvGrpSpPr>
            <a:grpSpLocks/>
          </p:cNvGrpSpPr>
          <p:nvPr/>
        </p:nvGrpSpPr>
        <p:grpSpPr bwMode="auto">
          <a:xfrm>
            <a:off x="12755768" y="2904133"/>
            <a:ext cx="3193008" cy="3061951"/>
            <a:chOff x="2517" y="1616"/>
            <a:chExt cx="2540" cy="2075"/>
          </a:xfrm>
        </p:grpSpPr>
        <p:sp>
          <p:nvSpPr>
            <p:cNvPr id="142" name="Text Box 5">
              <a:extLst>
                <a:ext uri="{FF2B5EF4-FFF2-40B4-BE49-F238E27FC236}">
                  <a16:creationId xmlns:a16="http://schemas.microsoft.com/office/drawing/2014/main" id="{F27427A3-32F0-43C8-A93D-CA99F4A3DE31}"/>
                </a:ext>
              </a:extLst>
            </p:cNvPr>
            <p:cNvSpPr txBox="1">
              <a:spLocks noChangeArrowheads="1"/>
            </p:cNvSpPr>
            <p:nvPr/>
          </p:nvSpPr>
          <p:spPr bwMode="auto">
            <a:xfrm>
              <a:off x="2892" y="3427"/>
              <a:ext cx="1615"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20000"/>
                </a:lnSpc>
              </a:pPr>
              <a:r>
                <a:rPr lang="zh-CN" altLang="en-US">
                  <a:cs typeface="+mn-ea"/>
                  <a:sym typeface="+mn-lt"/>
                </a:rPr>
                <a:t>图　等成本线</a:t>
              </a:r>
            </a:p>
          </p:txBody>
        </p:sp>
        <p:sp>
          <p:nvSpPr>
            <p:cNvPr id="143" name="Line 6">
              <a:extLst>
                <a:ext uri="{FF2B5EF4-FFF2-40B4-BE49-F238E27FC236}">
                  <a16:creationId xmlns:a16="http://schemas.microsoft.com/office/drawing/2014/main" id="{CD468FF3-BA9A-47B4-90D5-71FDC4318434}"/>
                </a:ext>
              </a:extLst>
            </p:cNvPr>
            <p:cNvSpPr>
              <a:spLocks noChangeShapeType="1"/>
            </p:cNvSpPr>
            <p:nvPr/>
          </p:nvSpPr>
          <p:spPr bwMode="auto">
            <a:xfrm flipV="1">
              <a:off x="2809" y="1675"/>
              <a:ext cx="0" cy="1611"/>
            </a:xfrm>
            <a:prstGeom prst="line">
              <a:avLst/>
            </a:prstGeom>
            <a:noFill/>
            <a:ln w="19050">
              <a:solidFill>
                <a:schemeClr val="tx1"/>
              </a:solidFill>
              <a:round/>
              <a:headEnd/>
              <a:tailEnd type="stealth" w="sm"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144" name="Line 7">
              <a:extLst>
                <a:ext uri="{FF2B5EF4-FFF2-40B4-BE49-F238E27FC236}">
                  <a16:creationId xmlns:a16="http://schemas.microsoft.com/office/drawing/2014/main" id="{BFFF67FC-43EC-4C93-87E8-4C8779826182}"/>
                </a:ext>
              </a:extLst>
            </p:cNvPr>
            <p:cNvSpPr>
              <a:spLocks noChangeShapeType="1"/>
            </p:cNvSpPr>
            <p:nvPr/>
          </p:nvSpPr>
          <p:spPr bwMode="auto">
            <a:xfrm>
              <a:off x="2807" y="3288"/>
              <a:ext cx="2157" cy="0"/>
            </a:xfrm>
            <a:prstGeom prst="line">
              <a:avLst/>
            </a:prstGeom>
            <a:noFill/>
            <a:ln w="19050">
              <a:solidFill>
                <a:schemeClr val="tx1"/>
              </a:solidFill>
              <a:round/>
              <a:headEnd/>
              <a:tailEnd type="stealth" w="sm"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145" name="Text Box 8">
              <a:extLst>
                <a:ext uri="{FF2B5EF4-FFF2-40B4-BE49-F238E27FC236}">
                  <a16:creationId xmlns:a16="http://schemas.microsoft.com/office/drawing/2014/main" id="{C6321C9D-A947-4063-A79B-99437AA63E68}"/>
                </a:ext>
              </a:extLst>
            </p:cNvPr>
            <p:cNvSpPr txBox="1">
              <a:spLocks noChangeArrowheads="1"/>
            </p:cNvSpPr>
            <p:nvPr/>
          </p:nvSpPr>
          <p:spPr bwMode="auto">
            <a:xfrm>
              <a:off x="2592" y="3222"/>
              <a:ext cx="253"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20000"/>
                </a:lnSpc>
              </a:pPr>
              <a:r>
                <a:rPr lang="en-US" altLang="zh-CN" sz="1600">
                  <a:cs typeface="+mn-ea"/>
                  <a:sym typeface="+mn-lt"/>
                </a:rPr>
                <a:t>O</a:t>
              </a:r>
            </a:p>
          </p:txBody>
        </p:sp>
        <p:sp>
          <p:nvSpPr>
            <p:cNvPr id="146" name="Text Box 9">
              <a:extLst>
                <a:ext uri="{FF2B5EF4-FFF2-40B4-BE49-F238E27FC236}">
                  <a16:creationId xmlns:a16="http://schemas.microsoft.com/office/drawing/2014/main" id="{863AEFFE-EC41-4312-877B-11D676F7C568}"/>
                </a:ext>
              </a:extLst>
            </p:cNvPr>
            <p:cNvSpPr txBox="1">
              <a:spLocks noChangeArrowheads="1"/>
            </p:cNvSpPr>
            <p:nvPr/>
          </p:nvSpPr>
          <p:spPr bwMode="auto">
            <a:xfrm>
              <a:off x="4763" y="3249"/>
              <a:ext cx="29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L</a:t>
              </a:r>
            </a:p>
          </p:txBody>
        </p:sp>
        <p:sp>
          <p:nvSpPr>
            <p:cNvPr id="147" name="Text Box 10">
              <a:extLst>
                <a:ext uri="{FF2B5EF4-FFF2-40B4-BE49-F238E27FC236}">
                  <a16:creationId xmlns:a16="http://schemas.microsoft.com/office/drawing/2014/main" id="{A92B3993-E15A-484F-9A09-8048407D9315}"/>
                </a:ext>
              </a:extLst>
            </p:cNvPr>
            <p:cNvSpPr txBox="1">
              <a:spLocks noChangeArrowheads="1"/>
            </p:cNvSpPr>
            <p:nvPr/>
          </p:nvSpPr>
          <p:spPr bwMode="auto">
            <a:xfrm>
              <a:off x="2542" y="1616"/>
              <a:ext cx="30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K</a:t>
              </a:r>
            </a:p>
          </p:txBody>
        </p:sp>
        <p:sp>
          <p:nvSpPr>
            <p:cNvPr id="148" name="Text Box 11">
              <a:extLst>
                <a:ext uri="{FF2B5EF4-FFF2-40B4-BE49-F238E27FC236}">
                  <a16:creationId xmlns:a16="http://schemas.microsoft.com/office/drawing/2014/main" id="{698092A6-D720-46DA-A808-28F161BF920F}"/>
                </a:ext>
              </a:extLst>
            </p:cNvPr>
            <p:cNvSpPr txBox="1">
              <a:spLocks noChangeArrowheads="1"/>
            </p:cNvSpPr>
            <p:nvPr/>
          </p:nvSpPr>
          <p:spPr bwMode="auto">
            <a:xfrm>
              <a:off x="3855" y="2343"/>
              <a:ext cx="30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A</a:t>
              </a:r>
            </a:p>
          </p:txBody>
        </p:sp>
        <p:sp>
          <p:nvSpPr>
            <p:cNvPr id="149" name="Line 12">
              <a:extLst>
                <a:ext uri="{FF2B5EF4-FFF2-40B4-BE49-F238E27FC236}">
                  <a16:creationId xmlns:a16="http://schemas.microsoft.com/office/drawing/2014/main" id="{1591ECC7-8B69-4C39-946B-A4763B56A2C0}"/>
                </a:ext>
              </a:extLst>
            </p:cNvPr>
            <p:cNvSpPr>
              <a:spLocks noChangeShapeType="1"/>
            </p:cNvSpPr>
            <p:nvPr/>
          </p:nvSpPr>
          <p:spPr bwMode="auto">
            <a:xfrm>
              <a:off x="2811" y="2067"/>
              <a:ext cx="1649" cy="1214"/>
            </a:xfrm>
            <a:prstGeom prst="line">
              <a:avLst/>
            </a:prstGeom>
            <a:noFill/>
            <a:ln w="28575">
              <a:solidFill>
                <a:srgbClr val="FF4775"/>
              </a:solidFill>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150" name="Oval 13">
              <a:extLst>
                <a:ext uri="{FF2B5EF4-FFF2-40B4-BE49-F238E27FC236}">
                  <a16:creationId xmlns:a16="http://schemas.microsoft.com/office/drawing/2014/main" id="{997A4F69-8260-4FD9-A1AE-985FD31A8435}"/>
                </a:ext>
              </a:extLst>
            </p:cNvPr>
            <p:cNvSpPr>
              <a:spLocks noChangeArrowheads="1"/>
            </p:cNvSpPr>
            <p:nvPr/>
          </p:nvSpPr>
          <p:spPr bwMode="auto">
            <a:xfrm>
              <a:off x="3880" y="2444"/>
              <a:ext cx="57" cy="5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151" name="Text Box 14">
              <a:extLst>
                <a:ext uri="{FF2B5EF4-FFF2-40B4-BE49-F238E27FC236}">
                  <a16:creationId xmlns:a16="http://schemas.microsoft.com/office/drawing/2014/main" id="{244F7210-4582-45DB-9E07-5240862B832C}"/>
                </a:ext>
              </a:extLst>
            </p:cNvPr>
            <p:cNvSpPr txBox="1">
              <a:spLocks noChangeArrowheads="1"/>
            </p:cNvSpPr>
            <p:nvPr/>
          </p:nvSpPr>
          <p:spPr bwMode="auto">
            <a:xfrm>
              <a:off x="3249" y="2695"/>
              <a:ext cx="303"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B</a:t>
              </a:r>
            </a:p>
          </p:txBody>
        </p:sp>
        <p:sp>
          <p:nvSpPr>
            <p:cNvPr id="152" name="Oval 15">
              <a:extLst>
                <a:ext uri="{FF2B5EF4-FFF2-40B4-BE49-F238E27FC236}">
                  <a16:creationId xmlns:a16="http://schemas.microsoft.com/office/drawing/2014/main" id="{A29BE54E-1926-4EC3-8A78-EE678C18A192}"/>
                </a:ext>
              </a:extLst>
            </p:cNvPr>
            <p:cNvSpPr>
              <a:spLocks noChangeArrowheads="1"/>
            </p:cNvSpPr>
            <p:nvPr/>
          </p:nvSpPr>
          <p:spPr bwMode="auto">
            <a:xfrm>
              <a:off x="3291" y="2808"/>
              <a:ext cx="57" cy="5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153" name="Text Box 16">
              <a:extLst>
                <a:ext uri="{FF2B5EF4-FFF2-40B4-BE49-F238E27FC236}">
                  <a16:creationId xmlns:a16="http://schemas.microsoft.com/office/drawing/2014/main" id="{862586A1-22A4-47AA-B15C-418874843CE1}"/>
                </a:ext>
              </a:extLst>
            </p:cNvPr>
            <p:cNvSpPr txBox="1">
              <a:spLocks noChangeArrowheads="1"/>
            </p:cNvSpPr>
            <p:nvPr/>
          </p:nvSpPr>
          <p:spPr bwMode="auto">
            <a:xfrm>
              <a:off x="4291" y="3302"/>
              <a:ext cx="418"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dirty="0">
                  <a:cs typeface="+mn-ea"/>
                  <a:sym typeface="+mn-lt"/>
                </a:rPr>
                <a:t>C/w</a:t>
              </a:r>
            </a:p>
          </p:txBody>
        </p:sp>
        <p:sp>
          <p:nvSpPr>
            <p:cNvPr id="154" name="Text Box 17">
              <a:extLst>
                <a:ext uri="{FF2B5EF4-FFF2-40B4-BE49-F238E27FC236}">
                  <a16:creationId xmlns:a16="http://schemas.microsoft.com/office/drawing/2014/main" id="{83005F52-9384-4419-9F55-D9FD76312666}"/>
                </a:ext>
              </a:extLst>
            </p:cNvPr>
            <p:cNvSpPr txBox="1">
              <a:spLocks noChangeArrowheads="1"/>
            </p:cNvSpPr>
            <p:nvPr/>
          </p:nvSpPr>
          <p:spPr bwMode="auto">
            <a:xfrm>
              <a:off x="2517" y="1949"/>
              <a:ext cx="30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C/r</a:t>
              </a:r>
            </a:p>
          </p:txBody>
        </p:sp>
        <p:sp>
          <p:nvSpPr>
            <p:cNvPr id="155" name="Text Box 18">
              <a:extLst>
                <a:ext uri="{FF2B5EF4-FFF2-40B4-BE49-F238E27FC236}">
                  <a16:creationId xmlns:a16="http://schemas.microsoft.com/office/drawing/2014/main" id="{A16676E0-3E3B-493D-86A6-6F718C4820EF}"/>
                </a:ext>
              </a:extLst>
            </p:cNvPr>
            <p:cNvSpPr txBox="1">
              <a:spLocks noChangeArrowheads="1"/>
            </p:cNvSpPr>
            <p:nvPr/>
          </p:nvSpPr>
          <p:spPr bwMode="auto">
            <a:xfrm>
              <a:off x="2946" y="2067"/>
              <a:ext cx="1413"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20000"/>
                </a:lnSpc>
              </a:pPr>
              <a:r>
                <a:rPr lang="zh-CN" altLang="en-US" sz="1600" dirty="0">
                  <a:cs typeface="+mn-ea"/>
                  <a:sym typeface="+mn-lt"/>
                </a:rPr>
                <a:t>等成本线 </a:t>
              </a:r>
              <a:r>
                <a:rPr lang="en-US" altLang="zh-CN" sz="1600" dirty="0" err="1">
                  <a:cs typeface="+mn-ea"/>
                  <a:sym typeface="+mn-lt"/>
                </a:rPr>
                <a:t>w·L</a:t>
              </a:r>
              <a:r>
                <a:rPr lang="zh-CN" altLang="en-US" sz="1600" dirty="0">
                  <a:cs typeface="+mn-ea"/>
                  <a:sym typeface="+mn-lt"/>
                </a:rPr>
                <a:t>＋</a:t>
              </a:r>
              <a:r>
                <a:rPr lang="en-US" altLang="zh-CN" sz="1600" dirty="0">
                  <a:cs typeface="+mn-ea"/>
                  <a:sym typeface="+mn-lt"/>
                </a:rPr>
                <a:t>r·K</a:t>
              </a:r>
              <a:r>
                <a:rPr lang="zh-CN" altLang="en-US" sz="1600" dirty="0">
                  <a:cs typeface="+mn-ea"/>
                  <a:sym typeface="+mn-lt"/>
                </a:rPr>
                <a:t>＝</a:t>
              </a:r>
              <a:r>
                <a:rPr lang="en-US" altLang="zh-CN" sz="1600" dirty="0">
                  <a:cs typeface="+mn-ea"/>
                  <a:sym typeface="+mn-lt"/>
                </a:rPr>
                <a:t>C</a:t>
              </a:r>
            </a:p>
            <a:p>
              <a:pPr>
                <a:lnSpc>
                  <a:spcPct val="120000"/>
                </a:lnSpc>
              </a:pPr>
              <a:endParaRPr lang="en-US" altLang="zh-CN" sz="1600" dirty="0">
                <a:cs typeface="+mn-ea"/>
                <a:sym typeface="+mn-lt"/>
              </a:endParaRPr>
            </a:p>
          </p:txBody>
        </p:sp>
      </p:grpSp>
    </p:spTree>
    <p:extLst>
      <p:ext uri="{BB962C8B-B14F-4D97-AF65-F5344CB8AC3E}">
        <p14:creationId xmlns:p14="http://schemas.microsoft.com/office/powerpoint/2010/main" val="282129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randombar(horizontal)">
                                      <p:cBhvr>
                                        <p:cTn id="7"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圆角 54">
            <a:extLst>
              <a:ext uri="{FF2B5EF4-FFF2-40B4-BE49-F238E27FC236}">
                <a16:creationId xmlns:a16="http://schemas.microsoft.com/office/drawing/2014/main" id="{5C72813B-DA81-4BFF-B6B6-E2BCE803F0C6}"/>
              </a:ext>
            </a:extLst>
          </p:cNvPr>
          <p:cNvSpPr/>
          <p:nvPr/>
        </p:nvSpPr>
        <p:spPr>
          <a:xfrm>
            <a:off x="5477171" y="2564767"/>
            <a:ext cx="5465874" cy="2335274"/>
          </a:xfrm>
          <a:prstGeom prst="roundRect">
            <a:avLst>
              <a:gd name="adj" fmla="val 6757"/>
            </a:avLst>
          </a:prstGeom>
          <a:solidFill>
            <a:srgbClr val="FFFFB3"/>
          </a:solidFill>
          <a:ln>
            <a:solidFill>
              <a:srgbClr val="FF477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endParaRPr lang="zh-CN" altLang="en-US" sz="2200" dirty="0">
              <a:solidFill>
                <a:schemeClr val="tx1"/>
              </a:solidFill>
            </a:endParaRPr>
          </a:p>
        </p:txBody>
      </p:sp>
      <p:sp>
        <p:nvSpPr>
          <p:cNvPr id="3" name="内容占位符 2"/>
          <p:cNvSpPr>
            <a:spLocks noGrp="1"/>
          </p:cNvSpPr>
          <p:nvPr>
            <p:ph idx="4294967295"/>
          </p:nvPr>
        </p:nvSpPr>
        <p:spPr>
          <a:xfrm>
            <a:off x="5687031" y="2891561"/>
            <a:ext cx="5111301" cy="1682384"/>
          </a:xfrm>
        </p:spPr>
        <p:txBody>
          <a:bodyPr wrap="square">
            <a:spAutoFit/>
          </a:bodyPr>
          <a:lstStyle/>
          <a:p>
            <a:pPr marL="0" indent="0" algn="just">
              <a:lnSpc>
                <a:spcPct val="120000"/>
              </a:lnSpc>
              <a:spcBef>
                <a:spcPts val="0"/>
              </a:spcBef>
              <a:buNone/>
            </a:pPr>
            <a:r>
              <a:rPr lang="zh-CN" altLang="en-US" sz="2200" dirty="0">
                <a:cs typeface="+mn-ea"/>
                <a:sym typeface="+mn-lt"/>
              </a:rPr>
              <a:t>有三条等成本线</a:t>
            </a:r>
            <a:r>
              <a:rPr lang="en-US" altLang="zh-CN" sz="2200" dirty="0">
                <a:cs typeface="+mn-ea"/>
                <a:sym typeface="+mn-lt"/>
              </a:rPr>
              <a:t>C</a:t>
            </a:r>
            <a:r>
              <a:rPr lang="en-US" altLang="zh-CN" sz="2200" baseline="-25000" dirty="0">
                <a:cs typeface="+mn-ea"/>
                <a:sym typeface="+mn-lt"/>
              </a:rPr>
              <a:t>0</a:t>
            </a:r>
            <a:r>
              <a:rPr lang="zh-CN" altLang="en-US" sz="2200" dirty="0">
                <a:cs typeface="+mn-ea"/>
                <a:sym typeface="+mn-lt"/>
              </a:rPr>
              <a:t>、</a:t>
            </a:r>
            <a:r>
              <a:rPr lang="en-US" altLang="zh-CN" sz="2200" dirty="0">
                <a:cs typeface="+mn-ea"/>
                <a:sym typeface="+mn-lt"/>
              </a:rPr>
              <a:t>C</a:t>
            </a:r>
            <a:r>
              <a:rPr lang="en-US" altLang="zh-CN" sz="2200" baseline="-25000" dirty="0">
                <a:cs typeface="+mn-ea"/>
                <a:sym typeface="+mn-lt"/>
              </a:rPr>
              <a:t>1</a:t>
            </a:r>
            <a:r>
              <a:rPr lang="zh-CN" altLang="en-US" sz="2200" dirty="0">
                <a:cs typeface="+mn-ea"/>
                <a:sym typeface="+mn-lt"/>
              </a:rPr>
              <a:t>、</a:t>
            </a:r>
            <a:r>
              <a:rPr lang="en-US" altLang="zh-CN" sz="2200" dirty="0">
                <a:cs typeface="+mn-ea"/>
                <a:sym typeface="+mn-lt"/>
              </a:rPr>
              <a:t>C</a:t>
            </a:r>
            <a:r>
              <a:rPr lang="en-US" altLang="zh-CN" sz="2200" baseline="-25000" dirty="0">
                <a:cs typeface="+mn-ea"/>
                <a:sym typeface="+mn-lt"/>
              </a:rPr>
              <a:t>2</a:t>
            </a:r>
            <a:r>
              <a:rPr lang="zh-CN" altLang="en-US" sz="2200" dirty="0">
                <a:cs typeface="+mn-ea"/>
                <a:sym typeface="+mn-lt"/>
              </a:rPr>
              <a:t>和一条等产量曲线</a:t>
            </a:r>
            <a:r>
              <a:rPr lang="en-US" altLang="zh-CN" sz="2200" dirty="0">
                <a:cs typeface="+mn-ea"/>
                <a:sym typeface="+mn-lt"/>
              </a:rPr>
              <a:t>Q</a:t>
            </a:r>
            <a:r>
              <a:rPr lang="zh-CN" altLang="en-US" sz="2200" dirty="0">
                <a:cs typeface="+mn-ea"/>
                <a:sym typeface="+mn-lt"/>
              </a:rPr>
              <a:t>，其中</a:t>
            </a:r>
            <a:r>
              <a:rPr lang="en-US" altLang="zh-CN" sz="2200" dirty="0">
                <a:cs typeface="+mn-ea"/>
                <a:sym typeface="+mn-lt"/>
              </a:rPr>
              <a:t>C</a:t>
            </a:r>
            <a:r>
              <a:rPr lang="en-US" altLang="zh-CN" sz="2200" baseline="-25000" dirty="0">
                <a:cs typeface="+mn-ea"/>
                <a:sym typeface="+mn-lt"/>
              </a:rPr>
              <a:t>0</a:t>
            </a:r>
            <a:r>
              <a:rPr lang="zh-CN" altLang="en-US" sz="2200" dirty="0">
                <a:cs typeface="+mn-ea"/>
                <a:sym typeface="+mn-lt"/>
              </a:rPr>
              <a:t>＜</a:t>
            </a:r>
            <a:r>
              <a:rPr lang="en-US" altLang="zh-CN" sz="2200" dirty="0">
                <a:cs typeface="+mn-ea"/>
                <a:sym typeface="+mn-lt"/>
              </a:rPr>
              <a:t>C</a:t>
            </a:r>
            <a:r>
              <a:rPr lang="en-US" altLang="zh-CN" sz="2200" baseline="-25000" dirty="0">
                <a:cs typeface="+mn-ea"/>
                <a:sym typeface="+mn-lt"/>
              </a:rPr>
              <a:t>1</a:t>
            </a:r>
            <a:r>
              <a:rPr lang="zh-CN" altLang="en-US" sz="2200" dirty="0">
                <a:cs typeface="+mn-ea"/>
                <a:sym typeface="+mn-lt"/>
              </a:rPr>
              <a:t>＜</a:t>
            </a:r>
            <a:r>
              <a:rPr lang="en-US" altLang="zh-CN" sz="2200" dirty="0">
                <a:cs typeface="+mn-ea"/>
                <a:sym typeface="+mn-lt"/>
              </a:rPr>
              <a:t>C</a:t>
            </a:r>
            <a:r>
              <a:rPr lang="en-US" altLang="zh-CN" sz="2200" baseline="-25000" dirty="0">
                <a:cs typeface="+mn-ea"/>
                <a:sym typeface="+mn-lt"/>
              </a:rPr>
              <a:t>2</a:t>
            </a:r>
            <a:r>
              <a:rPr lang="zh-CN" altLang="en-US" sz="2200" dirty="0">
                <a:cs typeface="+mn-ea"/>
                <a:sym typeface="+mn-lt"/>
              </a:rPr>
              <a:t>。等产量曲线</a:t>
            </a:r>
            <a:r>
              <a:rPr lang="en-US" altLang="zh-CN" sz="2200" dirty="0">
                <a:cs typeface="+mn-ea"/>
                <a:sym typeface="+mn-lt"/>
              </a:rPr>
              <a:t>Q</a:t>
            </a:r>
            <a:r>
              <a:rPr lang="zh-CN" altLang="en-US" sz="2200" dirty="0">
                <a:cs typeface="+mn-ea"/>
                <a:sym typeface="+mn-lt"/>
              </a:rPr>
              <a:t>与其中一条等成本线</a:t>
            </a:r>
            <a:r>
              <a:rPr lang="en-US" altLang="zh-CN" sz="2200" dirty="0">
                <a:cs typeface="+mn-ea"/>
                <a:sym typeface="+mn-lt"/>
              </a:rPr>
              <a:t>C</a:t>
            </a:r>
            <a:r>
              <a:rPr lang="en-US" altLang="zh-CN" sz="2200" baseline="-25000" dirty="0">
                <a:cs typeface="+mn-ea"/>
                <a:sym typeface="+mn-lt"/>
              </a:rPr>
              <a:t>1</a:t>
            </a:r>
            <a:r>
              <a:rPr lang="zh-CN" altLang="en-US" sz="2200" b="1" dirty="0">
                <a:solidFill>
                  <a:srgbClr val="FF4775"/>
                </a:solidFill>
                <a:cs typeface="+mn-ea"/>
                <a:sym typeface="+mn-lt"/>
              </a:rPr>
              <a:t>相切</a:t>
            </a:r>
            <a:r>
              <a:rPr lang="zh-CN" altLang="en-US" sz="2200" dirty="0">
                <a:cs typeface="+mn-ea"/>
                <a:sym typeface="+mn-lt"/>
              </a:rPr>
              <a:t>于</a:t>
            </a:r>
            <a:r>
              <a:rPr lang="en-US" altLang="zh-CN" sz="2200" dirty="0">
                <a:cs typeface="+mn-ea"/>
                <a:sym typeface="+mn-lt"/>
              </a:rPr>
              <a:t>E</a:t>
            </a:r>
            <a:r>
              <a:rPr lang="zh-CN" altLang="en-US" sz="2200" dirty="0">
                <a:cs typeface="+mn-ea"/>
                <a:sym typeface="+mn-lt"/>
              </a:rPr>
              <a:t>点，</a:t>
            </a:r>
            <a:r>
              <a:rPr lang="zh-CN" altLang="en-US" sz="2200" b="1" dirty="0">
                <a:solidFill>
                  <a:srgbClr val="FF4775"/>
                </a:solidFill>
                <a:cs typeface="+mn-ea"/>
                <a:sym typeface="+mn-lt"/>
              </a:rPr>
              <a:t>该点就是生产者的均衡点</a:t>
            </a:r>
          </a:p>
        </p:txBody>
      </p:sp>
      <p:sp>
        <p:nvSpPr>
          <p:cNvPr id="5" name="标题 4">
            <a:extLst>
              <a:ext uri="{FF2B5EF4-FFF2-40B4-BE49-F238E27FC236}">
                <a16:creationId xmlns:a16="http://schemas.microsoft.com/office/drawing/2014/main" id="{FF0C6819-FDDF-4FA1-B2A5-8074016E5661}"/>
              </a:ext>
            </a:extLst>
          </p:cNvPr>
          <p:cNvSpPr>
            <a:spLocks noGrp="1"/>
          </p:cNvSpPr>
          <p:nvPr>
            <p:ph type="title"/>
          </p:nvPr>
        </p:nvSpPr>
        <p:spPr/>
        <p:txBody>
          <a:bodyPr/>
          <a:lstStyle/>
          <a:p>
            <a:r>
              <a:rPr lang="zh-CN" altLang="en-US" dirty="0">
                <a:latin typeface="+mn-lt"/>
                <a:ea typeface="+mn-ea"/>
                <a:cs typeface="+mn-ea"/>
                <a:sym typeface="+mn-lt"/>
              </a:rPr>
              <a:t>二、生产函数</a:t>
            </a:r>
          </a:p>
        </p:txBody>
      </p:sp>
      <p:sp>
        <p:nvSpPr>
          <p:cNvPr id="54" name="矩形 53">
            <a:extLst>
              <a:ext uri="{FF2B5EF4-FFF2-40B4-BE49-F238E27FC236}">
                <a16:creationId xmlns:a16="http://schemas.microsoft.com/office/drawing/2014/main" id="{766D9D8D-6182-4C39-8B14-AE982151086C}"/>
              </a:ext>
            </a:extLst>
          </p:cNvPr>
          <p:cNvSpPr/>
          <p:nvPr/>
        </p:nvSpPr>
        <p:spPr>
          <a:xfrm>
            <a:off x="1447843" y="1492809"/>
            <a:ext cx="4463081" cy="461665"/>
          </a:xfrm>
          <a:prstGeom prst="rect">
            <a:avLst/>
          </a:prstGeom>
        </p:spPr>
        <p:txBody>
          <a:bodyPr wrap="none" anchor="ctr">
            <a:spAutoFit/>
          </a:bodyPr>
          <a:lstStyle/>
          <a:p>
            <a:r>
              <a:rPr lang="en-US" altLang="zh-CN" sz="2400" b="1" dirty="0">
                <a:solidFill>
                  <a:srgbClr val="387DFA"/>
                </a:solidFill>
                <a:latin typeface="+mn-ea"/>
                <a:cs typeface="+mn-ea"/>
                <a:sym typeface="+mn-lt"/>
              </a:rPr>
              <a:t>4.</a:t>
            </a:r>
            <a:r>
              <a:rPr lang="zh-CN" altLang="en-US" sz="2400" b="1" dirty="0">
                <a:solidFill>
                  <a:srgbClr val="387DFA"/>
                </a:solidFill>
                <a:latin typeface="+mn-ea"/>
                <a:cs typeface="+mn-ea"/>
                <a:sym typeface="+mn-lt"/>
              </a:rPr>
              <a:t>既定产量条件下的成本最小化</a:t>
            </a:r>
          </a:p>
        </p:txBody>
      </p:sp>
      <p:grpSp>
        <p:nvGrpSpPr>
          <p:cNvPr id="56" name="Group 4">
            <a:extLst>
              <a:ext uri="{FF2B5EF4-FFF2-40B4-BE49-F238E27FC236}">
                <a16:creationId xmlns:a16="http://schemas.microsoft.com/office/drawing/2014/main" id="{878FEEE8-F7C1-48BE-B2F4-6608A0796696}"/>
              </a:ext>
            </a:extLst>
          </p:cNvPr>
          <p:cNvGrpSpPr>
            <a:grpSpLocks/>
          </p:cNvGrpSpPr>
          <p:nvPr/>
        </p:nvGrpSpPr>
        <p:grpSpPr bwMode="auto">
          <a:xfrm>
            <a:off x="12886730" y="2221907"/>
            <a:ext cx="4375152" cy="3512994"/>
            <a:chOff x="1746" y="2024"/>
            <a:chExt cx="2617" cy="1860"/>
          </a:xfrm>
        </p:grpSpPr>
        <p:sp>
          <p:nvSpPr>
            <p:cNvPr id="64" name="Line 12">
              <a:extLst>
                <a:ext uri="{FF2B5EF4-FFF2-40B4-BE49-F238E27FC236}">
                  <a16:creationId xmlns:a16="http://schemas.microsoft.com/office/drawing/2014/main" id="{A5DED129-FE27-4ACB-AE15-778C34B4CFD4}"/>
                </a:ext>
              </a:extLst>
            </p:cNvPr>
            <p:cNvSpPr>
              <a:spLocks noChangeShapeType="1"/>
            </p:cNvSpPr>
            <p:nvPr/>
          </p:nvSpPr>
          <p:spPr bwMode="auto">
            <a:xfrm>
              <a:off x="2022" y="2572"/>
              <a:ext cx="1272" cy="869"/>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77" name="Line 25">
              <a:extLst>
                <a:ext uri="{FF2B5EF4-FFF2-40B4-BE49-F238E27FC236}">
                  <a16:creationId xmlns:a16="http://schemas.microsoft.com/office/drawing/2014/main" id="{27260DB4-F9C1-4B11-886C-13E56E2340A2}"/>
                </a:ext>
              </a:extLst>
            </p:cNvPr>
            <p:cNvSpPr>
              <a:spLocks noChangeAspect="1" noChangeShapeType="1"/>
            </p:cNvSpPr>
            <p:nvPr/>
          </p:nvSpPr>
          <p:spPr bwMode="auto">
            <a:xfrm>
              <a:off x="2030" y="2301"/>
              <a:ext cx="1670" cy="1142"/>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57" name="Text Box 5">
              <a:extLst>
                <a:ext uri="{FF2B5EF4-FFF2-40B4-BE49-F238E27FC236}">
                  <a16:creationId xmlns:a16="http://schemas.microsoft.com/office/drawing/2014/main" id="{8053C756-1A14-4090-872C-E7B7B14FD46B}"/>
                </a:ext>
              </a:extLst>
            </p:cNvPr>
            <p:cNvSpPr txBox="1">
              <a:spLocks noChangeArrowheads="1"/>
            </p:cNvSpPr>
            <p:nvPr/>
          </p:nvSpPr>
          <p:spPr bwMode="auto">
            <a:xfrm>
              <a:off x="1752" y="3660"/>
              <a:ext cx="2611"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20000"/>
                </a:lnSpc>
              </a:pPr>
              <a:r>
                <a:rPr lang="zh-CN" altLang="en-US" dirty="0">
                  <a:cs typeface="+mn-ea"/>
                  <a:sym typeface="+mn-lt"/>
                </a:rPr>
                <a:t>图　产量既定条件下的成本最小化</a:t>
              </a:r>
            </a:p>
          </p:txBody>
        </p:sp>
        <p:sp>
          <p:nvSpPr>
            <p:cNvPr id="58" name="Line 6">
              <a:extLst>
                <a:ext uri="{FF2B5EF4-FFF2-40B4-BE49-F238E27FC236}">
                  <a16:creationId xmlns:a16="http://schemas.microsoft.com/office/drawing/2014/main" id="{80F33356-D454-49C6-81EC-0C7CC06DE84F}"/>
                </a:ext>
              </a:extLst>
            </p:cNvPr>
            <p:cNvSpPr>
              <a:spLocks noChangeShapeType="1"/>
            </p:cNvSpPr>
            <p:nvPr/>
          </p:nvSpPr>
          <p:spPr bwMode="auto">
            <a:xfrm flipV="1">
              <a:off x="2027" y="2074"/>
              <a:ext cx="0" cy="1371"/>
            </a:xfrm>
            <a:prstGeom prst="line">
              <a:avLst/>
            </a:prstGeom>
            <a:noFill/>
            <a:ln w="19050">
              <a:solidFill>
                <a:schemeClr val="tx1"/>
              </a:solidFill>
              <a:round/>
              <a:headEnd/>
              <a:tailEnd type="stealth" w="sm"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59" name="Line 7">
              <a:extLst>
                <a:ext uri="{FF2B5EF4-FFF2-40B4-BE49-F238E27FC236}">
                  <a16:creationId xmlns:a16="http://schemas.microsoft.com/office/drawing/2014/main" id="{6E7AA240-C1D3-414E-BDE8-D243DE86770F}"/>
                </a:ext>
              </a:extLst>
            </p:cNvPr>
            <p:cNvSpPr>
              <a:spLocks noChangeShapeType="1"/>
            </p:cNvSpPr>
            <p:nvPr/>
          </p:nvSpPr>
          <p:spPr bwMode="auto">
            <a:xfrm>
              <a:off x="2026" y="3446"/>
              <a:ext cx="2080" cy="0"/>
            </a:xfrm>
            <a:prstGeom prst="line">
              <a:avLst/>
            </a:prstGeom>
            <a:noFill/>
            <a:ln w="19050">
              <a:solidFill>
                <a:schemeClr val="tx1"/>
              </a:solidFill>
              <a:round/>
              <a:headEnd/>
              <a:tailEnd type="stealth" w="sm"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60" name="Text Box 8">
              <a:extLst>
                <a:ext uri="{FF2B5EF4-FFF2-40B4-BE49-F238E27FC236}">
                  <a16:creationId xmlns:a16="http://schemas.microsoft.com/office/drawing/2014/main" id="{6A3A6693-D817-4E72-964B-1CFA8575515A}"/>
                </a:ext>
              </a:extLst>
            </p:cNvPr>
            <p:cNvSpPr txBox="1">
              <a:spLocks noChangeArrowheads="1"/>
            </p:cNvSpPr>
            <p:nvPr/>
          </p:nvSpPr>
          <p:spPr bwMode="auto">
            <a:xfrm>
              <a:off x="1818" y="3390"/>
              <a:ext cx="24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20000"/>
                </a:lnSpc>
              </a:pPr>
              <a:r>
                <a:rPr lang="en-US" altLang="zh-CN" sz="1600">
                  <a:cs typeface="+mn-ea"/>
                  <a:sym typeface="+mn-lt"/>
                </a:rPr>
                <a:t>O</a:t>
              </a:r>
            </a:p>
          </p:txBody>
        </p:sp>
        <p:sp>
          <p:nvSpPr>
            <p:cNvPr id="61" name="Text Box 9">
              <a:extLst>
                <a:ext uri="{FF2B5EF4-FFF2-40B4-BE49-F238E27FC236}">
                  <a16:creationId xmlns:a16="http://schemas.microsoft.com/office/drawing/2014/main" id="{13770375-5428-4D75-8655-AF9122C13ED6}"/>
                </a:ext>
              </a:extLst>
            </p:cNvPr>
            <p:cNvSpPr txBox="1">
              <a:spLocks noChangeArrowheads="1"/>
            </p:cNvSpPr>
            <p:nvPr/>
          </p:nvSpPr>
          <p:spPr bwMode="auto">
            <a:xfrm>
              <a:off x="3911" y="3414"/>
              <a:ext cx="28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L</a:t>
              </a:r>
            </a:p>
          </p:txBody>
        </p:sp>
        <p:sp>
          <p:nvSpPr>
            <p:cNvPr id="62" name="Text Box 10">
              <a:extLst>
                <a:ext uri="{FF2B5EF4-FFF2-40B4-BE49-F238E27FC236}">
                  <a16:creationId xmlns:a16="http://schemas.microsoft.com/office/drawing/2014/main" id="{E3DEB8E1-539C-4A29-87BB-7BA8B252EE43}"/>
                </a:ext>
              </a:extLst>
            </p:cNvPr>
            <p:cNvSpPr txBox="1">
              <a:spLocks noChangeArrowheads="1"/>
            </p:cNvSpPr>
            <p:nvPr/>
          </p:nvSpPr>
          <p:spPr bwMode="auto">
            <a:xfrm>
              <a:off x="1770" y="2024"/>
              <a:ext cx="292"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K</a:t>
              </a:r>
            </a:p>
          </p:txBody>
        </p:sp>
        <p:sp>
          <p:nvSpPr>
            <p:cNvPr id="63" name="Text Box 11">
              <a:extLst>
                <a:ext uri="{FF2B5EF4-FFF2-40B4-BE49-F238E27FC236}">
                  <a16:creationId xmlns:a16="http://schemas.microsoft.com/office/drawing/2014/main" id="{419B19A7-E5D2-4888-B3DE-2C3AF663229E}"/>
                </a:ext>
              </a:extLst>
            </p:cNvPr>
            <p:cNvSpPr txBox="1">
              <a:spLocks noChangeArrowheads="1"/>
            </p:cNvSpPr>
            <p:nvPr/>
          </p:nvSpPr>
          <p:spPr bwMode="auto">
            <a:xfrm>
              <a:off x="2638" y="2910"/>
              <a:ext cx="291"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E</a:t>
              </a:r>
            </a:p>
          </p:txBody>
        </p:sp>
        <p:sp>
          <p:nvSpPr>
            <p:cNvPr id="65" name="Oval 13">
              <a:extLst>
                <a:ext uri="{FF2B5EF4-FFF2-40B4-BE49-F238E27FC236}">
                  <a16:creationId xmlns:a16="http://schemas.microsoft.com/office/drawing/2014/main" id="{D5AF5E17-1AEA-48E2-8420-0BDD1BE4A756}"/>
                </a:ext>
              </a:extLst>
            </p:cNvPr>
            <p:cNvSpPr>
              <a:spLocks noChangeArrowheads="1"/>
            </p:cNvSpPr>
            <p:nvPr/>
          </p:nvSpPr>
          <p:spPr bwMode="auto">
            <a:xfrm>
              <a:off x="2662" y="2996"/>
              <a:ext cx="57" cy="5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66" name="Text Box 14">
              <a:extLst>
                <a:ext uri="{FF2B5EF4-FFF2-40B4-BE49-F238E27FC236}">
                  <a16:creationId xmlns:a16="http://schemas.microsoft.com/office/drawing/2014/main" id="{C364CADB-D5C1-4C45-A489-BA254E0B27B8}"/>
                </a:ext>
              </a:extLst>
            </p:cNvPr>
            <p:cNvSpPr txBox="1">
              <a:spLocks noChangeArrowheads="1"/>
            </p:cNvSpPr>
            <p:nvPr/>
          </p:nvSpPr>
          <p:spPr bwMode="auto">
            <a:xfrm>
              <a:off x="2314" y="2422"/>
              <a:ext cx="292"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A</a:t>
              </a:r>
            </a:p>
          </p:txBody>
        </p:sp>
        <p:sp>
          <p:nvSpPr>
            <p:cNvPr id="67" name="Oval 15">
              <a:extLst>
                <a:ext uri="{FF2B5EF4-FFF2-40B4-BE49-F238E27FC236}">
                  <a16:creationId xmlns:a16="http://schemas.microsoft.com/office/drawing/2014/main" id="{E0B02EC2-7FC9-4BCC-806D-86F056994650}"/>
                </a:ext>
              </a:extLst>
            </p:cNvPr>
            <p:cNvSpPr>
              <a:spLocks noChangeArrowheads="1"/>
            </p:cNvSpPr>
            <p:nvPr/>
          </p:nvSpPr>
          <p:spPr bwMode="auto">
            <a:xfrm>
              <a:off x="2354" y="2518"/>
              <a:ext cx="57" cy="5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68" name="Text Box 16">
              <a:extLst>
                <a:ext uri="{FF2B5EF4-FFF2-40B4-BE49-F238E27FC236}">
                  <a16:creationId xmlns:a16="http://schemas.microsoft.com/office/drawing/2014/main" id="{64F2FBEC-6622-47D6-86AE-FF4938AFE496}"/>
                </a:ext>
              </a:extLst>
            </p:cNvPr>
            <p:cNvSpPr txBox="1">
              <a:spLocks noChangeArrowheads="1"/>
            </p:cNvSpPr>
            <p:nvPr/>
          </p:nvSpPr>
          <p:spPr bwMode="auto">
            <a:xfrm>
              <a:off x="1981" y="2471"/>
              <a:ext cx="292"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C</a:t>
              </a:r>
              <a:r>
                <a:rPr lang="en-US" altLang="zh-CN" sz="1600" baseline="-25000">
                  <a:cs typeface="+mn-ea"/>
                  <a:sym typeface="+mn-lt"/>
                </a:rPr>
                <a:t>1</a:t>
              </a:r>
              <a:endParaRPr lang="en-US" altLang="zh-CN" sz="1600">
                <a:cs typeface="+mn-ea"/>
                <a:sym typeface="+mn-lt"/>
              </a:endParaRPr>
            </a:p>
          </p:txBody>
        </p:sp>
        <p:sp>
          <p:nvSpPr>
            <p:cNvPr id="69" name="Text Box 17">
              <a:extLst>
                <a:ext uri="{FF2B5EF4-FFF2-40B4-BE49-F238E27FC236}">
                  <a16:creationId xmlns:a16="http://schemas.microsoft.com/office/drawing/2014/main" id="{EA87E6BC-58CB-44A1-BD6E-AD2B730657EF}"/>
                </a:ext>
              </a:extLst>
            </p:cNvPr>
            <p:cNvSpPr txBox="1">
              <a:spLocks noChangeArrowheads="1"/>
            </p:cNvSpPr>
            <p:nvPr/>
          </p:nvSpPr>
          <p:spPr bwMode="auto">
            <a:xfrm>
              <a:off x="1746" y="2917"/>
              <a:ext cx="291"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K</a:t>
              </a:r>
              <a:r>
                <a:rPr lang="en-US" altLang="zh-CN" sz="1600" baseline="-25000">
                  <a:cs typeface="+mn-ea"/>
                  <a:sym typeface="+mn-lt"/>
                </a:rPr>
                <a:t>1</a:t>
              </a:r>
              <a:endParaRPr lang="en-US" altLang="zh-CN" sz="1600">
                <a:cs typeface="+mn-ea"/>
                <a:sym typeface="+mn-lt"/>
              </a:endParaRPr>
            </a:p>
          </p:txBody>
        </p:sp>
        <p:sp>
          <p:nvSpPr>
            <p:cNvPr id="71" name="Text Box 19">
              <a:extLst>
                <a:ext uri="{FF2B5EF4-FFF2-40B4-BE49-F238E27FC236}">
                  <a16:creationId xmlns:a16="http://schemas.microsoft.com/office/drawing/2014/main" id="{00E58777-0346-4D91-A375-61856AA0D5B4}"/>
                </a:ext>
              </a:extLst>
            </p:cNvPr>
            <p:cNvSpPr txBox="1">
              <a:spLocks noChangeArrowheads="1"/>
            </p:cNvSpPr>
            <p:nvPr/>
          </p:nvSpPr>
          <p:spPr bwMode="auto">
            <a:xfrm>
              <a:off x="3222" y="3013"/>
              <a:ext cx="292"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B</a:t>
              </a:r>
            </a:p>
          </p:txBody>
        </p:sp>
        <p:sp>
          <p:nvSpPr>
            <p:cNvPr id="72" name="Oval 20">
              <a:extLst>
                <a:ext uri="{FF2B5EF4-FFF2-40B4-BE49-F238E27FC236}">
                  <a16:creationId xmlns:a16="http://schemas.microsoft.com/office/drawing/2014/main" id="{AAA42D63-2958-48CF-A57E-82CFE668DAFD}"/>
                </a:ext>
              </a:extLst>
            </p:cNvPr>
            <p:cNvSpPr>
              <a:spLocks noChangeArrowheads="1"/>
            </p:cNvSpPr>
            <p:nvPr/>
          </p:nvSpPr>
          <p:spPr bwMode="auto">
            <a:xfrm>
              <a:off x="3311" y="3170"/>
              <a:ext cx="57" cy="5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73" name="Text Box 21">
              <a:extLst>
                <a:ext uri="{FF2B5EF4-FFF2-40B4-BE49-F238E27FC236}">
                  <a16:creationId xmlns:a16="http://schemas.microsoft.com/office/drawing/2014/main" id="{E8C97A2D-77D9-4A8C-9806-4B2789E77C08}"/>
                </a:ext>
              </a:extLst>
            </p:cNvPr>
            <p:cNvSpPr txBox="1">
              <a:spLocks noChangeArrowheads="1"/>
            </p:cNvSpPr>
            <p:nvPr/>
          </p:nvSpPr>
          <p:spPr bwMode="auto">
            <a:xfrm>
              <a:off x="3490" y="3095"/>
              <a:ext cx="291"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Q</a:t>
              </a:r>
            </a:p>
          </p:txBody>
        </p:sp>
        <p:sp>
          <p:nvSpPr>
            <p:cNvPr id="74" name="Line 22">
              <a:extLst>
                <a:ext uri="{FF2B5EF4-FFF2-40B4-BE49-F238E27FC236}">
                  <a16:creationId xmlns:a16="http://schemas.microsoft.com/office/drawing/2014/main" id="{E9E53D6B-0D9A-488E-BB79-F2C906BD20E3}"/>
                </a:ext>
              </a:extLst>
            </p:cNvPr>
            <p:cNvSpPr>
              <a:spLocks noChangeShapeType="1"/>
            </p:cNvSpPr>
            <p:nvPr/>
          </p:nvSpPr>
          <p:spPr bwMode="auto">
            <a:xfrm>
              <a:off x="2679" y="3007"/>
              <a:ext cx="0" cy="435"/>
            </a:xfrm>
            <a:prstGeom prst="line">
              <a:avLst/>
            </a:prstGeom>
            <a:noFill/>
            <a:ln w="19050">
              <a:solidFill>
                <a:srgbClr val="FF99CC"/>
              </a:solidFill>
              <a:prstDash val="dash"/>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75" name="Line 23">
              <a:extLst>
                <a:ext uri="{FF2B5EF4-FFF2-40B4-BE49-F238E27FC236}">
                  <a16:creationId xmlns:a16="http://schemas.microsoft.com/office/drawing/2014/main" id="{137C4E74-484A-4916-BA4C-A67A316D41FB}"/>
                </a:ext>
              </a:extLst>
            </p:cNvPr>
            <p:cNvSpPr>
              <a:spLocks noChangeShapeType="1"/>
            </p:cNvSpPr>
            <p:nvPr/>
          </p:nvSpPr>
          <p:spPr bwMode="auto">
            <a:xfrm flipH="1">
              <a:off x="2038" y="3014"/>
              <a:ext cx="644" cy="0"/>
            </a:xfrm>
            <a:prstGeom prst="line">
              <a:avLst/>
            </a:prstGeom>
            <a:noFill/>
            <a:ln w="19050">
              <a:solidFill>
                <a:srgbClr val="FF99CC"/>
              </a:solidFill>
              <a:prstDash val="dash"/>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76" name="Text Box 24">
              <a:extLst>
                <a:ext uri="{FF2B5EF4-FFF2-40B4-BE49-F238E27FC236}">
                  <a16:creationId xmlns:a16="http://schemas.microsoft.com/office/drawing/2014/main" id="{DABAA046-24BA-4CDC-AE5E-41B3F227F080}"/>
                </a:ext>
              </a:extLst>
            </p:cNvPr>
            <p:cNvSpPr txBox="1">
              <a:spLocks noChangeArrowheads="1"/>
            </p:cNvSpPr>
            <p:nvPr/>
          </p:nvSpPr>
          <p:spPr bwMode="auto">
            <a:xfrm>
              <a:off x="2549" y="3412"/>
              <a:ext cx="291"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L</a:t>
              </a:r>
              <a:r>
                <a:rPr lang="en-US" altLang="zh-CN" sz="1600" baseline="-25000">
                  <a:cs typeface="+mn-ea"/>
                  <a:sym typeface="+mn-lt"/>
                </a:rPr>
                <a:t>1</a:t>
              </a:r>
              <a:endParaRPr lang="en-US" altLang="zh-CN" sz="1600">
                <a:cs typeface="+mn-ea"/>
                <a:sym typeface="+mn-lt"/>
              </a:endParaRPr>
            </a:p>
          </p:txBody>
        </p:sp>
        <p:sp>
          <p:nvSpPr>
            <p:cNvPr id="78" name="Line 26">
              <a:extLst>
                <a:ext uri="{FF2B5EF4-FFF2-40B4-BE49-F238E27FC236}">
                  <a16:creationId xmlns:a16="http://schemas.microsoft.com/office/drawing/2014/main" id="{1FE91A3C-9D96-4209-A0CC-3D6144604E42}"/>
                </a:ext>
              </a:extLst>
            </p:cNvPr>
            <p:cNvSpPr>
              <a:spLocks noChangeAspect="1" noChangeShapeType="1"/>
            </p:cNvSpPr>
            <p:nvPr/>
          </p:nvSpPr>
          <p:spPr bwMode="auto">
            <a:xfrm>
              <a:off x="2022" y="2810"/>
              <a:ext cx="934" cy="640"/>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79" name="Text Box 27">
              <a:extLst>
                <a:ext uri="{FF2B5EF4-FFF2-40B4-BE49-F238E27FC236}">
                  <a16:creationId xmlns:a16="http://schemas.microsoft.com/office/drawing/2014/main" id="{2BCB1472-FA87-4EB3-86EA-27ACE945F4CC}"/>
                </a:ext>
              </a:extLst>
            </p:cNvPr>
            <p:cNvSpPr txBox="1">
              <a:spLocks noChangeArrowheads="1"/>
            </p:cNvSpPr>
            <p:nvPr/>
          </p:nvSpPr>
          <p:spPr bwMode="auto">
            <a:xfrm>
              <a:off x="1997" y="2190"/>
              <a:ext cx="292"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C</a:t>
              </a:r>
              <a:r>
                <a:rPr lang="en-US" altLang="zh-CN" sz="1600" baseline="-25000">
                  <a:cs typeface="+mn-ea"/>
                  <a:sym typeface="+mn-lt"/>
                </a:rPr>
                <a:t>2</a:t>
              </a:r>
              <a:endParaRPr lang="en-US" altLang="zh-CN" sz="1600">
                <a:cs typeface="+mn-ea"/>
                <a:sym typeface="+mn-lt"/>
              </a:endParaRPr>
            </a:p>
          </p:txBody>
        </p:sp>
        <p:sp>
          <p:nvSpPr>
            <p:cNvPr id="80" name="Text Box 28">
              <a:extLst>
                <a:ext uri="{FF2B5EF4-FFF2-40B4-BE49-F238E27FC236}">
                  <a16:creationId xmlns:a16="http://schemas.microsoft.com/office/drawing/2014/main" id="{B3765D88-88DE-4997-94A4-415CD00C0F03}"/>
                </a:ext>
              </a:extLst>
            </p:cNvPr>
            <p:cNvSpPr txBox="1">
              <a:spLocks noChangeArrowheads="1"/>
            </p:cNvSpPr>
            <p:nvPr/>
          </p:nvSpPr>
          <p:spPr bwMode="auto">
            <a:xfrm>
              <a:off x="1982" y="2700"/>
              <a:ext cx="29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C</a:t>
              </a:r>
              <a:r>
                <a:rPr lang="en-US" altLang="zh-CN" sz="1600" baseline="-25000">
                  <a:cs typeface="+mn-ea"/>
                  <a:sym typeface="+mn-lt"/>
                </a:rPr>
                <a:t>0</a:t>
              </a:r>
              <a:endParaRPr lang="en-US" altLang="zh-CN" sz="1600">
                <a:cs typeface="+mn-ea"/>
                <a:sym typeface="+mn-lt"/>
              </a:endParaRPr>
            </a:p>
          </p:txBody>
        </p:sp>
        <p:sp>
          <p:nvSpPr>
            <p:cNvPr id="70" name="Freeform 18">
              <a:extLst>
                <a:ext uri="{FF2B5EF4-FFF2-40B4-BE49-F238E27FC236}">
                  <a16:creationId xmlns:a16="http://schemas.microsoft.com/office/drawing/2014/main" id="{89586D0D-5153-4896-BF11-40FF30EA5C4C}"/>
                </a:ext>
              </a:extLst>
            </p:cNvPr>
            <p:cNvSpPr>
              <a:spLocks/>
            </p:cNvSpPr>
            <p:nvPr/>
          </p:nvSpPr>
          <p:spPr bwMode="auto">
            <a:xfrm>
              <a:off x="2306" y="2300"/>
              <a:ext cx="1256" cy="912"/>
            </a:xfrm>
            <a:custGeom>
              <a:avLst/>
              <a:gdLst>
                <a:gd name="T0" fmla="*/ 0 w 2520"/>
                <a:gd name="T1" fmla="*/ 0 h 2028"/>
                <a:gd name="T2" fmla="*/ 720 w 2520"/>
                <a:gd name="T3" fmla="*/ 1560 h 2028"/>
                <a:gd name="T4" fmla="*/ 2520 w 2520"/>
                <a:gd name="T5" fmla="*/ 2028 h 2028"/>
              </a:gdLst>
              <a:ahLst/>
              <a:cxnLst>
                <a:cxn ang="0">
                  <a:pos x="T0" y="T1"/>
                </a:cxn>
                <a:cxn ang="0">
                  <a:pos x="T2" y="T3"/>
                </a:cxn>
                <a:cxn ang="0">
                  <a:pos x="T4" y="T5"/>
                </a:cxn>
              </a:cxnLst>
              <a:rect l="0" t="0" r="r" b="b"/>
              <a:pathLst>
                <a:path w="2520" h="2028">
                  <a:moveTo>
                    <a:pt x="0" y="0"/>
                  </a:moveTo>
                  <a:cubicBezTo>
                    <a:pt x="150" y="611"/>
                    <a:pt x="300" y="1222"/>
                    <a:pt x="720" y="1560"/>
                  </a:cubicBezTo>
                  <a:cubicBezTo>
                    <a:pt x="1140" y="1898"/>
                    <a:pt x="1830" y="1963"/>
                    <a:pt x="2520" y="2028"/>
                  </a:cubicBezTo>
                </a:path>
              </a:pathLst>
            </a:custGeom>
            <a:noFill/>
            <a:ln w="28575" cmpd="sng">
              <a:solidFill>
                <a:srgbClr val="FF4775"/>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cs typeface="+mn-ea"/>
                <a:sym typeface="+mn-lt"/>
              </a:endParaRPr>
            </a:p>
          </p:txBody>
        </p:sp>
      </p:grpSp>
      <p:pic>
        <p:nvPicPr>
          <p:cNvPr id="4" name="图片 3">
            <a:extLst>
              <a:ext uri="{FF2B5EF4-FFF2-40B4-BE49-F238E27FC236}">
                <a16:creationId xmlns:a16="http://schemas.microsoft.com/office/drawing/2014/main" id="{CAC97D11-6536-4450-9464-766BB80CD8A3}"/>
              </a:ext>
            </a:extLst>
          </p:cNvPr>
          <p:cNvPicPr>
            <a:picLocks noChangeAspect="1"/>
          </p:cNvPicPr>
          <p:nvPr/>
        </p:nvPicPr>
        <p:blipFill>
          <a:blip r:embed="rId3"/>
          <a:stretch>
            <a:fillRect/>
          </a:stretch>
        </p:blipFill>
        <p:spPr>
          <a:xfrm>
            <a:off x="1399035" y="2173136"/>
            <a:ext cx="4377307" cy="3584759"/>
          </a:xfrm>
          <a:prstGeom prst="rect">
            <a:avLst/>
          </a:prstGeom>
        </p:spPr>
      </p:pic>
    </p:spTree>
    <p:extLst>
      <p:ext uri="{BB962C8B-B14F-4D97-AF65-F5344CB8AC3E}">
        <p14:creationId xmlns:p14="http://schemas.microsoft.com/office/powerpoint/2010/main" val="283442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randombar(horizontal)">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06C4E4E-3B3D-425C-87DA-6AB149EF9E84}"/>
              </a:ext>
            </a:extLst>
          </p:cNvPr>
          <p:cNvPicPr>
            <a:picLocks noChangeAspect="1"/>
          </p:cNvPicPr>
          <p:nvPr/>
        </p:nvPicPr>
        <p:blipFill>
          <a:blip r:embed="rId3"/>
          <a:stretch>
            <a:fillRect/>
          </a:stretch>
        </p:blipFill>
        <p:spPr>
          <a:xfrm>
            <a:off x="1379139" y="2395741"/>
            <a:ext cx="4102964" cy="3517697"/>
          </a:xfrm>
          <a:prstGeom prst="rect">
            <a:avLst/>
          </a:prstGeom>
        </p:spPr>
      </p:pic>
      <p:sp>
        <p:nvSpPr>
          <p:cNvPr id="5" name="标题 4">
            <a:extLst>
              <a:ext uri="{FF2B5EF4-FFF2-40B4-BE49-F238E27FC236}">
                <a16:creationId xmlns:a16="http://schemas.microsoft.com/office/drawing/2014/main" id="{A5E67248-85F5-4C58-B318-01883512C1EB}"/>
              </a:ext>
            </a:extLst>
          </p:cNvPr>
          <p:cNvSpPr>
            <a:spLocks noGrp="1"/>
          </p:cNvSpPr>
          <p:nvPr>
            <p:ph type="title"/>
          </p:nvPr>
        </p:nvSpPr>
        <p:spPr/>
        <p:txBody>
          <a:bodyPr/>
          <a:lstStyle/>
          <a:p>
            <a:r>
              <a:rPr lang="zh-CN" altLang="en-US" dirty="0">
                <a:latin typeface="+mn-lt"/>
                <a:ea typeface="+mn-ea"/>
                <a:cs typeface="+mn-ea"/>
                <a:sym typeface="+mn-lt"/>
              </a:rPr>
              <a:t>二、生产函数</a:t>
            </a:r>
          </a:p>
        </p:txBody>
      </p:sp>
      <p:sp>
        <p:nvSpPr>
          <p:cNvPr id="29" name="矩形 28">
            <a:extLst>
              <a:ext uri="{FF2B5EF4-FFF2-40B4-BE49-F238E27FC236}">
                <a16:creationId xmlns:a16="http://schemas.microsoft.com/office/drawing/2014/main" id="{6545A05A-A3CF-44A7-BD03-0EE58E26EBC6}"/>
              </a:ext>
            </a:extLst>
          </p:cNvPr>
          <p:cNvSpPr/>
          <p:nvPr/>
        </p:nvSpPr>
        <p:spPr>
          <a:xfrm>
            <a:off x="1447843" y="1492809"/>
            <a:ext cx="4463081" cy="461665"/>
          </a:xfrm>
          <a:prstGeom prst="rect">
            <a:avLst/>
          </a:prstGeom>
        </p:spPr>
        <p:txBody>
          <a:bodyPr wrap="none" anchor="ctr">
            <a:spAutoFit/>
          </a:bodyPr>
          <a:lstStyle/>
          <a:p>
            <a:r>
              <a:rPr lang="en-US" altLang="zh-CN" sz="2400" b="1" dirty="0">
                <a:solidFill>
                  <a:srgbClr val="387DFA"/>
                </a:solidFill>
                <a:latin typeface="+mn-ea"/>
                <a:cs typeface="+mn-ea"/>
                <a:sym typeface="+mn-lt"/>
              </a:rPr>
              <a:t>5.</a:t>
            </a:r>
            <a:r>
              <a:rPr lang="zh-CN" altLang="en-US" sz="2400" b="1" dirty="0">
                <a:solidFill>
                  <a:srgbClr val="387DFA"/>
                </a:solidFill>
                <a:latin typeface="+mn-ea"/>
                <a:cs typeface="+mn-ea"/>
                <a:sym typeface="+mn-lt"/>
              </a:rPr>
              <a:t>既定成本条件下的产量最大化</a:t>
            </a:r>
          </a:p>
        </p:txBody>
      </p:sp>
      <p:sp>
        <p:nvSpPr>
          <p:cNvPr id="30" name="矩形: 圆角 29">
            <a:extLst>
              <a:ext uri="{FF2B5EF4-FFF2-40B4-BE49-F238E27FC236}">
                <a16:creationId xmlns:a16="http://schemas.microsoft.com/office/drawing/2014/main" id="{7D8F0427-D470-43F7-AAF8-15B1AC1BAAC4}"/>
              </a:ext>
            </a:extLst>
          </p:cNvPr>
          <p:cNvSpPr/>
          <p:nvPr/>
        </p:nvSpPr>
        <p:spPr>
          <a:xfrm>
            <a:off x="5477171" y="2564767"/>
            <a:ext cx="5465874" cy="2335274"/>
          </a:xfrm>
          <a:prstGeom prst="roundRect">
            <a:avLst>
              <a:gd name="adj" fmla="val 6757"/>
            </a:avLst>
          </a:prstGeom>
          <a:solidFill>
            <a:srgbClr val="FFFFB3"/>
          </a:solidFill>
          <a:ln>
            <a:solidFill>
              <a:srgbClr val="FF477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endParaRPr lang="zh-CN" altLang="en-US" sz="2200" dirty="0">
              <a:solidFill>
                <a:schemeClr val="tx1"/>
              </a:solidFill>
            </a:endParaRPr>
          </a:p>
        </p:txBody>
      </p:sp>
      <p:sp>
        <p:nvSpPr>
          <p:cNvPr id="31" name="内容占位符 2">
            <a:extLst>
              <a:ext uri="{FF2B5EF4-FFF2-40B4-BE49-F238E27FC236}">
                <a16:creationId xmlns:a16="http://schemas.microsoft.com/office/drawing/2014/main" id="{E39EBE7F-8234-4DDA-A2A8-DA394A3EEF9E}"/>
              </a:ext>
            </a:extLst>
          </p:cNvPr>
          <p:cNvSpPr txBox="1">
            <a:spLocks/>
          </p:cNvSpPr>
          <p:nvPr/>
        </p:nvSpPr>
        <p:spPr>
          <a:xfrm>
            <a:off x="5687031" y="2891561"/>
            <a:ext cx="5111301" cy="168238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2200" dirty="0">
                <a:cs typeface="+mn-ea"/>
                <a:sym typeface="+mn-lt"/>
              </a:rPr>
              <a:t>有一条等成本线</a:t>
            </a:r>
            <a:r>
              <a:rPr lang="en-US" altLang="zh-CN" sz="2200" dirty="0">
                <a:cs typeface="+mn-ea"/>
                <a:sym typeface="+mn-lt"/>
              </a:rPr>
              <a:t>C</a:t>
            </a:r>
            <a:r>
              <a:rPr lang="zh-CN" altLang="en-US" sz="2200" dirty="0">
                <a:cs typeface="+mn-ea"/>
                <a:sym typeface="+mn-lt"/>
              </a:rPr>
              <a:t>和三条等产量曲线</a:t>
            </a:r>
            <a:r>
              <a:rPr lang="en-US" altLang="zh-CN" sz="2200" dirty="0">
                <a:cs typeface="+mn-ea"/>
                <a:sym typeface="+mn-lt"/>
              </a:rPr>
              <a:t>Q0</a:t>
            </a:r>
            <a:r>
              <a:rPr lang="zh-CN" altLang="en-US" sz="2200" dirty="0">
                <a:cs typeface="+mn-ea"/>
                <a:sym typeface="+mn-lt"/>
              </a:rPr>
              <a:t>，</a:t>
            </a:r>
            <a:r>
              <a:rPr lang="en-US" altLang="zh-CN" sz="2200" dirty="0">
                <a:cs typeface="+mn-ea"/>
                <a:sym typeface="+mn-lt"/>
              </a:rPr>
              <a:t>Q1</a:t>
            </a:r>
            <a:r>
              <a:rPr lang="zh-CN" altLang="en-US" sz="2200" dirty="0">
                <a:cs typeface="+mn-ea"/>
                <a:sym typeface="+mn-lt"/>
              </a:rPr>
              <a:t>，</a:t>
            </a:r>
            <a:r>
              <a:rPr lang="en-US" altLang="zh-CN" sz="2200" dirty="0">
                <a:cs typeface="+mn-ea"/>
                <a:sym typeface="+mn-lt"/>
              </a:rPr>
              <a:t>Q2</a:t>
            </a:r>
            <a:r>
              <a:rPr lang="zh-CN" altLang="en-US" sz="2200" dirty="0">
                <a:cs typeface="+mn-ea"/>
                <a:sym typeface="+mn-lt"/>
              </a:rPr>
              <a:t>。等成本线</a:t>
            </a:r>
            <a:r>
              <a:rPr lang="en-US" altLang="zh-CN" sz="2200" dirty="0">
                <a:cs typeface="+mn-ea"/>
                <a:sym typeface="+mn-lt"/>
              </a:rPr>
              <a:t>C</a:t>
            </a:r>
            <a:r>
              <a:rPr lang="zh-CN" altLang="en-US" sz="2200" dirty="0">
                <a:cs typeface="+mn-ea"/>
                <a:sym typeface="+mn-lt"/>
              </a:rPr>
              <a:t>与其中一条等产量曲线</a:t>
            </a:r>
            <a:r>
              <a:rPr lang="en-US" altLang="zh-CN" sz="2200" dirty="0">
                <a:cs typeface="+mn-ea"/>
                <a:sym typeface="+mn-lt"/>
              </a:rPr>
              <a:t>Q1</a:t>
            </a:r>
            <a:r>
              <a:rPr lang="zh-CN" altLang="en-US" sz="2200" b="1" dirty="0">
                <a:solidFill>
                  <a:srgbClr val="FF4775"/>
                </a:solidFill>
                <a:cs typeface="+mn-ea"/>
                <a:sym typeface="+mn-lt"/>
              </a:rPr>
              <a:t>相切</a:t>
            </a:r>
            <a:r>
              <a:rPr lang="zh-CN" altLang="en-US" sz="2200" dirty="0">
                <a:cs typeface="+mn-ea"/>
                <a:sym typeface="+mn-lt"/>
              </a:rPr>
              <a:t>于</a:t>
            </a:r>
            <a:r>
              <a:rPr lang="en-US" altLang="zh-CN" sz="2200" dirty="0">
                <a:cs typeface="+mn-ea"/>
                <a:sym typeface="+mn-lt"/>
              </a:rPr>
              <a:t>E</a:t>
            </a:r>
            <a:r>
              <a:rPr lang="zh-CN" altLang="en-US" sz="2200" dirty="0">
                <a:cs typeface="+mn-ea"/>
                <a:sym typeface="+mn-lt"/>
              </a:rPr>
              <a:t>点，</a:t>
            </a:r>
            <a:r>
              <a:rPr lang="zh-CN" altLang="en-US" sz="2200" b="1" dirty="0">
                <a:solidFill>
                  <a:srgbClr val="FF4775"/>
                </a:solidFill>
                <a:cs typeface="+mn-ea"/>
                <a:sym typeface="+mn-lt"/>
              </a:rPr>
              <a:t>该点就是生产者的均衡点</a:t>
            </a:r>
          </a:p>
        </p:txBody>
      </p:sp>
      <p:grpSp>
        <p:nvGrpSpPr>
          <p:cNvPr id="82" name="Group 4">
            <a:extLst>
              <a:ext uri="{FF2B5EF4-FFF2-40B4-BE49-F238E27FC236}">
                <a16:creationId xmlns:a16="http://schemas.microsoft.com/office/drawing/2014/main" id="{A556EA8A-10FF-43D4-A82E-7C3360FD3008}"/>
              </a:ext>
            </a:extLst>
          </p:cNvPr>
          <p:cNvGrpSpPr>
            <a:grpSpLocks/>
          </p:cNvGrpSpPr>
          <p:nvPr/>
        </p:nvGrpSpPr>
        <p:grpSpPr bwMode="auto">
          <a:xfrm>
            <a:off x="12693310" y="2383437"/>
            <a:ext cx="4103687" cy="3513636"/>
            <a:chOff x="3016" y="1933"/>
            <a:chExt cx="2359" cy="2041"/>
          </a:xfrm>
        </p:grpSpPr>
        <p:sp>
          <p:nvSpPr>
            <p:cNvPr id="83" name="Text Box 5">
              <a:extLst>
                <a:ext uri="{FF2B5EF4-FFF2-40B4-BE49-F238E27FC236}">
                  <a16:creationId xmlns:a16="http://schemas.microsoft.com/office/drawing/2014/main" id="{C8258976-0FC8-44BD-B9DE-74A92D8DD869}"/>
                </a:ext>
              </a:extLst>
            </p:cNvPr>
            <p:cNvSpPr txBox="1">
              <a:spLocks noChangeArrowheads="1"/>
            </p:cNvSpPr>
            <p:nvPr/>
          </p:nvSpPr>
          <p:spPr bwMode="auto">
            <a:xfrm>
              <a:off x="3203" y="3595"/>
              <a:ext cx="2157" cy="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20000"/>
                </a:lnSpc>
              </a:pPr>
              <a:r>
                <a:rPr lang="zh-CN" altLang="en-US" dirty="0">
                  <a:cs typeface="+mn-ea"/>
                  <a:sym typeface="+mn-lt"/>
                </a:rPr>
                <a:t>图　成本既定条件下的产量最大化</a:t>
              </a:r>
            </a:p>
          </p:txBody>
        </p:sp>
        <p:sp>
          <p:nvSpPr>
            <p:cNvPr id="84" name="Line 6">
              <a:extLst>
                <a:ext uri="{FF2B5EF4-FFF2-40B4-BE49-F238E27FC236}">
                  <a16:creationId xmlns:a16="http://schemas.microsoft.com/office/drawing/2014/main" id="{682D2DC4-F347-46BE-B864-BDFA34DAE57E}"/>
                </a:ext>
              </a:extLst>
            </p:cNvPr>
            <p:cNvSpPr>
              <a:spLocks noChangeShapeType="1"/>
            </p:cNvSpPr>
            <p:nvPr/>
          </p:nvSpPr>
          <p:spPr bwMode="auto">
            <a:xfrm flipV="1">
              <a:off x="3287" y="1985"/>
              <a:ext cx="0" cy="1417"/>
            </a:xfrm>
            <a:prstGeom prst="line">
              <a:avLst/>
            </a:prstGeom>
            <a:noFill/>
            <a:ln w="19050">
              <a:solidFill>
                <a:schemeClr val="tx1"/>
              </a:solidFill>
              <a:round/>
              <a:headEnd/>
              <a:tailEnd type="stealth" w="sm"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85" name="Line 7">
              <a:extLst>
                <a:ext uri="{FF2B5EF4-FFF2-40B4-BE49-F238E27FC236}">
                  <a16:creationId xmlns:a16="http://schemas.microsoft.com/office/drawing/2014/main" id="{42E8F5FC-F64D-4015-B26A-0EF8272B21FB}"/>
                </a:ext>
              </a:extLst>
            </p:cNvPr>
            <p:cNvSpPr>
              <a:spLocks noChangeShapeType="1"/>
            </p:cNvSpPr>
            <p:nvPr/>
          </p:nvSpPr>
          <p:spPr bwMode="auto">
            <a:xfrm>
              <a:off x="3286" y="3404"/>
              <a:ext cx="2003" cy="0"/>
            </a:xfrm>
            <a:prstGeom prst="line">
              <a:avLst/>
            </a:prstGeom>
            <a:noFill/>
            <a:ln w="19050">
              <a:solidFill>
                <a:schemeClr val="tx1"/>
              </a:solidFill>
              <a:round/>
              <a:headEnd/>
              <a:tailEnd type="stealth" w="med"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86" name="Text Box 8">
              <a:extLst>
                <a:ext uri="{FF2B5EF4-FFF2-40B4-BE49-F238E27FC236}">
                  <a16:creationId xmlns:a16="http://schemas.microsoft.com/office/drawing/2014/main" id="{EFC2B773-2DFE-4AC3-8E14-2BB6FB36A2F3}"/>
                </a:ext>
              </a:extLst>
            </p:cNvPr>
            <p:cNvSpPr txBox="1">
              <a:spLocks noChangeArrowheads="1"/>
            </p:cNvSpPr>
            <p:nvPr/>
          </p:nvSpPr>
          <p:spPr bwMode="auto">
            <a:xfrm>
              <a:off x="3085" y="3346"/>
              <a:ext cx="236" cy="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lnSpc>
                  <a:spcPct val="120000"/>
                </a:lnSpc>
              </a:pPr>
              <a:r>
                <a:rPr lang="en-US" altLang="zh-CN" sz="1600">
                  <a:cs typeface="+mn-ea"/>
                  <a:sym typeface="+mn-lt"/>
                </a:rPr>
                <a:t>O</a:t>
              </a:r>
            </a:p>
          </p:txBody>
        </p:sp>
        <p:sp>
          <p:nvSpPr>
            <p:cNvPr id="87" name="Text Box 9">
              <a:extLst>
                <a:ext uri="{FF2B5EF4-FFF2-40B4-BE49-F238E27FC236}">
                  <a16:creationId xmlns:a16="http://schemas.microsoft.com/office/drawing/2014/main" id="{D8A1D0C6-B10E-442A-BC67-C1B02C4FB2B1}"/>
                </a:ext>
              </a:extLst>
            </p:cNvPr>
            <p:cNvSpPr txBox="1">
              <a:spLocks noChangeArrowheads="1"/>
            </p:cNvSpPr>
            <p:nvPr/>
          </p:nvSpPr>
          <p:spPr bwMode="auto">
            <a:xfrm>
              <a:off x="5102" y="3370"/>
              <a:ext cx="273"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L</a:t>
              </a:r>
            </a:p>
          </p:txBody>
        </p:sp>
        <p:sp>
          <p:nvSpPr>
            <p:cNvPr id="88" name="Text Box 10">
              <a:extLst>
                <a:ext uri="{FF2B5EF4-FFF2-40B4-BE49-F238E27FC236}">
                  <a16:creationId xmlns:a16="http://schemas.microsoft.com/office/drawing/2014/main" id="{E2C109B8-21B5-439F-9ACA-D77810498F0E}"/>
                </a:ext>
              </a:extLst>
            </p:cNvPr>
            <p:cNvSpPr txBox="1">
              <a:spLocks noChangeArrowheads="1"/>
            </p:cNvSpPr>
            <p:nvPr/>
          </p:nvSpPr>
          <p:spPr bwMode="auto">
            <a:xfrm>
              <a:off x="3039" y="1933"/>
              <a:ext cx="28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K</a:t>
              </a:r>
            </a:p>
          </p:txBody>
        </p:sp>
        <p:sp>
          <p:nvSpPr>
            <p:cNvPr id="89" name="Text Box 11">
              <a:extLst>
                <a:ext uri="{FF2B5EF4-FFF2-40B4-BE49-F238E27FC236}">
                  <a16:creationId xmlns:a16="http://schemas.microsoft.com/office/drawing/2014/main" id="{05B8C75E-33C5-499D-BBFF-2B88F5F8F3C2}"/>
                </a:ext>
              </a:extLst>
            </p:cNvPr>
            <p:cNvSpPr txBox="1">
              <a:spLocks noChangeArrowheads="1"/>
            </p:cNvSpPr>
            <p:nvPr/>
          </p:nvSpPr>
          <p:spPr bwMode="auto">
            <a:xfrm>
              <a:off x="3875" y="2768"/>
              <a:ext cx="28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E</a:t>
              </a:r>
            </a:p>
          </p:txBody>
        </p:sp>
        <p:sp>
          <p:nvSpPr>
            <p:cNvPr id="90" name="Line 12">
              <a:extLst>
                <a:ext uri="{FF2B5EF4-FFF2-40B4-BE49-F238E27FC236}">
                  <a16:creationId xmlns:a16="http://schemas.microsoft.com/office/drawing/2014/main" id="{859BF4E0-92B1-4638-902C-EB6C54E02A63}"/>
                </a:ext>
              </a:extLst>
            </p:cNvPr>
            <p:cNvSpPr>
              <a:spLocks noChangeShapeType="1"/>
            </p:cNvSpPr>
            <p:nvPr/>
          </p:nvSpPr>
          <p:spPr bwMode="auto">
            <a:xfrm>
              <a:off x="3289" y="2330"/>
              <a:ext cx="1227" cy="1068"/>
            </a:xfrm>
            <a:prstGeom prst="line">
              <a:avLst/>
            </a:prstGeom>
            <a:noFill/>
            <a:ln w="28575">
              <a:solidFill>
                <a:srgbClr val="FF6187"/>
              </a:solidFill>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91" name="Text Box 13">
              <a:extLst>
                <a:ext uri="{FF2B5EF4-FFF2-40B4-BE49-F238E27FC236}">
                  <a16:creationId xmlns:a16="http://schemas.microsoft.com/office/drawing/2014/main" id="{2D156E36-F7F8-4974-A04A-6C4447C44C07}"/>
                </a:ext>
              </a:extLst>
            </p:cNvPr>
            <p:cNvSpPr txBox="1">
              <a:spLocks noChangeArrowheads="1"/>
            </p:cNvSpPr>
            <p:nvPr/>
          </p:nvSpPr>
          <p:spPr bwMode="auto">
            <a:xfrm>
              <a:off x="3430" y="2385"/>
              <a:ext cx="28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A</a:t>
              </a:r>
            </a:p>
          </p:txBody>
        </p:sp>
        <p:sp>
          <p:nvSpPr>
            <p:cNvPr id="92" name="Text Box 14">
              <a:extLst>
                <a:ext uri="{FF2B5EF4-FFF2-40B4-BE49-F238E27FC236}">
                  <a16:creationId xmlns:a16="http://schemas.microsoft.com/office/drawing/2014/main" id="{C09718F6-DB3D-44FD-9128-088285D03E09}"/>
                </a:ext>
              </a:extLst>
            </p:cNvPr>
            <p:cNvSpPr txBox="1">
              <a:spLocks noChangeArrowheads="1"/>
            </p:cNvSpPr>
            <p:nvPr/>
          </p:nvSpPr>
          <p:spPr bwMode="auto">
            <a:xfrm>
              <a:off x="3211" y="2373"/>
              <a:ext cx="281"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C</a:t>
              </a:r>
            </a:p>
          </p:txBody>
        </p:sp>
        <p:sp>
          <p:nvSpPr>
            <p:cNvPr id="93" name="Text Box 15">
              <a:extLst>
                <a:ext uri="{FF2B5EF4-FFF2-40B4-BE49-F238E27FC236}">
                  <a16:creationId xmlns:a16="http://schemas.microsoft.com/office/drawing/2014/main" id="{153E7BC0-9D62-4AB3-BBCA-E22E0E086B79}"/>
                </a:ext>
              </a:extLst>
            </p:cNvPr>
            <p:cNvSpPr txBox="1">
              <a:spLocks noChangeArrowheads="1"/>
            </p:cNvSpPr>
            <p:nvPr/>
          </p:nvSpPr>
          <p:spPr bwMode="auto">
            <a:xfrm>
              <a:off x="3016" y="2772"/>
              <a:ext cx="28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K</a:t>
              </a:r>
              <a:r>
                <a:rPr lang="en-US" altLang="zh-CN" sz="1600" baseline="-25000">
                  <a:cs typeface="+mn-ea"/>
                  <a:sym typeface="+mn-lt"/>
                </a:rPr>
                <a:t>1</a:t>
              </a:r>
              <a:endParaRPr lang="en-US" altLang="zh-CN" sz="1600">
                <a:cs typeface="+mn-ea"/>
                <a:sym typeface="+mn-lt"/>
              </a:endParaRPr>
            </a:p>
          </p:txBody>
        </p:sp>
        <p:sp>
          <p:nvSpPr>
            <p:cNvPr id="94" name="Freeform 16">
              <a:extLst>
                <a:ext uri="{FF2B5EF4-FFF2-40B4-BE49-F238E27FC236}">
                  <a16:creationId xmlns:a16="http://schemas.microsoft.com/office/drawing/2014/main" id="{D8215A0D-C118-45D9-93D5-EE413DD99184}"/>
                </a:ext>
              </a:extLst>
            </p:cNvPr>
            <p:cNvSpPr>
              <a:spLocks/>
            </p:cNvSpPr>
            <p:nvPr/>
          </p:nvSpPr>
          <p:spPr bwMode="auto">
            <a:xfrm>
              <a:off x="3430" y="2260"/>
              <a:ext cx="1219" cy="1005"/>
            </a:xfrm>
            <a:custGeom>
              <a:avLst/>
              <a:gdLst>
                <a:gd name="T0" fmla="*/ 0 w 2520"/>
                <a:gd name="T1" fmla="*/ 0 h 2028"/>
                <a:gd name="T2" fmla="*/ 720 w 2520"/>
                <a:gd name="T3" fmla="*/ 1560 h 2028"/>
                <a:gd name="T4" fmla="*/ 2520 w 2520"/>
                <a:gd name="T5" fmla="*/ 2028 h 2028"/>
              </a:gdLst>
              <a:ahLst/>
              <a:cxnLst>
                <a:cxn ang="0">
                  <a:pos x="T0" y="T1"/>
                </a:cxn>
                <a:cxn ang="0">
                  <a:pos x="T2" y="T3"/>
                </a:cxn>
                <a:cxn ang="0">
                  <a:pos x="T4" y="T5"/>
                </a:cxn>
              </a:cxnLst>
              <a:rect l="0" t="0" r="r" b="b"/>
              <a:pathLst>
                <a:path w="2520" h="2028">
                  <a:moveTo>
                    <a:pt x="0" y="0"/>
                  </a:moveTo>
                  <a:cubicBezTo>
                    <a:pt x="150" y="611"/>
                    <a:pt x="300" y="1222"/>
                    <a:pt x="720" y="1560"/>
                  </a:cubicBezTo>
                  <a:cubicBezTo>
                    <a:pt x="1140" y="1898"/>
                    <a:pt x="1830" y="1963"/>
                    <a:pt x="2520" y="2028"/>
                  </a:cubicBezTo>
                </a:path>
              </a:pathLst>
            </a:custGeom>
            <a:noFill/>
            <a:ln w="28575" cmpd="sng">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cs typeface="+mn-ea"/>
                <a:sym typeface="+mn-lt"/>
              </a:endParaRPr>
            </a:p>
          </p:txBody>
        </p:sp>
        <p:sp>
          <p:nvSpPr>
            <p:cNvPr id="95" name="Freeform 17">
              <a:extLst>
                <a:ext uri="{FF2B5EF4-FFF2-40B4-BE49-F238E27FC236}">
                  <a16:creationId xmlns:a16="http://schemas.microsoft.com/office/drawing/2014/main" id="{8DC1AA24-6778-4996-864E-A4B5C782DD83}"/>
                </a:ext>
              </a:extLst>
            </p:cNvPr>
            <p:cNvSpPr>
              <a:spLocks/>
            </p:cNvSpPr>
            <p:nvPr/>
          </p:nvSpPr>
          <p:spPr bwMode="auto">
            <a:xfrm>
              <a:off x="3602" y="2168"/>
              <a:ext cx="1211" cy="943"/>
            </a:xfrm>
            <a:custGeom>
              <a:avLst/>
              <a:gdLst>
                <a:gd name="T0" fmla="*/ 0 w 2520"/>
                <a:gd name="T1" fmla="*/ 0 h 2028"/>
                <a:gd name="T2" fmla="*/ 720 w 2520"/>
                <a:gd name="T3" fmla="*/ 1560 h 2028"/>
                <a:gd name="T4" fmla="*/ 2520 w 2520"/>
                <a:gd name="T5" fmla="*/ 2028 h 2028"/>
              </a:gdLst>
              <a:ahLst/>
              <a:cxnLst>
                <a:cxn ang="0">
                  <a:pos x="T0" y="T1"/>
                </a:cxn>
                <a:cxn ang="0">
                  <a:pos x="T2" y="T3"/>
                </a:cxn>
                <a:cxn ang="0">
                  <a:pos x="T4" y="T5"/>
                </a:cxn>
              </a:cxnLst>
              <a:rect l="0" t="0" r="r" b="b"/>
              <a:pathLst>
                <a:path w="2520" h="2028">
                  <a:moveTo>
                    <a:pt x="0" y="0"/>
                  </a:moveTo>
                  <a:cubicBezTo>
                    <a:pt x="150" y="611"/>
                    <a:pt x="300" y="1222"/>
                    <a:pt x="720" y="1560"/>
                  </a:cubicBezTo>
                  <a:cubicBezTo>
                    <a:pt x="1140" y="1898"/>
                    <a:pt x="1830" y="1963"/>
                    <a:pt x="2520" y="2028"/>
                  </a:cubicBezTo>
                </a:path>
              </a:pathLst>
            </a:custGeom>
            <a:noFill/>
            <a:ln w="28575" cmpd="sng">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dirty="0">
                <a:cs typeface="+mn-ea"/>
                <a:sym typeface="+mn-lt"/>
              </a:endParaRPr>
            </a:p>
          </p:txBody>
        </p:sp>
        <p:sp>
          <p:nvSpPr>
            <p:cNvPr id="96" name="Freeform 18">
              <a:extLst>
                <a:ext uri="{FF2B5EF4-FFF2-40B4-BE49-F238E27FC236}">
                  <a16:creationId xmlns:a16="http://schemas.microsoft.com/office/drawing/2014/main" id="{7FB96A30-CF2F-460E-99A6-F9D2DD3F0C89}"/>
                </a:ext>
              </a:extLst>
            </p:cNvPr>
            <p:cNvSpPr>
              <a:spLocks/>
            </p:cNvSpPr>
            <p:nvPr/>
          </p:nvSpPr>
          <p:spPr bwMode="auto">
            <a:xfrm>
              <a:off x="3789" y="2075"/>
              <a:ext cx="1219" cy="851"/>
            </a:xfrm>
            <a:custGeom>
              <a:avLst/>
              <a:gdLst>
                <a:gd name="T0" fmla="*/ 0 w 2520"/>
                <a:gd name="T1" fmla="*/ 0 h 2028"/>
                <a:gd name="T2" fmla="*/ 720 w 2520"/>
                <a:gd name="T3" fmla="*/ 1560 h 2028"/>
                <a:gd name="T4" fmla="*/ 2520 w 2520"/>
                <a:gd name="T5" fmla="*/ 2028 h 2028"/>
              </a:gdLst>
              <a:ahLst/>
              <a:cxnLst>
                <a:cxn ang="0">
                  <a:pos x="T0" y="T1"/>
                </a:cxn>
                <a:cxn ang="0">
                  <a:pos x="T2" y="T3"/>
                </a:cxn>
                <a:cxn ang="0">
                  <a:pos x="T4" y="T5"/>
                </a:cxn>
              </a:cxnLst>
              <a:rect l="0" t="0" r="r" b="b"/>
              <a:pathLst>
                <a:path w="2520" h="2028">
                  <a:moveTo>
                    <a:pt x="0" y="0"/>
                  </a:moveTo>
                  <a:cubicBezTo>
                    <a:pt x="150" y="611"/>
                    <a:pt x="300" y="1222"/>
                    <a:pt x="720" y="1560"/>
                  </a:cubicBezTo>
                  <a:cubicBezTo>
                    <a:pt x="1140" y="1898"/>
                    <a:pt x="1830" y="1963"/>
                    <a:pt x="2520" y="2028"/>
                  </a:cubicBezTo>
                </a:path>
              </a:pathLst>
            </a:custGeom>
            <a:noFill/>
            <a:ln w="28575" cmpd="sng">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cs typeface="+mn-ea"/>
                <a:sym typeface="+mn-lt"/>
              </a:endParaRPr>
            </a:p>
          </p:txBody>
        </p:sp>
        <p:sp>
          <p:nvSpPr>
            <p:cNvPr id="97" name="Text Box 19">
              <a:extLst>
                <a:ext uri="{FF2B5EF4-FFF2-40B4-BE49-F238E27FC236}">
                  <a16:creationId xmlns:a16="http://schemas.microsoft.com/office/drawing/2014/main" id="{B6B8A7B1-11DC-4383-B76C-3D5F484D19E8}"/>
                </a:ext>
              </a:extLst>
            </p:cNvPr>
            <p:cNvSpPr txBox="1">
              <a:spLocks noChangeArrowheads="1"/>
            </p:cNvSpPr>
            <p:nvPr/>
          </p:nvSpPr>
          <p:spPr bwMode="auto">
            <a:xfrm>
              <a:off x="4219" y="3048"/>
              <a:ext cx="28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B</a:t>
              </a:r>
            </a:p>
          </p:txBody>
        </p:sp>
        <p:sp>
          <p:nvSpPr>
            <p:cNvPr id="98" name="Text Box 20">
              <a:extLst>
                <a:ext uri="{FF2B5EF4-FFF2-40B4-BE49-F238E27FC236}">
                  <a16:creationId xmlns:a16="http://schemas.microsoft.com/office/drawing/2014/main" id="{15F62681-B281-4314-A99D-0B50D3585463}"/>
                </a:ext>
              </a:extLst>
            </p:cNvPr>
            <p:cNvSpPr txBox="1">
              <a:spLocks noChangeArrowheads="1"/>
            </p:cNvSpPr>
            <p:nvPr/>
          </p:nvSpPr>
          <p:spPr bwMode="auto">
            <a:xfrm>
              <a:off x="4579" y="3167"/>
              <a:ext cx="280"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Q</a:t>
              </a:r>
              <a:r>
                <a:rPr lang="en-US" altLang="zh-CN" sz="1600" baseline="-25000">
                  <a:cs typeface="+mn-ea"/>
                  <a:sym typeface="+mn-lt"/>
                </a:rPr>
                <a:t>0</a:t>
              </a:r>
              <a:endParaRPr lang="en-US" altLang="zh-CN" sz="1600">
                <a:cs typeface="+mn-ea"/>
                <a:sym typeface="+mn-lt"/>
              </a:endParaRPr>
            </a:p>
          </p:txBody>
        </p:sp>
        <p:sp>
          <p:nvSpPr>
            <p:cNvPr id="99" name="Text Box 21">
              <a:extLst>
                <a:ext uri="{FF2B5EF4-FFF2-40B4-BE49-F238E27FC236}">
                  <a16:creationId xmlns:a16="http://schemas.microsoft.com/office/drawing/2014/main" id="{36E267C9-7AFC-4C72-8102-CDDC605FA594}"/>
                </a:ext>
              </a:extLst>
            </p:cNvPr>
            <p:cNvSpPr txBox="1">
              <a:spLocks noChangeArrowheads="1"/>
            </p:cNvSpPr>
            <p:nvPr/>
          </p:nvSpPr>
          <p:spPr bwMode="auto">
            <a:xfrm>
              <a:off x="4758" y="3008"/>
              <a:ext cx="28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Q</a:t>
              </a:r>
              <a:r>
                <a:rPr lang="en-US" altLang="zh-CN" sz="1600" baseline="-25000">
                  <a:cs typeface="+mn-ea"/>
                  <a:sym typeface="+mn-lt"/>
                </a:rPr>
                <a:t>1</a:t>
              </a:r>
              <a:endParaRPr lang="en-US" altLang="zh-CN" sz="1600">
                <a:cs typeface="+mn-ea"/>
                <a:sym typeface="+mn-lt"/>
              </a:endParaRPr>
            </a:p>
          </p:txBody>
        </p:sp>
        <p:sp>
          <p:nvSpPr>
            <p:cNvPr id="100" name="Text Box 22">
              <a:extLst>
                <a:ext uri="{FF2B5EF4-FFF2-40B4-BE49-F238E27FC236}">
                  <a16:creationId xmlns:a16="http://schemas.microsoft.com/office/drawing/2014/main" id="{3D815AA7-CF41-415C-9FA5-C1849CAC029B}"/>
                </a:ext>
              </a:extLst>
            </p:cNvPr>
            <p:cNvSpPr txBox="1">
              <a:spLocks noChangeArrowheads="1"/>
            </p:cNvSpPr>
            <p:nvPr/>
          </p:nvSpPr>
          <p:spPr bwMode="auto">
            <a:xfrm>
              <a:off x="4954" y="2809"/>
              <a:ext cx="280"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Q</a:t>
              </a:r>
              <a:r>
                <a:rPr lang="en-US" altLang="zh-CN" sz="1600" baseline="-25000">
                  <a:cs typeface="+mn-ea"/>
                  <a:sym typeface="+mn-lt"/>
                </a:rPr>
                <a:t>2</a:t>
              </a:r>
              <a:endParaRPr lang="en-US" altLang="zh-CN" sz="1600">
                <a:cs typeface="+mn-ea"/>
                <a:sym typeface="+mn-lt"/>
              </a:endParaRPr>
            </a:p>
          </p:txBody>
        </p:sp>
        <p:sp>
          <p:nvSpPr>
            <p:cNvPr id="101" name="Line 23">
              <a:extLst>
                <a:ext uri="{FF2B5EF4-FFF2-40B4-BE49-F238E27FC236}">
                  <a16:creationId xmlns:a16="http://schemas.microsoft.com/office/drawing/2014/main" id="{39A71576-F372-4BD7-808B-3606CEE6EF33}"/>
                </a:ext>
              </a:extLst>
            </p:cNvPr>
            <p:cNvSpPr>
              <a:spLocks noChangeShapeType="1"/>
            </p:cNvSpPr>
            <p:nvPr/>
          </p:nvSpPr>
          <p:spPr bwMode="auto">
            <a:xfrm>
              <a:off x="3914" y="2864"/>
              <a:ext cx="0" cy="534"/>
            </a:xfrm>
            <a:prstGeom prst="line">
              <a:avLst/>
            </a:prstGeom>
            <a:noFill/>
            <a:ln w="19050">
              <a:solidFill>
                <a:srgbClr val="FF99CC"/>
              </a:solidFill>
              <a:prstDash val="dash"/>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102" name="Line 24">
              <a:extLst>
                <a:ext uri="{FF2B5EF4-FFF2-40B4-BE49-F238E27FC236}">
                  <a16:creationId xmlns:a16="http://schemas.microsoft.com/office/drawing/2014/main" id="{03F5DB6B-D495-4C69-8B49-F1516D1B007A}"/>
                </a:ext>
              </a:extLst>
            </p:cNvPr>
            <p:cNvSpPr>
              <a:spLocks noChangeShapeType="1"/>
            </p:cNvSpPr>
            <p:nvPr/>
          </p:nvSpPr>
          <p:spPr bwMode="auto">
            <a:xfrm flipH="1">
              <a:off x="3297" y="2871"/>
              <a:ext cx="620" cy="0"/>
            </a:xfrm>
            <a:prstGeom prst="line">
              <a:avLst/>
            </a:prstGeom>
            <a:noFill/>
            <a:ln w="19050">
              <a:solidFill>
                <a:srgbClr val="FF99CC"/>
              </a:solidFill>
              <a:prstDash val="dash"/>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103" name="Text Box 25">
              <a:extLst>
                <a:ext uri="{FF2B5EF4-FFF2-40B4-BE49-F238E27FC236}">
                  <a16:creationId xmlns:a16="http://schemas.microsoft.com/office/drawing/2014/main" id="{B9B867A2-840D-4307-BEE1-35FC21350A47}"/>
                </a:ext>
              </a:extLst>
            </p:cNvPr>
            <p:cNvSpPr txBox="1">
              <a:spLocks noChangeArrowheads="1"/>
            </p:cNvSpPr>
            <p:nvPr/>
          </p:nvSpPr>
          <p:spPr bwMode="auto">
            <a:xfrm>
              <a:off x="3789" y="3369"/>
              <a:ext cx="28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4000" tIns="36000" rIns="54000" bIns="36000"/>
            <a:lstStyle/>
            <a:p>
              <a:pPr algn="ctr">
                <a:lnSpc>
                  <a:spcPct val="120000"/>
                </a:lnSpc>
              </a:pPr>
              <a:r>
                <a:rPr lang="en-US" altLang="zh-CN" sz="1600">
                  <a:cs typeface="+mn-ea"/>
                  <a:sym typeface="+mn-lt"/>
                </a:rPr>
                <a:t>L</a:t>
              </a:r>
              <a:r>
                <a:rPr lang="en-US" altLang="zh-CN" sz="1600" baseline="-25000">
                  <a:cs typeface="+mn-ea"/>
                  <a:sym typeface="+mn-lt"/>
                </a:rPr>
                <a:t>1</a:t>
              </a:r>
              <a:endParaRPr lang="en-US" altLang="zh-CN" sz="1600">
                <a:cs typeface="+mn-ea"/>
                <a:sym typeface="+mn-lt"/>
              </a:endParaRPr>
            </a:p>
          </p:txBody>
        </p:sp>
        <p:sp>
          <p:nvSpPr>
            <p:cNvPr id="104" name="Oval 26">
              <a:extLst>
                <a:ext uri="{FF2B5EF4-FFF2-40B4-BE49-F238E27FC236}">
                  <a16:creationId xmlns:a16="http://schemas.microsoft.com/office/drawing/2014/main" id="{34395FD4-7510-41A5-8F2C-DF8517AADF59}"/>
                </a:ext>
              </a:extLst>
            </p:cNvPr>
            <p:cNvSpPr>
              <a:spLocks noChangeArrowheads="1"/>
            </p:cNvSpPr>
            <p:nvPr/>
          </p:nvSpPr>
          <p:spPr bwMode="auto">
            <a:xfrm>
              <a:off x="3899" y="2856"/>
              <a:ext cx="57" cy="5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105" name="Oval 27">
              <a:extLst>
                <a:ext uri="{FF2B5EF4-FFF2-40B4-BE49-F238E27FC236}">
                  <a16:creationId xmlns:a16="http://schemas.microsoft.com/office/drawing/2014/main" id="{04C58391-74FE-42C3-A078-9B3C646DA945}"/>
                </a:ext>
              </a:extLst>
            </p:cNvPr>
            <p:cNvSpPr>
              <a:spLocks noChangeArrowheads="1"/>
            </p:cNvSpPr>
            <p:nvPr/>
          </p:nvSpPr>
          <p:spPr bwMode="auto">
            <a:xfrm>
              <a:off x="3469" y="2484"/>
              <a:ext cx="57" cy="5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106" name="Oval 28">
              <a:extLst>
                <a:ext uri="{FF2B5EF4-FFF2-40B4-BE49-F238E27FC236}">
                  <a16:creationId xmlns:a16="http://schemas.microsoft.com/office/drawing/2014/main" id="{DAE56DBC-B354-452E-BF8F-2C1CF5234A4A}"/>
                </a:ext>
              </a:extLst>
            </p:cNvPr>
            <p:cNvSpPr>
              <a:spLocks noChangeArrowheads="1"/>
            </p:cNvSpPr>
            <p:nvPr/>
          </p:nvSpPr>
          <p:spPr bwMode="auto">
            <a:xfrm>
              <a:off x="4305" y="3210"/>
              <a:ext cx="57" cy="5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grpSp>
    </p:spTree>
    <p:extLst>
      <p:ext uri="{BB962C8B-B14F-4D97-AF65-F5344CB8AC3E}">
        <p14:creationId xmlns:p14="http://schemas.microsoft.com/office/powerpoint/2010/main" val="1312997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randombar(horizontal)">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47C64A1-475E-4146-816A-2632680A4073}"/>
              </a:ext>
            </a:extLst>
          </p:cNvPr>
          <p:cNvPicPr>
            <a:picLocks noChangeAspect="1"/>
          </p:cNvPicPr>
          <p:nvPr/>
        </p:nvPicPr>
        <p:blipFill>
          <a:blip r:embed="rId3"/>
          <a:stretch>
            <a:fillRect/>
          </a:stretch>
        </p:blipFill>
        <p:spPr>
          <a:xfrm>
            <a:off x="1858806" y="3742260"/>
            <a:ext cx="4121253" cy="2578832"/>
          </a:xfrm>
          <a:prstGeom prst="rect">
            <a:avLst/>
          </a:prstGeom>
        </p:spPr>
      </p:pic>
      <p:sp>
        <p:nvSpPr>
          <p:cNvPr id="181" name="矩形: 圆角 180">
            <a:extLst>
              <a:ext uri="{FF2B5EF4-FFF2-40B4-BE49-F238E27FC236}">
                <a16:creationId xmlns:a16="http://schemas.microsoft.com/office/drawing/2014/main" id="{C9C012F4-49AF-427B-A7F1-5BE48ABAD118}"/>
              </a:ext>
            </a:extLst>
          </p:cNvPr>
          <p:cNvSpPr/>
          <p:nvPr/>
        </p:nvSpPr>
        <p:spPr>
          <a:xfrm>
            <a:off x="1847681" y="2039798"/>
            <a:ext cx="8512356" cy="1569646"/>
          </a:xfrm>
          <a:prstGeom prst="roundRect">
            <a:avLst>
              <a:gd name="adj" fmla="val 6757"/>
            </a:avLst>
          </a:prstGeom>
          <a:solidFill>
            <a:srgbClr val="FFFFB3"/>
          </a:solidFill>
          <a:ln>
            <a:solidFill>
              <a:srgbClr val="FF477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endParaRPr lang="zh-CN" altLang="en-US" sz="2200" dirty="0">
              <a:solidFill>
                <a:schemeClr val="tx1"/>
              </a:solidFill>
            </a:endParaRPr>
          </a:p>
        </p:txBody>
      </p:sp>
      <p:sp>
        <p:nvSpPr>
          <p:cNvPr id="3" name="内容占位符 2"/>
          <p:cNvSpPr>
            <a:spLocks noGrp="1"/>
          </p:cNvSpPr>
          <p:nvPr>
            <p:ph idx="4294967295"/>
          </p:nvPr>
        </p:nvSpPr>
        <p:spPr>
          <a:xfrm>
            <a:off x="2013718" y="2192489"/>
            <a:ext cx="8152361" cy="1276119"/>
          </a:xfrm>
        </p:spPr>
        <p:txBody>
          <a:bodyPr wrap="square">
            <a:spAutoFit/>
          </a:bodyPr>
          <a:lstStyle/>
          <a:p>
            <a:pPr marL="0" indent="0" algn="just">
              <a:lnSpc>
                <a:spcPct val="120000"/>
              </a:lnSpc>
              <a:spcBef>
                <a:spcPts val="0"/>
              </a:spcBef>
              <a:buNone/>
            </a:pPr>
            <a:r>
              <a:rPr lang="zh-CN" altLang="en-US" sz="2200" dirty="0">
                <a:cs typeface="+mn-ea"/>
                <a:sym typeface="+mn-lt"/>
              </a:rPr>
              <a:t>在等成本线与等产量曲线相切的切点，两种生产要素的投入组合调整到了最优状态，也就是达到了生产者均衡状态。此时，等产量曲线的斜率等于等成本线的斜率：</a:t>
            </a:r>
          </a:p>
        </p:txBody>
      </p:sp>
      <p:sp>
        <p:nvSpPr>
          <p:cNvPr id="5" name="标题 4">
            <a:extLst>
              <a:ext uri="{FF2B5EF4-FFF2-40B4-BE49-F238E27FC236}">
                <a16:creationId xmlns:a16="http://schemas.microsoft.com/office/drawing/2014/main" id="{9FBBD77F-98A0-4D50-9B92-856455F08CE4}"/>
              </a:ext>
            </a:extLst>
          </p:cNvPr>
          <p:cNvSpPr>
            <a:spLocks noGrp="1"/>
          </p:cNvSpPr>
          <p:nvPr>
            <p:ph type="title"/>
          </p:nvPr>
        </p:nvSpPr>
        <p:spPr/>
        <p:txBody>
          <a:bodyPr/>
          <a:lstStyle/>
          <a:p>
            <a:r>
              <a:rPr lang="zh-CN" altLang="en-US" dirty="0">
                <a:latin typeface="+mn-lt"/>
                <a:ea typeface="+mn-ea"/>
                <a:cs typeface="+mn-ea"/>
                <a:sym typeface="+mn-lt"/>
              </a:rPr>
              <a:t>二、生产函数</a:t>
            </a:r>
          </a:p>
        </p:txBody>
      </p:sp>
      <p:sp>
        <p:nvSpPr>
          <p:cNvPr id="9" name="矩形 8">
            <a:extLst>
              <a:ext uri="{FF2B5EF4-FFF2-40B4-BE49-F238E27FC236}">
                <a16:creationId xmlns:a16="http://schemas.microsoft.com/office/drawing/2014/main" id="{B9C11D48-B8D8-4285-BD31-B8C16D6BB0A7}"/>
              </a:ext>
            </a:extLst>
          </p:cNvPr>
          <p:cNvSpPr/>
          <p:nvPr/>
        </p:nvSpPr>
        <p:spPr>
          <a:xfrm>
            <a:off x="1447843" y="1492809"/>
            <a:ext cx="3847528" cy="461665"/>
          </a:xfrm>
          <a:prstGeom prst="rect">
            <a:avLst/>
          </a:prstGeom>
        </p:spPr>
        <p:txBody>
          <a:bodyPr wrap="none" anchor="ctr">
            <a:spAutoFit/>
          </a:bodyPr>
          <a:lstStyle/>
          <a:p>
            <a:r>
              <a:rPr lang="en-US" altLang="zh-CN" sz="2400" b="1" dirty="0">
                <a:solidFill>
                  <a:srgbClr val="387DFA"/>
                </a:solidFill>
                <a:latin typeface="+mn-ea"/>
                <a:cs typeface="+mn-ea"/>
                <a:sym typeface="+mn-lt"/>
              </a:rPr>
              <a:t>6.</a:t>
            </a:r>
            <a:r>
              <a:rPr lang="zh-CN" altLang="en-US" sz="2400" b="1" dirty="0">
                <a:solidFill>
                  <a:srgbClr val="387DFA"/>
                </a:solidFill>
                <a:latin typeface="+mn-ea"/>
                <a:cs typeface="+mn-ea"/>
                <a:sym typeface="+mn-lt"/>
              </a:rPr>
              <a:t>最优投入组合的条件分析</a:t>
            </a:r>
          </a:p>
        </p:txBody>
      </p:sp>
      <p:grpSp>
        <p:nvGrpSpPr>
          <p:cNvPr id="2" name="组合 1">
            <a:extLst>
              <a:ext uri="{FF2B5EF4-FFF2-40B4-BE49-F238E27FC236}">
                <a16:creationId xmlns:a16="http://schemas.microsoft.com/office/drawing/2014/main" id="{B89CA694-1E11-46A3-BC59-BFD3E54258D8}"/>
              </a:ext>
            </a:extLst>
          </p:cNvPr>
          <p:cNvGrpSpPr/>
          <p:nvPr/>
        </p:nvGrpSpPr>
        <p:grpSpPr>
          <a:xfrm>
            <a:off x="6625678" y="3086712"/>
            <a:ext cx="2735068" cy="1245581"/>
            <a:chOff x="8094712" y="3281582"/>
            <a:chExt cx="2735068" cy="1245581"/>
          </a:xfrm>
        </p:grpSpPr>
        <p:sp>
          <p:nvSpPr>
            <p:cNvPr id="182" name="矩形: 圆角 181">
              <a:extLst>
                <a:ext uri="{FF2B5EF4-FFF2-40B4-BE49-F238E27FC236}">
                  <a16:creationId xmlns:a16="http://schemas.microsoft.com/office/drawing/2014/main" id="{A072E77C-8BE9-4813-9811-4356956F7677}"/>
                </a:ext>
              </a:extLst>
            </p:cNvPr>
            <p:cNvSpPr/>
            <p:nvPr/>
          </p:nvSpPr>
          <p:spPr>
            <a:xfrm>
              <a:off x="8094712" y="3281582"/>
              <a:ext cx="2735068" cy="1245581"/>
            </a:xfrm>
            <a:prstGeom prst="roundRect">
              <a:avLst>
                <a:gd name="adj" fmla="val 8238"/>
              </a:avLst>
            </a:prstGeom>
            <a:solidFill>
              <a:srgbClr val="FF4775"/>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reflection blurRad="6350" stA="60000" endA="900" endPos="60000" dist="60007" dir="5400000" sy="-100000" algn="bl" rotWithShape="0"/>
                </a:effectLst>
              </a:endParaRPr>
            </a:p>
          </p:txBody>
        </p:sp>
        <p:grpSp>
          <p:nvGrpSpPr>
            <p:cNvPr id="29" name="Group 4">
              <a:extLst>
                <a:ext uri="{FF2B5EF4-FFF2-40B4-BE49-F238E27FC236}">
                  <a16:creationId xmlns:a16="http://schemas.microsoft.com/office/drawing/2014/main" id="{90F04CED-E759-4FA6-A601-499B69E09DE0}"/>
                </a:ext>
              </a:extLst>
            </p:cNvPr>
            <p:cNvGrpSpPr>
              <a:grpSpLocks/>
            </p:cNvGrpSpPr>
            <p:nvPr/>
          </p:nvGrpSpPr>
          <p:grpSpPr bwMode="auto">
            <a:xfrm>
              <a:off x="8195753" y="3330477"/>
              <a:ext cx="2548705" cy="1073979"/>
              <a:chOff x="1903" y="2039"/>
              <a:chExt cx="1054" cy="351"/>
            </a:xfrm>
          </p:grpSpPr>
          <p:sp>
            <p:nvSpPr>
              <p:cNvPr id="30" name="Rectangle 5">
                <a:extLst>
                  <a:ext uri="{FF2B5EF4-FFF2-40B4-BE49-F238E27FC236}">
                    <a16:creationId xmlns:a16="http://schemas.microsoft.com/office/drawing/2014/main" id="{6F49706A-D901-4066-9467-39DC61B9A92F}"/>
                  </a:ext>
                </a:extLst>
              </p:cNvPr>
              <p:cNvSpPr>
                <a:spLocks noChangeArrowheads="1"/>
              </p:cNvSpPr>
              <p:nvPr/>
            </p:nvSpPr>
            <p:spPr bwMode="auto">
              <a:xfrm>
                <a:off x="1903" y="2115"/>
                <a:ext cx="775" cy="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2800" b="1" dirty="0">
                    <a:solidFill>
                      <a:schemeClr val="bg1"/>
                    </a:solidFill>
                    <a:cs typeface="+mn-ea"/>
                    <a:sym typeface="+mn-lt"/>
                  </a:rPr>
                  <a:t>MRTS</a:t>
                </a:r>
                <a:r>
                  <a:rPr lang="en-US" altLang="zh-CN" sz="2800" b="1" baseline="-25000" dirty="0">
                    <a:solidFill>
                      <a:schemeClr val="bg1"/>
                    </a:solidFill>
                    <a:cs typeface="+mn-ea"/>
                    <a:sym typeface="+mn-lt"/>
                  </a:rPr>
                  <a:t>LK</a:t>
                </a:r>
                <a:r>
                  <a:rPr lang="zh-CN" altLang="en-US" sz="2800" b="1" dirty="0">
                    <a:solidFill>
                      <a:schemeClr val="bg1"/>
                    </a:solidFill>
                    <a:cs typeface="+mn-ea"/>
                    <a:sym typeface="+mn-lt"/>
                  </a:rPr>
                  <a:t>＝</a:t>
                </a:r>
              </a:p>
            </p:txBody>
          </p:sp>
          <p:sp>
            <p:nvSpPr>
              <p:cNvPr id="31" name="Rectangle 6">
                <a:extLst>
                  <a:ext uri="{FF2B5EF4-FFF2-40B4-BE49-F238E27FC236}">
                    <a16:creationId xmlns:a16="http://schemas.microsoft.com/office/drawing/2014/main" id="{744C29A8-6814-45C3-AA6B-6F583427AF7E}"/>
                  </a:ext>
                </a:extLst>
              </p:cNvPr>
              <p:cNvSpPr>
                <a:spLocks noChangeArrowheads="1"/>
              </p:cNvSpPr>
              <p:nvPr/>
            </p:nvSpPr>
            <p:spPr bwMode="auto">
              <a:xfrm>
                <a:off x="2594" y="2206"/>
                <a:ext cx="363" cy="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20000"/>
                  </a:lnSpc>
                </a:pPr>
                <a:r>
                  <a:rPr lang="en-US" altLang="zh-CN" sz="2800" b="1" i="1" dirty="0">
                    <a:solidFill>
                      <a:schemeClr val="bg1"/>
                    </a:solidFill>
                    <a:cs typeface="+mn-ea"/>
                    <a:sym typeface="+mn-lt"/>
                  </a:rPr>
                  <a:t>r</a:t>
                </a:r>
                <a:endParaRPr lang="en-US" altLang="zh-CN" sz="2800" b="1" i="1" baseline="-25000" dirty="0">
                  <a:solidFill>
                    <a:schemeClr val="bg1"/>
                  </a:solidFill>
                  <a:cs typeface="+mn-ea"/>
                  <a:sym typeface="+mn-lt"/>
                </a:endParaRPr>
              </a:p>
            </p:txBody>
          </p:sp>
          <p:sp>
            <p:nvSpPr>
              <p:cNvPr id="33" name="Rectangle 8">
                <a:extLst>
                  <a:ext uri="{FF2B5EF4-FFF2-40B4-BE49-F238E27FC236}">
                    <a16:creationId xmlns:a16="http://schemas.microsoft.com/office/drawing/2014/main" id="{15F6B908-B032-4BAA-A6E7-9273B4EED3A6}"/>
                  </a:ext>
                </a:extLst>
              </p:cNvPr>
              <p:cNvSpPr>
                <a:spLocks noChangeArrowheads="1"/>
              </p:cNvSpPr>
              <p:nvPr/>
            </p:nvSpPr>
            <p:spPr bwMode="auto">
              <a:xfrm>
                <a:off x="2617" y="2039"/>
                <a:ext cx="317" cy="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20000"/>
                  </a:lnSpc>
                </a:pPr>
                <a:r>
                  <a:rPr lang="en-US" altLang="zh-CN" sz="2800" b="1" i="1" dirty="0">
                    <a:solidFill>
                      <a:schemeClr val="bg1"/>
                    </a:solidFill>
                    <a:cs typeface="+mn-ea"/>
                    <a:sym typeface="+mn-lt"/>
                  </a:rPr>
                  <a:t>w</a:t>
                </a:r>
              </a:p>
            </p:txBody>
          </p:sp>
          <p:sp>
            <p:nvSpPr>
              <p:cNvPr id="32" name="Line 7">
                <a:extLst>
                  <a:ext uri="{FF2B5EF4-FFF2-40B4-BE49-F238E27FC236}">
                    <a16:creationId xmlns:a16="http://schemas.microsoft.com/office/drawing/2014/main" id="{0841AD1F-05AC-4518-ADDF-10169DC85F98}"/>
                  </a:ext>
                </a:extLst>
              </p:cNvPr>
              <p:cNvSpPr>
                <a:spLocks noChangeShapeType="1"/>
              </p:cNvSpPr>
              <p:nvPr/>
            </p:nvSpPr>
            <p:spPr bwMode="auto">
              <a:xfrm>
                <a:off x="2643" y="2227"/>
                <a:ext cx="274"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sz="2000" dirty="0">
                  <a:solidFill>
                    <a:schemeClr val="bg1"/>
                  </a:solidFill>
                  <a:cs typeface="+mn-ea"/>
                  <a:sym typeface="+mn-lt"/>
                </a:endParaRPr>
              </a:p>
            </p:txBody>
          </p:sp>
        </p:grpSp>
      </p:grpSp>
      <p:grpSp>
        <p:nvGrpSpPr>
          <p:cNvPr id="184" name="组合 183">
            <a:extLst>
              <a:ext uri="{FF2B5EF4-FFF2-40B4-BE49-F238E27FC236}">
                <a16:creationId xmlns:a16="http://schemas.microsoft.com/office/drawing/2014/main" id="{30D5A591-30F5-4289-8C18-D207C66C5864}"/>
              </a:ext>
            </a:extLst>
          </p:cNvPr>
          <p:cNvGrpSpPr/>
          <p:nvPr/>
        </p:nvGrpSpPr>
        <p:grpSpPr>
          <a:xfrm>
            <a:off x="8180607" y="3029326"/>
            <a:ext cx="3343785" cy="6731057"/>
            <a:chOff x="8006383" y="1074656"/>
            <a:chExt cx="2637685" cy="5309674"/>
          </a:xfrm>
        </p:grpSpPr>
        <p:grpSp>
          <p:nvGrpSpPr>
            <p:cNvPr id="185" name="图形 3">
              <a:extLst>
                <a:ext uri="{FF2B5EF4-FFF2-40B4-BE49-F238E27FC236}">
                  <a16:creationId xmlns:a16="http://schemas.microsoft.com/office/drawing/2014/main" id="{B6E64B44-FFA2-4C90-8652-D4BDBEB04DE8}"/>
                </a:ext>
              </a:extLst>
            </p:cNvPr>
            <p:cNvGrpSpPr/>
            <p:nvPr/>
          </p:nvGrpSpPr>
          <p:grpSpPr>
            <a:xfrm>
              <a:off x="8006383" y="1074656"/>
              <a:ext cx="2637685" cy="5309674"/>
              <a:chOff x="8006383" y="1074656"/>
              <a:chExt cx="2637685" cy="5309674"/>
            </a:xfrm>
          </p:grpSpPr>
          <p:sp>
            <p:nvSpPr>
              <p:cNvPr id="194" name="任意多边形: 形状 193">
                <a:extLst>
                  <a:ext uri="{FF2B5EF4-FFF2-40B4-BE49-F238E27FC236}">
                    <a16:creationId xmlns:a16="http://schemas.microsoft.com/office/drawing/2014/main" id="{DE20C1C0-C39F-4812-B5A7-98BAC6770145}"/>
                  </a:ext>
                </a:extLst>
              </p:cNvPr>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FCD0BF0B-6746-4F33-B9C8-4E9E3D6E0550}"/>
                  </a:ext>
                </a:extLst>
              </p:cNvPr>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921BC1AC-1F9A-4786-B130-538DA197EFE1}"/>
                  </a:ext>
                </a:extLst>
              </p:cNvPr>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EB7B26CF-CCEF-44FC-9DE7-BAC7B12CF1A2}"/>
                  </a:ext>
                </a:extLst>
              </p:cNvPr>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10DB4DFE-1AFF-4B4C-A7DF-FE4CE90DFAE4}"/>
                  </a:ext>
                </a:extLst>
              </p:cNvPr>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BC056C7A-DEEE-4CBF-9E7A-3813846AD943}"/>
                  </a:ext>
                </a:extLst>
              </p:cNvPr>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F77D26DD-4E74-4D92-8DEE-37C01F76B9E5}"/>
                  </a:ext>
                </a:extLst>
              </p:cNvPr>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747E1660-3C2D-4012-A2F0-D8105DBA189A}"/>
                  </a:ext>
                </a:extLst>
              </p:cNvPr>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A366C3AB-2A45-444E-BFB8-8D68FD38DD25}"/>
                  </a:ext>
                </a:extLst>
              </p:cNvPr>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E7D254DA-0FD0-426C-ACCA-210C3720E7CD}"/>
                  </a:ext>
                </a:extLst>
              </p:cNvPr>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A3B5000A-8134-4C8C-A380-F8DDAB2C3599}"/>
                  </a:ext>
                </a:extLst>
              </p:cNvPr>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38F45ADB-290C-4C93-9FD7-5700E1D7B6F4}"/>
                  </a:ext>
                </a:extLst>
              </p:cNvPr>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6576352D-8C4E-489A-AD25-D3BD3CFCA140}"/>
                  </a:ext>
                </a:extLst>
              </p:cNvPr>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83506C23-03F6-46FE-881F-F5F7C0346C16}"/>
                  </a:ext>
                </a:extLst>
              </p:cNvPr>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8198AB49-0311-4C95-ABDF-02EC009A61FF}"/>
                  </a:ext>
                </a:extLst>
              </p:cNvPr>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356FF5D5-8B09-4545-A74E-D173ABCEF0F7}"/>
                  </a:ext>
                </a:extLst>
              </p:cNvPr>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1A3C6A36-D3A2-48E5-B390-BF3F951B178F}"/>
                  </a:ext>
                </a:extLst>
              </p:cNvPr>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B6F6B589-5C00-43DA-A9FA-2814FAB5F9EC}"/>
                  </a:ext>
                </a:extLst>
              </p:cNvPr>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212" name="任意多边形: 形状 211">
                <a:extLst>
                  <a:ext uri="{FF2B5EF4-FFF2-40B4-BE49-F238E27FC236}">
                    <a16:creationId xmlns:a16="http://schemas.microsoft.com/office/drawing/2014/main" id="{D8D24BD4-C94D-414D-A14D-01CFD4FF2840}"/>
                  </a:ext>
                </a:extLst>
              </p:cNvPr>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213" name="任意多边形: 形状 212">
                <a:extLst>
                  <a:ext uri="{FF2B5EF4-FFF2-40B4-BE49-F238E27FC236}">
                    <a16:creationId xmlns:a16="http://schemas.microsoft.com/office/drawing/2014/main" id="{8BECA905-8F03-4642-83A7-60F18037125C}"/>
                  </a:ext>
                </a:extLst>
              </p:cNvPr>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214" name="任意多边形: 形状 213">
                <a:extLst>
                  <a:ext uri="{FF2B5EF4-FFF2-40B4-BE49-F238E27FC236}">
                    <a16:creationId xmlns:a16="http://schemas.microsoft.com/office/drawing/2014/main" id="{59BA8273-CA06-436F-8103-9BD767DB89F3}"/>
                  </a:ext>
                </a:extLst>
              </p:cNvPr>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215" name="任意多边形: 形状 214">
                <a:extLst>
                  <a:ext uri="{FF2B5EF4-FFF2-40B4-BE49-F238E27FC236}">
                    <a16:creationId xmlns:a16="http://schemas.microsoft.com/office/drawing/2014/main" id="{8C54A978-5A15-41A5-B34F-4CB6CBC29C0E}"/>
                  </a:ext>
                </a:extLst>
              </p:cNvPr>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216" name="任意多边形: 形状 215">
                <a:extLst>
                  <a:ext uri="{FF2B5EF4-FFF2-40B4-BE49-F238E27FC236}">
                    <a16:creationId xmlns:a16="http://schemas.microsoft.com/office/drawing/2014/main" id="{56A956BB-56E0-486B-B062-78F985C9BB38}"/>
                  </a:ext>
                </a:extLst>
              </p:cNvPr>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217" name="任意多边形: 形状 216">
                <a:extLst>
                  <a:ext uri="{FF2B5EF4-FFF2-40B4-BE49-F238E27FC236}">
                    <a16:creationId xmlns:a16="http://schemas.microsoft.com/office/drawing/2014/main" id="{285E911A-9AD1-4E3B-AEF8-D33168804DE2}"/>
                  </a:ext>
                </a:extLst>
              </p:cNvPr>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218" name="任意多边形: 形状 217">
                <a:extLst>
                  <a:ext uri="{FF2B5EF4-FFF2-40B4-BE49-F238E27FC236}">
                    <a16:creationId xmlns:a16="http://schemas.microsoft.com/office/drawing/2014/main" id="{B78EF8D0-B582-4221-B202-10FE03C8B58A}"/>
                  </a:ext>
                </a:extLst>
              </p:cNvPr>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219" name="任意多边形: 形状 218">
                <a:extLst>
                  <a:ext uri="{FF2B5EF4-FFF2-40B4-BE49-F238E27FC236}">
                    <a16:creationId xmlns:a16="http://schemas.microsoft.com/office/drawing/2014/main" id="{6C9AA1F3-CAD5-4C62-ABEC-E25FB59AFD63}"/>
                  </a:ext>
                </a:extLst>
              </p:cNvPr>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220" name="任意多边形: 形状 219">
                <a:extLst>
                  <a:ext uri="{FF2B5EF4-FFF2-40B4-BE49-F238E27FC236}">
                    <a16:creationId xmlns:a16="http://schemas.microsoft.com/office/drawing/2014/main" id="{8C052974-59FA-4039-8608-72626AEA4A54}"/>
                  </a:ext>
                </a:extLst>
              </p:cNvPr>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221" name="任意多边形: 形状 220">
                <a:extLst>
                  <a:ext uri="{FF2B5EF4-FFF2-40B4-BE49-F238E27FC236}">
                    <a16:creationId xmlns:a16="http://schemas.microsoft.com/office/drawing/2014/main" id="{28744958-802D-4A60-AE87-14AE793FA43D}"/>
                  </a:ext>
                </a:extLst>
              </p:cNvPr>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222" name="任意多边形: 形状 221">
                <a:extLst>
                  <a:ext uri="{FF2B5EF4-FFF2-40B4-BE49-F238E27FC236}">
                    <a16:creationId xmlns:a16="http://schemas.microsoft.com/office/drawing/2014/main" id="{FD76F92F-14CB-4D4D-883F-E282441EC454}"/>
                  </a:ext>
                </a:extLst>
              </p:cNvPr>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223" name="任意多边形: 形状 222">
                <a:extLst>
                  <a:ext uri="{FF2B5EF4-FFF2-40B4-BE49-F238E27FC236}">
                    <a16:creationId xmlns:a16="http://schemas.microsoft.com/office/drawing/2014/main" id="{8E52C472-507E-4D67-B3CE-94CC7E0E0B33}"/>
                  </a:ext>
                </a:extLst>
              </p:cNvPr>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224" name="任意多边形: 形状 223">
                <a:extLst>
                  <a:ext uri="{FF2B5EF4-FFF2-40B4-BE49-F238E27FC236}">
                    <a16:creationId xmlns:a16="http://schemas.microsoft.com/office/drawing/2014/main" id="{A7E15C79-F155-4305-A732-A120123F6288}"/>
                  </a:ext>
                </a:extLst>
              </p:cNvPr>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id="{75D91BDE-176E-4053-B52F-833A754DC163}"/>
                  </a:ext>
                </a:extLst>
              </p:cNvPr>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id="{45AEF688-73E1-4D9D-A62A-5A893B35A611}"/>
                  </a:ext>
                </a:extLst>
              </p:cNvPr>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id="{DB089BCB-415D-4B29-AB93-EA069BE16DF6}"/>
                  </a:ext>
                </a:extLst>
              </p:cNvPr>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id="{84C8952C-2D30-49AC-B92A-FACEB4A394CF}"/>
                  </a:ext>
                </a:extLst>
              </p:cNvPr>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id="{1CB95150-7D3C-4683-A312-A5824F9402DC}"/>
                  </a:ext>
                </a:extLst>
              </p:cNvPr>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id="{FB1DFB0B-82B1-47C0-8D2A-215983F45943}"/>
                  </a:ext>
                </a:extLst>
              </p:cNvPr>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id="{404B6155-E2F1-4D5A-A9DB-1C234939695C}"/>
                  </a:ext>
                </a:extLst>
              </p:cNvPr>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id="{B7B54835-ADEB-4FE4-9E77-7F0BF1542D07}"/>
                  </a:ext>
                </a:extLst>
              </p:cNvPr>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21D175B9-C7D3-426A-BBCF-200DFC2460C2}"/>
                  </a:ext>
                </a:extLst>
              </p:cNvPr>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5D554E68-DEAA-4C4F-9AFE-36385FBFD114}"/>
                  </a:ext>
                </a:extLst>
              </p:cNvPr>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id="{99DA7E31-344C-40F5-839C-5A33DCE30A8F}"/>
                  </a:ext>
                </a:extLst>
              </p:cNvPr>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272F400C-27F9-438D-8CC2-47CA02329F9F}"/>
                  </a:ext>
                </a:extLst>
              </p:cNvPr>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0209FD54-44B1-41BF-BB06-7E81AEABFC84}"/>
                  </a:ext>
                </a:extLst>
              </p:cNvPr>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C0849E43-8043-4DE3-B26F-337E9CBA3B49}"/>
                  </a:ext>
                </a:extLst>
              </p:cNvPr>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38295021-F5E7-42C3-9581-445584BF6177}"/>
                  </a:ext>
                </a:extLst>
              </p:cNvPr>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id="{ABF10006-B010-4E3E-A255-B5BD2B6F54F3}"/>
                  </a:ext>
                </a:extLst>
              </p:cNvPr>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id="{80CD65FC-F889-436A-9998-1E1AC1CECCB3}"/>
                  </a:ext>
                </a:extLst>
              </p:cNvPr>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id="{142E150C-20D6-4FD9-8A4C-E8D51ECEBD04}"/>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id="{5047AA22-5E31-4154-808B-54D8E088BC18}"/>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id="{1805CD7D-D7F4-48BE-8630-C72A281FBF61}"/>
                  </a:ext>
                </a:extLst>
              </p:cNvPr>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id="{1008DB42-DFC0-4DE2-B990-813ED5A3825E}"/>
                  </a:ext>
                </a:extLst>
              </p:cNvPr>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id="{79B93D64-4749-442F-923C-02C9A7B4D8D6}"/>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id="{1D3BE748-2DEB-460E-81BE-600F00EF682D}"/>
                  </a:ext>
                </a:extLst>
              </p:cNvPr>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CC6E0C9C-BFAB-4C49-969E-148C689EB3ED}"/>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30A40A1A-4B18-42F5-9CBC-6F8B3B03B932}"/>
                  </a:ext>
                </a:extLst>
              </p:cNvPr>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BBDDDFB7-EF0D-4C35-A1B2-B99CB996A22C}"/>
                  </a:ext>
                </a:extLst>
              </p:cNvPr>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DFFDA8F1-9CBF-4FC3-8334-1E731520C532}"/>
                  </a:ext>
                </a:extLst>
              </p:cNvPr>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E85FCEC7-9E75-43A9-9891-ADF443DA89A4}"/>
                  </a:ext>
                </a:extLst>
              </p:cNvPr>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04E3A902-4257-452E-9722-0F7D636379B2}"/>
                  </a:ext>
                </a:extLst>
              </p:cNvPr>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14AEDAE6-25ED-498E-B90D-39AECA4F45A8}"/>
                  </a:ext>
                </a:extLst>
              </p:cNvPr>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FB4455F7-59D6-4199-B5CC-425B10EE8024}"/>
                  </a:ext>
                </a:extLst>
              </p:cNvPr>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3F3FB4BE-31C1-4E34-AA87-FC1B9608AF91}"/>
                  </a:ext>
                </a:extLst>
              </p:cNvPr>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23BDA0D9-0FE9-4C02-9F71-9AA1CE8AA507}"/>
                  </a:ext>
                </a:extLst>
              </p:cNvPr>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1DA487C2-0A43-4BD0-B3DE-D260EE73DF18}"/>
                  </a:ext>
                </a:extLst>
              </p:cNvPr>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3BA242E2-AF2E-4F0A-B580-4374D97C78DA}"/>
                  </a:ext>
                </a:extLst>
              </p:cNvPr>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F7C2DBE1-17BD-4C06-9073-D0FDC61E1C17}"/>
                  </a:ext>
                </a:extLst>
              </p:cNvPr>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9C874539-CEE2-4750-B1D8-45BC13A278B6}"/>
                  </a:ext>
                </a:extLst>
              </p:cNvPr>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C16F9E64-BACE-4F91-BE34-5320D6C2AA8B}"/>
                  </a:ext>
                </a:extLst>
              </p:cNvPr>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6CCDC932-3EFF-41A5-8AA7-8119678B0401}"/>
                  </a:ext>
                </a:extLst>
              </p:cNvPr>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3DA02510-C699-4BB5-B55E-79D83C30CD7F}"/>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A7F956EE-B0F4-4D3A-AD28-483DCA27E984}"/>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19027660-7F41-4477-A3B3-F0EDF177D305}"/>
                  </a:ext>
                </a:extLst>
              </p:cNvPr>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036A017A-1D90-4EEF-A2BC-F3A6CCFC4C20}"/>
                  </a:ext>
                </a:extLst>
              </p:cNvPr>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01F9E984-0764-4D69-B3D8-EC7941E43C37}"/>
                  </a:ext>
                </a:extLst>
              </p:cNvPr>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F54343A0-8299-4D79-B2CE-E0D68A2A6FF9}"/>
                  </a:ext>
                </a:extLst>
              </p:cNvPr>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24DDC86D-641E-419F-8FDA-6B777DA9F6D8}"/>
                  </a:ext>
                </a:extLst>
              </p:cNvPr>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ECC4B9E2-5C24-44E2-98C6-0AC22F8C52F4}"/>
                  </a:ext>
                </a:extLst>
              </p:cNvPr>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3CC31394-07E0-40E7-B897-65DEFD143994}"/>
                  </a:ext>
                </a:extLst>
              </p:cNvPr>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3F506AB5-F04C-4EF4-942C-0600B8D270A9}"/>
                  </a:ext>
                </a:extLst>
              </p:cNvPr>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FB7D5551-6EE5-4B96-9A13-068240C05383}"/>
                  </a:ext>
                </a:extLst>
              </p:cNvPr>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4DA203E4-50D0-40F2-817F-504A60504288}"/>
                  </a:ext>
                </a:extLst>
              </p:cNvPr>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6E04B65A-6D5F-482B-80D0-5CA889E6A7E8}"/>
                  </a:ext>
                </a:extLst>
              </p:cNvPr>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361733AD-1716-4814-AE33-3A2E6D506EB9}"/>
                  </a:ext>
                </a:extLst>
              </p:cNvPr>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AFBD012F-8EE1-4E71-9EDA-77AA0923C4F3}"/>
                  </a:ext>
                </a:extLst>
              </p:cNvPr>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ABEA3532-4552-433B-B973-91CAE5C52318}"/>
                  </a:ext>
                </a:extLst>
              </p:cNvPr>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9C165A77-E0BF-4003-9CC4-DB293989982F}"/>
                  </a:ext>
                </a:extLst>
              </p:cNvPr>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2393659E-483A-42E6-9059-240DC18EE5BC}"/>
                  </a:ext>
                </a:extLst>
              </p:cNvPr>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E3AE0667-93E7-4E0B-8CBC-F94CB35EE0EC}"/>
                  </a:ext>
                </a:extLst>
              </p:cNvPr>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76121672-C1C6-4AD1-93C7-9E7954AF3551}"/>
                  </a:ext>
                </a:extLst>
              </p:cNvPr>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7A548756-41A6-4452-9EE6-F94B0D130F66}"/>
                  </a:ext>
                </a:extLst>
              </p:cNvPr>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31794FE2-681C-4494-82BE-2D775FBA1654}"/>
                  </a:ext>
                </a:extLst>
              </p:cNvPr>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377F0E2B-998E-41F8-BCF2-4769DAD630B7}"/>
                  </a:ext>
                </a:extLst>
              </p:cNvPr>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14C00BB0-81C3-4404-9DBF-46984C1713B0}"/>
                  </a:ext>
                </a:extLst>
              </p:cNvPr>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86" name="任意多边形: 形状 185">
              <a:extLst>
                <a:ext uri="{FF2B5EF4-FFF2-40B4-BE49-F238E27FC236}">
                  <a16:creationId xmlns:a16="http://schemas.microsoft.com/office/drawing/2014/main" id="{73AA0CC3-53AB-44C7-98EF-A4C3193A6DF7}"/>
                </a:ext>
              </a:extLst>
            </p:cNvPr>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298001DD-9A5B-4B7F-BBA1-71F331AC2437}"/>
                </a:ext>
              </a:extLst>
            </p:cNvPr>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88" name="组合 187">
              <a:extLst>
                <a:ext uri="{FF2B5EF4-FFF2-40B4-BE49-F238E27FC236}">
                  <a16:creationId xmlns:a16="http://schemas.microsoft.com/office/drawing/2014/main" id="{016718D6-034A-4F5C-ACEC-4FE113031A5A}"/>
                </a:ext>
              </a:extLst>
            </p:cNvPr>
            <p:cNvGrpSpPr/>
            <p:nvPr/>
          </p:nvGrpSpPr>
          <p:grpSpPr>
            <a:xfrm>
              <a:off x="9478879" y="1612744"/>
              <a:ext cx="105728" cy="125985"/>
              <a:chOff x="11374844" y="1629587"/>
              <a:chExt cx="226342" cy="269707"/>
            </a:xfrm>
          </p:grpSpPr>
          <p:sp>
            <p:nvSpPr>
              <p:cNvPr id="192" name="椭圆 191">
                <a:extLst>
                  <a:ext uri="{FF2B5EF4-FFF2-40B4-BE49-F238E27FC236}">
                    <a16:creationId xmlns:a16="http://schemas.microsoft.com/office/drawing/2014/main" id="{EF118AD4-47F0-4B57-B9E3-2DDA07CA1C44}"/>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任意多边形: 形状 192">
                <a:extLst>
                  <a:ext uri="{FF2B5EF4-FFF2-40B4-BE49-F238E27FC236}">
                    <a16:creationId xmlns:a16="http://schemas.microsoft.com/office/drawing/2014/main" id="{CB384C7A-B8D6-44D4-B641-22603218A8AA}"/>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9" name="组合 188">
              <a:extLst>
                <a:ext uri="{FF2B5EF4-FFF2-40B4-BE49-F238E27FC236}">
                  <a16:creationId xmlns:a16="http://schemas.microsoft.com/office/drawing/2014/main" id="{399D9759-1E09-4578-B7DF-22933F98D470}"/>
                </a:ext>
              </a:extLst>
            </p:cNvPr>
            <p:cNvGrpSpPr/>
            <p:nvPr/>
          </p:nvGrpSpPr>
          <p:grpSpPr>
            <a:xfrm rot="841011">
              <a:off x="9882217" y="1620260"/>
              <a:ext cx="105728" cy="125985"/>
              <a:chOff x="11374844" y="1629587"/>
              <a:chExt cx="226342" cy="269707"/>
            </a:xfrm>
          </p:grpSpPr>
          <p:sp>
            <p:nvSpPr>
              <p:cNvPr id="190" name="椭圆 189">
                <a:extLst>
                  <a:ext uri="{FF2B5EF4-FFF2-40B4-BE49-F238E27FC236}">
                    <a16:creationId xmlns:a16="http://schemas.microsoft.com/office/drawing/2014/main" id="{9BA54B96-C397-4E44-B949-3AB41E309780}"/>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形状 190">
                <a:extLst>
                  <a:ext uri="{FF2B5EF4-FFF2-40B4-BE49-F238E27FC236}">
                    <a16:creationId xmlns:a16="http://schemas.microsoft.com/office/drawing/2014/main" id="{AC432B48-BA9F-44FA-8692-C1B812573030}"/>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38549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a:extLst>
              <a:ext uri="{FF2B5EF4-FFF2-40B4-BE49-F238E27FC236}">
                <a16:creationId xmlns:a16="http://schemas.microsoft.com/office/drawing/2014/main" id="{0269903B-6E4A-497E-9D0C-50E2D524762C}"/>
              </a:ext>
            </a:extLst>
          </p:cNvPr>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pic>
        <p:nvPicPr>
          <p:cNvPr id="100" name="图片 99">
            <a:extLst>
              <a:ext uri="{FF2B5EF4-FFF2-40B4-BE49-F238E27FC236}">
                <a16:creationId xmlns:a16="http://schemas.microsoft.com/office/drawing/2014/main" id="{07035B34-A0F4-4F43-BAD6-FDB9A97E4447}"/>
              </a:ext>
            </a:extLst>
          </p:cNvPr>
          <p:cNvPicPr>
            <a:picLocks noChangeAspect="1"/>
          </p:cNvPicPr>
          <p:nvPr/>
        </p:nvPicPr>
        <p:blipFill>
          <a:blip r:embed="rId3"/>
          <a:stretch>
            <a:fillRect/>
          </a:stretch>
        </p:blipFill>
        <p:spPr>
          <a:xfrm>
            <a:off x="7126613" y="1994378"/>
            <a:ext cx="4566300" cy="4127350"/>
          </a:xfrm>
          <a:prstGeom prst="rect">
            <a:avLst/>
          </a:prstGeom>
        </p:spPr>
      </p:pic>
      <p:sp>
        <p:nvSpPr>
          <p:cNvPr id="107" name="矩形: 圆角 106">
            <a:extLst>
              <a:ext uri="{FF2B5EF4-FFF2-40B4-BE49-F238E27FC236}">
                <a16:creationId xmlns:a16="http://schemas.microsoft.com/office/drawing/2014/main" id="{73FA2B14-6B6A-4A61-9334-1E543E6B2F92}"/>
              </a:ext>
            </a:extLst>
          </p:cNvPr>
          <p:cNvSpPr/>
          <p:nvPr/>
        </p:nvSpPr>
        <p:spPr>
          <a:xfrm>
            <a:off x="1616792" y="3687979"/>
            <a:ext cx="5106218" cy="2397587"/>
          </a:xfrm>
          <a:prstGeom prst="roundRect">
            <a:avLst>
              <a:gd name="adj" fmla="val 1225"/>
            </a:avLst>
          </a:prstGeom>
          <a:solidFill>
            <a:schemeClr val="bg1"/>
          </a:solidFill>
          <a:ln w="6350">
            <a:solidFill>
              <a:srgbClr val="FF6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4294967295"/>
          </p:nvPr>
        </p:nvSpPr>
        <p:spPr>
          <a:xfrm>
            <a:off x="1616792" y="1998875"/>
            <a:ext cx="5217495" cy="1383712"/>
          </a:xfrm>
        </p:spPr>
        <p:txBody>
          <a:bodyPr wrap="square">
            <a:spAutoFit/>
          </a:bodyPr>
          <a:lstStyle/>
          <a:p>
            <a:pPr marL="0" indent="0" algn="just">
              <a:lnSpc>
                <a:spcPct val="120000"/>
              </a:lnSpc>
              <a:spcBef>
                <a:spcPts val="0"/>
              </a:spcBef>
              <a:buNone/>
            </a:pPr>
            <a:r>
              <a:rPr lang="zh-CN" altLang="en-US" sz="2400" dirty="0">
                <a:cs typeface="+mn-ea"/>
                <a:sym typeface="+mn-lt"/>
              </a:rPr>
              <a:t>规模经济变化是指</a:t>
            </a:r>
            <a:r>
              <a:rPr lang="zh-CN" altLang="en-US" sz="2400" b="1" dirty="0">
                <a:solidFill>
                  <a:srgbClr val="FF6187"/>
                </a:solidFill>
                <a:cs typeface="+mn-ea"/>
                <a:sym typeface="+mn-lt"/>
              </a:rPr>
              <a:t>在其它条件不变的情况下，企业内部各种生产要素按等比例变化所带来的产量变化。</a:t>
            </a:r>
            <a:endParaRPr lang="zh-CN" altLang="en-US" sz="2400" dirty="0">
              <a:cs typeface="+mn-ea"/>
              <a:sym typeface="+mn-lt"/>
            </a:endParaRPr>
          </a:p>
        </p:txBody>
      </p:sp>
      <p:sp>
        <p:nvSpPr>
          <p:cNvPr id="5" name="标题 4">
            <a:extLst>
              <a:ext uri="{FF2B5EF4-FFF2-40B4-BE49-F238E27FC236}">
                <a16:creationId xmlns:a16="http://schemas.microsoft.com/office/drawing/2014/main" id="{82639FBD-21AD-4BFB-9D8A-C294516E51C7}"/>
              </a:ext>
            </a:extLst>
          </p:cNvPr>
          <p:cNvSpPr>
            <a:spLocks noGrp="1"/>
          </p:cNvSpPr>
          <p:nvPr>
            <p:ph type="title"/>
          </p:nvPr>
        </p:nvSpPr>
        <p:spPr/>
        <p:txBody>
          <a:bodyPr/>
          <a:lstStyle/>
          <a:p>
            <a:r>
              <a:rPr lang="zh-CN" altLang="en-US" dirty="0">
                <a:latin typeface="+mn-lt"/>
                <a:ea typeface="+mn-ea"/>
                <a:cs typeface="+mn-ea"/>
                <a:sym typeface="+mn-lt"/>
              </a:rPr>
              <a:t>二、生产函数</a:t>
            </a:r>
          </a:p>
        </p:txBody>
      </p:sp>
      <p:grpSp>
        <p:nvGrpSpPr>
          <p:cNvPr id="105" name="组合 104">
            <a:extLst>
              <a:ext uri="{FF2B5EF4-FFF2-40B4-BE49-F238E27FC236}">
                <a16:creationId xmlns:a16="http://schemas.microsoft.com/office/drawing/2014/main" id="{9DDB5475-7C37-4A84-849D-3BABFF3D3DBB}"/>
              </a:ext>
            </a:extLst>
          </p:cNvPr>
          <p:cNvGrpSpPr/>
          <p:nvPr/>
        </p:nvGrpSpPr>
        <p:grpSpPr>
          <a:xfrm>
            <a:off x="2781923" y="4087472"/>
            <a:ext cx="2775956" cy="536534"/>
            <a:chOff x="1752256" y="3807610"/>
            <a:chExt cx="2775956" cy="536534"/>
          </a:xfrm>
        </p:grpSpPr>
        <p:sp>
          <p:nvSpPr>
            <p:cNvPr id="2" name="矩形: 圆角 1">
              <a:extLst>
                <a:ext uri="{FF2B5EF4-FFF2-40B4-BE49-F238E27FC236}">
                  <a16:creationId xmlns:a16="http://schemas.microsoft.com/office/drawing/2014/main" id="{9642184D-66B5-415D-9089-933BA0C9F91C}"/>
                </a:ext>
              </a:extLst>
            </p:cNvPr>
            <p:cNvSpPr/>
            <p:nvPr/>
          </p:nvSpPr>
          <p:spPr>
            <a:xfrm>
              <a:off x="1752256" y="3807610"/>
              <a:ext cx="2775956" cy="536534"/>
            </a:xfrm>
            <a:prstGeom prst="roundRect">
              <a:avLst>
                <a:gd name="adj" fmla="val 30289"/>
              </a:avLst>
            </a:prstGeom>
            <a:solidFill>
              <a:srgbClr val="FF6187"/>
            </a:solidFill>
          </p:spPr>
          <p:txBody>
            <a:bodyPr wrap="square" anchor="ctr">
              <a:noAutofit/>
            </a:bodyPr>
            <a:lstStyle/>
            <a:p>
              <a:pPr marL="285750" indent="-285750">
                <a:spcBef>
                  <a:spcPts val="0"/>
                </a:spcBef>
                <a:buFont typeface="Wingdings" panose="05000000000000000000" pitchFamily="2" charset="2"/>
                <a:buChar char="l"/>
              </a:pPr>
              <a:r>
                <a:rPr lang="zh-CN" altLang="en-US" sz="2400" b="1" dirty="0">
                  <a:solidFill>
                    <a:schemeClr val="bg1"/>
                  </a:solidFill>
                  <a:cs typeface="+mn-ea"/>
                  <a:sym typeface="+mn-lt"/>
                </a:rPr>
                <a:t>规模经济递增</a:t>
              </a:r>
            </a:p>
          </p:txBody>
        </p:sp>
        <p:sp>
          <p:nvSpPr>
            <p:cNvPr id="101" name="箭头: 下 100">
              <a:extLst>
                <a:ext uri="{FF2B5EF4-FFF2-40B4-BE49-F238E27FC236}">
                  <a16:creationId xmlns:a16="http://schemas.microsoft.com/office/drawing/2014/main" id="{630F84BF-98A5-4F70-B70A-FCBB01119D5C}"/>
                </a:ext>
              </a:extLst>
            </p:cNvPr>
            <p:cNvSpPr/>
            <p:nvPr/>
          </p:nvSpPr>
          <p:spPr>
            <a:xfrm flipV="1">
              <a:off x="4081173" y="3905906"/>
              <a:ext cx="243513" cy="368763"/>
            </a:xfrm>
            <a:prstGeom prst="downArrow">
              <a:avLst/>
            </a:prstGeom>
            <a:gradFill>
              <a:gsLst>
                <a:gs pos="35000">
                  <a:schemeClr val="bg1"/>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矩形: 圆角 102">
            <a:extLst>
              <a:ext uri="{FF2B5EF4-FFF2-40B4-BE49-F238E27FC236}">
                <a16:creationId xmlns:a16="http://schemas.microsoft.com/office/drawing/2014/main" id="{860278E1-4980-41DC-9BD9-33C4C3E21384}"/>
              </a:ext>
            </a:extLst>
          </p:cNvPr>
          <p:cNvSpPr/>
          <p:nvPr/>
        </p:nvSpPr>
        <p:spPr>
          <a:xfrm>
            <a:off x="2781923" y="4723194"/>
            <a:ext cx="2775956" cy="536534"/>
          </a:xfrm>
          <a:prstGeom prst="roundRect">
            <a:avLst>
              <a:gd name="adj" fmla="val 30289"/>
            </a:avLst>
          </a:prstGeom>
          <a:solidFill>
            <a:srgbClr val="FF6187"/>
          </a:solidFill>
        </p:spPr>
        <p:txBody>
          <a:bodyPr wrap="square" anchor="ctr">
            <a:noAutofit/>
          </a:bodyPr>
          <a:lstStyle/>
          <a:p>
            <a:pPr marL="285750" indent="-285750">
              <a:spcBef>
                <a:spcPts val="0"/>
              </a:spcBef>
              <a:buFont typeface="Wingdings" panose="05000000000000000000" pitchFamily="2" charset="2"/>
              <a:buChar char="l"/>
            </a:pPr>
            <a:r>
              <a:rPr lang="zh-CN" altLang="en-US" sz="2400" b="1" dirty="0">
                <a:solidFill>
                  <a:schemeClr val="bg1"/>
                </a:solidFill>
                <a:cs typeface="+mn-ea"/>
                <a:sym typeface="+mn-lt"/>
              </a:rPr>
              <a:t>规模经济不变</a:t>
            </a:r>
          </a:p>
        </p:txBody>
      </p:sp>
      <p:grpSp>
        <p:nvGrpSpPr>
          <p:cNvPr id="106" name="组合 105">
            <a:extLst>
              <a:ext uri="{FF2B5EF4-FFF2-40B4-BE49-F238E27FC236}">
                <a16:creationId xmlns:a16="http://schemas.microsoft.com/office/drawing/2014/main" id="{739512A2-8291-4A8D-9189-D57CFEAB5D64}"/>
              </a:ext>
            </a:extLst>
          </p:cNvPr>
          <p:cNvGrpSpPr/>
          <p:nvPr/>
        </p:nvGrpSpPr>
        <p:grpSpPr>
          <a:xfrm>
            <a:off x="2781923" y="5358915"/>
            <a:ext cx="2775956" cy="536534"/>
            <a:chOff x="1752256" y="5119053"/>
            <a:chExt cx="2775956" cy="536534"/>
          </a:xfrm>
        </p:grpSpPr>
        <p:sp>
          <p:nvSpPr>
            <p:cNvPr id="104" name="矩形: 圆角 103">
              <a:extLst>
                <a:ext uri="{FF2B5EF4-FFF2-40B4-BE49-F238E27FC236}">
                  <a16:creationId xmlns:a16="http://schemas.microsoft.com/office/drawing/2014/main" id="{827E6CB8-AF1E-4C0F-AC9B-7C12D5B79874}"/>
                </a:ext>
              </a:extLst>
            </p:cNvPr>
            <p:cNvSpPr/>
            <p:nvPr/>
          </p:nvSpPr>
          <p:spPr>
            <a:xfrm>
              <a:off x="1752256" y="5119053"/>
              <a:ext cx="2775956" cy="536534"/>
            </a:xfrm>
            <a:prstGeom prst="roundRect">
              <a:avLst>
                <a:gd name="adj" fmla="val 30289"/>
              </a:avLst>
            </a:prstGeom>
            <a:solidFill>
              <a:srgbClr val="FF6187"/>
            </a:solidFill>
          </p:spPr>
          <p:txBody>
            <a:bodyPr wrap="square" anchor="ctr">
              <a:noAutofit/>
            </a:bodyPr>
            <a:lstStyle/>
            <a:p>
              <a:pPr marL="285750" indent="-285750">
                <a:spcBef>
                  <a:spcPts val="0"/>
                </a:spcBef>
                <a:buFont typeface="Wingdings" panose="05000000000000000000" pitchFamily="2" charset="2"/>
                <a:buChar char="l"/>
              </a:pPr>
              <a:r>
                <a:rPr lang="zh-CN" altLang="en-US" sz="2400" b="1" dirty="0">
                  <a:solidFill>
                    <a:schemeClr val="bg1"/>
                  </a:solidFill>
                  <a:cs typeface="+mn-ea"/>
                  <a:sym typeface="+mn-lt"/>
                </a:rPr>
                <a:t>规模经济递减</a:t>
              </a:r>
            </a:p>
          </p:txBody>
        </p:sp>
        <p:sp>
          <p:nvSpPr>
            <p:cNvPr id="102" name="箭头: 下 101">
              <a:extLst>
                <a:ext uri="{FF2B5EF4-FFF2-40B4-BE49-F238E27FC236}">
                  <a16:creationId xmlns:a16="http://schemas.microsoft.com/office/drawing/2014/main" id="{48972E4E-6C67-4C2F-8D25-970246C655A3}"/>
                </a:ext>
              </a:extLst>
            </p:cNvPr>
            <p:cNvSpPr/>
            <p:nvPr/>
          </p:nvSpPr>
          <p:spPr>
            <a:xfrm>
              <a:off x="4081173" y="5219576"/>
              <a:ext cx="243513" cy="368763"/>
            </a:xfrm>
            <a:prstGeom prst="downArrow">
              <a:avLst/>
            </a:prstGeom>
            <a:gradFill>
              <a:gsLst>
                <a:gs pos="35000">
                  <a:schemeClr val="bg1"/>
                </a:gs>
                <a:gs pos="100000">
                  <a:schemeClr val="bg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圆角 8">
            <a:extLst>
              <a:ext uri="{FF2B5EF4-FFF2-40B4-BE49-F238E27FC236}">
                <a16:creationId xmlns:a16="http://schemas.microsoft.com/office/drawing/2014/main" id="{04807B67-CAE3-4451-8CF7-7BD12DF18629}"/>
              </a:ext>
            </a:extLst>
          </p:cNvPr>
          <p:cNvSpPr/>
          <p:nvPr/>
        </p:nvSpPr>
        <p:spPr>
          <a:xfrm>
            <a:off x="1845644" y="3442705"/>
            <a:ext cx="4648515" cy="471082"/>
          </a:xfrm>
          <a:prstGeom prst="roundRect">
            <a:avLst>
              <a:gd name="adj" fmla="val 21053"/>
            </a:avLst>
          </a:prstGeom>
          <a:solidFill>
            <a:srgbClr val="FFFFB3"/>
          </a:solidFill>
          <a:ln>
            <a:solidFill>
              <a:srgbClr val="FF6187"/>
            </a:solidFill>
          </a:ln>
        </p:spPr>
        <p:txBody>
          <a:bodyPr wrap="square" anchor="ctr">
            <a:noAutofit/>
          </a:bodyPr>
          <a:lstStyle/>
          <a:p>
            <a:pPr algn="ctr"/>
            <a:r>
              <a:rPr lang="zh-CN" altLang="en-US" sz="2400" dirty="0">
                <a:cs typeface="+mn-ea"/>
                <a:sym typeface="+mn-lt"/>
              </a:rPr>
              <a:t>企业的规模经济变化可以分为</a:t>
            </a:r>
            <a:endParaRPr lang="zh-CN" altLang="en-US" sz="2400" dirty="0"/>
          </a:p>
        </p:txBody>
      </p:sp>
      <p:sp>
        <p:nvSpPr>
          <p:cNvPr id="108" name="平行四边形 107">
            <a:extLst>
              <a:ext uri="{FF2B5EF4-FFF2-40B4-BE49-F238E27FC236}">
                <a16:creationId xmlns:a16="http://schemas.microsoft.com/office/drawing/2014/main" id="{F55B4E75-D6ED-41D4-AB3D-307D79CD18EA}"/>
              </a:ext>
            </a:extLst>
          </p:cNvPr>
          <p:cNvSpPr/>
          <p:nvPr/>
        </p:nvSpPr>
        <p:spPr>
          <a:xfrm>
            <a:off x="3688420" y="1135849"/>
            <a:ext cx="4803208"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（四）规模经济</a:t>
            </a:r>
          </a:p>
        </p:txBody>
      </p:sp>
    </p:spTree>
    <p:extLst>
      <p:ext uri="{BB962C8B-B14F-4D97-AF65-F5344CB8AC3E}">
        <p14:creationId xmlns:p14="http://schemas.microsoft.com/office/powerpoint/2010/main" val="870104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7A9473E-18E8-46D5-975B-C3382976286A}"/>
              </a:ext>
            </a:extLst>
          </p:cNvPr>
          <p:cNvPicPr>
            <a:picLocks noChangeAspect="1"/>
          </p:cNvPicPr>
          <p:nvPr/>
        </p:nvPicPr>
        <p:blipFill>
          <a:blip r:embed="rId3"/>
          <a:stretch>
            <a:fillRect/>
          </a:stretch>
        </p:blipFill>
        <p:spPr>
          <a:xfrm>
            <a:off x="6381561" y="2138895"/>
            <a:ext cx="5547841" cy="3913971"/>
          </a:xfrm>
          <a:prstGeom prst="rect">
            <a:avLst/>
          </a:prstGeom>
        </p:spPr>
      </p:pic>
      <p:sp>
        <p:nvSpPr>
          <p:cNvPr id="25" name="矩形: 圆角 24">
            <a:extLst>
              <a:ext uri="{FF2B5EF4-FFF2-40B4-BE49-F238E27FC236}">
                <a16:creationId xmlns:a16="http://schemas.microsoft.com/office/drawing/2014/main" id="{C53A4083-A14D-45F4-84BC-D644611DECA9}"/>
              </a:ext>
            </a:extLst>
          </p:cNvPr>
          <p:cNvSpPr/>
          <p:nvPr/>
        </p:nvSpPr>
        <p:spPr>
          <a:xfrm>
            <a:off x="1786502" y="2696256"/>
            <a:ext cx="4351007" cy="2898467"/>
          </a:xfrm>
          <a:prstGeom prst="roundRect">
            <a:avLst>
              <a:gd name="adj" fmla="val 6225"/>
            </a:avLst>
          </a:prstGeom>
          <a:solidFill>
            <a:srgbClr val="FFFFB3"/>
          </a:solidFill>
          <a:ln>
            <a:solidFill>
              <a:srgbClr val="FF4775"/>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endParaRPr lang="zh-CN" altLang="en-US" sz="2200" dirty="0">
              <a:solidFill>
                <a:schemeClr val="tx1"/>
              </a:solidFill>
            </a:endParaRPr>
          </a:p>
        </p:txBody>
      </p:sp>
      <p:sp>
        <p:nvSpPr>
          <p:cNvPr id="156675" name="Rectangle 3"/>
          <p:cNvSpPr>
            <a:spLocks noGrp="1" noChangeArrowheads="1"/>
          </p:cNvSpPr>
          <p:nvPr>
            <p:ph type="body" idx="4294967295"/>
          </p:nvPr>
        </p:nvSpPr>
        <p:spPr>
          <a:xfrm>
            <a:off x="1743047" y="2933655"/>
            <a:ext cx="4239190" cy="2344616"/>
          </a:xfrm>
        </p:spPr>
        <p:txBody>
          <a:bodyPr wrap="square" anchor="ctr">
            <a:spAutoFit/>
          </a:bodyPr>
          <a:lstStyle/>
          <a:p>
            <a:pPr eaLnBrk="1" hangingPunct="1">
              <a:lnSpc>
                <a:spcPct val="120000"/>
              </a:lnSpc>
              <a:spcBef>
                <a:spcPts val="0"/>
              </a:spcBef>
              <a:buFont typeface="Wingdings" panose="05000000000000000000" pitchFamily="2" charset="2"/>
              <a:buNone/>
            </a:pPr>
            <a:r>
              <a:rPr lang="zh-CN" altLang="en-US" sz="2400" b="1" dirty="0">
                <a:latin typeface="+mn-ea"/>
                <a:cs typeface="+mn-ea"/>
                <a:sym typeface="+mn-lt"/>
              </a:rPr>
              <a:t>                   </a:t>
            </a:r>
            <a:r>
              <a:rPr lang="zh-CN" altLang="en-US" b="1" dirty="0">
                <a:latin typeface="+mn-ea"/>
                <a:cs typeface="+mn-ea"/>
                <a:sym typeface="+mn-lt"/>
              </a:rPr>
              <a:t>概念：</a:t>
            </a:r>
            <a:r>
              <a:rPr lang="zh-CN" altLang="en-US" sz="2400" dirty="0">
                <a:latin typeface="+mn-ea"/>
                <a:cs typeface="+mn-ea"/>
                <a:sym typeface="+mn-lt"/>
              </a:rPr>
              <a:t>在其他条   </a:t>
            </a:r>
            <a:endParaRPr lang="en-US" altLang="zh-CN" sz="2400" dirty="0">
              <a:latin typeface="+mn-ea"/>
              <a:cs typeface="+mn-ea"/>
              <a:sym typeface="+mn-lt"/>
            </a:endParaRPr>
          </a:p>
          <a:p>
            <a:pPr eaLnBrk="1" hangingPunct="1">
              <a:lnSpc>
                <a:spcPct val="120000"/>
              </a:lnSpc>
              <a:spcBef>
                <a:spcPts val="0"/>
              </a:spcBef>
              <a:buFont typeface="Wingdings" panose="05000000000000000000" pitchFamily="2" charset="2"/>
              <a:buNone/>
            </a:pPr>
            <a:r>
              <a:rPr lang="en-US" altLang="zh-CN" sz="2400" dirty="0">
                <a:latin typeface="+mn-ea"/>
                <a:cs typeface="+mn-ea"/>
                <a:sym typeface="+mn-lt"/>
              </a:rPr>
              <a:t>                   </a:t>
            </a:r>
            <a:r>
              <a:rPr lang="zh-CN" altLang="en-US" sz="2400" dirty="0">
                <a:latin typeface="+mn-ea"/>
                <a:cs typeface="+mn-ea"/>
                <a:sym typeface="+mn-lt"/>
              </a:rPr>
              <a:t>件不变的情况下，</a:t>
            </a:r>
            <a:endParaRPr lang="en-US" altLang="zh-CN" sz="2400" dirty="0">
              <a:latin typeface="+mn-ea"/>
              <a:cs typeface="+mn-ea"/>
              <a:sym typeface="+mn-lt"/>
            </a:endParaRPr>
          </a:p>
          <a:p>
            <a:pPr eaLnBrk="1" hangingPunct="1">
              <a:lnSpc>
                <a:spcPct val="120000"/>
              </a:lnSpc>
              <a:spcBef>
                <a:spcPts val="0"/>
              </a:spcBef>
              <a:buFont typeface="Wingdings" panose="05000000000000000000" pitchFamily="2" charset="2"/>
              <a:buNone/>
            </a:pPr>
            <a:r>
              <a:rPr lang="zh-CN" altLang="en-US" sz="2400" dirty="0">
                <a:latin typeface="+mn-ea"/>
                <a:cs typeface="+mn-ea"/>
                <a:sym typeface="+mn-lt"/>
              </a:rPr>
              <a:t>                   企业内部各种生</a:t>
            </a:r>
            <a:endParaRPr lang="en-US" altLang="zh-CN" sz="2400" dirty="0">
              <a:latin typeface="+mn-ea"/>
              <a:cs typeface="+mn-ea"/>
              <a:sym typeface="+mn-lt"/>
            </a:endParaRPr>
          </a:p>
          <a:p>
            <a:pPr eaLnBrk="1" hangingPunct="1">
              <a:lnSpc>
                <a:spcPct val="120000"/>
              </a:lnSpc>
              <a:spcBef>
                <a:spcPts val="0"/>
              </a:spcBef>
              <a:buFont typeface="Wingdings" panose="05000000000000000000" pitchFamily="2" charset="2"/>
              <a:buNone/>
            </a:pPr>
            <a:r>
              <a:rPr lang="en-US" altLang="zh-CN" sz="2400" dirty="0">
                <a:latin typeface="+mn-ea"/>
                <a:cs typeface="+mn-ea"/>
                <a:sym typeface="+mn-lt"/>
              </a:rPr>
              <a:t>                   </a:t>
            </a:r>
            <a:r>
              <a:rPr lang="zh-CN" altLang="en-US" sz="2400" dirty="0">
                <a:latin typeface="+mn-ea"/>
                <a:cs typeface="+mn-ea"/>
                <a:sym typeface="+mn-lt"/>
              </a:rPr>
              <a:t>产要素按相同比例变化时所带来的产量变化</a:t>
            </a:r>
          </a:p>
        </p:txBody>
      </p:sp>
      <p:sp>
        <p:nvSpPr>
          <p:cNvPr id="4" name="标题 3">
            <a:extLst>
              <a:ext uri="{FF2B5EF4-FFF2-40B4-BE49-F238E27FC236}">
                <a16:creationId xmlns:a16="http://schemas.microsoft.com/office/drawing/2014/main" id="{2911A642-D11F-45E5-90B1-F215CBE568BB}"/>
              </a:ext>
            </a:extLst>
          </p:cNvPr>
          <p:cNvSpPr>
            <a:spLocks noGrp="1"/>
          </p:cNvSpPr>
          <p:nvPr>
            <p:ph type="title"/>
          </p:nvPr>
        </p:nvSpPr>
        <p:spPr/>
        <p:txBody>
          <a:bodyPr/>
          <a:lstStyle/>
          <a:p>
            <a:r>
              <a:rPr lang="zh-CN" altLang="en-US" dirty="0">
                <a:latin typeface="+mn-lt"/>
                <a:ea typeface="+mn-ea"/>
                <a:cs typeface="+mn-ea"/>
                <a:sym typeface="+mn-lt"/>
              </a:rPr>
              <a:t>二、生产函数</a:t>
            </a:r>
          </a:p>
        </p:txBody>
      </p:sp>
      <p:grpSp>
        <p:nvGrpSpPr>
          <p:cNvPr id="7" name="组合 6">
            <a:extLst>
              <a:ext uri="{FF2B5EF4-FFF2-40B4-BE49-F238E27FC236}">
                <a16:creationId xmlns:a16="http://schemas.microsoft.com/office/drawing/2014/main" id="{70825ED2-0871-457E-9435-7D4C9A9FC1CC}"/>
              </a:ext>
            </a:extLst>
          </p:cNvPr>
          <p:cNvGrpSpPr/>
          <p:nvPr/>
        </p:nvGrpSpPr>
        <p:grpSpPr>
          <a:xfrm>
            <a:off x="3257366" y="1362072"/>
            <a:ext cx="5694960" cy="590467"/>
            <a:chOff x="3257366" y="1407042"/>
            <a:chExt cx="5694960" cy="590467"/>
          </a:xfrm>
        </p:grpSpPr>
        <p:sp>
          <p:nvSpPr>
            <p:cNvPr id="2" name="矩形: 圆角 1">
              <a:extLst>
                <a:ext uri="{FF2B5EF4-FFF2-40B4-BE49-F238E27FC236}">
                  <a16:creationId xmlns:a16="http://schemas.microsoft.com/office/drawing/2014/main" id="{3538EBF8-BF3A-448B-BBE6-ECDB26ACD4E3}"/>
                </a:ext>
              </a:extLst>
            </p:cNvPr>
            <p:cNvSpPr/>
            <p:nvPr/>
          </p:nvSpPr>
          <p:spPr>
            <a:xfrm>
              <a:off x="4716407" y="1407042"/>
              <a:ext cx="2776878" cy="590467"/>
            </a:xfrm>
            <a:prstGeom prst="roundRect">
              <a:avLst>
                <a:gd name="adj" fmla="val 30569"/>
              </a:avLst>
            </a:prstGeom>
            <a:solidFill>
              <a:srgbClr val="FF6187"/>
            </a:solidFill>
            <a:ln>
              <a:solidFill>
                <a:srgbClr val="FF6187"/>
              </a:solidFill>
            </a:ln>
          </p:spPr>
          <p:txBody>
            <a:bodyPr wrap="square" anchor="ctr">
              <a:noAutofit/>
            </a:bodyPr>
            <a:lstStyle/>
            <a:p>
              <a:pPr algn="ctr"/>
              <a:r>
                <a:rPr lang="zh-CN" altLang="en-US" sz="2800" b="1" spc="600" dirty="0">
                  <a:solidFill>
                    <a:schemeClr val="bg1"/>
                  </a:solidFill>
                  <a:cs typeface="+mn-ea"/>
                  <a:sym typeface="+mn-lt"/>
                </a:rPr>
                <a:t>规模收益</a:t>
              </a:r>
              <a:endParaRPr lang="zh-CN" altLang="en-US" sz="2800" spc="600" dirty="0">
                <a:solidFill>
                  <a:schemeClr val="bg1"/>
                </a:solidFill>
                <a:cs typeface="+mn-ea"/>
                <a:sym typeface="+mn-lt"/>
              </a:endParaRPr>
            </a:p>
          </p:txBody>
        </p:sp>
        <p:cxnSp>
          <p:nvCxnSpPr>
            <p:cNvPr id="6" name="直接连接符 5">
              <a:extLst>
                <a:ext uri="{FF2B5EF4-FFF2-40B4-BE49-F238E27FC236}">
                  <a16:creationId xmlns:a16="http://schemas.microsoft.com/office/drawing/2014/main" id="{C107E061-E018-4A52-B065-466B7940690F}"/>
                </a:ext>
              </a:extLst>
            </p:cNvPr>
            <p:cNvCxnSpPr>
              <a:cxnSpLocks/>
            </p:cNvCxnSpPr>
            <p:nvPr/>
          </p:nvCxnSpPr>
          <p:spPr>
            <a:xfrm>
              <a:off x="3257366" y="1702275"/>
              <a:ext cx="1257875" cy="0"/>
            </a:xfrm>
            <a:prstGeom prst="line">
              <a:avLst/>
            </a:prstGeom>
            <a:ln>
              <a:gradFill flip="none" rotWithShape="1">
                <a:gsLst>
                  <a:gs pos="0">
                    <a:srgbClr val="FF4775"/>
                  </a:gs>
                  <a:gs pos="100000">
                    <a:srgbClr val="FF4775">
                      <a:alpha val="0"/>
                    </a:srgbClr>
                  </a:gs>
                </a:gsLst>
                <a:lin ang="10800000" scaled="1"/>
                <a:tileRect/>
              </a:gradFill>
              <a:tailEnd type="oval" w="lg" len="lg"/>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E165DB6-1295-4547-8A9F-0203BBEDA6FE}"/>
                </a:ext>
              </a:extLst>
            </p:cNvPr>
            <p:cNvCxnSpPr>
              <a:cxnSpLocks/>
            </p:cNvCxnSpPr>
            <p:nvPr/>
          </p:nvCxnSpPr>
          <p:spPr>
            <a:xfrm flipH="1">
              <a:off x="7694451" y="1702275"/>
              <a:ext cx="1257875" cy="0"/>
            </a:xfrm>
            <a:prstGeom prst="line">
              <a:avLst/>
            </a:prstGeom>
            <a:ln>
              <a:gradFill flip="none" rotWithShape="1">
                <a:gsLst>
                  <a:gs pos="0">
                    <a:srgbClr val="FF4775"/>
                  </a:gs>
                  <a:gs pos="100000">
                    <a:srgbClr val="FF4775">
                      <a:alpha val="0"/>
                    </a:srgbClr>
                  </a:gs>
                </a:gsLst>
                <a:lin ang="10800000" scaled="1"/>
                <a:tileRect/>
              </a:gradFill>
              <a:tailEnd type="oval" w="lg" len="lg"/>
            </a:ln>
          </p:spPr>
          <p:style>
            <a:lnRef idx="1">
              <a:schemeClr val="accent1"/>
            </a:lnRef>
            <a:fillRef idx="0">
              <a:schemeClr val="accent1"/>
            </a:fillRef>
            <a:effectRef idx="0">
              <a:schemeClr val="accent1"/>
            </a:effectRef>
            <a:fontRef idx="minor">
              <a:schemeClr val="tx1"/>
            </a:fontRef>
          </p:style>
        </p:cxnSp>
      </p:grpSp>
      <p:pic>
        <p:nvPicPr>
          <p:cNvPr id="3" name="图片 2">
            <a:extLst>
              <a:ext uri="{FF2B5EF4-FFF2-40B4-BE49-F238E27FC236}">
                <a16:creationId xmlns:a16="http://schemas.microsoft.com/office/drawing/2014/main" id="{83130426-0592-4013-978E-00D85A9F7BE9}"/>
              </a:ext>
            </a:extLst>
          </p:cNvPr>
          <p:cNvPicPr>
            <a:picLocks noChangeAspect="1"/>
          </p:cNvPicPr>
          <p:nvPr/>
        </p:nvPicPr>
        <p:blipFill>
          <a:blip r:embed="rId4"/>
          <a:stretch>
            <a:fillRect/>
          </a:stretch>
        </p:blipFill>
        <p:spPr>
          <a:xfrm>
            <a:off x="681575" y="2244199"/>
            <a:ext cx="2725148" cy="2438611"/>
          </a:xfrm>
          <a:prstGeom prst="rect">
            <a:avLst/>
          </a:prstGeom>
        </p:spPr>
      </p:pic>
      <p:grpSp>
        <p:nvGrpSpPr>
          <p:cNvPr id="314" name="组合 313">
            <a:extLst>
              <a:ext uri="{FF2B5EF4-FFF2-40B4-BE49-F238E27FC236}">
                <a16:creationId xmlns:a16="http://schemas.microsoft.com/office/drawing/2014/main" id="{C14D3BB1-9B15-4D77-97AF-C6C129BADEB7}"/>
              </a:ext>
            </a:extLst>
          </p:cNvPr>
          <p:cNvGrpSpPr/>
          <p:nvPr/>
        </p:nvGrpSpPr>
        <p:grpSpPr>
          <a:xfrm>
            <a:off x="12517229" y="2132005"/>
            <a:ext cx="6190938" cy="4196465"/>
            <a:chOff x="414181" y="2671788"/>
            <a:chExt cx="5732038" cy="3885404"/>
          </a:xfrm>
        </p:grpSpPr>
        <p:sp>
          <p:nvSpPr>
            <p:cNvPr id="315" name="Arc 9">
              <a:extLst>
                <a:ext uri="{FF2B5EF4-FFF2-40B4-BE49-F238E27FC236}">
                  <a16:creationId xmlns:a16="http://schemas.microsoft.com/office/drawing/2014/main" id="{3BBC6F67-7F1F-4C7F-8C83-E7B9CACA1BBA}"/>
                </a:ext>
              </a:extLst>
            </p:cNvPr>
            <p:cNvSpPr>
              <a:spLocks/>
            </p:cNvSpPr>
            <p:nvPr/>
          </p:nvSpPr>
          <p:spPr bwMode="auto">
            <a:xfrm rot="16200000">
              <a:off x="2211911" y="4440964"/>
              <a:ext cx="1981200" cy="2251256"/>
            </a:xfrm>
            <a:custGeom>
              <a:avLst/>
              <a:gdLst>
                <a:gd name="T0" fmla="*/ 1414448 w 21600"/>
                <a:gd name="T1" fmla="*/ 0 h 23634"/>
                <a:gd name="T2" fmla="*/ 1820961 w 21600"/>
                <a:gd name="T3" fmla="*/ 2200275 h 23634"/>
                <a:gd name="T4" fmla="*/ 0 w 21600"/>
                <a:gd name="T5" fmla="*/ 1408105 h 23634"/>
                <a:gd name="T6" fmla="*/ 0 60000 65536"/>
                <a:gd name="T7" fmla="*/ 0 60000 65536"/>
                <a:gd name="T8" fmla="*/ 0 60000 65536"/>
                <a:gd name="T9" fmla="*/ 0 w 21600"/>
                <a:gd name="T10" fmla="*/ 0 h 23634"/>
                <a:gd name="T11" fmla="*/ 21600 w 21600"/>
                <a:gd name="T12" fmla="*/ 23634 h 23634"/>
              </a:gdLst>
              <a:ahLst/>
              <a:cxnLst>
                <a:cxn ang="T6">
                  <a:pos x="T0" y="T1"/>
                </a:cxn>
                <a:cxn ang="T7">
                  <a:pos x="T2" y="T3"/>
                </a:cxn>
                <a:cxn ang="T8">
                  <a:pos x="T4" y="T5"/>
                </a:cxn>
              </a:cxnLst>
              <a:rect l="T9" t="T10" r="T11" b="T12"/>
              <a:pathLst>
                <a:path w="21600" h="23634" fill="none" extrusionOk="0">
                  <a:moveTo>
                    <a:pt x="15420" y="0"/>
                  </a:moveTo>
                  <a:cubicBezTo>
                    <a:pt x="19381" y="4038"/>
                    <a:pt x="21600" y="9468"/>
                    <a:pt x="21600" y="15125"/>
                  </a:cubicBezTo>
                  <a:cubicBezTo>
                    <a:pt x="21600" y="18050"/>
                    <a:pt x="21005" y="20945"/>
                    <a:pt x="19853" y="23634"/>
                  </a:cubicBezTo>
                </a:path>
                <a:path w="21600" h="23634" stroke="0" extrusionOk="0">
                  <a:moveTo>
                    <a:pt x="15420" y="0"/>
                  </a:moveTo>
                  <a:cubicBezTo>
                    <a:pt x="19381" y="4038"/>
                    <a:pt x="21600" y="9468"/>
                    <a:pt x="21600" y="15125"/>
                  </a:cubicBezTo>
                  <a:cubicBezTo>
                    <a:pt x="21600" y="18050"/>
                    <a:pt x="21005" y="20945"/>
                    <a:pt x="19853" y="23634"/>
                  </a:cubicBezTo>
                  <a:lnTo>
                    <a:pt x="0" y="15125"/>
                  </a:lnTo>
                  <a:close/>
                </a:path>
              </a:pathLst>
            </a:custGeom>
            <a:noFill/>
            <a:ln w="31750">
              <a:solidFill>
                <a:schemeClr val="bg2">
                  <a:lumMod val="50000"/>
                </a:schemeClr>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p>
              <a:pPr>
                <a:lnSpc>
                  <a:spcPct val="120000"/>
                </a:lnSpc>
              </a:pPr>
              <a:endParaRPr lang="zh-CN" altLang="en-US">
                <a:cs typeface="+mn-ea"/>
                <a:sym typeface="+mn-lt"/>
              </a:endParaRPr>
            </a:p>
          </p:txBody>
        </p:sp>
        <p:grpSp>
          <p:nvGrpSpPr>
            <p:cNvPr id="316" name="Group 4">
              <a:extLst>
                <a:ext uri="{FF2B5EF4-FFF2-40B4-BE49-F238E27FC236}">
                  <a16:creationId xmlns:a16="http://schemas.microsoft.com/office/drawing/2014/main" id="{DD69D742-E082-4BEB-A965-D780CED27EDD}"/>
                </a:ext>
              </a:extLst>
            </p:cNvPr>
            <p:cNvGrpSpPr>
              <a:grpSpLocks/>
            </p:cNvGrpSpPr>
            <p:nvPr/>
          </p:nvGrpSpPr>
          <p:grpSpPr bwMode="auto">
            <a:xfrm>
              <a:off x="1425419" y="3155003"/>
              <a:ext cx="3179762" cy="2667000"/>
              <a:chOff x="480" y="624"/>
              <a:chExt cx="3552" cy="2788"/>
            </a:xfrm>
          </p:grpSpPr>
          <p:sp>
            <p:nvSpPr>
              <p:cNvPr id="325" name="Line 5">
                <a:extLst>
                  <a:ext uri="{FF2B5EF4-FFF2-40B4-BE49-F238E27FC236}">
                    <a16:creationId xmlns:a16="http://schemas.microsoft.com/office/drawing/2014/main" id="{F2DC1FA6-C769-4B90-B095-63C74C5C4956}"/>
                  </a:ext>
                </a:extLst>
              </p:cNvPr>
              <p:cNvSpPr>
                <a:spLocks noChangeShapeType="1"/>
              </p:cNvSpPr>
              <p:nvPr/>
            </p:nvSpPr>
            <p:spPr bwMode="auto">
              <a:xfrm>
                <a:off x="480" y="3412"/>
                <a:ext cx="3552" cy="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pPr>
                  <a:lnSpc>
                    <a:spcPct val="120000"/>
                  </a:lnSpc>
                </a:pPr>
                <a:endParaRPr lang="zh-CN" altLang="en-US">
                  <a:cs typeface="+mn-ea"/>
                  <a:sym typeface="+mn-lt"/>
                </a:endParaRPr>
              </a:p>
            </p:txBody>
          </p:sp>
          <p:sp>
            <p:nvSpPr>
              <p:cNvPr id="326" name="Line 6">
                <a:extLst>
                  <a:ext uri="{FF2B5EF4-FFF2-40B4-BE49-F238E27FC236}">
                    <a16:creationId xmlns:a16="http://schemas.microsoft.com/office/drawing/2014/main" id="{ED5722D4-A383-4D2B-A709-5ED4A2D6EC84}"/>
                  </a:ext>
                </a:extLst>
              </p:cNvPr>
              <p:cNvSpPr>
                <a:spLocks noChangeShapeType="1"/>
              </p:cNvSpPr>
              <p:nvPr/>
            </p:nvSpPr>
            <p:spPr bwMode="auto">
              <a:xfrm>
                <a:off x="480" y="624"/>
                <a:ext cx="0" cy="2784"/>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pPr>
                  <a:lnSpc>
                    <a:spcPct val="120000"/>
                  </a:lnSpc>
                </a:pPr>
                <a:endParaRPr lang="zh-CN" altLang="en-US">
                  <a:cs typeface="+mn-ea"/>
                  <a:sym typeface="+mn-lt"/>
                </a:endParaRPr>
              </a:p>
            </p:txBody>
          </p:sp>
        </p:grpSp>
        <p:sp>
          <p:nvSpPr>
            <p:cNvPr id="317" name="Line 7">
              <a:extLst>
                <a:ext uri="{FF2B5EF4-FFF2-40B4-BE49-F238E27FC236}">
                  <a16:creationId xmlns:a16="http://schemas.microsoft.com/office/drawing/2014/main" id="{30C4AF4C-B213-4FD7-A684-0CAF6C7CFB50}"/>
                </a:ext>
              </a:extLst>
            </p:cNvPr>
            <p:cNvSpPr>
              <a:spLocks noChangeShapeType="1"/>
            </p:cNvSpPr>
            <p:nvPr/>
          </p:nvSpPr>
          <p:spPr bwMode="auto">
            <a:xfrm flipV="1">
              <a:off x="1421021" y="3673413"/>
              <a:ext cx="2133600" cy="2133600"/>
            </a:xfrm>
            <a:prstGeom prst="line">
              <a:avLst/>
            </a:prstGeom>
            <a:noFill/>
            <a:ln w="31750">
              <a:solidFill>
                <a:srgbClr val="00B050"/>
              </a:solidFill>
              <a:round/>
              <a:headEnd/>
              <a:tailEnd/>
            </a:ln>
            <a:extLst>
              <a:ext uri="{909E8E84-426E-40DD-AFC4-6F175D3DCCD1}">
                <a14:hiddenFill xmlns:a14="http://schemas.microsoft.com/office/drawing/2010/main">
                  <a:noFill/>
                </a14:hiddenFill>
              </a:ext>
            </a:extLst>
          </p:spPr>
          <p:txBody>
            <a:bodyPr wrap="none"/>
            <a:lstStyle/>
            <a:p>
              <a:pPr>
                <a:lnSpc>
                  <a:spcPct val="120000"/>
                </a:lnSpc>
              </a:pPr>
              <a:endParaRPr lang="zh-CN" altLang="en-US">
                <a:cs typeface="+mn-ea"/>
                <a:sym typeface="+mn-lt"/>
              </a:endParaRPr>
            </a:p>
          </p:txBody>
        </p:sp>
        <p:sp>
          <p:nvSpPr>
            <p:cNvPr id="318" name="Arc 8">
              <a:extLst>
                <a:ext uri="{FF2B5EF4-FFF2-40B4-BE49-F238E27FC236}">
                  <a16:creationId xmlns:a16="http://schemas.microsoft.com/office/drawing/2014/main" id="{9D34BBEB-F3AF-49ED-8192-A36DCE13A8F7}"/>
                </a:ext>
              </a:extLst>
            </p:cNvPr>
            <p:cNvSpPr>
              <a:spLocks/>
            </p:cNvSpPr>
            <p:nvPr/>
          </p:nvSpPr>
          <p:spPr bwMode="auto">
            <a:xfrm rot="5400000">
              <a:off x="61756" y="3436693"/>
              <a:ext cx="2717800" cy="2012950"/>
            </a:xfrm>
            <a:custGeom>
              <a:avLst/>
              <a:gdLst>
                <a:gd name="T0" fmla="*/ 0 w 26179"/>
                <a:gd name="T1" fmla="*/ 129817 h 21600"/>
                <a:gd name="T2" fmla="*/ 2717800 w 26179"/>
                <a:gd name="T3" fmla="*/ 981313 h 21600"/>
                <a:gd name="T4" fmla="*/ 792220 w 26179"/>
                <a:gd name="T5" fmla="*/ 2012950 h 21600"/>
                <a:gd name="T6" fmla="*/ 0 60000 65536"/>
                <a:gd name="T7" fmla="*/ 0 60000 65536"/>
                <a:gd name="T8" fmla="*/ 0 60000 65536"/>
                <a:gd name="T9" fmla="*/ 0 w 26179"/>
                <a:gd name="T10" fmla="*/ 0 h 21600"/>
                <a:gd name="T11" fmla="*/ 26179 w 26179"/>
                <a:gd name="T12" fmla="*/ 21600 h 21600"/>
              </a:gdLst>
              <a:ahLst/>
              <a:cxnLst>
                <a:cxn ang="T6">
                  <a:pos x="T0" y="T1"/>
                </a:cxn>
                <a:cxn ang="T7">
                  <a:pos x="T2" y="T3"/>
                </a:cxn>
                <a:cxn ang="T8">
                  <a:pos x="T4" y="T5"/>
                </a:cxn>
              </a:cxnLst>
              <a:rect l="T9" t="T10" r="T11" b="T12"/>
              <a:pathLst>
                <a:path w="26179" h="21600" fill="none" extrusionOk="0">
                  <a:moveTo>
                    <a:pt x="-1" y="1392"/>
                  </a:moveTo>
                  <a:cubicBezTo>
                    <a:pt x="2438" y="471"/>
                    <a:pt x="5024" y="-1"/>
                    <a:pt x="7631" y="0"/>
                  </a:cubicBezTo>
                  <a:cubicBezTo>
                    <a:pt x="15236" y="0"/>
                    <a:pt x="22281" y="3999"/>
                    <a:pt x="26178" y="10530"/>
                  </a:cubicBezTo>
                </a:path>
                <a:path w="26179" h="21600" stroke="0" extrusionOk="0">
                  <a:moveTo>
                    <a:pt x="-1" y="1392"/>
                  </a:moveTo>
                  <a:cubicBezTo>
                    <a:pt x="2438" y="471"/>
                    <a:pt x="5024" y="-1"/>
                    <a:pt x="7631" y="0"/>
                  </a:cubicBezTo>
                  <a:cubicBezTo>
                    <a:pt x="15236" y="0"/>
                    <a:pt x="22281" y="3999"/>
                    <a:pt x="26178" y="10530"/>
                  </a:cubicBezTo>
                  <a:lnTo>
                    <a:pt x="7631" y="21600"/>
                  </a:lnTo>
                  <a:close/>
                </a:path>
              </a:pathLst>
            </a:custGeom>
            <a:noFill/>
            <a:ln w="31750">
              <a:solidFill>
                <a:srgbClr val="FF6187"/>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p>
              <a:pPr>
                <a:lnSpc>
                  <a:spcPct val="120000"/>
                </a:lnSpc>
              </a:pPr>
              <a:endParaRPr lang="zh-CN" altLang="en-US">
                <a:cs typeface="+mn-ea"/>
                <a:sym typeface="+mn-lt"/>
              </a:endParaRPr>
            </a:p>
          </p:txBody>
        </p:sp>
        <p:sp>
          <p:nvSpPr>
            <p:cNvPr id="319" name="Text Box 10">
              <a:extLst>
                <a:ext uri="{FF2B5EF4-FFF2-40B4-BE49-F238E27FC236}">
                  <a16:creationId xmlns:a16="http://schemas.microsoft.com/office/drawing/2014/main" id="{97226D94-16DC-44DF-93B3-8DFAB97F72F9}"/>
                </a:ext>
              </a:extLst>
            </p:cNvPr>
            <p:cNvSpPr txBox="1">
              <a:spLocks noChangeArrowheads="1"/>
            </p:cNvSpPr>
            <p:nvPr/>
          </p:nvSpPr>
          <p:spPr bwMode="auto">
            <a:xfrm>
              <a:off x="1058112" y="3047712"/>
              <a:ext cx="47838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4000">
                  <a:solidFill>
                    <a:schemeClr val="tx1"/>
                  </a:solidFill>
                  <a:latin typeface="Tahoma" panose="020B0604030504040204" pitchFamily="34" charset="0"/>
                  <a:ea typeface="宋体" panose="02010600030101010101" pitchFamily="2" charset="-122"/>
                </a:defRPr>
              </a:lvl1pPr>
              <a:lvl2pPr marL="742950" indent="-285750" eaLnBrk="0" hangingPunct="0">
                <a:defRPr kumimoji="1" sz="4000">
                  <a:solidFill>
                    <a:schemeClr val="tx1"/>
                  </a:solidFill>
                  <a:latin typeface="Tahoma" panose="020B0604030504040204" pitchFamily="34" charset="0"/>
                  <a:ea typeface="宋体" panose="02010600030101010101" pitchFamily="2" charset="-122"/>
                </a:defRPr>
              </a:lvl2pPr>
              <a:lvl3pPr marL="1143000" indent="-228600" eaLnBrk="0" hangingPunct="0">
                <a:defRPr kumimoji="1" sz="4000">
                  <a:solidFill>
                    <a:schemeClr val="tx1"/>
                  </a:solidFill>
                  <a:latin typeface="Tahoma" panose="020B0604030504040204" pitchFamily="34" charset="0"/>
                  <a:ea typeface="宋体" panose="02010600030101010101" pitchFamily="2" charset="-122"/>
                </a:defRPr>
              </a:lvl3pPr>
              <a:lvl4pPr marL="1600200" indent="-228600" eaLnBrk="0" hangingPunct="0">
                <a:defRPr kumimoji="1" sz="4000">
                  <a:solidFill>
                    <a:schemeClr val="tx1"/>
                  </a:solidFill>
                  <a:latin typeface="Tahoma" panose="020B0604030504040204" pitchFamily="34" charset="0"/>
                  <a:ea typeface="宋体" panose="02010600030101010101" pitchFamily="2" charset="-122"/>
                </a:defRPr>
              </a:lvl4pPr>
              <a:lvl5pPr marL="2057400" indent="-228600" eaLnBrk="0" hangingPunct="0">
                <a:defRPr kumimoji="1" sz="4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pPr>
              <a:r>
                <a:rPr lang="zh-CN" altLang="en-US" sz="1800" dirty="0">
                  <a:latin typeface="+mn-lt"/>
                  <a:ea typeface="+mn-ea"/>
                  <a:cs typeface="+mn-ea"/>
                  <a:sym typeface="+mn-lt"/>
                </a:rPr>
                <a:t>产</a:t>
              </a:r>
            </a:p>
            <a:p>
              <a:pPr eaLnBrk="1" hangingPunct="1">
                <a:lnSpc>
                  <a:spcPct val="120000"/>
                </a:lnSpc>
                <a:spcBef>
                  <a:spcPct val="0"/>
                </a:spcBef>
              </a:pPr>
              <a:r>
                <a:rPr lang="zh-CN" altLang="en-US" sz="1800" dirty="0">
                  <a:latin typeface="+mn-lt"/>
                  <a:ea typeface="+mn-ea"/>
                  <a:cs typeface="+mn-ea"/>
                  <a:sym typeface="+mn-lt"/>
                </a:rPr>
                <a:t>量</a:t>
              </a:r>
            </a:p>
          </p:txBody>
        </p:sp>
        <p:sp>
          <p:nvSpPr>
            <p:cNvPr id="320" name="Text Box 11">
              <a:extLst>
                <a:ext uri="{FF2B5EF4-FFF2-40B4-BE49-F238E27FC236}">
                  <a16:creationId xmlns:a16="http://schemas.microsoft.com/office/drawing/2014/main" id="{EECC656B-6DEC-41D8-BDFC-F2F321F099D4}"/>
                </a:ext>
              </a:extLst>
            </p:cNvPr>
            <p:cNvSpPr txBox="1">
              <a:spLocks noChangeArrowheads="1"/>
            </p:cNvSpPr>
            <p:nvPr/>
          </p:nvSpPr>
          <p:spPr bwMode="auto">
            <a:xfrm>
              <a:off x="1961827" y="5824929"/>
              <a:ext cx="2743200" cy="39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Tahoma" panose="020B0604030504040204" pitchFamily="34" charset="0"/>
                  <a:ea typeface="宋体" panose="02010600030101010101" pitchFamily="2" charset="-122"/>
                </a:defRPr>
              </a:lvl1pPr>
              <a:lvl2pPr marL="742950" indent="-285750" eaLnBrk="0" hangingPunct="0">
                <a:defRPr kumimoji="1" sz="4000">
                  <a:solidFill>
                    <a:schemeClr val="tx1"/>
                  </a:solidFill>
                  <a:latin typeface="Tahoma" panose="020B0604030504040204" pitchFamily="34" charset="0"/>
                  <a:ea typeface="宋体" panose="02010600030101010101" pitchFamily="2" charset="-122"/>
                </a:defRPr>
              </a:lvl2pPr>
              <a:lvl3pPr marL="1143000" indent="-228600" eaLnBrk="0" hangingPunct="0">
                <a:defRPr kumimoji="1" sz="4000">
                  <a:solidFill>
                    <a:schemeClr val="tx1"/>
                  </a:solidFill>
                  <a:latin typeface="Tahoma" panose="020B0604030504040204" pitchFamily="34" charset="0"/>
                  <a:ea typeface="宋体" panose="02010600030101010101" pitchFamily="2" charset="-122"/>
                </a:defRPr>
              </a:lvl3pPr>
              <a:lvl4pPr marL="1600200" indent="-228600" eaLnBrk="0" hangingPunct="0">
                <a:defRPr kumimoji="1" sz="4000">
                  <a:solidFill>
                    <a:schemeClr val="tx1"/>
                  </a:solidFill>
                  <a:latin typeface="Tahoma" panose="020B0604030504040204" pitchFamily="34" charset="0"/>
                  <a:ea typeface="宋体" panose="02010600030101010101" pitchFamily="2" charset="-122"/>
                </a:defRPr>
              </a:lvl4pPr>
              <a:lvl5pPr marL="2057400" indent="-228600" eaLnBrk="0" hangingPunct="0">
                <a:defRPr kumimoji="1" sz="4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9pPr>
            </a:lstStyle>
            <a:p>
              <a:pPr algn="r" eaLnBrk="1" hangingPunct="1">
                <a:lnSpc>
                  <a:spcPct val="120000"/>
                </a:lnSpc>
                <a:spcBef>
                  <a:spcPct val="0"/>
                </a:spcBef>
              </a:pPr>
              <a:r>
                <a:rPr lang="zh-CN" altLang="en-US" sz="1800" dirty="0">
                  <a:latin typeface="+mn-lt"/>
                  <a:ea typeface="+mn-ea"/>
                  <a:cs typeface="+mn-ea"/>
                  <a:sym typeface="+mn-lt"/>
                </a:rPr>
                <a:t>劳动和资本的数量</a:t>
              </a:r>
            </a:p>
          </p:txBody>
        </p:sp>
        <p:sp>
          <p:nvSpPr>
            <p:cNvPr id="321" name="Text Box 12">
              <a:extLst>
                <a:ext uri="{FF2B5EF4-FFF2-40B4-BE49-F238E27FC236}">
                  <a16:creationId xmlns:a16="http://schemas.microsoft.com/office/drawing/2014/main" id="{45078F6A-EFEA-49F1-A798-19E4DC66A704}"/>
                </a:ext>
              </a:extLst>
            </p:cNvPr>
            <p:cNvSpPr txBox="1">
              <a:spLocks noChangeArrowheads="1"/>
            </p:cNvSpPr>
            <p:nvPr/>
          </p:nvSpPr>
          <p:spPr bwMode="auto">
            <a:xfrm>
              <a:off x="1221151" y="5793273"/>
              <a:ext cx="514715" cy="39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4000">
                  <a:solidFill>
                    <a:schemeClr val="tx1"/>
                  </a:solidFill>
                  <a:latin typeface="Tahoma" panose="020B0604030504040204" pitchFamily="34" charset="0"/>
                  <a:ea typeface="宋体" panose="02010600030101010101" pitchFamily="2" charset="-122"/>
                </a:defRPr>
              </a:lvl1pPr>
              <a:lvl2pPr marL="742950" indent="-285750" eaLnBrk="0" hangingPunct="0">
                <a:defRPr kumimoji="1" sz="4000">
                  <a:solidFill>
                    <a:schemeClr val="tx1"/>
                  </a:solidFill>
                  <a:latin typeface="Tahoma" panose="020B0604030504040204" pitchFamily="34" charset="0"/>
                  <a:ea typeface="宋体" panose="02010600030101010101" pitchFamily="2" charset="-122"/>
                </a:defRPr>
              </a:lvl2pPr>
              <a:lvl3pPr marL="1143000" indent="-228600" eaLnBrk="0" hangingPunct="0">
                <a:defRPr kumimoji="1" sz="4000">
                  <a:solidFill>
                    <a:schemeClr val="tx1"/>
                  </a:solidFill>
                  <a:latin typeface="Tahoma" panose="020B0604030504040204" pitchFamily="34" charset="0"/>
                  <a:ea typeface="宋体" panose="02010600030101010101" pitchFamily="2" charset="-122"/>
                </a:defRPr>
              </a:lvl3pPr>
              <a:lvl4pPr marL="1600200" indent="-228600" eaLnBrk="0" hangingPunct="0">
                <a:defRPr kumimoji="1" sz="4000">
                  <a:solidFill>
                    <a:schemeClr val="tx1"/>
                  </a:solidFill>
                  <a:latin typeface="Tahoma" panose="020B0604030504040204" pitchFamily="34" charset="0"/>
                  <a:ea typeface="宋体" panose="02010600030101010101" pitchFamily="2" charset="-122"/>
                </a:defRPr>
              </a:lvl4pPr>
              <a:lvl5pPr marL="2057400" indent="-228600" eaLnBrk="0" hangingPunct="0">
                <a:defRPr kumimoji="1" sz="4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0"/>
                </a:spcBef>
              </a:pPr>
              <a:r>
                <a:rPr lang="zh-CN" altLang="en-US" sz="1800" b="1" dirty="0">
                  <a:latin typeface="+mn-lt"/>
                  <a:ea typeface="+mn-ea"/>
                  <a:cs typeface="+mn-ea"/>
                  <a:sym typeface="+mn-lt"/>
                </a:rPr>
                <a:t>0</a:t>
              </a:r>
            </a:p>
          </p:txBody>
        </p:sp>
        <p:sp>
          <p:nvSpPr>
            <p:cNvPr id="322" name="Text Box 13">
              <a:extLst>
                <a:ext uri="{FF2B5EF4-FFF2-40B4-BE49-F238E27FC236}">
                  <a16:creationId xmlns:a16="http://schemas.microsoft.com/office/drawing/2014/main" id="{45374DA9-490C-4D06-AE8E-002649D872E3}"/>
                </a:ext>
              </a:extLst>
            </p:cNvPr>
            <p:cNvSpPr txBox="1">
              <a:spLocks noChangeArrowheads="1"/>
            </p:cNvSpPr>
            <p:nvPr/>
          </p:nvSpPr>
          <p:spPr bwMode="auto">
            <a:xfrm>
              <a:off x="4300381" y="4678727"/>
              <a:ext cx="1845838" cy="37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kumimoji="1" sz="4000">
                  <a:solidFill>
                    <a:schemeClr val="tx1"/>
                  </a:solidFill>
                  <a:latin typeface="Tahoma" panose="020B0604030504040204" pitchFamily="34" charset="0"/>
                  <a:ea typeface="宋体" panose="02010600030101010101" pitchFamily="2" charset="-122"/>
                </a:defRPr>
              </a:lvl1pPr>
              <a:lvl2pPr marL="742950" indent="-285750" eaLnBrk="0" hangingPunct="0">
                <a:defRPr kumimoji="1" sz="4000">
                  <a:solidFill>
                    <a:schemeClr val="tx1"/>
                  </a:solidFill>
                  <a:latin typeface="Tahoma" panose="020B0604030504040204" pitchFamily="34" charset="0"/>
                  <a:ea typeface="宋体" panose="02010600030101010101" pitchFamily="2" charset="-122"/>
                </a:defRPr>
              </a:lvl2pPr>
              <a:lvl3pPr marL="1143000" indent="-228600" eaLnBrk="0" hangingPunct="0">
                <a:defRPr kumimoji="1" sz="4000">
                  <a:solidFill>
                    <a:schemeClr val="tx1"/>
                  </a:solidFill>
                  <a:latin typeface="Tahoma" panose="020B0604030504040204" pitchFamily="34" charset="0"/>
                  <a:ea typeface="宋体" panose="02010600030101010101" pitchFamily="2" charset="-122"/>
                </a:defRPr>
              </a:lvl3pPr>
              <a:lvl4pPr marL="1600200" indent="-228600" eaLnBrk="0" hangingPunct="0">
                <a:defRPr kumimoji="1" sz="4000">
                  <a:solidFill>
                    <a:schemeClr val="tx1"/>
                  </a:solidFill>
                  <a:latin typeface="Tahoma" panose="020B0604030504040204" pitchFamily="34" charset="0"/>
                  <a:ea typeface="宋体" panose="02010600030101010101" pitchFamily="2" charset="-122"/>
                </a:defRPr>
              </a:lvl4pPr>
              <a:lvl5pPr marL="2057400" indent="-228600" eaLnBrk="0" hangingPunct="0">
                <a:defRPr kumimoji="1" sz="4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9pPr>
            </a:lstStyle>
            <a:p>
              <a:pPr eaLnBrk="1" hangingPunct="1">
                <a:spcBef>
                  <a:spcPct val="0"/>
                </a:spcBef>
              </a:pPr>
              <a:r>
                <a:rPr lang="zh-CN" altLang="en-US" sz="2000" dirty="0">
                  <a:solidFill>
                    <a:schemeClr val="bg2">
                      <a:lumMod val="50000"/>
                    </a:schemeClr>
                  </a:solidFill>
                  <a:latin typeface="+mn-lt"/>
                  <a:ea typeface="+mn-ea"/>
                  <a:cs typeface="+mn-ea"/>
                  <a:sym typeface="+mn-lt"/>
                </a:rPr>
                <a:t>规模收益递减</a:t>
              </a:r>
            </a:p>
          </p:txBody>
        </p:sp>
        <p:sp>
          <p:nvSpPr>
            <p:cNvPr id="323" name="Text Box 14">
              <a:extLst>
                <a:ext uri="{FF2B5EF4-FFF2-40B4-BE49-F238E27FC236}">
                  <a16:creationId xmlns:a16="http://schemas.microsoft.com/office/drawing/2014/main" id="{94C88549-7543-473A-BB47-A61042DF8C24}"/>
                </a:ext>
              </a:extLst>
            </p:cNvPr>
            <p:cNvSpPr txBox="1">
              <a:spLocks noChangeArrowheads="1"/>
            </p:cNvSpPr>
            <p:nvPr/>
          </p:nvSpPr>
          <p:spPr bwMode="auto">
            <a:xfrm>
              <a:off x="3584601" y="3406373"/>
              <a:ext cx="1845837" cy="37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kumimoji="1" sz="4000">
                  <a:solidFill>
                    <a:schemeClr val="tx1"/>
                  </a:solidFill>
                  <a:latin typeface="Tahoma" panose="020B0604030504040204" pitchFamily="34" charset="0"/>
                  <a:ea typeface="宋体" panose="02010600030101010101" pitchFamily="2" charset="-122"/>
                </a:defRPr>
              </a:lvl1pPr>
              <a:lvl2pPr marL="742950" indent="-285750" eaLnBrk="0" hangingPunct="0">
                <a:defRPr kumimoji="1" sz="4000">
                  <a:solidFill>
                    <a:schemeClr val="tx1"/>
                  </a:solidFill>
                  <a:latin typeface="Tahoma" panose="020B0604030504040204" pitchFamily="34" charset="0"/>
                  <a:ea typeface="宋体" panose="02010600030101010101" pitchFamily="2" charset="-122"/>
                </a:defRPr>
              </a:lvl2pPr>
              <a:lvl3pPr marL="1143000" indent="-228600" eaLnBrk="0" hangingPunct="0">
                <a:defRPr kumimoji="1" sz="4000">
                  <a:solidFill>
                    <a:schemeClr val="tx1"/>
                  </a:solidFill>
                  <a:latin typeface="Tahoma" panose="020B0604030504040204" pitchFamily="34" charset="0"/>
                  <a:ea typeface="宋体" panose="02010600030101010101" pitchFamily="2" charset="-122"/>
                </a:defRPr>
              </a:lvl3pPr>
              <a:lvl4pPr marL="1600200" indent="-228600" eaLnBrk="0" hangingPunct="0">
                <a:defRPr kumimoji="1" sz="4000">
                  <a:solidFill>
                    <a:schemeClr val="tx1"/>
                  </a:solidFill>
                  <a:latin typeface="Tahoma" panose="020B0604030504040204" pitchFamily="34" charset="0"/>
                  <a:ea typeface="宋体" panose="02010600030101010101" pitchFamily="2" charset="-122"/>
                </a:defRPr>
              </a:lvl4pPr>
              <a:lvl5pPr marL="2057400" indent="-228600" eaLnBrk="0" hangingPunct="0">
                <a:defRPr kumimoji="1" sz="4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9pPr>
            </a:lstStyle>
            <a:p>
              <a:pPr eaLnBrk="1" hangingPunct="1">
                <a:spcBef>
                  <a:spcPct val="0"/>
                </a:spcBef>
              </a:pPr>
              <a:r>
                <a:rPr lang="zh-CN" altLang="en-US" sz="2000" dirty="0">
                  <a:solidFill>
                    <a:srgbClr val="00B050"/>
                  </a:solidFill>
                  <a:latin typeface="+mn-lt"/>
                  <a:ea typeface="+mn-ea"/>
                  <a:cs typeface="+mn-ea"/>
                  <a:sym typeface="+mn-lt"/>
                </a:rPr>
                <a:t>规模收益不变</a:t>
              </a:r>
            </a:p>
          </p:txBody>
        </p:sp>
        <p:sp>
          <p:nvSpPr>
            <p:cNvPr id="324" name="Text Box 15">
              <a:extLst>
                <a:ext uri="{FF2B5EF4-FFF2-40B4-BE49-F238E27FC236}">
                  <a16:creationId xmlns:a16="http://schemas.microsoft.com/office/drawing/2014/main" id="{4FA5501E-911C-4D71-8719-B3F9324A2742}"/>
                </a:ext>
              </a:extLst>
            </p:cNvPr>
            <p:cNvSpPr txBox="1">
              <a:spLocks noChangeArrowheads="1"/>
            </p:cNvSpPr>
            <p:nvPr/>
          </p:nvSpPr>
          <p:spPr bwMode="auto">
            <a:xfrm>
              <a:off x="2009619" y="2671788"/>
              <a:ext cx="2362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kumimoji="1" sz="4000">
                  <a:solidFill>
                    <a:schemeClr val="tx1"/>
                  </a:solidFill>
                  <a:latin typeface="Tahoma" panose="020B0604030504040204" pitchFamily="34" charset="0"/>
                  <a:ea typeface="宋体" panose="02010600030101010101" pitchFamily="2" charset="-122"/>
                </a:defRPr>
              </a:lvl1pPr>
              <a:lvl2pPr marL="742950" indent="-285750" eaLnBrk="0" hangingPunct="0">
                <a:defRPr kumimoji="1" sz="4000">
                  <a:solidFill>
                    <a:schemeClr val="tx1"/>
                  </a:solidFill>
                  <a:latin typeface="Tahoma" panose="020B0604030504040204" pitchFamily="34" charset="0"/>
                  <a:ea typeface="宋体" panose="02010600030101010101" pitchFamily="2" charset="-122"/>
                </a:defRPr>
              </a:lvl2pPr>
              <a:lvl3pPr marL="1143000" indent="-228600" eaLnBrk="0" hangingPunct="0">
                <a:defRPr kumimoji="1" sz="4000">
                  <a:solidFill>
                    <a:schemeClr val="tx1"/>
                  </a:solidFill>
                  <a:latin typeface="Tahoma" panose="020B0604030504040204" pitchFamily="34" charset="0"/>
                  <a:ea typeface="宋体" panose="02010600030101010101" pitchFamily="2" charset="-122"/>
                </a:defRPr>
              </a:lvl3pPr>
              <a:lvl4pPr marL="1600200" indent="-228600" eaLnBrk="0" hangingPunct="0">
                <a:defRPr kumimoji="1" sz="4000">
                  <a:solidFill>
                    <a:schemeClr val="tx1"/>
                  </a:solidFill>
                  <a:latin typeface="Tahoma" panose="020B0604030504040204" pitchFamily="34" charset="0"/>
                  <a:ea typeface="宋体" panose="02010600030101010101" pitchFamily="2" charset="-122"/>
                </a:defRPr>
              </a:lvl4pPr>
              <a:lvl5pPr marL="2057400" indent="-228600" eaLnBrk="0" hangingPunct="0">
                <a:defRPr kumimoji="1" sz="4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ahoma" panose="020B0604030504040204" pitchFamily="34" charset="0"/>
                  <a:ea typeface="宋体" panose="02010600030101010101" pitchFamily="2" charset="-122"/>
                </a:defRPr>
              </a:lvl9pPr>
            </a:lstStyle>
            <a:p>
              <a:pPr eaLnBrk="1" hangingPunct="1">
                <a:spcBef>
                  <a:spcPct val="0"/>
                </a:spcBef>
              </a:pPr>
              <a:r>
                <a:rPr lang="zh-CN" altLang="en-US" sz="2000" dirty="0">
                  <a:solidFill>
                    <a:srgbClr val="FF6187"/>
                  </a:solidFill>
                  <a:latin typeface="+mn-lt"/>
                  <a:ea typeface="+mn-ea"/>
                  <a:cs typeface="+mn-ea"/>
                  <a:sym typeface="+mn-lt"/>
                </a:rPr>
                <a:t>规模收益递增</a:t>
              </a:r>
            </a:p>
          </p:txBody>
        </p:sp>
      </p:grpSp>
    </p:spTree>
    <p:extLst>
      <p:ext uri="{BB962C8B-B14F-4D97-AF65-F5344CB8AC3E}">
        <p14:creationId xmlns:p14="http://schemas.microsoft.com/office/powerpoint/2010/main" val="909666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2B2F4"/>
        </a:solidFill>
        <a:effectLst/>
      </p:bgPr>
    </p:bg>
    <p:spTree>
      <p:nvGrpSpPr>
        <p:cNvPr id="1" name=""/>
        <p:cNvGrpSpPr/>
        <p:nvPr/>
      </p:nvGrpSpPr>
      <p:grpSpPr>
        <a:xfrm>
          <a:off x="0" y="0"/>
          <a:ext cx="0" cy="0"/>
          <a:chOff x="0" y="0"/>
          <a:chExt cx="0" cy="0"/>
        </a:xfrm>
      </p:grpSpPr>
      <p:sp>
        <p:nvSpPr>
          <p:cNvPr id="91" name="矩形 90">
            <a:extLst>
              <a:ext uri="{FF2B5EF4-FFF2-40B4-BE49-F238E27FC236}">
                <a16:creationId xmlns:a16="http://schemas.microsoft.com/office/drawing/2014/main" id="{CFF9A93C-577B-4407-8B6A-A49286A27F13}"/>
              </a:ext>
            </a:extLst>
          </p:cNvPr>
          <p:cNvSpPr/>
          <p:nvPr/>
        </p:nvSpPr>
        <p:spPr>
          <a:xfrm>
            <a:off x="0" y="0"/>
            <a:ext cx="12192000" cy="6858000"/>
          </a:xfrm>
          <a:prstGeom prst="rect">
            <a:avLst/>
          </a:prstGeom>
          <a:solidFill>
            <a:srgbClr val="1B236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任意多边形: 形状 91">
            <a:extLst>
              <a:ext uri="{FF2B5EF4-FFF2-40B4-BE49-F238E27FC236}">
                <a16:creationId xmlns:a16="http://schemas.microsoft.com/office/drawing/2014/main" id="{08FE6B97-0BE4-46CE-B51B-B5D9FEDE4DF1}"/>
              </a:ext>
            </a:extLst>
          </p:cNvPr>
          <p:cNvSpPr/>
          <p:nvPr/>
        </p:nvSpPr>
        <p:spPr>
          <a:xfrm>
            <a:off x="6596632" y="3230334"/>
            <a:ext cx="4319040" cy="677876"/>
          </a:xfrm>
          <a:custGeom>
            <a:avLst/>
            <a:gdLst/>
            <a:ahLst/>
            <a:cxnLst/>
            <a:rect l="l" t="t" r="r" b="b"/>
            <a:pathLst>
              <a:path w="2940689" h="461543">
                <a:moveTo>
                  <a:pt x="1189884" y="120990"/>
                </a:moveTo>
                <a:lnTo>
                  <a:pt x="1132888" y="264719"/>
                </a:lnTo>
                <a:lnTo>
                  <a:pt x="1246999" y="264719"/>
                </a:lnTo>
                <a:close/>
                <a:moveTo>
                  <a:pt x="2686300" y="0"/>
                </a:moveTo>
                <a:lnTo>
                  <a:pt x="2915839" y="0"/>
                </a:lnTo>
                <a:lnTo>
                  <a:pt x="2915839" y="93269"/>
                </a:lnTo>
                <a:lnTo>
                  <a:pt x="2707827" y="93269"/>
                </a:lnTo>
                <a:cubicBezTo>
                  <a:pt x="2678502" y="93704"/>
                  <a:pt x="2659507" y="94901"/>
                  <a:pt x="2650842" y="96858"/>
                </a:cubicBezTo>
                <a:cubicBezTo>
                  <a:pt x="2633304" y="101109"/>
                  <a:pt x="2624535" y="114093"/>
                  <a:pt x="2624535" y="135810"/>
                </a:cubicBezTo>
                <a:cubicBezTo>
                  <a:pt x="2624535" y="154569"/>
                  <a:pt x="2631429" y="166828"/>
                  <a:pt x="2645216" y="172586"/>
                </a:cubicBezTo>
                <a:cubicBezTo>
                  <a:pt x="2656103" y="177772"/>
                  <a:pt x="2674277" y="180365"/>
                  <a:pt x="2699737" y="180365"/>
                </a:cubicBezTo>
                <a:lnTo>
                  <a:pt x="2771714" y="180365"/>
                </a:lnTo>
                <a:cubicBezTo>
                  <a:pt x="2809255" y="180365"/>
                  <a:pt x="2838526" y="184044"/>
                  <a:pt x="2859528" y="191402"/>
                </a:cubicBezTo>
                <a:cubicBezTo>
                  <a:pt x="2891011" y="202061"/>
                  <a:pt x="2912646" y="220509"/>
                  <a:pt x="2924433" y="246748"/>
                </a:cubicBezTo>
                <a:cubicBezTo>
                  <a:pt x="2935270" y="271566"/>
                  <a:pt x="2940689" y="296637"/>
                  <a:pt x="2940689" y="321961"/>
                </a:cubicBezTo>
                <a:cubicBezTo>
                  <a:pt x="2940689" y="350608"/>
                  <a:pt x="2932838" y="377372"/>
                  <a:pt x="2917135" y="402254"/>
                </a:cubicBezTo>
                <a:cubicBezTo>
                  <a:pt x="2901084" y="432357"/>
                  <a:pt x="2873470" y="450774"/>
                  <a:pt x="2834293" y="457503"/>
                </a:cubicBezTo>
                <a:cubicBezTo>
                  <a:pt x="2819205" y="460197"/>
                  <a:pt x="2794077" y="461543"/>
                  <a:pt x="2758909" y="461543"/>
                </a:cubicBezTo>
                <a:lnTo>
                  <a:pt x="2526669" y="461543"/>
                </a:lnTo>
                <a:lnTo>
                  <a:pt x="2526669" y="368274"/>
                </a:lnTo>
                <a:lnTo>
                  <a:pt x="2738721" y="368274"/>
                </a:lnTo>
                <a:cubicBezTo>
                  <a:pt x="2770096" y="368274"/>
                  <a:pt x="2792581" y="364906"/>
                  <a:pt x="2806175" y="358170"/>
                </a:cubicBezTo>
                <a:cubicBezTo>
                  <a:pt x="2815841" y="351176"/>
                  <a:pt x="2820674" y="339328"/>
                  <a:pt x="2820674" y="322626"/>
                </a:cubicBezTo>
                <a:cubicBezTo>
                  <a:pt x="2820674" y="303445"/>
                  <a:pt x="2813251" y="289800"/>
                  <a:pt x="2798407" y="281692"/>
                </a:cubicBezTo>
                <a:cubicBezTo>
                  <a:pt x="2787848" y="275863"/>
                  <a:pt x="2771775" y="272948"/>
                  <a:pt x="2750186" y="272948"/>
                </a:cubicBezTo>
                <a:lnTo>
                  <a:pt x="2666776" y="272948"/>
                </a:lnTo>
                <a:cubicBezTo>
                  <a:pt x="2614398" y="272948"/>
                  <a:pt x="2575568" y="262015"/>
                  <a:pt x="2550286" y="240148"/>
                </a:cubicBezTo>
                <a:cubicBezTo>
                  <a:pt x="2537192" y="230382"/>
                  <a:pt x="2526519" y="216318"/>
                  <a:pt x="2518268" y="197955"/>
                </a:cubicBezTo>
                <a:cubicBezTo>
                  <a:pt x="2510017" y="179592"/>
                  <a:pt x="2505891" y="159773"/>
                  <a:pt x="2505891" y="138499"/>
                </a:cubicBezTo>
                <a:cubicBezTo>
                  <a:pt x="2505891" y="105959"/>
                  <a:pt x="2517629" y="75023"/>
                  <a:pt x="2541103" y="45691"/>
                </a:cubicBezTo>
                <a:cubicBezTo>
                  <a:pt x="2555748" y="21395"/>
                  <a:pt x="2583630" y="6915"/>
                  <a:pt x="2624749" y="2250"/>
                </a:cubicBezTo>
                <a:cubicBezTo>
                  <a:pt x="2639465" y="750"/>
                  <a:pt x="2659982" y="0"/>
                  <a:pt x="2686300" y="0"/>
                </a:cubicBezTo>
                <a:close/>
                <a:moveTo>
                  <a:pt x="2043434" y="0"/>
                </a:moveTo>
                <a:lnTo>
                  <a:pt x="2152476" y="0"/>
                </a:lnTo>
                <a:lnTo>
                  <a:pt x="2152476" y="214660"/>
                </a:lnTo>
                <a:lnTo>
                  <a:pt x="2316939" y="0"/>
                </a:lnTo>
                <a:lnTo>
                  <a:pt x="2453210" y="0"/>
                </a:lnTo>
                <a:lnTo>
                  <a:pt x="2265504" y="228446"/>
                </a:lnTo>
                <a:lnTo>
                  <a:pt x="2444466" y="461543"/>
                </a:lnTo>
                <a:lnTo>
                  <a:pt x="2308227" y="461543"/>
                </a:lnTo>
                <a:lnTo>
                  <a:pt x="2152476" y="242687"/>
                </a:lnTo>
                <a:lnTo>
                  <a:pt x="2152476" y="461543"/>
                </a:lnTo>
                <a:lnTo>
                  <a:pt x="2043434" y="461543"/>
                </a:lnTo>
                <a:close/>
                <a:moveTo>
                  <a:pt x="1510034" y="0"/>
                </a:moveTo>
                <a:lnTo>
                  <a:pt x="1643443" y="0"/>
                </a:lnTo>
                <a:lnTo>
                  <a:pt x="1810414" y="333513"/>
                </a:lnTo>
                <a:lnTo>
                  <a:pt x="1810414" y="0"/>
                </a:lnTo>
                <a:lnTo>
                  <a:pt x="1914656" y="0"/>
                </a:lnTo>
                <a:lnTo>
                  <a:pt x="1914656" y="461543"/>
                </a:lnTo>
                <a:lnTo>
                  <a:pt x="1786786" y="461543"/>
                </a:lnTo>
                <a:lnTo>
                  <a:pt x="1614961" y="132723"/>
                </a:lnTo>
                <a:lnTo>
                  <a:pt x="1614961" y="461543"/>
                </a:lnTo>
                <a:lnTo>
                  <a:pt x="1510034" y="461543"/>
                </a:lnTo>
                <a:close/>
                <a:moveTo>
                  <a:pt x="1129941" y="0"/>
                </a:moveTo>
                <a:lnTo>
                  <a:pt x="1249163" y="0"/>
                </a:lnTo>
                <a:lnTo>
                  <a:pt x="1436976" y="461543"/>
                </a:lnTo>
                <a:lnTo>
                  <a:pt x="1313886" y="461543"/>
                </a:lnTo>
                <a:lnTo>
                  <a:pt x="1270155" y="357987"/>
                </a:lnTo>
                <a:lnTo>
                  <a:pt x="1108938" y="357987"/>
                </a:lnTo>
                <a:lnTo>
                  <a:pt x="1065208" y="461543"/>
                </a:lnTo>
                <a:lnTo>
                  <a:pt x="942225" y="461543"/>
                </a:lnTo>
                <a:close/>
                <a:moveTo>
                  <a:pt x="481334" y="0"/>
                </a:moveTo>
                <a:lnTo>
                  <a:pt x="590376" y="0"/>
                </a:lnTo>
                <a:lnTo>
                  <a:pt x="590376" y="182423"/>
                </a:lnTo>
                <a:lnTo>
                  <a:pt x="750168" y="182423"/>
                </a:lnTo>
                <a:lnTo>
                  <a:pt x="750168" y="0"/>
                </a:lnTo>
                <a:lnTo>
                  <a:pt x="858524" y="0"/>
                </a:lnTo>
                <a:lnTo>
                  <a:pt x="858524" y="461543"/>
                </a:lnTo>
                <a:lnTo>
                  <a:pt x="750168" y="461543"/>
                </a:lnTo>
                <a:lnTo>
                  <a:pt x="750168" y="275691"/>
                </a:lnTo>
                <a:lnTo>
                  <a:pt x="590376" y="275691"/>
                </a:lnTo>
                <a:lnTo>
                  <a:pt x="590376" y="461543"/>
                </a:lnTo>
                <a:lnTo>
                  <a:pt x="481334" y="461543"/>
                </a:lnTo>
                <a:close/>
                <a:moveTo>
                  <a:pt x="0" y="0"/>
                </a:moveTo>
                <a:lnTo>
                  <a:pt x="400346" y="0"/>
                </a:lnTo>
                <a:lnTo>
                  <a:pt x="400346" y="93269"/>
                </a:lnTo>
                <a:lnTo>
                  <a:pt x="251667" y="93269"/>
                </a:lnTo>
                <a:lnTo>
                  <a:pt x="251667" y="461543"/>
                </a:lnTo>
                <a:lnTo>
                  <a:pt x="142625" y="461543"/>
                </a:lnTo>
                <a:lnTo>
                  <a:pt x="142625" y="93269"/>
                </a:lnTo>
                <a:lnTo>
                  <a:pt x="0" y="93269"/>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sp>
        <p:nvSpPr>
          <p:cNvPr id="95" name="文本框 94">
            <a:extLst>
              <a:ext uri="{FF2B5EF4-FFF2-40B4-BE49-F238E27FC236}">
                <a16:creationId xmlns:a16="http://schemas.microsoft.com/office/drawing/2014/main" id="{55C161D7-4B3D-4B80-B268-2E26DE8CDD56}"/>
              </a:ext>
            </a:extLst>
          </p:cNvPr>
          <p:cNvSpPr txBox="1"/>
          <p:nvPr/>
        </p:nvSpPr>
        <p:spPr>
          <a:xfrm>
            <a:off x="6630172" y="2480652"/>
            <a:ext cx="4251960" cy="553212"/>
          </a:xfrm>
          <a:custGeom>
            <a:avLst/>
            <a:gdLst/>
            <a:ahLst/>
            <a:cxnLst/>
            <a:rect l="l" t="t" r="r" b="b"/>
            <a:pathLst>
              <a:path w="4251960" h="553212">
                <a:moveTo>
                  <a:pt x="2880360" y="482346"/>
                </a:moveTo>
                <a:lnTo>
                  <a:pt x="3099816" y="482346"/>
                </a:lnTo>
                <a:lnTo>
                  <a:pt x="3099816" y="551688"/>
                </a:lnTo>
                <a:lnTo>
                  <a:pt x="2880360" y="551688"/>
                </a:lnTo>
                <a:close/>
                <a:moveTo>
                  <a:pt x="4075176" y="413004"/>
                </a:moveTo>
                <a:lnTo>
                  <a:pt x="4185666" y="413004"/>
                </a:lnTo>
                <a:lnTo>
                  <a:pt x="4251198" y="551688"/>
                </a:lnTo>
                <a:lnTo>
                  <a:pt x="4140708" y="551688"/>
                </a:lnTo>
                <a:close/>
                <a:moveTo>
                  <a:pt x="3648456" y="413004"/>
                </a:moveTo>
                <a:lnTo>
                  <a:pt x="3758946" y="413004"/>
                </a:lnTo>
                <a:lnTo>
                  <a:pt x="3693414" y="551688"/>
                </a:lnTo>
                <a:lnTo>
                  <a:pt x="3582924" y="551688"/>
                </a:lnTo>
                <a:close/>
                <a:moveTo>
                  <a:pt x="528066" y="397764"/>
                </a:moveTo>
                <a:lnTo>
                  <a:pt x="625602" y="397764"/>
                </a:lnTo>
                <a:lnTo>
                  <a:pt x="659130" y="550164"/>
                </a:lnTo>
                <a:lnTo>
                  <a:pt x="561594" y="550164"/>
                </a:lnTo>
                <a:close/>
                <a:moveTo>
                  <a:pt x="243840" y="397764"/>
                </a:moveTo>
                <a:lnTo>
                  <a:pt x="341376" y="397764"/>
                </a:lnTo>
                <a:lnTo>
                  <a:pt x="307848" y="550164"/>
                </a:lnTo>
                <a:lnTo>
                  <a:pt x="210312" y="550164"/>
                </a:lnTo>
                <a:close/>
                <a:moveTo>
                  <a:pt x="3236214" y="372618"/>
                </a:moveTo>
                <a:lnTo>
                  <a:pt x="3236214" y="482346"/>
                </a:lnTo>
                <a:lnTo>
                  <a:pt x="3414522" y="482346"/>
                </a:lnTo>
                <a:cubicBezTo>
                  <a:pt x="3421634" y="482346"/>
                  <a:pt x="3427476" y="480060"/>
                  <a:pt x="3432048" y="475488"/>
                </a:cubicBezTo>
                <a:cubicBezTo>
                  <a:pt x="3436620" y="470916"/>
                  <a:pt x="3438906" y="465328"/>
                  <a:pt x="3438906" y="458724"/>
                </a:cubicBezTo>
                <a:lnTo>
                  <a:pt x="3438906" y="372618"/>
                </a:lnTo>
                <a:close/>
                <a:moveTo>
                  <a:pt x="3131058" y="303276"/>
                </a:moveTo>
                <a:lnTo>
                  <a:pt x="3152394" y="303276"/>
                </a:lnTo>
                <a:lnTo>
                  <a:pt x="3236214" y="303276"/>
                </a:lnTo>
                <a:lnTo>
                  <a:pt x="3438906" y="303276"/>
                </a:lnTo>
                <a:lnTo>
                  <a:pt x="3544824" y="303276"/>
                </a:lnTo>
                <a:lnTo>
                  <a:pt x="3544824" y="372618"/>
                </a:lnTo>
                <a:lnTo>
                  <a:pt x="3544824" y="467868"/>
                </a:lnTo>
                <a:cubicBezTo>
                  <a:pt x="3544824" y="479552"/>
                  <a:pt x="3542538" y="490474"/>
                  <a:pt x="3537966" y="500634"/>
                </a:cubicBezTo>
                <a:cubicBezTo>
                  <a:pt x="3533394" y="510794"/>
                  <a:pt x="3527298" y="519684"/>
                  <a:pt x="3519678" y="527304"/>
                </a:cubicBezTo>
                <a:cubicBezTo>
                  <a:pt x="3512058" y="534924"/>
                  <a:pt x="3503168" y="540893"/>
                  <a:pt x="3493008" y="545211"/>
                </a:cubicBezTo>
                <a:cubicBezTo>
                  <a:pt x="3482848" y="549529"/>
                  <a:pt x="3472180" y="551688"/>
                  <a:pt x="3461004" y="551688"/>
                </a:cubicBezTo>
                <a:lnTo>
                  <a:pt x="3236214" y="551688"/>
                </a:lnTo>
                <a:lnTo>
                  <a:pt x="3152394" y="551688"/>
                </a:lnTo>
                <a:lnTo>
                  <a:pt x="3131058" y="551688"/>
                </a:lnTo>
                <a:close/>
                <a:moveTo>
                  <a:pt x="1542288" y="262890"/>
                </a:moveTo>
                <a:lnTo>
                  <a:pt x="1640586" y="262890"/>
                </a:lnTo>
                <a:lnTo>
                  <a:pt x="1640586" y="320040"/>
                </a:lnTo>
                <a:lnTo>
                  <a:pt x="1783842" y="320040"/>
                </a:lnTo>
                <a:lnTo>
                  <a:pt x="1783842" y="395478"/>
                </a:lnTo>
                <a:lnTo>
                  <a:pt x="1640586" y="395478"/>
                </a:lnTo>
                <a:lnTo>
                  <a:pt x="1640586" y="475488"/>
                </a:lnTo>
                <a:lnTo>
                  <a:pt x="1783842" y="475488"/>
                </a:lnTo>
                <a:lnTo>
                  <a:pt x="1783842" y="550926"/>
                </a:lnTo>
                <a:lnTo>
                  <a:pt x="1411986" y="550926"/>
                </a:lnTo>
                <a:lnTo>
                  <a:pt x="1411986" y="475488"/>
                </a:lnTo>
                <a:lnTo>
                  <a:pt x="1542288" y="475488"/>
                </a:lnTo>
                <a:lnTo>
                  <a:pt x="1542288" y="395478"/>
                </a:lnTo>
                <a:lnTo>
                  <a:pt x="1411986" y="395478"/>
                </a:lnTo>
                <a:lnTo>
                  <a:pt x="1411986" y="320040"/>
                </a:lnTo>
                <a:lnTo>
                  <a:pt x="1542288" y="320040"/>
                </a:lnTo>
                <a:close/>
                <a:moveTo>
                  <a:pt x="988314" y="243078"/>
                </a:moveTo>
                <a:lnTo>
                  <a:pt x="1375410" y="243078"/>
                </a:lnTo>
                <a:lnTo>
                  <a:pt x="1375410" y="313182"/>
                </a:lnTo>
                <a:lnTo>
                  <a:pt x="1235202" y="313182"/>
                </a:lnTo>
                <a:lnTo>
                  <a:pt x="1235202" y="358140"/>
                </a:lnTo>
                <a:lnTo>
                  <a:pt x="1365504" y="358140"/>
                </a:lnTo>
                <a:lnTo>
                  <a:pt x="1365504" y="429006"/>
                </a:lnTo>
                <a:lnTo>
                  <a:pt x="1235202" y="429006"/>
                </a:lnTo>
                <a:lnTo>
                  <a:pt x="1235202" y="481584"/>
                </a:lnTo>
                <a:lnTo>
                  <a:pt x="1375410" y="481584"/>
                </a:lnTo>
                <a:lnTo>
                  <a:pt x="1375410" y="550926"/>
                </a:lnTo>
                <a:lnTo>
                  <a:pt x="1235202" y="550926"/>
                </a:lnTo>
                <a:lnTo>
                  <a:pt x="1129284" y="550926"/>
                </a:lnTo>
                <a:lnTo>
                  <a:pt x="988314" y="550926"/>
                </a:lnTo>
                <a:lnTo>
                  <a:pt x="988314" y="481584"/>
                </a:lnTo>
                <a:lnTo>
                  <a:pt x="1129284" y="481584"/>
                </a:lnTo>
                <a:lnTo>
                  <a:pt x="1129284" y="429006"/>
                </a:lnTo>
                <a:lnTo>
                  <a:pt x="998220" y="429006"/>
                </a:lnTo>
                <a:lnTo>
                  <a:pt x="998220" y="358140"/>
                </a:lnTo>
                <a:lnTo>
                  <a:pt x="1129284" y="358140"/>
                </a:lnTo>
                <a:lnTo>
                  <a:pt x="1129284" y="313182"/>
                </a:lnTo>
                <a:lnTo>
                  <a:pt x="988314" y="313182"/>
                </a:lnTo>
                <a:close/>
                <a:moveTo>
                  <a:pt x="887730" y="238506"/>
                </a:moveTo>
                <a:lnTo>
                  <a:pt x="948690" y="238506"/>
                </a:lnTo>
                <a:lnTo>
                  <a:pt x="967740" y="550926"/>
                </a:lnTo>
                <a:lnTo>
                  <a:pt x="906780" y="550926"/>
                </a:lnTo>
                <a:close/>
                <a:moveTo>
                  <a:pt x="724662" y="238506"/>
                </a:moveTo>
                <a:lnTo>
                  <a:pt x="785622" y="238506"/>
                </a:lnTo>
                <a:lnTo>
                  <a:pt x="767334" y="550926"/>
                </a:lnTo>
                <a:lnTo>
                  <a:pt x="706374" y="550926"/>
                </a:lnTo>
                <a:close/>
                <a:moveTo>
                  <a:pt x="3969258" y="195834"/>
                </a:moveTo>
                <a:lnTo>
                  <a:pt x="3969258" y="319278"/>
                </a:lnTo>
                <a:lnTo>
                  <a:pt x="4100322" y="319278"/>
                </a:lnTo>
                <a:cubicBezTo>
                  <a:pt x="4106926" y="319278"/>
                  <a:pt x="4112514" y="316992"/>
                  <a:pt x="4117086" y="312420"/>
                </a:cubicBezTo>
                <a:cubicBezTo>
                  <a:pt x="4121658" y="307848"/>
                  <a:pt x="4123944" y="302006"/>
                  <a:pt x="4123944" y="294894"/>
                </a:cubicBezTo>
                <a:lnTo>
                  <a:pt x="4123944" y="195834"/>
                </a:lnTo>
                <a:close/>
                <a:moveTo>
                  <a:pt x="3709416" y="195834"/>
                </a:moveTo>
                <a:lnTo>
                  <a:pt x="3709416" y="319278"/>
                </a:lnTo>
                <a:lnTo>
                  <a:pt x="3863340" y="319278"/>
                </a:lnTo>
                <a:lnTo>
                  <a:pt x="3863340" y="195834"/>
                </a:lnTo>
                <a:close/>
                <a:moveTo>
                  <a:pt x="489204" y="175260"/>
                </a:moveTo>
                <a:lnTo>
                  <a:pt x="489204" y="220218"/>
                </a:lnTo>
                <a:lnTo>
                  <a:pt x="531114" y="220218"/>
                </a:lnTo>
                <a:cubicBezTo>
                  <a:pt x="537718" y="220218"/>
                  <a:pt x="543306" y="217932"/>
                  <a:pt x="547878" y="213360"/>
                </a:cubicBezTo>
                <a:cubicBezTo>
                  <a:pt x="552450" y="208788"/>
                  <a:pt x="554736" y="203200"/>
                  <a:pt x="554736" y="196596"/>
                </a:cubicBezTo>
                <a:lnTo>
                  <a:pt x="554736" y="175260"/>
                </a:lnTo>
                <a:close/>
                <a:moveTo>
                  <a:pt x="318516" y="175260"/>
                </a:moveTo>
                <a:lnTo>
                  <a:pt x="318516" y="220218"/>
                </a:lnTo>
                <a:lnTo>
                  <a:pt x="383286" y="220218"/>
                </a:lnTo>
                <a:lnTo>
                  <a:pt x="383286" y="175260"/>
                </a:lnTo>
                <a:close/>
                <a:moveTo>
                  <a:pt x="0" y="167640"/>
                </a:moveTo>
                <a:lnTo>
                  <a:pt x="44958" y="167640"/>
                </a:lnTo>
                <a:lnTo>
                  <a:pt x="151638" y="167640"/>
                </a:lnTo>
                <a:lnTo>
                  <a:pt x="153162" y="167640"/>
                </a:lnTo>
                <a:lnTo>
                  <a:pt x="153162" y="463296"/>
                </a:lnTo>
                <a:cubicBezTo>
                  <a:pt x="153162" y="469900"/>
                  <a:pt x="155448" y="475488"/>
                  <a:pt x="160020" y="480060"/>
                </a:cubicBezTo>
                <a:cubicBezTo>
                  <a:pt x="164592" y="484632"/>
                  <a:pt x="170180" y="486918"/>
                  <a:pt x="176784" y="486918"/>
                </a:cubicBezTo>
                <a:lnTo>
                  <a:pt x="210312" y="486918"/>
                </a:lnTo>
                <a:lnTo>
                  <a:pt x="180594" y="553212"/>
                </a:lnTo>
                <a:lnTo>
                  <a:pt x="105918" y="553212"/>
                </a:lnTo>
                <a:cubicBezTo>
                  <a:pt x="89154" y="553212"/>
                  <a:pt x="74803" y="547243"/>
                  <a:pt x="62865" y="535305"/>
                </a:cubicBezTo>
                <a:cubicBezTo>
                  <a:pt x="50927" y="523367"/>
                  <a:pt x="44958" y="509016"/>
                  <a:pt x="44958" y="492252"/>
                </a:cubicBezTo>
                <a:lnTo>
                  <a:pt x="44958" y="243078"/>
                </a:lnTo>
                <a:lnTo>
                  <a:pt x="0" y="243078"/>
                </a:lnTo>
                <a:close/>
                <a:moveTo>
                  <a:pt x="1091946" y="72390"/>
                </a:moveTo>
                <a:lnTo>
                  <a:pt x="1091946" y="148590"/>
                </a:lnTo>
                <a:lnTo>
                  <a:pt x="1248156" y="148590"/>
                </a:lnTo>
                <a:cubicBezTo>
                  <a:pt x="1255268" y="148590"/>
                  <a:pt x="1261110" y="146304"/>
                  <a:pt x="1265682" y="141732"/>
                </a:cubicBezTo>
                <a:cubicBezTo>
                  <a:pt x="1270254" y="137160"/>
                  <a:pt x="1272540" y="131572"/>
                  <a:pt x="1272540" y="124968"/>
                </a:cubicBezTo>
                <a:lnTo>
                  <a:pt x="1272540" y="72390"/>
                </a:lnTo>
                <a:close/>
                <a:moveTo>
                  <a:pt x="489204" y="70104"/>
                </a:moveTo>
                <a:lnTo>
                  <a:pt x="489204" y="112776"/>
                </a:lnTo>
                <a:lnTo>
                  <a:pt x="554736" y="112776"/>
                </a:lnTo>
                <a:lnTo>
                  <a:pt x="554736" y="70104"/>
                </a:lnTo>
                <a:close/>
                <a:moveTo>
                  <a:pt x="318516" y="70104"/>
                </a:moveTo>
                <a:lnTo>
                  <a:pt x="318516" y="112776"/>
                </a:lnTo>
                <a:lnTo>
                  <a:pt x="383286" y="112776"/>
                </a:lnTo>
                <a:lnTo>
                  <a:pt x="383286" y="70104"/>
                </a:lnTo>
                <a:close/>
                <a:moveTo>
                  <a:pt x="1829562" y="32766"/>
                </a:moveTo>
                <a:lnTo>
                  <a:pt x="1921002" y="32766"/>
                </a:lnTo>
                <a:lnTo>
                  <a:pt x="1921002" y="490728"/>
                </a:lnTo>
                <a:lnTo>
                  <a:pt x="1829562" y="490728"/>
                </a:lnTo>
                <a:close/>
                <a:moveTo>
                  <a:pt x="2998470" y="12192"/>
                </a:moveTo>
                <a:lnTo>
                  <a:pt x="3111246" y="12192"/>
                </a:lnTo>
                <a:lnTo>
                  <a:pt x="3023616" y="187452"/>
                </a:lnTo>
                <a:lnTo>
                  <a:pt x="3041904" y="187452"/>
                </a:lnTo>
                <a:lnTo>
                  <a:pt x="3099816" y="187452"/>
                </a:lnTo>
                <a:lnTo>
                  <a:pt x="3015234" y="376428"/>
                </a:lnTo>
                <a:lnTo>
                  <a:pt x="3099816" y="376428"/>
                </a:lnTo>
                <a:lnTo>
                  <a:pt x="3099816" y="445770"/>
                </a:lnTo>
                <a:lnTo>
                  <a:pt x="2880360" y="445770"/>
                </a:lnTo>
                <a:lnTo>
                  <a:pt x="2970276" y="256794"/>
                </a:lnTo>
                <a:lnTo>
                  <a:pt x="2880360" y="256794"/>
                </a:lnTo>
                <a:close/>
                <a:moveTo>
                  <a:pt x="221742" y="7620"/>
                </a:moveTo>
                <a:lnTo>
                  <a:pt x="237744" y="7620"/>
                </a:lnTo>
                <a:lnTo>
                  <a:pt x="318516" y="7620"/>
                </a:lnTo>
                <a:lnTo>
                  <a:pt x="652272" y="7620"/>
                </a:lnTo>
                <a:lnTo>
                  <a:pt x="652272" y="198882"/>
                </a:lnTo>
                <a:cubicBezTo>
                  <a:pt x="652272" y="210566"/>
                  <a:pt x="650113" y="221488"/>
                  <a:pt x="645795" y="231648"/>
                </a:cubicBezTo>
                <a:cubicBezTo>
                  <a:pt x="641477" y="241808"/>
                  <a:pt x="635508" y="250698"/>
                  <a:pt x="627888" y="258318"/>
                </a:cubicBezTo>
                <a:cubicBezTo>
                  <a:pt x="620268" y="265938"/>
                  <a:pt x="611378" y="271907"/>
                  <a:pt x="601218" y="276225"/>
                </a:cubicBezTo>
                <a:cubicBezTo>
                  <a:pt x="591058" y="280543"/>
                  <a:pt x="580136" y="282702"/>
                  <a:pt x="568452" y="282702"/>
                </a:cubicBezTo>
                <a:lnTo>
                  <a:pt x="489204" y="282702"/>
                </a:lnTo>
                <a:lnTo>
                  <a:pt x="489204" y="309372"/>
                </a:lnTo>
                <a:lnTo>
                  <a:pt x="672084" y="309372"/>
                </a:lnTo>
                <a:lnTo>
                  <a:pt x="672084" y="373380"/>
                </a:lnTo>
                <a:lnTo>
                  <a:pt x="489204" y="373380"/>
                </a:lnTo>
                <a:lnTo>
                  <a:pt x="489204" y="550164"/>
                </a:lnTo>
                <a:lnTo>
                  <a:pt x="383286" y="550164"/>
                </a:lnTo>
                <a:lnTo>
                  <a:pt x="383286" y="373380"/>
                </a:lnTo>
                <a:lnTo>
                  <a:pt x="195834" y="373380"/>
                </a:lnTo>
                <a:lnTo>
                  <a:pt x="195834" y="309372"/>
                </a:lnTo>
                <a:lnTo>
                  <a:pt x="383286" y="309372"/>
                </a:lnTo>
                <a:lnTo>
                  <a:pt x="383286" y="282702"/>
                </a:lnTo>
                <a:lnTo>
                  <a:pt x="318516" y="282702"/>
                </a:lnTo>
                <a:lnTo>
                  <a:pt x="237744" y="282702"/>
                </a:lnTo>
                <a:lnTo>
                  <a:pt x="221742" y="282702"/>
                </a:lnTo>
                <a:close/>
                <a:moveTo>
                  <a:pt x="988314" y="2286"/>
                </a:moveTo>
                <a:lnTo>
                  <a:pt x="1005078" y="2286"/>
                </a:lnTo>
                <a:lnTo>
                  <a:pt x="1091946" y="2286"/>
                </a:lnTo>
                <a:lnTo>
                  <a:pt x="1272540" y="2286"/>
                </a:lnTo>
                <a:lnTo>
                  <a:pt x="1359408" y="2286"/>
                </a:lnTo>
                <a:lnTo>
                  <a:pt x="1375410" y="2286"/>
                </a:lnTo>
                <a:lnTo>
                  <a:pt x="1375410" y="135636"/>
                </a:lnTo>
                <a:cubicBezTo>
                  <a:pt x="1375410" y="147320"/>
                  <a:pt x="1373251" y="158242"/>
                  <a:pt x="1368933" y="168402"/>
                </a:cubicBezTo>
                <a:cubicBezTo>
                  <a:pt x="1364615" y="178562"/>
                  <a:pt x="1358646" y="187452"/>
                  <a:pt x="1351026" y="195072"/>
                </a:cubicBezTo>
                <a:cubicBezTo>
                  <a:pt x="1343406" y="202692"/>
                  <a:pt x="1334516" y="208661"/>
                  <a:pt x="1324356" y="212979"/>
                </a:cubicBezTo>
                <a:cubicBezTo>
                  <a:pt x="1314196" y="217297"/>
                  <a:pt x="1303274" y="219456"/>
                  <a:pt x="1291590" y="219456"/>
                </a:cubicBezTo>
                <a:lnTo>
                  <a:pt x="1281684" y="219456"/>
                </a:lnTo>
                <a:lnTo>
                  <a:pt x="1091946" y="219456"/>
                </a:lnTo>
                <a:lnTo>
                  <a:pt x="988314" y="219456"/>
                </a:lnTo>
                <a:lnTo>
                  <a:pt x="988314" y="148590"/>
                </a:lnTo>
                <a:close/>
                <a:moveTo>
                  <a:pt x="965454" y="2286"/>
                </a:moveTo>
                <a:lnTo>
                  <a:pt x="965454" y="77724"/>
                </a:lnTo>
                <a:lnTo>
                  <a:pt x="879348" y="81534"/>
                </a:lnTo>
                <a:lnTo>
                  <a:pt x="879348" y="137922"/>
                </a:lnTo>
                <a:lnTo>
                  <a:pt x="967740" y="137922"/>
                </a:lnTo>
                <a:lnTo>
                  <a:pt x="967740" y="212598"/>
                </a:lnTo>
                <a:lnTo>
                  <a:pt x="879348" y="212598"/>
                </a:lnTo>
                <a:lnTo>
                  <a:pt x="879348" y="550926"/>
                </a:lnTo>
                <a:lnTo>
                  <a:pt x="794766" y="550926"/>
                </a:lnTo>
                <a:lnTo>
                  <a:pt x="794766" y="212598"/>
                </a:lnTo>
                <a:lnTo>
                  <a:pt x="706374" y="212598"/>
                </a:lnTo>
                <a:lnTo>
                  <a:pt x="706374" y="137922"/>
                </a:lnTo>
                <a:lnTo>
                  <a:pt x="794766" y="137922"/>
                </a:lnTo>
                <a:lnTo>
                  <a:pt x="794766" y="85344"/>
                </a:lnTo>
                <a:lnTo>
                  <a:pt x="707898" y="89154"/>
                </a:lnTo>
                <a:lnTo>
                  <a:pt x="707898" y="13716"/>
                </a:lnTo>
                <a:close/>
                <a:moveTo>
                  <a:pt x="3282696" y="1524"/>
                </a:moveTo>
                <a:lnTo>
                  <a:pt x="3387852" y="1524"/>
                </a:lnTo>
                <a:lnTo>
                  <a:pt x="3387852" y="48768"/>
                </a:lnTo>
                <a:lnTo>
                  <a:pt x="3544062" y="48768"/>
                </a:lnTo>
                <a:lnTo>
                  <a:pt x="3544062" y="117348"/>
                </a:lnTo>
                <a:lnTo>
                  <a:pt x="3387852" y="117348"/>
                </a:lnTo>
                <a:lnTo>
                  <a:pt x="3387852" y="190500"/>
                </a:lnTo>
                <a:lnTo>
                  <a:pt x="3533394" y="190500"/>
                </a:lnTo>
                <a:lnTo>
                  <a:pt x="3533394" y="259842"/>
                </a:lnTo>
                <a:lnTo>
                  <a:pt x="3137154" y="259842"/>
                </a:lnTo>
                <a:lnTo>
                  <a:pt x="3137154" y="190500"/>
                </a:lnTo>
                <a:lnTo>
                  <a:pt x="3282696" y="190500"/>
                </a:lnTo>
                <a:lnTo>
                  <a:pt x="3282696" y="117348"/>
                </a:lnTo>
                <a:lnTo>
                  <a:pt x="3126486" y="117348"/>
                </a:lnTo>
                <a:lnTo>
                  <a:pt x="3126486" y="48768"/>
                </a:lnTo>
                <a:lnTo>
                  <a:pt x="3282696" y="48768"/>
                </a:lnTo>
                <a:close/>
                <a:moveTo>
                  <a:pt x="1975104" y="1524"/>
                </a:moveTo>
                <a:lnTo>
                  <a:pt x="2081022" y="1524"/>
                </a:lnTo>
                <a:lnTo>
                  <a:pt x="2081022" y="467106"/>
                </a:lnTo>
                <a:cubicBezTo>
                  <a:pt x="2081022" y="478790"/>
                  <a:pt x="2078863" y="489712"/>
                  <a:pt x="2074545" y="499872"/>
                </a:cubicBezTo>
                <a:cubicBezTo>
                  <a:pt x="2070227" y="510032"/>
                  <a:pt x="2064258" y="518922"/>
                  <a:pt x="2056638" y="526542"/>
                </a:cubicBezTo>
                <a:cubicBezTo>
                  <a:pt x="2049018" y="534162"/>
                  <a:pt x="2040128" y="540131"/>
                  <a:pt x="2029968" y="544449"/>
                </a:cubicBezTo>
                <a:cubicBezTo>
                  <a:pt x="2019808" y="548767"/>
                  <a:pt x="2008886" y="550926"/>
                  <a:pt x="1997202" y="550926"/>
                </a:cubicBezTo>
                <a:lnTo>
                  <a:pt x="1909572" y="550926"/>
                </a:lnTo>
                <a:lnTo>
                  <a:pt x="1943100" y="475488"/>
                </a:lnTo>
                <a:lnTo>
                  <a:pt x="1951482" y="475488"/>
                </a:lnTo>
                <a:cubicBezTo>
                  <a:pt x="1958086" y="475488"/>
                  <a:pt x="1963674" y="473202"/>
                  <a:pt x="1968246" y="468630"/>
                </a:cubicBezTo>
                <a:cubicBezTo>
                  <a:pt x="1972818" y="464058"/>
                  <a:pt x="1975104" y="458470"/>
                  <a:pt x="1975104" y="451866"/>
                </a:cubicBezTo>
                <a:close/>
                <a:moveTo>
                  <a:pt x="1411986" y="1524"/>
                </a:moveTo>
                <a:lnTo>
                  <a:pt x="1810512" y="1524"/>
                </a:lnTo>
                <a:lnTo>
                  <a:pt x="1810512" y="76962"/>
                </a:lnTo>
                <a:lnTo>
                  <a:pt x="1551432" y="76962"/>
                </a:lnTo>
                <a:lnTo>
                  <a:pt x="1530858" y="166878"/>
                </a:lnTo>
                <a:lnTo>
                  <a:pt x="1675638" y="166878"/>
                </a:lnTo>
                <a:lnTo>
                  <a:pt x="1663446" y="108966"/>
                </a:lnTo>
                <a:lnTo>
                  <a:pt x="1768602" y="108966"/>
                </a:lnTo>
                <a:lnTo>
                  <a:pt x="1801368" y="262128"/>
                </a:lnTo>
                <a:lnTo>
                  <a:pt x="1695450" y="262128"/>
                </a:lnTo>
                <a:lnTo>
                  <a:pt x="1690878" y="241554"/>
                </a:lnTo>
                <a:lnTo>
                  <a:pt x="1513332" y="241554"/>
                </a:lnTo>
                <a:lnTo>
                  <a:pt x="1492758" y="241554"/>
                </a:lnTo>
                <a:lnTo>
                  <a:pt x="1410462" y="241554"/>
                </a:lnTo>
                <a:lnTo>
                  <a:pt x="1448562" y="76962"/>
                </a:lnTo>
                <a:lnTo>
                  <a:pt x="1411986" y="76962"/>
                </a:lnTo>
                <a:close/>
                <a:moveTo>
                  <a:pt x="3863340" y="762"/>
                </a:moveTo>
                <a:lnTo>
                  <a:pt x="3969258" y="762"/>
                </a:lnTo>
                <a:lnTo>
                  <a:pt x="3969258" y="28194"/>
                </a:lnTo>
                <a:lnTo>
                  <a:pt x="4251960" y="28194"/>
                </a:lnTo>
                <a:lnTo>
                  <a:pt x="4251960" y="99060"/>
                </a:lnTo>
                <a:lnTo>
                  <a:pt x="3969258" y="99060"/>
                </a:lnTo>
                <a:lnTo>
                  <a:pt x="3969258" y="125730"/>
                </a:lnTo>
                <a:lnTo>
                  <a:pt x="4229862" y="125730"/>
                </a:lnTo>
                <a:lnTo>
                  <a:pt x="4229862" y="305562"/>
                </a:lnTo>
                <a:cubicBezTo>
                  <a:pt x="4229862" y="317246"/>
                  <a:pt x="4227703" y="328168"/>
                  <a:pt x="4223385" y="338328"/>
                </a:cubicBezTo>
                <a:cubicBezTo>
                  <a:pt x="4219067" y="348488"/>
                  <a:pt x="4213098" y="357378"/>
                  <a:pt x="4205478" y="364998"/>
                </a:cubicBezTo>
                <a:cubicBezTo>
                  <a:pt x="4197858" y="372618"/>
                  <a:pt x="4188968" y="378587"/>
                  <a:pt x="4178808" y="382905"/>
                </a:cubicBezTo>
                <a:cubicBezTo>
                  <a:pt x="4168648" y="387223"/>
                  <a:pt x="4157726" y="389382"/>
                  <a:pt x="4146042" y="389382"/>
                </a:cubicBezTo>
                <a:lnTo>
                  <a:pt x="3969258" y="389382"/>
                </a:lnTo>
                <a:lnTo>
                  <a:pt x="3969258" y="552450"/>
                </a:lnTo>
                <a:lnTo>
                  <a:pt x="3863340" y="552450"/>
                </a:lnTo>
                <a:lnTo>
                  <a:pt x="3863340" y="389382"/>
                </a:lnTo>
                <a:lnTo>
                  <a:pt x="3604260" y="389382"/>
                </a:lnTo>
                <a:lnTo>
                  <a:pt x="3604260" y="125730"/>
                </a:lnTo>
                <a:lnTo>
                  <a:pt x="3863340" y="125730"/>
                </a:lnTo>
                <a:lnTo>
                  <a:pt x="3863340" y="99060"/>
                </a:lnTo>
                <a:lnTo>
                  <a:pt x="3582162" y="99060"/>
                </a:lnTo>
                <a:lnTo>
                  <a:pt x="3582162" y="28194"/>
                </a:lnTo>
                <a:lnTo>
                  <a:pt x="3863340" y="28194"/>
                </a:lnTo>
                <a:close/>
                <a:moveTo>
                  <a:pt x="2547366" y="0"/>
                </a:moveTo>
                <a:lnTo>
                  <a:pt x="2644902" y="0"/>
                </a:lnTo>
                <a:lnTo>
                  <a:pt x="2644902" y="246888"/>
                </a:lnTo>
                <a:lnTo>
                  <a:pt x="2715006" y="23622"/>
                </a:lnTo>
                <a:lnTo>
                  <a:pt x="2807970" y="23622"/>
                </a:lnTo>
                <a:lnTo>
                  <a:pt x="2720340" y="301752"/>
                </a:lnTo>
                <a:lnTo>
                  <a:pt x="2644902" y="301752"/>
                </a:lnTo>
                <a:lnTo>
                  <a:pt x="2644902" y="454152"/>
                </a:lnTo>
                <a:cubicBezTo>
                  <a:pt x="2644902" y="460756"/>
                  <a:pt x="2646934" y="466090"/>
                  <a:pt x="2650998" y="470154"/>
                </a:cubicBezTo>
                <a:cubicBezTo>
                  <a:pt x="2655062" y="474726"/>
                  <a:pt x="2660650" y="477012"/>
                  <a:pt x="2667762" y="477012"/>
                </a:cubicBezTo>
                <a:lnTo>
                  <a:pt x="2807970" y="477012"/>
                </a:lnTo>
                <a:lnTo>
                  <a:pt x="2781300" y="552450"/>
                </a:lnTo>
                <a:lnTo>
                  <a:pt x="2632710" y="552450"/>
                </a:lnTo>
                <a:cubicBezTo>
                  <a:pt x="2620010" y="552450"/>
                  <a:pt x="2608834" y="550672"/>
                  <a:pt x="2599182" y="547116"/>
                </a:cubicBezTo>
                <a:cubicBezTo>
                  <a:pt x="2588514" y="542036"/>
                  <a:pt x="2579624" y="535940"/>
                  <a:pt x="2572512" y="528828"/>
                </a:cubicBezTo>
                <a:cubicBezTo>
                  <a:pt x="2564892" y="520700"/>
                  <a:pt x="2558796" y="511810"/>
                  <a:pt x="2554224" y="502158"/>
                </a:cubicBezTo>
                <a:cubicBezTo>
                  <a:pt x="2549652" y="491490"/>
                  <a:pt x="2547366" y="480314"/>
                  <a:pt x="2547366" y="468630"/>
                </a:cubicBezTo>
                <a:close/>
                <a:moveTo>
                  <a:pt x="2317242" y="0"/>
                </a:moveTo>
                <a:lnTo>
                  <a:pt x="2412492" y="0"/>
                </a:lnTo>
                <a:lnTo>
                  <a:pt x="2412492" y="142494"/>
                </a:lnTo>
                <a:lnTo>
                  <a:pt x="2513838" y="142494"/>
                </a:lnTo>
                <a:lnTo>
                  <a:pt x="2513838" y="219456"/>
                </a:lnTo>
                <a:lnTo>
                  <a:pt x="2412492" y="219456"/>
                </a:lnTo>
                <a:lnTo>
                  <a:pt x="2412492" y="454152"/>
                </a:lnTo>
                <a:lnTo>
                  <a:pt x="2513838" y="446532"/>
                </a:lnTo>
                <a:lnTo>
                  <a:pt x="2513838" y="525018"/>
                </a:lnTo>
                <a:lnTo>
                  <a:pt x="2153412" y="552450"/>
                </a:lnTo>
                <a:lnTo>
                  <a:pt x="2153412" y="474726"/>
                </a:lnTo>
                <a:lnTo>
                  <a:pt x="2182368" y="472440"/>
                </a:lnTo>
                <a:lnTo>
                  <a:pt x="2182368" y="58674"/>
                </a:lnTo>
                <a:lnTo>
                  <a:pt x="2272284" y="58674"/>
                </a:lnTo>
                <a:lnTo>
                  <a:pt x="2272284" y="464820"/>
                </a:lnTo>
                <a:lnTo>
                  <a:pt x="2317242" y="462534"/>
                </a:lnTo>
                <a:close/>
                <a:moveTo>
                  <a:pt x="762" y="0"/>
                </a:moveTo>
                <a:lnTo>
                  <a:pt x="108966" y="0"/>
                </a:lnTo>
                <a:lnTo>
                  <a:pt x="164592" y="124206"/>
                </a:lnTo>
                <a:lnTo>
                  <a:pt x="56388" y="124206"/>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pic>
        <p:nvPicPr>
          <p:cNvPr id="3" name="图形 2">
            <a:extLst>
              <a:ext uri="{FF2B5EF4-FFF2-40B4-BE49-F238E27FC236}">
                <a16:creationId xmlns:a16="http://schemas.microsoft.com/office/drawing/2014/main" id="{636FAB9C-CFB2-427B-A387-70C73EFF16D5}"/>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486326" y="1557067"/>
            <a:ext cx="6126593" cy="3605842"/>
          </a:xfrm>
          <a:prstGeom prst="rect">
            <a:avLst/>
          </a:prstGeom>
        </p:spPr>
      </p:pic>
    </p:spTree>
    <p:extLst>
      <p:ext uri="{BB962C8B-B14F-4D97-AF65-F5344CB8AC3E}">
        <p14:creationId xmlns:p14="http://schemas.microsoft.com/office/powerpoint/2010/main" val="2904793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
              <a:schemeClr val="bg1">
                <a:alpha val="0"/>
              </a:schemeClr>
            </a:gs>
          </a:gsLst>
          <a:lin ang="16200000" scaled="1"/>
          <a:tileRect/>
        </a:gradFill>
        <a:effectLst/>
      </p:bgPr>
    </p:bg>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88F9D478-E6E0-4363-B406-6867E250C975}"/>
              </a:ext>
            </a:extLst>
          </p:cNvPr>
          <p:cNvSpPr/>
          <p:nvPr/>
        </p:nvSpPr>
        <p:spPr>
          <a:xfrm>
            <a:off x="1828800" y="3804809"/>
            <a:ext cx="8553157" cy="2216162"/>
          </a:xfrm>
          <a:prstGeom prst="roundRect">
            <a:avLst>
              <a:gd name="adj" fmla="val 14478"/>
            </a:avLst>
          </a:prstGeom>
          <a:noFill/>
          <a:ln w="19050">
            <a:gradFill flip="none" rotWithShape="1">
              <a:gsLst>
                <a:gs pos="0">
                  <a:srgbClr val="217EB8"/>
                </a:gs>
                <a:gs pos="100000">
                  <a:srgbClr val="217EB8">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a:extLst>
              <a:ext uri="{FF2B5EF4-FFF2-40B4-BE49-F238E27FC236}">
                <a16:creationId xmlns:a16="http://schemas.microsoft.com/office/drawing/2014/main" id="{D6666C3B-2D3D-493A-863E-C489EA7FBC5E}"/>
              </a:ext>
            </a:extLst>
          </p:cNvPr>
          <p:cNvGrpSpPr/>
          <p:nvPr/>
        </p:nvGrpSpPr>
        <p:grpSpPr>
          <a:xfrm>
            <a:off x="0" y="0"/>
            <a:ext cx="12192000" cy="3312627"/>
            <a:chOff x="0" y="0"/>
            <a:chExt cx="12192000" cy="864000"/>
          </a:xfrm>
        </p:grpSpPr>
        <p:sp>
          <p:nvSpPr>
            <p:cNvPr id="150" name="矩形 149">
              <a:extLst>
                <a:ext uri="{FF2B5EF4-FFF2-40B4-BE49-F238E27FC236}">
                  <a16:creationId xmlns:a16="http://schemas.microsoft.com/office/drawing/2014/main" id="{A2FA3D36-1B51-42A6-8FE8-5EFB5955E8A5}"/>
                </a:ext>
              </a:extLst>
            </p:cNvPr>
            <p:cNvSpPr/>
            <p:nvPr/>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矩形 151">
              <a:extLst>
                <a:ext uri="{FF2B5EF4-FFF2-40B4-BE49-F238E27FC236}">
                  <a16:creationId xmlns:a16="http://schemas.microsoft.com/office/drawing/2014/main" id="{32DF736D-672C-4AC6-983F-34E0192933CC}"/>
                </a:ext>
              </a:extLst>
            </p:cNvPr>
            <p:cNvSpPr/>
            <p:nvPr/>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54" name="图片 153">
            <a:extLst>
              <a:ext uri="{FF2B5EF4-FFF2-40B4-BE49-F238E27FC236}">
                <a16:creationId xmlns:a16="http://schemas.microsoft.com/office/drawing/2014/main" id="{9BEA23F4-B243-4CB5-BABD-54F24384BB1A}"/>
              </a:ext>
            </a:extLst>
          </p:cNvPr>
          <p:cNvPicPr>
            <a:picLocks noChangeAspect="1"/>
          </p:cNvPicPr>
          <p:nvPr/>
        </p:nvPicPr>
        <p:blipFill>
          <a:blip r:embed="rId4"/>
          <a:stretch>
            <a:fillRect/>
          </a:stretch>
        </p:blipFill>
        <p:spPr>
          <a:xfrm>
            <a:off x="0" y="377058"/>
            <a:ext cx="2629443" cy="2461269"/>
          </a:xfrm>
          <a:prstGeom prst="rect">
            <a:avLst/>
          </a:prstGeom>
        </p:spPr>
      </p:pic>
      <p:sp>
        <p:nvSpPr>
          <p:cNvPr id="4" name="矩形 3">
            <a:extLst>
              <a:ext uri="{FF2B5EF4-FFF2-40B4-BE49-F238E27FC236}">
                <a16:creationId xmlns:a16="http://schemas.microsoft.com/office/drawing/2014/main" id="{ADDBF91F-87EC-4384-93E3-DCF6E0AFC042}"/>
              </a:ext>
            </a:extLst>
          </p:cNvPr>
          <p:cNvSpPr/>
          <p:nvPr/>
        </p:nvSpPr>
        <p:spPr>
          <a:xfrm>
            <a:off x="2421856" y="4170379"/>
            <a:ext cx="7367045" cy="1555426"/>
          </a:xfrm>
          <a:prstGeom prst="rect">
            <a:avLst/>
          </a:prstGeom>
        </p:spPr>
        <p:txBody>
          <a:bodyPr wrap="square">
            <a:spAutoFit/>
          </a:bodyPr>
          <a:lstStyle/>
          <a:p>
            <a:pPr marL="457200" indent="-457200">
              <a:lnSpc>
                <a:spcPct val="150000"/>
              </a:lnSpc>
              <a:buFont typeface="+mj-ea"/>
              <a:buAutoNum type="circleNumDbPlain"/>
            </a:pPr>
            <a:r>
              <a:rPr lang="zh-CN" altLang="en-US" sz="2200" b="1" kern="100" dirty="0">
                <a:solidFill>
                  <a:srgbClr val="217EB8"/>
                </a:solidFill>
                <a:latin typeface="+mn-ea"/>
                <a:cs typeface="+mn-ea"/>
                <a:sym typeface="+mn-lt"/>
              </a:rPr>
              <a:t>生产与生产要素</a:t>
            </a:r>
          </a:p>
          <a:p>
            <a:pPr marL="457200" indent="-457200">
              <a:lnSpc>
                <a:spcPct val="150000"/>
              </a:lnSpc>
              <a:buFont typeface="+mj-ea"/>
              <a:buAutoNum type="circleNumDbPlain"/>
            </a:pPr>
            <a:r>
              <a:rPr lang="zh-CN" altLang="en-US" sz="2200" b="1" kern="100" dirty="0">
                <a:solidFill>
                  <a:srgbClr val="217EB8"/>
                </a:solidFill>
                <a:latin typeface="+mn-ea"/>
                <a:cs typeface="+mn-ea"/>
                <a:sym typeface="+mn-lt"/>
              </a:rPr>
              <a:t>生产函数</a:t>
            </a:r>
            <a:r>
              <a:rPr lang="zh-CN" altLang="en-US" sz="2200" kern="100" dirty="0">
                <a:latin typeface="+mn-ea"/>
                <a:cs typeface="+mn-ea"/>
                <a:sym typeface="+mn-lt"/>
              </a:rPr>
              <a:t>（一种可变要素生产函数、两种可变要素生产函数、规模经济）</a:t>
            </a:r>
            <a:endParaRPr lang="zh-CN" altLang="en-US" sz="2200" dirty="0">
              <a:latin typeface="+mn-ea"/>
              <a:cs typeface="+mn-ea"/>
              <a:sym typeface="+mn-lt"/>
            </a:endParaRPr>
          </a:p>
        </p:txBody>
      </p:sp>
      <p:pic>
        <p:nvPicPr>
          <p:cNvPr id="77" name="图片 76">
            <a:extLst>
              <a:ext uri="{FF2B5EF4-FFF2-40B4-BE49-F238E27FC236}">
                <a16:creationId xmlns:a16="http://schemas.microsoft.com/office/drawing/2014/main" id="{49846387-0CF3-4282-8905-FA1FF6AF286B}"/>
              </a:ext>
            </a:extLst>
          </p:cNvPr>
          <p:cNvPicPr>
            <a:picLocks noChangeAspect="1"/>
          </p:cNvPicPr>
          <p:nvPr/>
        </p:nvPicPr>
        <p:blipFill>
          <a:blip r:embed="rId5"/>
          <a:stretch>
            <a:fillRect/>
          </a:stretch>
        </p:blipFill>
        <p:spPr>
          <a:xfrm>
            <a:off x="4736474" y="3463853"/>
            <a:ext cx="2719052" cy="768163"/>
          </a:xfrm>
          <a:prstGeom prst="rect">
            <a:avLst/>
          </a:prstGeom>
        </p:spPr>
      </p:pic>
      <p:sp>
        <p:nvSpPr>
          <p:cNvPr id="3" name="文本框 2">
            <a:extLst>
              <a:ext uri="{FF2B5EF4-FFF2-40B4-BE49-F238E27FC236}">
                <a16:creationId xmlns:a16="http://schemas.microsoft.com/office/drawing/2014/main" id="{DC587CC5-2900-4EC9-B911-5524002EBC30}"/>
              </a:ext>
            </a:extLst>
          </p:cNvPr>
          <p:cNvSpPr txBox="1"/>
          <p:nvPr/>
        </p:nvSpPr>
        <p:spPr>
          <a:xfrm>
            <a:off x="2629443" y="762934"/>
            <a:ext cx="9562557" cy="1754326"/>
          </a:xfrm>
          <a:prstGeom prst="rect">
            <a:avLst/>
          </a:prstGeom>
          <a:noFill/>
        </p:spPr>
        <p:txBody>
          <a:bodyPr wrap="square" rtlCol="0">
            <a:spAutoFit/>
          </a:bodyPr>
          <a:lstStyle/>
          <a:p>
            <a:r>
              <a:rPr lang="zh-CN" altLang="en-US" sz="5400" i="1" dirty="0">
                <a:solidFill>
                  <a:schemeClr val="bg1"/>
                </a:solidFill>
                <a:effectLst>
                  <a:outerShdw blurRad="12700" dist="76200" dir="2700000" algn="ctr" rotWithShape="0">
                    <a:srgbClr val="08A6F7"/>
                  </a:outerShdw>
                </a:effectLst>
                <a:latin typeface="庞门正道标题体" panose="02010600030101010101" pitchFamily="2" charset="-122"/>
                <a:ea typeface="庞门正道标题体" panose="02010600030101010101" pitchFamily="2" charset="-122"/>
              </a:rPr>
              <a:t>第五讲：</a:t>
            </a:r>
            <a:endParaRPr lang="en-US" altLang="zh-CN" sz="5400" i="1" dirty="0">
              <a:solidFill>
                <a:schemeClr val="bg1"/>
              </a:solidFill>
              <a:effectLst>
                <a:outerShdw blurRad="12700" dist="76200" dir="2700000" algn="ctr" rotWithShape="0">
                  <a:srgbClr val="08A6F7"/>
                </a:outerShdw>
              </a:effectLst>
              <a:latin typeface="庞门正道标题体" panose="02010600030101010101" pitchFamily="2" charset="-122"/>
              <a:ea typeface="庞门正道标题体" panose="02010600030101010101" pitchFamily="2" charset="-122"/>
            </a:endParaRPr>
          </a:p>
          <a:p>
            <a:r>
              <a:rPr lang="zh-CN" altLang="en-US" sz="5400" i="1" dirty="0" smtClean="0">
                <a:solidFill>
                  <a:schemeClr val="bg1"/>
                </a:solidFill>
                <a:effectLst>
                  <a:outerShdw blurRad="12700" dist="76200" dir="2700000" algn="ctr" rotWithShape="0">
                    <a:srgbClr val="08A6F7"/>
                  </a:outerShdw>
                </a:effectLst>
                <a:latin typeface="庞门正道标题体" panose="02010600030101010101" pitchFamily="2" charset="-122"/>
                <a:ea typeface="庞门正道标题体" panose="02010600030101010101" pitchFamily="2" charset="-122"/>
              </a:rPr>
              <a:t>生产者行为理论</a:t>
            </a:r>
            <a:r>
              <a:rPr lang="en-US" altLang="zh-CN" sz="5400" i="1" dirty="0" smtClean="0">
                <a:solidFill>
                  <a:schemeClr val="bg1"/>
                </a:solidFill>
                <a:effectLst>
                  <a:outerShdw blurRad="12700" dist="76200" dir="2700000" algn="ctr" rotWithShape="0">
                    <a:srgbClr val="08A6F7"/>
                  </a:outerShdw>
                </a:effectLst>
                <a:latin typeface="庞门正道标题体" panose="02010600030101010101" pitchFamily="2" charset="-122"/>
                <a:ea typeface="庞门正道标题体" panose="02010600030101010101" pitchFamily="2" charset="-122"/>
              </a:rPr>
              <a:t>——</a:t>
            </a:r>
            <a:r>
              <a:rPr lang="zh-CN" altLang="en-US" sz="5400" i="1" dirty="0">
                <a:solidFill>
                  <a:schemeClr val="bg1"/>
                </a:solidFill>
                <a:effectLst>
                  <a:outerShdw blurRad="12700" dist="76200" dir="2700000" algn="ctr" rotWithShape="0">
                    <a:srgbClr val="08A6F7"/>
                  </a:outerShdw>
                </a:effectLst>
                <a:latin typeface="庞门正道标题体" panose="02010600030101010101" pitchFamily="2" charset="-122"/>
                <a:ea typeface="庞门正道标题体" panose="02010600030101010101" pitchFamily="2" charset="-122"/>
              </a:rPr>
              <a:t>生产理论</a:t>
            </a:r>
          </a:p>
        </p:txBody>
      </p:sp>
      <p:sp>
        <p:nvSpPr>
          <p:cNvPr id="10" name="矩形 9">
            <a:extLst>
              <a:ext uri="{FF2B5EF4-FFF2-40B4-BE49-F238E27FC236}">
                <a16:creationId xmlns:a16="http://schemas.microsoft.com/office/drawing/2014/main" id="{BE23F66C-9771-46A3-ADD4-1790E6919A8E}"/>
              </a:ext>
            </a:extLst>
          </p:cNvPr>
          <p:cNvSpPr/>
          <p:nvPr/>
        </p:nvSpPr>
        <p:spPr>
          <a:xfrm>
            <a:off x="-6367745" y="-217897"/>
            <a:ext cx="5962650" cy="35305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31D2E6FD-A2C9-433B-B168-287C1FD08E57}"/>
              </a:ext>
            </a:extLst>
          </p:cNvPr>
          <p:cNvSpPr/>
          <p:nvPr/>
        </p:nvSpPr>
        <p:spPr>
          <a:xfrm>
            <a:off x="-5953542" y="1082783"/>
            <a:ext cx="5205271" cy="1015663"/>
          </a:xfrm>
          <a:prstGeom prst="rect">
            <a:avLst/>
          </a:prstGeom>
        </p:spPr>
        <p:txBody>
          <a:bodyPr wrap="none">
            <a:spAutoFit/>
          </a:bodyPr>
          <a:lstStyle/>
          <a:p>
            <a:r>
              <a:rPr lang="zh-CN" altLang="en-US" sz="6000" dirty="0">
                <a:gradFill flip="none" rotWithShape="1">
                  <a:gsLst>
                    <a:gs pos="0">
                      <a:schemeClr val="bg1"/>
                    </a:gs>
                    <a:gs pos="100000">
                      <a:schemeClr val="bg1"/>
                    </a:gs>
                    <a:gs pos="80000">
                      <a:schemeClr val="bg1"/>
                    </a:gs>
                    <a:gs pos="80000">
                      <a:srgbClr val="6DD9FF"/>
                    </a:gs>
                    <a:gs pos="32000">
                      <a:schemeClr val="bg1"/>
                    </a:gs>
                    <a:gs pos="32000">
                      <a:srgbClr val="6DD9FF"/>
                    </a:gs>
                  </a:gsLst>
                  <a:lin ang="2700000" scaled="1"/>
                  <a:tileRect/>
                </a:gradFill>
                <a:latin typeface="庞门正道标题体" panose="02010600030101010101" pitchFamily="2" charset="-122"/>
                <a:ea typeface="庞门正道标题体" panose="02010600030101010101" pitchFamily="2" charset="-122"/>
              </a:rPr>
              <a:t>生产者行为理论</a:t>
            </a:r>
            <a:endParaRPr lang="zh-CN" altLang="en-US" sz="2400" dirty="0">
              <a:gradFill flip="none" rotWithShape="1">
                <a:gsLst>
                  <a:gs pos="0">
                    <a:schemeClr val="bg1"/>
                  </a:gs>
                  <a:gs pos="100000">
                    <a:schemeClr val="bg1"/>
                  </a:gs>
                  <a:gs pos="80000">
                    <a:schemeClr val="bg1"/>
                  </a:gs>
                  <a:gs pos="80000">
                    <a:srgbClr val="6DD9FF"/>
                  </a:gs>
                  <a:gs pos="32000">
                    <a:schemeClr val="bg1"/>
                  </a:gs>
                  <a:gs pos="32000">
                    <a:srgbClr val="6DD9FF"/>
                  </a:gs>
                </a:gsLst>
                <a:lin ang="2700000" scaled="1"/>
                <a:tileRect/>
              </a:gradFill>
              <a:latin typeface="庞门正道标题体" panose="02010600030101010101" pitchFamily="2" charset="-122"/>
              <a:ea typeface="庞门正道标题体" panose="02010600030101010101" pitchFamily="2" charset="-122"/>
            </a:endParaRPr>
          </a:p>
        </p:txBody>
      </p:sp>
      <p:sp>
        <p:nvSpPr>
          <p:cNvPr id="15" name="任意多边形: 形状 14">
            <a:extLst>
              <a:ext uri="{FF2B5EF4-FFF2-40B4-BE49-F238E27FC236}">
                <a16:creationId xmlns:a16="http://schemas.microsoft.com/office/drawing/2014/main" id="{8D5264FB-4965-4A20-8C3D-4BA09A0D44BF}"/>
              </a:ext>
            </a:extLst>
          </p:cNvPr>
          <p:cNvSpPr/>
          <p:nvPr/>
        </p:nvSpPr>
        <p:spPr>
          <a:xfrm>
            <a:off x="-5815596" y="271691"/>
            <a:ext cx="4929378" cy="553974"/>
          </a:xfrm>
          <a:custGeom>
            <a:avLst/>
            <a:gdLst/>
            <a:ahLst/>
            <a:cxnLst/>
            <a:rect l="l" t="t" r="r" b="b"/>
            <a:pathLst>
              <a:path w="4929378" h="553974">
                <a:moveTo>
                  <a:pt x="1572006" y="433578"/>
                </a:moveTo>
                <a:lnTo>
                  <a:pt x="1572006" y="477012"/>
                </a:lnTo>
                <a:lnTo>
                  <a:pt x="1908810" y="477012"/>
                </a:lnTo>
                <a:cubicBezTo>
                  <a:pt x="1915415" y="477012"/>
                  <a:pt x="1921130" y="474599"/>
                  <a:pt x="1925955" y="469773"/>
                </a:cubicBezTo>
                <a:cubicBezTo>
                  <a:pt x="1930781" y="464947"/>
                  <a:pt x="1933195" y="459232"/>
                  <a:pt x="1933195" y="452628"/>
                </a:cubicBezTo>
                <a:lnTo>
                  <a:pt x="1933195" y="433578"/>
                </a:lnTo>
                <a:close/>
                <a:moveTo>
                  <a:pt x="1572006" y="320040"/>
                </a:moveTo>
                <a:lnTo>
                  <a:pt x="1572006" y="358902"/>
                </a:lnTo>
                <a:lnTo>
                  <a:pt x="1933195" y="358902"/>
                </a:lnTo>
                <a:lnTo>
                  <a:pt x="1933195" y="320040"/>
                </a:lnTo>
                <a:close/>
                <a:moveTo>
                  <a:pt x="3174111" y="254508"/>
                </a:moveTo>
                <a:lnTo>
                  <a:pt x="3297555" y="254508"/>
                </a:lnTo>
                <a:lnTo>
                  <a:pt x="3365373" y="426720"/>
                </a:lnTo>
                <a:lnTo>
                  <a:pt x="3241929" y="426720"/>
                </a:lnTo>
                <a:close/>
                <a:moveTo>
                  <a:pt x="4491990" y="229362"/>
                </a:moveTo>
                <a:lnTo>
                  <a:pt x="4588764" y="229362"/>
                </a:lnTo>
                <a:lnTo>
                  <a:pt x="4588764" y="376428"/>
                </a:lnTo>
                <a:lnTo>
                  <a:pt x="4748022" y="233934"/>
                </a:lnTo>
                <a:lnTo>
                  <a:pt x="4879086" y="233934"/>
                </a:lnTo>
                <a:lnTo>
                  <a:pt x="4656582" y="433578"/>
                </a:lnTo>
                <a:lnTo>
                  <a:pt x="4588764" y="433578"/>
                </a:lnTo>
                <a:lnTo>
                  <a:pt x="4588764" y="457200"/>
                </a:lnTo>
                <a:cubicBezTo>
                  <a:pt x="4588764" y="463804"/>
                  <a:pt x="4591050" y="469392"/>
                  <a:pt x="4595622" y="473964"/>
                </a:cubicBezTo>
                <a:cubicBezTo>
                  <a:pt x="4600194" y="478536"/>
                  <a:pt x="4606036" y="480822"/>
                  <a:pt x="4613148" y="480822"/>
                </a:cubicBezTo>
                <a:lnTo>
                  <a:pt x="4929378" y="480822"/>
                </a:lnTo>
                <a:lnTo>
                  <a:pt x="4898136" y="550164"/>
                </a:lnTo>
                <a:lnTo>
                  <a:pt x="4575810" y="550164"/>
                </a:lnTo>
                <a:cubicBezTo>
                  <a:pt x="4564126" y="550164"/>
                  <a:pt x="4553204" y="548005"/>
                  <a:pt x="4543044" y="543687"/>
                </a:cubicBezTo>
                <a:cubicBezTo>
                  <a:pt x="4532884" y="539369"/>
                  <a:pt x="4523994" y="533400"/>
                  <a:pt x="4516374" y="525780"/>
                </a:cubicBezTo>
                <a:cubicBezTo>
                  <a:pt x="4508754" y="518160"/>
                  <a:pt x="4502785" y="509397"/>
                  <a:pt x="4498467" y="499491"/>
                </a:cubicBezTo>
                <a:cubicBezTo>
                  <a:pt x="4494149" y="489585"/>
                  <a:pt x="4491990" y="478790"/>
                  <a:pt x="4491990" y="467106"/>
                </a:cubicBezTo>
                <a:close/>
                <a:moveTo>
                  <a:pt x="4086987" y="183642"/>
                </a:moveTo>
                <a:lnTo>
                  <a:pt x="4086987" y="244602"/>
                </a:lnTo>
                <a:lnTo>
                  <a:pt x="4109085" y="244602"/>
                </a:lnTo>
                <a:cubicBezTo>
                  <a:pt x="4115689" y="244602"/>
                  <a:pt x="4121277" y="242316"/>
                  <a:pt x="4125849" y="237744"/>
                </a:cubicBezTo>
                <a:cubicBezTo>
                  <a:pt x="4130421" y="233172"/>
                  <a:pt x="4132707" y="227330"/>
                  <a:pt x="4132707" y="220218"/>
                </a:cubicBezTo>
                <a:lnTo>
                  <a:pt x="4132707" y="183642"/>
                </a:lnTo>
                <a:close/>
                <a:moveTo>
                  <a:pt x="3934587" y="183642"/>
                </a:moveTo>
                <a:lnTo>
                  <a:pt x="3934587" y="244602"/>
                </a:lnTo>
                <a:lnTo>
                  <a:pt x="3981069" y="244602"/>
                </a:lnTo>
                <a:lnTo>
                  <a:pt x="3981069" y="183642"/>
                </a:lnTo>
                <a:close/>
                <a:moveTo>
                  <a:pt x="4260342" y="169164"/>
                </a:moveTo>
                <a:lnTo>
                  <a:pt x="4304538" y="169164"/>
                </a:lnTo>
                <a:lnTo>
                  <a:pt x="4408932" y="169164"/>
                </a:lnTo>
                <a:lnTo>
                  <a:pt x="4410456" y="169164"/>
                </a:lnTo>
                <a:lnTo>
                  <a:pt x="4410456" y="464058"/>
                </a:lnTo>
                <a:cubicBezTo>
                  <a:pt x="4410456" y="471170"/>
                  <a:pt x="4412742" y="477012"/>
                  <a:pt x="4417314" y="481584"/>
                </a:cubicBezTo>
                <a:cubicBezTo>
                  <a:pt x="4421886" y="486156"/>
                  <a:pt x="4427728" y="488442"/>
                  <a:pt x="4434840" y="488442"/>
                </a:cubicBezTo>
                <a:lnTo>
                  <a:pt x="4479798" y="488442"/>
                </a:lnTo>
                <a:lnTo>
                  <a:pt x="4450080" y="553974"/>
                </a:lnTo>
                <a:lnTo>
                  <a:pt x="4388358" y="553974"/>
                </a:lnTo>
                <a:cubicBezTo>
                  <a:pt x="4376674" y="553974"/>
                  <a:pt x="4365752" y="551815"/>
                  <a:pt x="4355592" y="547497"/>
                </a:cubicBezTo>
                <a:cubicBezTo>
                  <a:pt x="4345432" y="543179"/>
                  <a:pt x="4336542" y="537210"/>
                  <a:pt x="4328922" y="529590"/>
                </a:cubicBezTo>
                <a:cubicBezTo>
                  <a:pt x="4321302" y="521970"/>
                  <a:pt x="4315333" y="513080"/>
                  <a:pt x="4311015" y="502920"/>
                </a:cubicBezTo>
                <a:cubicBezTo>
                  <a:pt x="4306698" y="492760"/>
                  <a:pt x="4304538" y="481838"/>
                  <a:pt x="4304538" y="470154"/>
                </a:cubicBezTo>
                <a:lnTo>
                  <a:pt x="4304538" y="244602"/>
                </a:lnTo>
                <a:lnTo>
                  <a:pt x="4260342" y="244602"/>
                </a:lnTo>
                <a:close/>
                <a:moveTo>
                  <a:pt x="2357247" y="152400"/>
                </a:moveTo>
                <a:lnTo>
                  <a:pt x="2798445" y="152400"/>
                </a:lnTo>
                <a:lnTo>
                  <a:pt x="2798445" y="228600"/>
                </a:lnTo>
                <a:lnTo>
                  <a:pt x="2678049" y="228600"/>
                </a:lnTo>
                <a:lnTo>
                  <a:pt x="2678049" y="468630"/>
                </a:lnTo>
                <a:cubicBezTo>
                  <a:pt x="2678049" y="480314"/>
                  <a:pt x="2675763" y="491236"/>
                  <a:pt x="2671191" y="501396"/>
                </a:cubicBezTo>
                <a:cubicBezTo>
                  <a:pt x="2669159" y="506984"/>
                  <a:pt x="2666619" y="511810"/>
                  <a:pt x="2663571" y="515874"/>
                </a:cubicBezTo>
                <a:cubicBezTo>
                  <a:pt x="2660523" y="519938"/>
                  <a:pt x="2656967" y="524256"/>
                  <a:pt x="2652903" y="528828"/>
                </a:cubicBezTo>
                <a:cubicBezTo>
                  <a:pt x="2645791" y="535940"/>
                  <a:pt x="2636647" y="542036"/>
                  <a:pt x="2625471" y="547116"/>
                </a:cubicBezTo>
                <a:cubicBezTo>
                  <a:pt x="2616327" y="550672"/>
                  <a:pt x="2605405" y="552450"/>
                  <a:pt x="2592705" y="552450"/>
                </a:cubicBezTo>
                <a:lnTo>
                  <a:pt x="2459355" y="552450"/>
                </a:lnTo>
                <a:lnTo>
                  <a:pt x="2494407" y="483870"/>
                </a:lnTo>
                <a:lnTo>
                  <a:pt x="2542413" y="483870"/>
                </a:lnTo>
                <a:cubicBezTo>
                  <a:pt x="2549017" y="483870"/>
                  <a:pt x="2554605" y="481330"/>
                  <a:pt x="2559177" y="476250"/>
                </a:cubicBezTo>
                <a:cubicBezTo>
                  <a:pt x="2564257" y="472186"/>
                  <a:pt x="2566797" y="466598"/>
                  <a:pt x="2566797" y="459486"/>
                </a:cubicBezTo>
                <a:lnTo>
                  <a:pt x="2566797" y="228600"/>
                </a:lnTo>
                <a:lnTo>
                  <a:pt x="2357247" y="228600"/>
                </a:lnTo>
                <a:close/>
                <a:moveTo>
                  <a:pt x="777240" y="146304"/>
                </a:moveTo>
                <a:lnTo>
                  <a:pt x="916686" y="146304"/>
                </a:lnTo>
                <a:lnTo>
                  <a:pt x="985266" y="220218"/>
                </a:lnTo>
                <a:lnTo>
                  <a:pt x="1116330" y="220218"/>
                </a:lnTo>
                <a:lnTo>
                  <a:pt x="1184910" y="146304"/>
                </a:lnTo>
                <a:lnTo>
                  <a:pt x="1324356" y="146304"/>
                </a:lnTo>
                <a:lnTo>
                  <a:pt x="1255776" y="220218"/>
                </a:lnTo>
                <a:lnTo>
                  <a:pt x="1367028" y="220218"/>
                </a:lnTo>
                <a:lnTo>
                  <a:pt x="1367028" y="295656"/>
                </a:lnTo>
                <a:lnTo>
                  <a:pt x="840486" y="295656"/>
                </a:lnTo>
                <a:lnTo>
                  <a:pt x="840486" y="468630"/>
                </a:lnTo>
                <a:lnTo>
                  <a:pt x="803148" y="552450"/>
                </a:lnTo>
                <a:lnTo>
                  <a:pt x="697992" y="552450"/>
                </a:lnTo>
                <a:lnTo>
                  <a:pt x="734568" y="468630"/>
                </a:lnTo>
                <a:lnTo>
                  <a:pt x="734568" y="220218"/>
                </a:lnTo>
                <a:lnTo>
                  <a:pt x="845820" y="220218"/>
                </a:lnTo>
                <a:close/>
                <a:moveTo>
                  <a:pt x="4086987" y="63246"/>
                </a:moveTo>
                <a:lnTo>
                  <a:pt x="4086987" y="121158"/>
                </a:lnTo>
                <a:lnTo>
                  <a:pt x="4132707" y="121158"/>
                </a:lnTo>
                <a:lnTo>
                  <a:pt x="4132707" y="63246"/>
                </a:lnTo>
                <a:close/>
                <a:moveTo>
                  <a:pt x="3934587" y="63246"/>
                </a:moveTo>
                <a:lnTo>
                  <a:pt x="3934587" y="121158"/>
                </a:lnTo>
                <a:lnTo>
                  <a:pt x="3981069" y="121158"/>
                </a:lnTo>
                <a:lnTo>
                  <a:pt x="3981069" y="63246"/>
                </a:lnTo>
                <a:close/>
                <a:moveTo>
                  <a:pt x="273558" y="3810"/>
                </a:moveTo>
                <a:lnTo>
                  <a:pt x="379476" y="3810"/>
                </a:lnTo>
                <a:lnTo>
                  <a:pt x="379476" y="86106"/>
                </a:lnTo>
                <a:lnTo>
                  <a:pt x="654558" y="86106"/>
                </a:lnTo>
                <a:lnTo>
                  <a:pt x="654558" y="160782"/>
                </a:lnTo>
                <a:lnTo>
                  <a:pt x="379476" y="160782"/>
                </a:lnTo>
                <a:lnTo>
                  <a:pt x="379476" y="275082"/>
                </a:lnTo>
                <a:lnTo>
                  <a:pt x="630174" y="275082"/>
                </a:lnTo>
                <a:lnTo>
                  <a:pt x="630174" y="349758"/>
                </a:lnTo>
                <a:lnTo>
                  <a:pt x="379476" y="349758"/>
                </a:lnTo>
                <a:lnTo>
                  <a:pt x="379476" y="475488"/>
                </a:lnTo>
                <a:lnTo>
                  <a:pt x="646938" y="475488"/>
                </a:lnTo>
                <a:lnTo>
                  <a:pt x="646938" y="550164"/>
                </a:lnTo>
                <a:lnTo>
                  <a:pt x="6096" y="550164"/>
                </a:lnTo>
                <a:lnTo>
                  <a:pt x="6096" y="475488"/>
                </a:lnTo>
                <a:lnTo>
                  <a:pt x="273558" y="475488"/>
                </a:lnTo>
                <a:lnTo>
                  <a:pt x="273558" y="349758"/>
                </a:lnTo>
                <a:lnTo>
                  <a:pt x="22860" y="349758"/>
                </a:lnTo>
                <a:lnTo>
                  <a:pt x="22860" y="275082"/>
                </a:lnTo>
                <a:lnTo>
                  <a:pt x="273558" y="275082"/>
                </a:lnTo>
                <a:lnTo>
                  <a:pt x="273558" y="160782"/>
                </a:lnTo>
                <a:lnTo>
                  <a:pt x="13716" y="160782"/>
                </a:lnTo>
                <a:lnTo>
                  <a:pt x="12954" y="160782"/>
                </a:lnTo>
                <a:lnTo>
                  <a:pt x="0" y="160782"/>
                </a:lnTo>
                <a:lnTo>
                  <a:pt x="38100" y="18288"/>
                </a:lnTo>
                <a:lnTo>
                  <a:pt x="142494" y="18288"/>
                </a:lnTo>
                <a:lnTo>
                  <a:pt x="118872" y="86106"/>
                </a:lnTo>
                <a:lnTo>
                  <a:pt x="273558" y="86106"/>
                </a:lnTo>
                <a:close/>
                <a:moveTo>
                  <a:pt x="3156585" y="3048"/>
                </a:moveTo>
                <a:lnTo>
                  <a:pt x="3270123" y="3048"/>
                </a:lnTo>
                <a:lnTo>
                  <a:pt x="3216021" y="105156"/>
                </a:lnTo>
                <a:lnTo>
                  <a:pt x="3421761" y="105156"/>
                </a:lnTo>
                <a:lnTo>
                  <a:pt x="3523869" y="105156"/>
                </a:lnTo>
                <a:lnTo>
                  <a:pt x="3524631" y="105156"/>
                </a:lnTo>
                <a:lnTo>
                  <a:pt x="3524631" y="183642"/>
                </a:lnTo>
                <a:lnTo>
                  <a:pt x="3523869" y="183642"/>
                </a:lnTo>
                <a:lnTo>
                  <a:pt x="3523869" y="483108"/>
                </a:lnTo>
                <a:cubicBezTo>
                  <a:pt x="3523869" y="501904"/>
                  <a:pt x="3517392" y="517906"/>
                  <a:pt x="3504438" y="531114"/>
                </a:cubicBezTo>
                <a:cubicBezTo>
                  <a:pt x="3491484" y="544322"/>
                  <a:pt x="3475609" y="550926"/>
                  <a:pt x="3456813" y="550926"/>
                </a:cubicBezTo>
                <a:lnTo>
                  <a:pt x="3270123" y="550926"/>
                </a:lnTo>
                <a:lnTo>
                  <a:pt x="3292983" y="480060"/>
                </a:lnTo>
                <a:lnTo>
                  <a:pt x="3404235" y="480060"/>
                </a:lnTo>
                <a:cubicBezTo>
                  <a:pt x="3409315" y="480060"/>
                  <a:pt x="3413506" y="478409"/>
                  <a:pt x="3416808" y="475107"/>
                </a:cubicBezTo>
                <a:cubicBezTo>
                  <a:pt x="3420110" y="471805"/>
                  <a:pt x="3421761" y="467614"/>
                  <a:pt x="3421761" y="462534"/>
                </a:cubicBezTo>
                <a:lnTo>
                  <a:pt x="3421761" y="183642"/>
                </a:lnTo>
                <a:lnTo>
                  <a:pt x="3174111" y="183642"/>
                </a:lnTo>
                <a:lnTo>
                  <a:pt x="2978277" y="550926"/>
                </a:lnTo>
                <a:lnTo>
                  <a:pt x="2864739" y="550926"/>
                </a:lnTo>
                <a:lnTo>
                  <a:pt x="3060573" y="183642"/>
                </a:lnTo>
                <a:lnTo>
                  <a:pt x="2864739" y="183642"/>
                </a:lnTo>
                <a:lnTo>
                  <a:pt x="2864739" y="105156"/>
                </a:lnTo>
                <a:lnTo>
                  <a:pt x="2932557" y="105156"/>
                </a:lnTo>
                <a:lnTo>
                  <a:pt x="2894457" y="21336"/>
                </a:lnTo>
                <a:lnTo>
                  <a:pt x="3017901" y="21336"/>
                </a:lnTo>
                <a:lnTo>
                  <a:pt x="3056763" y="105156"/>
                </a:lnTo>
                <a:lnTo>
                  <a:pt x="3102483" y="105156"/>
                </a:lnTo>
                <a:close/>
                <a:moveTo>
                  <a:pt x="3565779" y="2286"/>
                </a:moveTo>
                <a:lnTo>
                  <a:pt x="3810381" y="2286"/>
                </a:lnTo>
                <a:lnTo>
                  <a:pt x="3810381" y="77724"/>
                </a:lnTo>
                <a:lnTo>
                  <a:pt x="3741039" y="77724"/>
                </a:lnTo>
                <a:lnTo>
                  <a:pt x="3741039" y="217932"/>
                </a:lnTo>
                <a:lnTo>
                  <a:pt x="3803523" y="217932"/>
                </a:lnTo>
                <a:lnTo>
                  <a:pt x="3803523" y="293370"/>
                </a:lnTo>
                <a:lnTo>
                  <a:pt x="3741039" y="293370"/>
                </a:lnTo>
                <a:lnTo>
                  <a:pt x="3741039" y="478536"/>
                </a:lnTo>
                <a:lnTo>
                  <a:pt x="3810381" y="478536"/>
                </a:lnTo>
                <a:lnTo>
                  <a:pt x="3810381" y="553974"/>
                </a:lnTo>
                <a:lnTo>
                  <a:pt x="3565779" y="553974"/>
                </a:lnTo>
                <a:lnTo>
                  <a:pt x="3565779" y="478536"/>
                </a:lnTo>
                <a:lnTo>
                  <a:pt x="3635121" y="478536"/>
                </a:lnTo>
                <a:lnTo>
                  <a:pt x="3635121" y="293370"/>
                </a:lnTo>
                <a:lnTo>
                  <a:pt x="3573399" y="293370"/>
                </a:lnTo>
                <a:lnTo>
                  <a:pt x="3573399" y="217932"/>
                </a:lnTo>
                <a:lnTo>
                  <a:pt x="3635121" y="217932"/>
                </a:lnTo>
                <a:lnTo>
                  <a:pt x="3635121" y="77724"/>
                </a:lnTo>
                <a:lnTo>
                  <a:pt x="3565779" y="77724"/>
                </a:lnTo>
                <a:close/>
                <a:moveTo>
                  <a:pt x="1693164" y="2286"/>
                </a:moveTo>
                <a:lnTo>
                  <a:pt x="1799082" y="2286"/>
                </a:lnTo>
                <a:lnTo>
                  <a:pt x="1799082" y="22860"/>
                </a:lnTo>
                <a:lnTo>
                  <a:pt x="2052828" y="22860"/>
                </a:lnTo>
                <a:lnTo>
                  <a:pt x="2052828" y="97536"/>
                </a:lnTo>
                <a:lnTo>
                  <a:pt x="1799082" y="97536"/>
                </a:lnTo>
                <a:lnTo>
                  <a:pt x="1799082" y="134874"/>
                </a:lnTo>
                <a:lnTo>
                  <a:pt x="1972056" y="134874"/>
                </a:lnTo>
                <a:lnTo>
                  <a:pt x="1982724" y="108966"/>
                </a:lnTo>
                <a:lnTo>
                  <a:pt x="2065020" y="108966"/>
                </a:lnTo>
                <a:lnTo>
                  <a:pt x="2054352" y="134874"/>
                </a:lnTo>
                <a:lnTo>
                  <a:pt x="2075688" y="134874"/>
                </a:lnTo>
                <a:lnTo>
                  <a:pt x="2075688" y="209550"/>
                </a:lnTo>
                <a:lnTo>
                  <a:pt x="1588008" y="209550"/>
                </a:lnTo>
                <a:lnTo>
                  <a:pt x="1564386" y="245364"/>
                </a:lnTo>
                <a:lnTo>
                  <a:pt x="2038350" y="245364"/>
                </a:lnTo>
                <a:lnTo>
                  <a:pt x="2038350" y="358902"/>
                </a:lnTo>
                <a:lnTo>
                  <a:pt x="2038350" y="433578"/>
                </a:lnTo>
                <a:lnTo>
                  <a:pt x="2038350" y="468630"/>
                </a:lnTo>
                <a:cubicBezTo>
                  <a:pt x="2038350" y="480314"/>
                  <a:pt x="2036191" y="491109"/>
                  <a:pt x="2031873" y="501015"/>
                </a:cubicBezTo>
                <a:cubicBezTo>
                  <a:pt x="2027556" y="510921"/>
                  <a:pt x="2021586" y="519684"/>
                  <a:pt x="2013966" y="527304"/>
                </a:cubicBezTo>
                <a:cubicBezTo>
                  <a:pt x="2006346" y="534924"/>
                  <a:pt x="1997456" y="540893"/>
                  <a:pt x="1987296" y="545211"/>
                </a:cubicBezTo>
                <a:cubicBezTo>
                  <a:pt x="1977136" y="549529"/>
                  <a:pt x="1966214" y="551688"/>
                  <a:pt x="1954530" y="551688"/>
                </a:cubicBezTo>
                <a:lnTo>
                  <a:pt x="1466088" y="551688"/>
                </a:lnTo>
                <a:lnTo>
                  <a:pt x="1466088" y="329184"/>
                </a:lnTo>
                <a:lnTo>
                  <a:pt x="1399032" y="329184"/>
                </a:lnTo>
                <a:lnTo>
                  <a:pt x="1481328" y="209550"/>
                </a:lnTo>
                <a:lnTo>
                  <a:pt x="1405890" y="209550"/>
                </a:lnTo>
                <a:lnTo>
                  <a:pt x="1405890" y="134874"/>
                </a:lnTo>
                <a:lnTo>
                  <a:pt x="1693164" y="134874"/>
                </a:lnTo>
                <a:lnTo>
                  <a:pt x="1693164" y="97536"/>
                </a:lnTo>
                <a:lnTo>
                  <a:pt x="1431798" y="97536"/>
                </a:lnTo>
                <a:lnTo>
                  <a:pt x="1431798" y="22860"/>
                </a:lnTo>
                <a:lnTo>
                  <a:pt x="1693164" y="22860"/>
                </a:lnTo>
                <a:close/>
                <a:moveTo>
                  <a:pt x="978408" y="2286"/>
                </a:moveTo>
                <a:lnTo>
                  <a:pt x="1083564" y="2286"/>
                </a:lnTo>
                <a:lnTo>
                  <a:pt x="1106424" y="52578"/>
                </a:lnTo>
                <a:lnTo>
                  <a:pt x="1367028" y="52578"/>
                </a:lnTo>
                <a:lnTo>
                  <a:pt x="1367028" y="128016"/>
                </a:lnTo>
                <a:lnTo>
                  <a:pt x="734568" y="128016"/>
                </a:lnTo>
                <a:lnTo>
                  <a:pt x="734568" y="52578"/>
                </a:lnTo>
                <a:lnTo>
                  <a:pt x="1000506" y="52578"/>
                </a:lnTo>
                <a:close/>
                <a:moveTo>
                  <a:pt x="4260342" y="1524"/>
                </a:moveTo>
                <a:lnTo>
                  <a:pt x="4385310" y="1524"/>
                </a:lnTo>
                <a:lnTo>
                  <a:pt x="4440936" y="124968"/>
                </a:lnTo>
                <a:lnTo>
                  <a:pt x="4315968" y="124968"/>
                </a:lnTo>
                <a:close/>
                <a:moveTo>
                  <a:pt x="4534662" y="762"/>
                </a:moveTo>
                <a:lnTo>
                  <a:pt x="4646676" y="762"/>
                </a:lnTo>
                <a:lnTo>
                  <a:pt x="4844034" y="762"/>
                </a:lnTo>
                <a:lnTo>
                  <a:pt x="4929378" y="165354"/>
                </a:lnTo>
                <a:lnTo>
                  <a:pt x="4818888" y="165354"/>
                </a:lnTo>
                <a:lnTo>
                  <a:pt x="4767072" y="65532"/>
                </a:lnTo>
                <a:lnTo>
                  <a:pt x="4612386" y="65532"/>
                </a:lnTo>
                <a:lnTo>
                  <a:pt x="4559808" y="165354"/>
                </a:lnTo>
                <a:lnTo>
                  <a:pt x="4449318" y="165354"/>
                </a:lnTo>
                <a:close/>
                <a:moveTo>
                  <a:pt x="3837813" y="762"/>
                </a:moveTo>
                <a:lnTo>
                  <a:pt x="3854577" y="762"/>
                </a:lnTo>
                <a:lnTo>
                  <a:pt x="3934587" y="762"/>
                </a:lnTo>
                <a:lnTo>
                  <a:pt x="4230243" y="762"/>
                </a:lnTo>
                <a:lnTo>
                  <a:pt x="4230243" y="223266"/>
                </a:lnTo>
                <a:cubicBezTo>
                  <a:pt x="4230243" y="234950"/>
                  <a:pt x="4228084" y="245872"/>
                  <a:pt x="4223766" y="256032"/>
                </a:cubicBezTo>
                <a:cubicBezTo>
                  <a:pt x="4219449" y="266192"/>
                  <a:pt x="4213479" y="275082"/>
                  <a:pt x="4205859" y="282702"/>
                </a:cubicBezTo>
                <a:cubicBezTo>
                  <a:pt x="4198239" y="290322"/>
                  <a:pt x="4189349" y="296291"/>
                  <a:pt x="4179189" y="300609"/>
                </a:cubicBezTo>
                <a:cubicBezTo>
                  <a:pt x="4169029" y="304927"/>
                  <a:pt x="4158107" y="307086"/>
                  <a:pt x="4146423" y="307086"/>
                </a:cubicBezTo>
                <a:lnTo>
                  <a:pt x="4086987" y="307086"/>
                </a:lnTo>
                <a:lnTo>
                  <a:pt x="4086987" y="356616"/>
                </a:lnTo>
                <a:lnTo>
                  <a:pt x="4226433" y="356616"/>
                </a:lnTo>
                <a:lnTo>
                  <a:pt x="4226433" y="420624"/>
                </a:lnTo>
                <a:lnTo>
                  <a:pt x="4086987" y="420624"/>
                </a:lnTo>
                <a:lnTo>
                  <a:pt x="4086987" y="490728"/>
                </a:lnTo>
                <a:lnTo>
                  <a:pt x="4232529" y="490728"/>
                </a:lnTo>
                <a:lnTo>
                  <a:pt x="4232529" y="553212"/>
                </a:lnTo>
                <a:lnTo>
                  <a:pt x="3835527" y="553212"/>
                </a:lnTo>
                <a:lnTo>
                  <a:pt x="3835527" y="490728"/>
                </a:lnTo>
                <a:lnTo>
                  <a:pt x="3981069" y="490728"/>
                </a:lnTo>
                <a:lnTo>
                  <a:pt x="3981069" y="420624"/>
                </a:lnTo>
                <a:lnTo>
                  <a:pt x="3840861" y="420624"/>
                </a:lnTo>
                <a:lnTo>
                  <a:pt x="3840861" y="356616"/>
                </a:lnTo>
                <a:lnTo>
                  <a:pt x="3981069" y="356616"/>
                </a:lnTo>
                <a:lnTo>
                  <a:pt x="3981069" y="307086"/>
                </a:lnTo>
                <a:lnTo>
                  <a:pt x="3934587" y="307086"/>
                </a:lnTo>
                <a:lnTo>
                  <a:pt x="3854577" y="307086"/>
                </a:lnTo>
                <a:lnTo>
                  <a:pt x="3837813" y="307086"/>
                </a:lnTo>
                <a:close/>
                <a:moveTo>
                  <a:pt x="2404491" y="0"/>
                </a:moveTo>
                <a:lnTo>
                  <a:pt x="2752725" y="0"/>
                </a:lnTo>
                <a:lnTo>
                  <a:pt x="2752725" y="75438"/>
                </a:lnTo>
                <a:lnTo>
                  <a:pt x="2404491" y="75438"/>
                </a:lnTo>
                <a:close/>
                <a:moveTo>
                  <a:pt x="2209419" y="0"/>
                </a:moveTo>
                <a:lnTo>
                  <a:pt x="2320671" y="0"/>
                </a:lnTo>
                <a:lnTo>
                  <a:pt x="2261997" y="131064"/>
                </a:lnTo>
                <a:lnTo>
                  <a:pt x="2320671" y="131064"/>
                </a:lnTo>
                <a:lnTo>
                  <a:pt x="2267331" y="249936"/>
                </a:lnTo>
                <a:lnTo>
                  <a:pt x="2293239" y="249936"/>
                </a:lnTo>
                <a:lnTo>
                  <a:pt x="2293239" y="553974"/>
                </a:lnTo>
                <a:lnTo>
                  <a:pt x="2191132" y="553974"/>
                </a:lnTo>
                <a:lnTo>
                  <a:pt x="2191132" y="315468"/>
                </a:lnTo>
                <a:lnTo>
                  <a:pt x="2127123" y="315468"/>
                </a:lnTo>
                <a:lnTo>
                  <a:pt x="2186559" y="183642"/>
                </a:lnTo>
                <a:lnTo>
                  <a:pt x="2127123" y="183642"/>
                </a:lnTo>
                <a:close/>
              </a:path>
            </a:pathLst>
          </a:custGeom>
          <a:gradFill flip="none" rotWithShape="1">
            <a:gsLst>
              <a:gs pos="0">
                <a:schemeClr val="bg1"/>
              </a:gs>
              <a:gs pos="100000">
                <a:schemeClr val="bg1"/>
              </a:gs>
              <a:gs pos="80000">
                <a:schemeClr val="bg1"/>
              </a:gs>
              <a:gs pos="80000">
                <a:srgbClr val="6DD9FF"/>
              </a:gs>
              <a:gs pos="32000">
                <a:schemeClr val="bg1"/>
              </a:gs>
              <a:gs pos="32000">
                <a:srgbClr val="6DD9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dirty="0">
              <a:gradFill flip="none" rotWithShape="1">
                <a:gsLst>
                  <a:gs pos="0">
                    <a:schemeClr val="bg1"/>
                  </a:gs>
                  <a:gs pos="100000">
                    <a:schemeClr val="bg1"/>
                  </a:gs>
                  <a:gs pos="80000">
                    <a:schemeClr val="bg1"/>
                  </a:gs>
                  <a:gs pos="80000">
                    <a:srgbClr val="6DD9FF"/>
                  </a:gs>
                  <a:gs pos="32000">
                    <a:schemeClr val="bg1"/>
                  </a:gs>
                  <a:gs pos="32000">
                    <a:srgbClr val="6DD9FF"/>
                  </a:gs>
                </a:gsLst>
                <a:lin ang="2700000" scaled="1"/>
                <a:tileRect/>
              </a:gradFill>
              <a:latin typeface="庞门正道标题体" panose="02010600030101010101" pitchFamily="2" charset="-122"/>
              <a:ea typeface="庞门正道标题体" panose="02010600030101010101" pitchFamily="2" charset="-122"/>
            </a:endParaRPr>
          </a:p>
        </p:txBody>
      </p:sp>
      <p:pic>
        <p:nvPicPr>
          <p:cNvPr id="7" name="图片 6">
            <a:extLst>
              <a:ext uri="{FF2B5EF4-FFF2-40B4-BE49-F238E27FC236}">
                <a16:creationId xmlns:a16="http://schemas.microsoft.com/office/drawing/2014/main" id="{1C6F9E72-FF01-4AB5-A5BF-FA923BBE229B}"/>
              </a:ext>
            </a:extLst>
          </p:cNvPr>
          <p:cNvPicPr>
            <a:picLocks noChangeAspect="1"/>
          </p:cNvPicPr>
          <p:nvPr/>
        </p:nvPicPr>
        <p:blipFill>
          <a:blip r:embed="rId6"/>
          <a:stretch>
            <a:fillRect/>
          </a:stretch>
        </p:blipFill>
        <p:spPr>
          <a:xfrm>
            <a:off x="4385924" y="3179042"/>
            <a:ext cx="3420152" cy="499915"/>
          </a:xfrm>
          <a:prstGeom prst="rect">
            <a:avLst/>
          </a:prstGeom>
        </p:spPr>
      </p:pic>
      <p:grpSp>
        <p:nvGrpSpPr>
          <p:cNvPr id="17" name="组合 16">
            <a:extLst>
              <a:ext uri="{FF2B5EF4-FFF2-40B4-BE49-F238E27FC236}">
                <a16:creationId xmlns:a16="http://schemas.microsoft.com/office/drawing/2014/main" id="{2B42864E-C471-4B80-8FD9-6D41A89336E2}"/>
              </a:ext>
            </a:extLst>
          </p:cNvPr>
          <p:cNvGrpSpPr/>
          <p:nvPr/>
        </p:nvGrpSpPr>
        <p:grpSpPr>
          <a:xfrm>
            <a:off x="-5868784" y="1913780"/>
            <a:ext cx="4953875" cy="369332"/>
            <a:chOff x="-5868784" y="1913780"/>
            <a:chExt cx="4953875" cy="369332"/>
          </a:xfrm>
        </p:grpSpPr>
        <p:sp>
          <p:nvSpPr>
            <p:cNvPr id="6" name="矩形 5">
              <a:extLst>
                <a:ext uri="{FF2B5EF4-FFF2-40B4-BE49-F238E27FC236}">
                  <a16:creationId xmlns:a16="http://schemas.microsoft.com/office/drawing/2014/main" id="{0C6BEA26-534D-41D8-8333-2C4C6822352E}"/>
                </a:ext>
              </a:extLst>
            </p:cNvPr>
            <p:cNvSpPr/>
            <p:nvPr/>
          </p:nvSpPr>
          <p:spPr>
            <a:xfrm>
              <a:off x="-5062336" y="1913780"/>
              <a:ext cx="3340979" cy="369332"/>
            </a:xfrm>
            <a:prstGeom prst="rect">
              <a:avLst/>
            </a:prstGeom>
          </p:spPr>
          <p:txBody>
            <a:bodyPr wrap="none">
              <a:spAutoFit/>
            </a:bodyPr>
            <a:lstStyle/>
            <a:p>
              <a:r>
                <a:rPr lang="zh-CN" altLang="en-US" dirty="0">
                  <a:solidFill>
                    <a:srgbClr val="44BFFF"/>
                  </a:solidFill>
                  <a:latin typeface="庞门正道标题体" panose="02010600030101010101" pitchFamily="2" charset="-122"/>
                  <a:ea typeface="庞门正道标题体" panose="02010600030101010101" pitchFamily="2" charset="-122"/>
                </a:rPr>
                <a:t>Producer  behavior  theory</a:t>
              </a:r>
            </a:p>
          </p:txBody>
        </p:sp>
        <p:cxnSp>
          <p:nvCxnSpPr>
            <p:cNvPr id="16" name="直接连接符 15">
              <a:extLst>
                <a:ext uri="{FF2B5EF4-FFF2-40B4-BE49-F238E27FC236}">
                  <a16:creationId xmlns:a16="http://schemas.microsoft.com/office/drawing/2014/main" id="{FC69AF3A-7917-4B7F-A4FD-43B8251F4D43}"/>
                </a:ext>
              </a:extLst>
            </p:cNvPr>
            <p:cNvCxnSpPr/>
            <p:nvPr/>
          </p:nvCxnSpPr>
          <p:spPr>
            <a:xfrm flipH="1">
              <a:off x="-5868784" y="2098446"/>
              <a:ext cx="797513" cy="0"/>
            </a:xfrm>
            <a:prstGeom prst="line">
              <a:avLst/>
            </a:prstGeom>
            <a:ln>
              <a:solidFill>
                <a:srgbClr val="44BFFF"/>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9E66797-12BC-4FD7-B373-78E13807A540}"/>
                </a:ext>
              </a:extLst>
            </p:cNvPr>
            <p:cNvCxnSpPr/>
            <p:nvPr/>
          </p:nvCxnSpPr>
          <p:spPr>
            <a:xfrm flipH="1">
              <a:off x="-1712422" y="2098446"/>
              <a:ext cx="797513" cy="0"/>
            </a:xfrm>
            <a:prstGeom prst="line">
              <a:avLst/>
            </a:prstGeom>
            <a:ln>
              <a:solidFill>
                <a:srgbClr val="44BFFF"/>
              </a:solidFill>
            </a:ln>
          </p:spPr>
          <p:style>
            <a:lnRef idx="1">
              <a:schemeClr val="accent1"/>
            </a:lnRef>
            <a:fillRef idx="0">
              <a:schemeClr val="accent1"/>
            </a:fillRef>
            <a:effectRef idx="0">
              <a:schemeClr val="accent1"/>
            </a:effectRef>
            <a:fontRef idx="minor">
              <a:schemeClr val="tx1"/>
            </a:fontRef>
          </p:style>
        </p:cxnSp>
      </p:grpSp>
      <p:pic>
        <p:nvPicPr>
          <p:cNvPr id="18" name="图片 17">
            <a:extLst>
              <a:ext uri="{FF2B5EF4-FFF2-40B4-BE49-F238E27FC236}">
                <a16:creationId xmlns:a16="http://schemas.microsoft.com/office/drawing/2014/main" id="{13183051-905E-4836-AD7C-ACE34DFB64B9}"/>
              </a:ext>
            </a:extLst>
          </p:cNvPr>
          <p:cNvPicPr>
            <a:picLocks noChangeAspect="1"/>
          </p:cNvPicPr>
          <p:nvPr/>
        </p:nvPicPr>
        <p:blipFill>
          <a:blip r:embed="rId7"/>
          <a:stretch>
            <a:fillRect/>
          </a:stretch>
        </p:blipFill>
        <p:spPr>
          <a:xfrm>
            <a:off x="-6057020" y="2682707"/>
            <a:ext cx="4962574" cy="499915"/>
          </a:xfrm>
          <a:prstGeom prst="rect">
            <a:avLst/>
          </a:prstGeom>
        </p:spPr>
      </p:pic>
    </p:spTree>
    <p:extLst>
      <p:ext uri="{BB962C8B-B14F-4D97-AF65-F5344CB8AC3E}">
        <p14:creationId xmlns:p14="http://schemas.microsoft.com/office/powerpoint/2010/main" val="1579066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对角圆角 5">
            <a:extLst>
              <a:ext uri="{FF2B5EF4-FFF2-40B4-BE49-F238E27FC236}">
                <a16:creationId xmlns:a16="http://schemas.microsoft.com/office/drawing/2014/main" id="{303F215B-0E69-47ED-B419-2D910EB7D70C}"/>
              </a:ext>
            </a:extLst>
          </p:cNvPr>
          <p:cNvSpPr/>
          <p:nvPr/>
        </p:nvSpPr>
        <p:spPr>
          <a:xfrm>
            <a:off x="839037" y="1585484"/>
            <a:ext cx="8769956" cy="4183417"/>
          </a:xfrm>
          <a:prstGeom prst="round2DiagRect">
            <a:avLst/>
          </a:prstGeom>
          <a:solidFill>
            <a:srgbClr val="2EAC7C"/>
          </a:solidFill>
          <a:ln w="31750">
            <a:noFill/>
          </a:ln>
          <a:effectLst>
            <a:innerShdw blurRad="127000" dist="254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a:extLst>
              <a:ext uri="{FF2B5EF4-FFF2-40B4-BE49-F238E27FC236}">
                <a16:creationId xmlns:a16="http://schemas.microsoft.com/office/drawing/2014/main" id="{14C1648E-7E8B-4605-962A-11AEACE50249}"/>
              </a:ext>
            </a:extLst>
          </p:cNvPr>
          <p:cNvSpPr>
            <a:spLocks noGrp="1"/>
          </p:cNvSpPr>
          <p:nvPr>
            <p:ph type="title"/>
          </p:nvPr>
        </p:nvSpPr>
        <p:spPr>
          <a:xfrm>
            <a:off x="986739" y="232933"/>
            <a:ext cx="5103285" cy="400110"/>
          </a:xfrm>
        </p:spPr>
        <p:txBody>
          <a:bodyPr/>
          <a:lstStyle/>
          <a:p>
            <a:r>
              <a:rPr lang="zh-CN" altLang="en-US" dirty="0">
                <a:latin typeface="+mn-lt"/>
                <a:ea typeface="+mn-ea"/>
                <a:cs typeface="+mn-ea"/>
                <a:sym typeface="+mn-lt"/>
              </a:rPr>
              <a:t>一、生产与生产要素</a:t>
            </a:r>
          </a:p>
        </p:txBody>
      </p:sp>
      <p:sp>
        <p:nvSpPr>
          <p:cNvPr id="4" name="矩形 3">
            <a:extLst>
              <a:ext uri="{FF2B5EF4-FFF2-40B4-BE49-F238E27FC236}">
                <a16:creationId xmlns:a16="http://schemas.microsoft.com/office/drawing/2014/main" id="{ADCF8881-64D2-4A9F-B30A-07E90AE86E4A}"/>
              </a:ext>
            </a:extLst>
          </p:cNvPr>
          <p:cNvSpPr/>
          <p:nvPr/>
        </p:nvSpPr>
        <p:spPr>
          <a:xfrm>
            <a:off x="4561590" y="2970491"/>
            <a:ext cx="4671935" cy="558841"/>
          </a:xfrm>
          <a:prstGeom prst="rect">
            <a:avLst/>
          </a:prstGeom>
          <a:gradFill flip="none" rotWithShape="1">
            <a:gsLst>
              <a:gs pos="0">
                <a:srgbClr val="262626">
                  <a:alpha val="0"/>
                </a:srgbClr>
              </a:gs>
              <a:gs pos="70000">
                <a:srgbClr val="000000">
                  <a:alpha val="50000"/>
                </a:srgbClr>
              </a:gs>
              <a:gs pos="30000">
                <a:schemeClr val="tx1">
                  <a:alpha val="50000"/>
                </a:schemeClr>
              </a:gs>
              <a:gs pos="100000">
                <a:schemeClr val="tx1">
                  <a:alpha val="0"/>
                </a:schemeClr>
              </a:gs>
            </a:gsLst>
            <a:lin ang="0" scaled="1"/>
            <a:tileRect/>
          </a:gradFill>
        </p:spPr>
        <p:txBody>
          <a:bodyPr wrap="square" anchor="ctr">
            <a:noAutofit/>
          </a:bodyPr>
          <a:lstStyle/>
          <a:p>
            <a:pPr algn="ctr"/>
            <a:r>
              <a:rPr lang="zh-CN" altLang="en-US" sz="2400" kern="100" dirty="0">
                <a:solidFill>
                  <a:schemeClr val="bg1"/>
                </a:solidFill>
                <a:cs typeface="+mn-ea"/>
                <a:sym typeface="+mn-lt"/>
              </a:rPr>
              <a:t>生产是指把</a:t>
            </a:r>
            <a:r>
              <a:rPr lang="zh-CN" altLang="en-US" sz="2400" b="1" kern="100" dirty="0">
                <a:solidFill>
                  <a:srgbClr val="FFFF00"/>
                </a:solidFill>
                <a:cs typeface="+mn-ea"/>
                <a:sym typeface="+mn-lt"/>
              </a:rPr>
              <a:t>投入</a:t>
            </a:r>
            <a:r>
              <a:rPr lang="zh-CN" altLang="en-US" sz="2400" kern="100" dirty="0">
                <a:solidFill>
                  <a:schemeClr val="bg1"/>
                </a:solidFill>
                <a:cs typeface="+mn-ea"/>
                <a:sym typeface="+mn-lt"/>
              </a:rPr>
              <a:t>变为</a:t>
            </a:r>
            <a:r>
              <a:rPr lang="zh-CN" altLang="en-US" sz="2400" b="1" kern="100" dirty="0">
                <a:solidFill>
                  <a:srgbClr val="FFFF00"/>
                </a:solidFill>
                <a:cs typeface="+mn-ea"/>
                <a:sym typeface="+mn-lt"/>
              </a:rPr>
              <a:t>产出</a:t>
            </a:r>
            <a:r>
              <a:rPr lang="zh-CN" altLang="en-US" sz="2400" kern="100" dirty="0">
                <a:solidFill>
                  <a:schemeClr val="bg1"/>
                </a:solidFill>
                <a:cs typeface="+mn-ea"/>
                <a:sym typeface="+mn-lt"/>
              </a:rPr>
              <a:t>的行为</a:t>
            </a:r>
            <a:endParaRPr lang="zh-CN" altLang="en-US" sz="2400" dirty="0">
              <a:solidFill>
                <a:schemeClr val="bg1"/>
              </a:solidFill>
              <a:cs typeface="+mn-ea"/>
              <a:sym typeface="+mn-lt"/>
            </a:endParaRPr>
          </a:p>
        </p:txBody>
      </p:sp>
      <p:sp>
        <p:nvSpPr>
          <p:cNvPr id="235" name="矩形 234">
            <a:extLst>
              <a:ext uri="{FF2B5EF4-FFF2-40B4-BE49-F238E27FC236}">
                <a16:creationId xmlns:a16="http://schemas.microsoft.com/office/drawing/2014/main" id="{80FB869C-E498-4334-9EF9-E654FEDF45AF}"/>
              </a:ext>
            </a:extLst>
          </p:cNvPr>
          <p:cNvSpPr/>
          <p:nvPr/>
        </p:nvSpPr>
        <p:spPr>
          <a:xfrm>
            <a:off x="4666520" y="3598445"/>
            <a:ext cx="4671934" cy="1384353"/>
          </a:xfrm>
          <a:prstGeom prst="rect">
            <a:avLst/>
          </a:prstGeom>
        </p:spPr>
        <p:txBody>
          <a:bodyPr wrap="square">
            <a:spAutoFit/>
          </a:bodyPr>
          <a:lstStyle/>
          <a:p>
            <a:pPr>
              <a:lnSpc>
                <a:spcPct val="120000"/>
              </a:lnSpc>
            </a:pPr>
            <a:r>
              <a:rPr lang="zh-CN" altLang="en-US" sz="2400" kern="100" dirty="0">
                <a:solidFill>
                  <a:schemeClr val="bg1"/>
                </a:solidFill>
                <a:cs typeface="+mn-ea"/>
                <a:sym typeface="+mn-lt"/>
              </a:rPr>
              <a:t>投入即生产过程中使用的各种要素，产出即生产出来的各种产品的数量</a:t>
            </a:r>
            <a:endParaRPr lang="zh-CN" altLang="en-US" sz="2400" dirty="0">
              <a:solidFill>
                <a:schemeClr val="bg1"/>
              </a:solidFill>
              <a:cs typeface="+mn-ea"/>
              <a:sym typeface="+mn-lt"/>
            </a:endParaRPr>
          </a:p>
        </p:txBody>
      </p:sp>
      <p:sp>
        <p:nvSpPr>
          <p:cNvPr id="9" name="文本框 8">
            <a:extLst>
              <a:ext uri="{FF2B5EF4-FFF2-40B4-BE49-F238E27FC236}">
                <a16:creationId xmlns:a16="http://schemas.microsoft.com/office/drawing/2014/main" id="{A7DE964D-6ECB-4B0A-977B-6941FB46E289}"/>
              </a:ext>
            </a:extLst>
          </p:cNvPr>
          <p:cNvSpPr txBox="1"/>
          <p:nvPr/>
        </p:nvSpPr>
        <p:spPr>
          <a:xfrm>
            <a:off x="4583861" y="2268880"/>
            <a:ext cx="4627393" cy="646331"/>
          </a:xfrm>
          <a:prstGeom prst="rect">
            <a:avLst/>
          </a:prstGeom>
          <a:noFill/>
        </p:spPr>
        <p:txBody>
          <a:bodyPr wrap="square" rtlCol="0">
            <a:spAutoFit/>
          </a:bodyPr>
          <a:lstStyle/>
          <a:p>
            <a:pPr algn="ctr"/>
            <a:r>
              <a:rPr lang="zh-CN" altLang="en-US" sz="3600" b="1" dirty="0">
                <a:solidFill>
                  <a:schemeClr val="bg1"/>
                </a:solidFill>
                <a:cs typeface="+mn-ea"/>
                <a:sym typeface="+mn-lt"/>
              </a:rPr>
              <a:t>（一）何为“生产”</a:t>
            </a:r>
          </a:p>
        </p:txBody>
      </p:sp>
      <p:grpSp>
        <p:nvGrpSpPr>
          <p:cNvPr id="144" name="组合 143">
            <a:extLst>
              <a:ext uri="{FF2B5EF4-FFF2-40B4-BE49-F238E27FC236}">
                <a16:creationId xmlns:a16="http://schemas.microsoft.com/office/drawing/2014/main" id="{94BE5ED0-9366-42FF-BC6D-20BEF6BEDC2B}"/>
              </a:ext>
            </a:extLst>
          </p:cNvPr>
          <p:cNvGrpSpPr/>
          <p:nvPr/>
        </p:nvGrpSpPr>
        <p:grpSpPr>
          <a:xfrm>
            <a:off x="9795450" y="2685442"/>
            <a:ext cx="1867980" cy="3760253"/>
            <a:chOff x="8006383" y="1074656"/>
            <a:chExt cx="2637685" cy="5309674"/>
          </a:xfrm>
        </p:grpSpPr>
        <p:grpSp>
          <p:nvGrpSpPr>
            <p:cNvPr id="146" name="图形 3">
              <a:extLst>
                <a:ext uri="{FF2B5EF4-FFF2-40B4-BE49-F238E27FC236}">
                  <a16:creationId xmlns:a16="http://schemas.microsoft.com/office/drawing/2014/main" id="{573CB3A7-26EA-4C26-A233-3DF3B8F2B7D5}"/>
                </a:ext>
              </a:extLst>
            </p:cNvPr>
            <p:cNvGrpSpPr/>
            <p:nvPr/>
          </p:nvGrpSpPr>
          <p:grpSpPr>
            <a:xfrm>
              <a:off x="8006383" y="1074656"/>
              <a:ext cx="2637685" cy="5309674"/>
              <a:chOff x="8006383" y="1074656"/>
              <a:chExt cx="2637685" cy="5309674"/>
            </a:xfrm>
          </p:grpSpPr>
          <p:sp>
            <p:nvSpPr>
              <p:cNvPr id="226" name="任意多边形: 形状 225">
                <a:extLst>
                  <a:ext uri="{FF2B5EF4-FFF2-40B4-BE49-F238E27FC236}">
                    <a16:creationId xmlns:a16="http://schemas.microsoft.com/office/drawing/2014/main" id="{B464D698-797D-4686-8046-EA9E0477B548}"/>
                  </a:ext>
                </a:extLst>
              </p:cNvPr>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id="{C789119E-C3AA-4D0F-A873-8BC24AC77951}"/>
                  </a:ext>
                </a:extLst>
              </p:cNvPr>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id="{EC2257EC-ED1C-4036-8D95-6C2F744827F5}"/>
                  </a:ext>
                </a:extLst>
              </p:cNvPr>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id="{837E431C-8FBA-4806-A6F3-9BDF566EB3F0}"/>
                  </a:ext>
                </a:extLst>
              </p:cNvPr>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id="{5A4F880A-CCDF-4879-B4E5-DCD53D6DD245}"/>
                  </a:ext>
                </a:extLst>
              </p:cNvPr>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id="{BFF9CC4E-A6EB-468A-B7A7-5102F7872C24}"/>
                  </a:ext>
                </a:extLst>
              </p:cNvPr>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id="{95C75008-5B22-462D-A360-A4FF5E1D3F8A}"/>
                  </a:ext>
                </a:extLst>
              </p:cNvPr>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3426AF5B-FC77-43EE-A313-F684A5C7E23D}"/>
                  </a:ext>
                </a:extLst>
              </p:cNvPr>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32831C7B-5A41-4FDA-8D9F-6926C326F5A0}"/>
                  </a:ext>
                </a:extLst>
              </p:cNvPr>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3CDFF143-C1E3-4774-9C42-8E7034E530BD}"/>
                  </a:ext>
                </a:extLst>
              </p:cNvPr>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8A044F86-EB68-4416-8676-095333877E41}"/>
                  </a:ext>
                </a:extLst>
              </p:cNvPr>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5CC3E52B-451E-413A-9F28-868EE718ED40}"/>
                  </a:ext>
                </a:extLst>
              </p:cNvPr>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39F4BB1A-4DD4-4421-A8EA-2C357761AA45}"/>
                  </a:ext>
                </a:extLst>
              </p:cNvPr>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FE44BA31-D3C4-4ABF-B71F-06EB10DBC20F}"/>
                  </a:ext>
                </a:extLst>
              </p:cNvPr>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13435C2B-95DA-4BF0-BCC0-7D34FC2FE3D4}"/>
                  </a:ext>
                </a:extLst>
              </p:cNvPr>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4ABB4ADD-4902-44E2-9DD0-7688CA9F2441}"/>
                  </a:ext>
                </a:extLst>
              </p:cNvPr>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8E4FEE1E-D4F2-48DE-8C76-C7BE337975C0}"/>
                  </a:ext>
                </a:extLst>
              </p:cNvPr>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C028889E-FA80-4BFA-A50C-812F342B1563}"/>
                  </a:ext>
                </a:extLst>
              </p:cNvPr>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E2222DBD-E8B7-48DF-A1A3-98B0D84E25C5}"/>
                  </a:ext>
                </a:extLst>
              </p:cNvPr>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E5F5E815-3C40-4851-9123-ADA6EF56133F}"/>
                  </a:ext>
                </a:extLst>
              </p:cNvPr>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DE1B936C-0BA4-4EB4-8E48-5810F3C38193}"/>
                  </a:ext>
                </a:extLst>
              </p:cNvPr>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E0DEECC2-902B-403C-93F3-2F866D0F6887}"/>
                  </a:ext>
                </a:extLst>
              </p:cNvPr>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FEB67F1E-5A7F-4BC8-ADCD-F5F829F00F8C}"/>
                  </a:ext>
                </a:extLst>
              </p:cNvPr>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11D9DCE0-3763-4AC9-AB4A-D2802F5DA99B}"/>
                  </a:ext>
                </a:extLst>
              </p:cNvPr>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05403FD3-9B9D-43D8-ADC3-026203F7CD12}"/>
                  </a:ext>
                </a:extLst>
              </p:cNvPr>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072702F9-A25F-4598-B879-1F6780AD4350}"/>
                  </a:ext>
                </a:extLst>
              </p:cNvPr>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62822320-1F6C-4FD5-AB58-29A1B08BEFBE}"/>
                  </a:ext>
                </a:extLst>
              </p:cNvPr>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4C0F6A7B-B874-48C5-A399-04901F0EEFC5}"/>
                  </a:ext>
                </a:extLst>
              </p:cNvPr>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E02FF7E1-B042-44CF-89C6-3F76DFE8AFC4}"/>
                  </a:ext>
                </a:extLst>
              </p:cNvPr>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6B41E2F8-1A99-42CE-B283-326B129EBD22}"/>
                  </a:ext>
                </a:extLst>
              </p:cNvPr>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26B07D6A-ED89-453D-A53A-0F3AC0E3C421}"/>
                  </a:ext>
                </a:extLst>
              </p:cNvPr>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54E20357-198F-44CA-80F5-65E317FE7C36}"/>
                  </a:ext>
                </a:extLst>
              </p:cNvPr>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68BB3F34-4402-4CE5-BBCF-FC78FE08F716}"/>
                  </a:ext>
                </a:extLst>
              </p:cNvPr>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2B6EC6BD-9D7E-4CC1-BB8D-26CE24EDAB7C}"/>
                  </a:ext>
                </a:extLst>
              </p:cNvPr>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DF09865D-8A5C-47CB-8DB2-C192DD073840}"/>
                  </a:ext>
                </a:extLst>
              </p:cNvPr>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A3BDEF1D-649F-44DF-B54B-8C4192C7975A}"/>
                  </a:ext>
                </a:extLst>
              </p:cNvPr>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12D5259E-3C84-42AC-B2CF-C1C4BD2E13C1}"/>
                  </a:ext>
                </a:extLst>
              </p:cNvPr>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4DE58377-4CA6-4F8A-A23C-C660B43A9829}"/>
                  </a:ext>
                </a:extLst>
              </p:cNvPr>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2EEFA497-1040-4D8E-83C6-572B67A9C25E}"/>
                  </a:ext>
                </a:extLst>
              </p:cNvPr>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755E8BB4-F49C-403A-9B73-F430FB1B21A8}"/>
                  </a:ext>
                </a:extLst>
              </p:cNvPr>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CAC2B374-CF28-48C9-82D9-422EEA09B7E7}"/>
                  </a:ext>
                </a:extLst>
              </p:cNvPr>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F4301C65-6AE1-4DB9-9A3A-812E3DEAD510}"/>
                  </a:ext>
                </a:extLst>
              </p:cNvPr>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C66B15C4-2F3A-4BF1-BE9A-3518C5607597}"/>
                  </a:ext>
                </a:extLst>
              </p:cNvPr>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ACBBA1F7-0AB8-4D71-A594-CEB9518D3F38}"/>
                  </a:ext>
                </a:extLst>
              </p:cNvPr>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7072C8AD-D10B-46EC-BE85-1BFC3C9361D8}"/>
                  </a:ext>
                </a:extLst>
              </p:cNvPr>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E8B2F8AC-7C46-4862-A2FE-9979B6487A3C}"/>
                  </a:ext>
                </a:extLst>
              </p:cNvPr>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A633150F-57A1-4E73-9B78-FBEB73E3E992}"/>
                  </a:ext>
                </a:extLst>
              </p:cNvPr>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E6E40116-B08E-4334-AF3E-CF09977F82F1}"/>
                  </a:ext>
                </a:extLst>
              </p:cNvPr>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C4017FFA-9710-442D-9A7E-8B528D9CF11A}"/>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F4D59F90-2FDE-47E6-943E-C201355EF350}"/>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6248D1C1-424B-4811-9D1D-D6EA3157D08E}"/>
                  </a:ext>
                </a:extLst>
              </p:cNvPr>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3A0B7799-7F9A-4BF1-8678-6E00860E5997}"/>
                  </a:ext>
                </a:extLst>
              </p:cNvPr>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5A4AF983-31B8-490E-8981-06A7C455105C}"/>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74E964BF-A3DA-4D01-8183-E1DCDB7B487F}"/>
                  </a:ext>
                </a:extLst>
              </p:cNvPr>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9438C465-97A6-4834-B6BC-C461538D6A6A}"/>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0EF454C0-4615-4DCA-95DC-6039089B6569}"/>
                  </a:ext>
                </a:extLst>
              </p:cNvPr>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80ADBF5E-7DAE-4100-B50F-595D2108F66A}"/>
                  </a:ext>
                </a:extLst>
              </p:cNvPr>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CD811355-04AE-4ECD-A96A-D22050C3F918}"/>
                  </a:ext>
                </a:extLst>
              </p:cNvPr>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DDB36B0A-9C85-4962-8396-17BDD899AB6A}"/>
                  </a:ext>
                </a:extLst>
              </p:cNvPr>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D65FC714-AC76-4AD9-B143-2AEC85280225}"/>
                  </a:ext>
                </a:extLst>
              </p:cNvPr>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A0A86033-900D-4D89-B506-D59D8B065874}"/>
                  </a:ext>
                </a:extLst>
              </p:cNvPr>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030CF2D3-02B4-44CF-B351-2163EE22E9F0}"/>
                  </a:ext>
                </a:extLst>
              </p:cNvPr>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4C52AF7F-BF90-4A02-AD32-F26825DE4395}"/>
                  </a:ext>
                </a:extLst>
              </p:cNvPr>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F679245F-35B7-409A-84F7-D772290DD38C}"/>
                  </a:ext>
                </a:extLst>
              </p:cNvPr>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FE04F283-E315-4726-81D2-942EF9D4931D}"/>
                  </a:ext>
                </a:extLst>
              </p:cNvPr>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CCBCEE7E-B64C-4F68-93E8-2889B17277E8}"/>
                  </a:ext>
                </a:extLst>
              </p:cNvPr>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F410D3A8-961B-4BDC-8B64-779CB6077383}"/>
                  </a:ext>
                </a:extLst>
              </p:cNvPr>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9EAADCCD-236F-4C24-9791-3A9D4127BA7B}"/>
                  </a:ext>
                </a:extLst>
              </p:cNvPr>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57BCDEFD-6E8C-4CCF-87B5-8812C9BE2011}"/>
                  </a:ext>
                </a:extLst>
              </p:cNvPr>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B9B619F5-107A-46B3-BC32-C7B4F02E476D}"/>
                  </a:ext>
                </a:extLst>
              </p:cNvPr>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873A95F9-6D64-4DB5-A7AB-D9F13C4A643E}"/>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36D535C9-1E52-412B-A641-AFFFA485D474}"/>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A5834C3D-4E61-44A0-8F99-B0A348C899CA}"/>
                  </a:ext>
                </a:extLst>
              </p:cNvPr>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352" name="任意多边形: 形状 351">
                <a:extLst>
                  <a:ext uri="{FF2B5EF4-FFF2-40B4-BE49-F238E27FC236}">
                    <a16:creationId xmlns:a16="http://schemas.microsoft.com/office/drawing/2014/main" id="{A3B1819C-AFB8-4C40-843D-7BAA8BF060BE}"/>
                  </a:ext>
                </a:extLst>
              </p:cNvPr>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353" name="任意多边形: 形状 352">
                <a:extLst>
                  <a:ext uri="{FF2B5EF4-FFF2-40B4-BE49-F238E27FC236}">
                    <a16:creationId xmlns:a16="http://schemas.microsoft.com/office/drawing/2014/main" id="{0F6391A0-BFE5-4A52-9BF3-2A921D66EF04}"/>
                  </a:ext>
                </a:extLst>
              </p:cNvPr>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354" name="任意多边形: 形状 353">
                <a:extLst>
                  <a:ext uri="{FF2B5EF4-FFF2-40B4-BE49-F238E27FC236}">
                    <a16:creationId xmlns:a16="http://schemas.microsoft.com/office/drawing/2014/main" id="{5D951D06-076D-4C60-8647-44E177140AA3}"/>
                  </a:ext>
                </a:extLst>
              </p:cNvPr>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355" name="任意多边形: 形状 354">
                <a:extLst>
                  <a:ext uri="{FF2B5EF4-FFF2-40B4-BE49-F238E27FC236}">
                    <a16:creationId xmlns:a16="http://schemas.microsoft.com/office/drawing/2014/main" id="{A52EE833-EEDF-4380-B0EC-BE09B76A22EB}"/>
                  </a:ext>
                </a:extLst>
              </p:cNvPr>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356" name="任意多边形: 形状 355">
                <a:extLst>
                  <a:ext uri="{FF2B5EF4-FFF2-40B4-BE49-F238E27FC236}">
                    <a16:creationId xmlns:a16="http://schemas.microsoft.com/office/drawing/2014/main" id="{9725745E-FA64-4150-989B-F93FCA2F9969}"/>
                  </a:ext>
                </a:extLst>
              </p:cNvPr>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357" name="任意多边形: 形状 356">
                <a:extLst>
                  <a:ext uri="{FF2B5EF4-FFF2-40B4-BE49-F238E27FC236}">
                    <a16:creationId xmlns:a16="http://schemas.microsoft.com/office/drawing/2014/main" id="{14C726CE-C19A-463D-9C6F-5D67C9919312}"/>
                  </a:ext>
                </a:extLst>
              </p:cNvPr>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358" name="任意多边形: 形状 357">
                <a:extLst>
                  <a:ext uri="{FF2B5EF4-FFF2-40B4-BE49-F238E27FC236}">
                    <a16:creationId xmlns:a16="http://schemas.microsoft.com/office/drawing/2014/main" id="{7D69BFBB-8F9A-4042-ACE6-DEF05A69CE22}"/>
                  </a:ext>
                </a:extLst>
              </p:cNvPr>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359" name="任意多边形: 形状 358">
                <a:extLst>
                  <a:ext uri="{FF2B5EF4-FFF2-40B4-BE49-F238E27FC236}">
                    <a16:creationId xmlns:a16="http://schemas.microsoft.com/office/drawing/2014/main" id="{5B811680-0839-4867-9EA0-FABF27DC7E0D}"/>
                  </a:ext>
                </a:extLst>
              </p:cNvPr>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360" name="任意多边形: 形状 359">
                <a:extLst>
                  <a:ext uri="{FF2B5EF4-FFF2-40B4-BE49-F238E27FC236}">
                    <a16:creationId xmlns:a16="http://schemas.microsoft.com/office/drawing/2014/main" id="{CBA00163-80C1-4129-A54B-FE6DAA8A37AC}"/>
                  </a:ext>
                </a:extLst>
              </p:cNvPr>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361" name="任意多边形: 形状 360">
                <a:extLst>
                  <a:ext uri="{FF2B5EF4-FFF2-40B4-BE49-F238E27FC236}">
                    <a16:creationId xmlns:a16="http://schemas.microsoft.com/office/drawing/2014/main" id="{8B037F77-A5A7-4F07-9650-A8F64F38DBD9}"/>
                  </a:ext>
                </a:extLst>
              </p:cNvPr>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362" name="任意多边形: 形状 361">
                <a:extLst>
                  <a:ext uri="{FF2B5EF4-FFF2-40B4-BE49-F238E27FC236}">
                    <a16:creationId xmlns:a16="http://schemas.microsoft.com/office/drawing/2014/main" id="{0E1C3A39-8DB0-451F-BE57-D4F3FFFF8B6B}"/>
                  </a:ext>
                </a:extLst>
              </p:cNvPr>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363" name="任意多边形: 形状 362">
                <a:extLst>
                  <a:ext uri="{FF2B5EF4-FFF2-40B4-BE49-F238E27FC236}">
                    <a16:creationId xmlns:a16="http://schemas.microsoft.com/office/drawing/2014/main" id="{55BD497E-E165-4D2C-8A61-B58F6BE8CEF7}"/>
                  </a:ext>
                </a:extLst>
              </p:cNvPr>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364" name="任意多边形: 形状 363">
                <a:extLst>
                  <a:ext uri="{FF2B5EF4-FFF2-40B4-BE49-F238E27FC236}">
                    <a16:creationId xmlns:a16="http://schemas.microsoft.com/office/drawing/2014/main" id="{CAED6B07-0C5B-406F-881F-568A129C881A}"/>
                  </a:ext>
                </a:extLst>
              </p:cNvPr>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365" name="任意多边形: 形状 364">
                <a:extLst>
                  <a:ext uri="{FF2B5EF4-FFF2-40B4-BE49-F238E27FC236}">
                    <a16:creationId xmlns:a16="http://schemas.microsoft.com/office/drawing/2014/main" id="{008A13FD-E050-47C8-849C-E33EF6ABC3B5}"/>
                  </a:ext>
                </a:extLst>
              </p:cNvPr>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366" name="任意多边形: 形状 365">
                <a:extLst>
                  <a:ext uri="{FF2B5EF4-FFF2-40B4-BE49-F238E27FC236}">
                    <a16:creationId xmlns:a16="http://schemas.microsoft.com/office/drawing/2014/main" id="{CA0BD4ED-EE15-4868-8104-CAD5F25F48AC}"/>
                  </a:ext>
                </a:extLst>
              </p:cNvPr>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367" name="任意多边形: 形状 366">
                <a:extLst>
                  <a:ext uri="{FF2B5EF4-FFF2-40B4-BE49-F238E27FC236}">
                    <a16:creationId xmlns:a16="http://schemas.microsoft.com/office/drawing/2014/main" id="{95F663D6-7D07-4B0A-AE70-BC13545BD5A9}"/>
                  </a:ext>
                </a:extLst>
              </p:cNvPr>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368" name="任意多边形: 形状 367">
                <a:extLst>
                  <a:ext uri="{FF2B5EF4-FFF2-40B4-BE49-F238E27FC236}">
                    <a16:creationId xmlns:a16="http://schemas.microsoft.com/office/drawing/2014/main" id="{18DCFC14-CD3E-4C7A-81BC-8AD2F93EE135}"/>
                  </a:ext>
                </a:extLst>
              </p:cNvPr>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369" name="任意多边形: 形状 368">
                <a:extLst>
                  <a:ext uri="{FF2B5EF4-FFF2-40B4-BE49-F238E27FC236}">
                    <a16:creationId xmlns:a16="http://schemas.microsoft.com/office/drawing/2014/main" id="{37F57599-C861-4066-A83C-29B6C973CF54}"/>
                  </a:ext>
                </a:extLst>
              </p:cNvPr>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370" name="任意多边形: 形状 369">
                <a:extLst>
                  <a:ext uri="{FF2B5EF4-FFF2-40B4-BE49-F238E27FC236}">
                    <a16:creationId xmlns:a16="http://schemas.microsoft.com/office/drawing/2014/main" id="{33A5FFF5-F13E-4350-AF53-E3E8C30EA7B2}"/>
                  </a:ext>
                </a:extLst>
              </p:cNvPr>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371" name="任意多边形: 形状 370">
                <a:extLst>
                  <a:ext uri="{FF2B5EF4-FFF2-40B4-BE49-F238E27FC236}">
                    <a16:creationId xmlns:a16="http://schemas.microsoft.com/office/drawing/2014/main" id="{13D7B901-5ADE-4A15-A821-54D693D23A3D}"/>
                  </a:ext>
                </a:extLst>
              </p:cNvPr>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372" name="任意多边形: 形状 371">
                <a:extLst>
                  <a:ext uri="{FF2B5EF4-FFF2-40B4-BE49-F238E27FC236}">
                    <a16:creationId xmlns:a16="http://schemas.microsoft.com/office/drawing/2014/main" id="{EC82630C-615D-4881-97DC-918FE3B443AA}"/>
                  </a:ext>
                </a:extLst>
              </p:cNvPr>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47" name="任意多边形: 形状 146">
              <a:extLst>
                <a:ext uri="{FF2B5EF4-FFF2-40B4-BE49-F238E27FC236}">
                  <a16:creationId xmlns:a16="http://schemas.microsoft.com/office/drawing/2014/main" id="{E1B78CBA-7998-4037-A137-A3F6B80BD22F}"/>
                </a:ext>
              </a:extLst>
            </p:cNvPr>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C00858D-44EE-4EE0-BA07-8E69781ECFCD}"/>
                </a:ext>
              </a:extLst>
            </p:cNvPr>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49" name="组合 148">
              <a:extLst>
                <a:ext uri="{FF2B5EF4-FFF2-40B4-BE49-F238E27FC236}">
                  <a16:creationId xmlns:a16="http://schemas.microsoft.com/office/drawing/2014/main" id="{ED1DBA60-7607-4FC0-A92F-1AB398534F51}"/>
                </a:ext>
              </a:extLst>
            </p:cNvPr>
            <p:cNvGrpSpPr/>
            <p:nvPr/>
          </p:nvGrpSpPr>
          <p:grpSpPr>
            <a:xfrm>
              <a:off x="9478879" y="1612744"/>
              <a:ext cx="105728" cy="125985"/>
              <a:chOff x="11374844" y="1629587"/>
              <a:chExt cx="226342" cy="269707"/>
            </a:xfrm>
          </p:grpSpPr>
          <p:sp>
            <p:nvSpPr>
              <p:cNvPr id="154" name="椭圆 153">
                <a:extLst>
                  <a:ext uri="{FF2B5EF4-FFF2-40B4-BE49-F238E27FC236}">
                    <a16:creationId xmlns:a16="http://schemas.microsoft.com/office/drawing/2014/main" id="{79A7CA63-175A-4DB8-B3EF-A8BCEC046BA4}"/>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形状 154">
                <a:extLst>
                  <a:ext uri="{FF2B5EF4-FFF2-40B4-BE49-F238E27FC236}">
                    <a16:creationId xmlns:a16="http://schemas.microsoft.com/office/drawing/2014/main" id="{C2FFEBA3-BE1E-497F-ACFF-727E027103FC}"/>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a:extLst>
                <a:ext uri="{FF2B5EF4-FFF2-40B4-BE49-F238E27FC236}">
                  <a16:creationId xmlns:a16="http://schemas.microsoft.com/office/drawing/2014/main" id="{69EF0354-986C-4594-A1B9-8167E7A1EEF1}"/>
                </a:ext>
              </a:extLst>
            </p:cNvPr>
            <p:cNvGrpSpPr/>
            <p:nvPr/>
          </p:nvGrpSpPr>
          <p:grpSpPr>
            <a:xfrm rot="841011">
              <a:off x="9882217" y="1620260"/>
              <a:ext cx="105728" cy="125985"/>
              <a:chOff x="11374844" y="1629587"/>
              <a:chExt cx="226342" cy="269707"/>
            </a:xfrm>
          </p:grpSpPr>
          <p:sp>
            <p:nvSpPr>
              <p:cNvPr id="151" name="椭圆 150">
                <a:extLst>
                  <a:ext uri="{FF2B5EF4-FFF2-40B4-BE49-F238E27FC236}">
                    <a16:creationId xmlns:a16="http://schemas.microsoft.com/office/drawing/2014/main" id="{BFF13F94-699D-4B9D-9116-5611F2660ACA}"/>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形状 151">
                <a:extLst>
                  <a:ext uri="{FF2B5EF4-FFF2-40B4-BE49-F238E27FC236}">
                    <a16:creationId xmlns:a16="http://schemas.microsoft.com/office/drawing/2014/main" id="{06B1FDF7-CF8C-4CF4-B9C1-CC7579427848}"/>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430" name="图形 429">
            <a:extLst>
              <a:ext uri="{FF2B5EF4-FFF2-40B4-BE49-F238E27FC236}">
                <a16:creationId xmlns:a16="http://schemas.microsoft.com/office/drawing/2014/main" id="{DB7C46DA-926D-4A12-852E-2E318E952879}"/>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187271" y="2226560"/>
            <a:ext cx="3377192" cy="3039472"/>
          </a:xfrm>
          <a:prstGeom prst="rect">
            <a:avLst/>
          </a:prstGeom>
        </p:spPr>
      </p:pic>
    </p:spTree>
    <p:extLst>
      <p:ext uri="{BB962C8B-B14F-4D97-AF65-F5344CB8AC3E}">
        <p14:creationId xmlns:p14="http://schemas.microsoft.com/office/powerpoint/2010/main" val="7324222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矩形: 对角圆角 351">
            <a:extLst>
              <a:ext uri="{FF2B5EF4-FFF2-40B4-BE49-F238E27FC236}">
                <a16:creationId xmlns:a16="http://schemas.microsoft.com/office/drawing/2014/main" id="{6641014F-DD1F-4EA0-8809-313A3812AB30}"/>
              </a:ext>
            </a:extLst>
          </p:cNvPr>
          <p:cNvSpPr/>
          <p:nvPr/>
        </p:nvSpPr>
        <p:spPr>
          <a:xfrm>
            <a:off x="839037" y="1585484"/>
            <a:ext cx="8769956" cy="4183417"/>
          </a:xfrm>
          <a:prstGeom prst="round2DiagRect">
            <a:avLst/>
          </a:prstGeom>
          <a:solidFill>
            <a:srgbClr val="2EAC7C"/>
          </a:solidFill>
          <a:ln w="31750">
            <a:noFill/>
          </a:ln>
          <a:effectLst>
            <a:innerShdw blurRad="127000" dist="25400">
              <a:prstClr val="black">
                <a:alpha val="6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11B4D491-9AC6-4C2D-A8A0-DF0C6718EDB5}"/>
              </a:ext>
            </a:extLst>
          </p:cNvPr>
          <p:cNvSpPr>
            <a:spLocks noGrp="1"/>
          </p:cNvSpPr>
          <p:nvPr>
            <p:ph type="title"/>
          </p:nvPr>
        </p:nvSpPr>
        <p:spPr>
          <a:xfrm>
            <a:off x="986739" y="204715"/>
            <a:ext cx="5103285" cy="428835"/>
          </a:xfrm>
        </p:spPr>
        <p:txBody>
          <a:bodyPr/>
          <a:lstStyle/>
          <a:p>
            <a:pPr>
              <a:lnSpc>
                <a:spcPct val="120000"/>
              </a:lnSpc>
            </a:pPr>
            <a:r>
              <a:rPr lang="zh-CN" altLang="en-US" dirty="0">
                <a:latin typeface="+mn-lt"/>
                <a:ea typeface="+mn-ea"/>
                <a:cs typeface="+mn-ea"/>
                <a:sym typeface="+mn-lt"/>
              </a:rPr>
              <a:t>一、生产与生产要素</a:t>
            </a:r>
          </a:p>
        </p:txBody>
      </p:sp>
      <p:sp>
        <p:nvSpPr>
          <p:cNvPr id="89" name="矩形 88">
            <a:extLst>
              <a:ext uri="{FF2B5EF4-FFF2-40B4-BE49-F238E27FC236}">
                <a16:creationId xmlns:a16="http://schemas.microsoft.com/office/drawing/2014/main" id="{CA7FD351-5B87-447B-BB27-CB44C4C96F27}"/>
              </a:ext>
            </a:extLst>
          </p:cNvPr>
          <p:cNvSpPr/>
          <p:nvPr/>
        </p:nvSpPr>
        <p:spPr>
          <a:xfrm>
            <a:off x="4833857" y="3020654"/>
            <a:ext cx="4463876" cy="1825756"/>
          </a:xfrm>
          <a:prstGeom prst="rect">
            <a:avLst/>
          </a:prstGeom>
        </p:spPr>
        <p:txBody>
          <a:bodyPr wrap="square">
            <a:spAutoFit/>
          </a:bodyPr>
          <a:lstStyle/>
          <a:p>
            <a:pPr algn="just">
              <a:lnSpc>
                <a:spcPct val="120000"/>
              </a:lnSpc>
            </a:pPr>
            <a:r>
              <a:rPr lang="zh-CN" altLang="en-US" sz="2400" kern="100" dirty="0">
                <a:solidFill>
                  <a:schemeClr val="bg1"/>
                </a:solidFill>
                <a:cs typeface="+mn-ea"/>
                <a:sym typeface="+mn-lt"/>
              </a:rPr>
              <a:t>生产要素即厂商为生产物质产品或提供劳务所需投入的各种</a:t>
            </a:r>
            <a:r>
              <a:rPr lang="zh-CN" altLang="en-US" sz="2400" b="1" kern="100" dirty="0">
                <a:solidFill>
                  <a:srgbClr val="FFFF00"/>
                </a:solidFill>
                <a:cs typeface="+mn-ea"/>
                <a:sym typeface="+mn-lt"/>
              </a:rPr>
              <a:t>经济资源</a:t>
            </a:r>
            <a:r>
              <a:rPr lang="zh-CN" altLang="en-US" sz="2400" kern="100" dirty="0">
                <a:solidFill>
                  <a:schemeClr val="bg1"/>
                </a:solidFill>
                <a:cs typeface="+mn-ea"/>
                <a:sym typeface="+mn-lt"/>
              </a:rPr>
              <a:t>，通常包括为劳动、资本、土地和企业家才能</a:t>
            </a:r>
            <a:endParaRPr lang="zh-CN" altLang="en-US" sz="2400" dirty="0">
              <a:solidFill>
                <a:schemeClr val="bg1"/>
              </a:solidFill>
              <a:cs typeface="+mn-ea"/>
              <a:sym typeface="+mn-lt"/>
            </a:endParaRPr>
          </a:p>
        </p:txBody>
      </p:sp>
      <p:sp>
        <p:nvSpPr>
          <p:cNvPr id="143" name="文本框 142">
            <a:extLst>
              <a:ext uri="{FF2B5EF4-FFF2-40B4-BE49-F238E27FC236}">
                <a16:creationId xmlns:a16="http://schemas.microsoft.com/office/drawing/2014/main" id="{49A97D65-BD89-4C58-AF94-5D995CA6BB50}"/>
              </a:ext>
            </a:extLst>
          </p:cNvPr>
          <p:cNvSpPr txBox="1"/>
          <p:nvPr/>
        </p:nvSpPr>
        <p:spPr>
          <a:xfrm>
            <a:off x="4752099" y="2328840"/>
            <a:ext cx="4627393" cy="646331"/>
          </a:xfrm>
          <a:prstGeom prst="rect">
            <a:avLst/>
          </a:prstGeom>
          <a:noFill/>
        </p:spPr>
        <p:txBody>
          <a:bodyPr wrap="square" rtlCol="0">
            <a:spAutoFit/>
          </a:bodyPr>
          <a:lstStyle/>
          <a:p>
            <a:pPr algn="ctr"/>
            <a:r>
              <a:rPr lang="zh-CN" altLang="en-US" sz="3600" b="1" dirty="0">
                <a:solidFill>
                  <a:schemeClr val="bg1"/>
                </a:solidFill>
                <a:latin typeface="+mn-ea"/>
                <a:cs typeface="+mn-ea"/>
                <a:sym typeface="+mn-lt"/>
              </a:rPr>
              <a:t>（二）生产要素</a:t>
            </a:r>
          </a:p>
        </p:txBody>
      </p:sp>
      <p:grpSp>
        <p:nvGrpSpPr>
          <p:cNvPr id="248" name="组合 247">
            <a:extLst>
              <a:ext uri="{FF2B5EF4-FFF2-40B4-BE49-F238E27FC236}">
                <a16:creationId xmlns:a16="http://schemas.microsoft.com/office/drawing/2014/main" id="{E1DEC0D3-FF78-490C-AB4C-4421A0CCA155}"/>
              </a:ext>
            </a:extLst>
          </p:cNvPr>
          <p:cNvGrpSpPr/>
          <p:nvPr/>
        </p:nvGrpSpPr>
        <p:grpSpPr>
          <a:xfrm>
            <a:off x="9795450" y="2685442"/>
            <a:ext cx="1867980" cy="3760253"/>
            <a:chOff x="8006383" y="1074656"/>
            <a:chExt cx="2637685" cy="5309674"/>
          </a:xfrm>
        </p:grpSpPr>
        <p:grpSp>
          <p:nvGrpSpPr>
            <p:cNvPr id="249" name="图形 3">
              <a:extLst>
                <a:ext uri="{FF2B5EF4-FFF2-40B4-BE49-F238E27FC236}">
                  <a16:creationId xmlns:a16="http://schemas.microsoft.com/office/drawing/2014/main" id="{AAA17250-FE6A-4E4F-9C4E-9079635DC1AE}"/>
                </a:ext>
              </a:extLst>
            </p:cNvPr>
            <p:cNvGrpSpPr/>
            <p:nvPr/>
          </p:nvGrpSpPr>
          <p:grpSpPr>
            <a:xfrm>
              <a:off x="8006383" y="1074656"/>
              <a:ext cx="2637685" cy="5309674"/>
              <a:chOff x="8006383" y="1074656"/>
              <a:chExt cx="2637685" cy="5309674"/>
            </a:xfrm>
          </p:grpSpPr>
          <p:sp>
            <p:nvSpPr>
              <p:cNvPr id="258" name="任意多边形: 形状 257">
                <a:extLst>
                  <a:ext uri="{FF2B5EF4-FFF2-40B4-BE49-F238E27FC236}">
                    <a16:creationId xmlns:a16="http://schemas.microsoft.com/office/drawing/2014/main" id="{6F90BF83-54F5-419A-8981-1DF905809245}"/>
                  </a:ext>
                </a:extLst>
              </p:cNvPr>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259" name="任意多边形: 形状 258">
                <a:extLst>
                  <a:ext uri="{FF2B5EF4-FFF2-40B4-BE49-F238E27FC236}">
                    <a16:creationId xmlns:a16="http://schemas.microsoft.com/office/drawing/2014/main" id="{FB868CB6-DDF1-42B7-AABE-2CE1527038DD}"/>
                  </a:ext>
                </a:extLst>
              </p:cNvPr>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60" name="任意多边形: 形状 259">
                <a:extLst>
                  <a:ext uri="{FF2B5EF4-FFF2-40B4-BE49-F238E27FC236}">
                    <a16:creationId xmlns:a16="http://schemas.microsoft.com/office/drawing/2014/main" id="{4A40B84A-1CC3-4D40-8929-8CF78251BFCB}"/>
                  </a:ext>
                </a:extLst>
              </p:cNvPr>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61" name="任意多边形: 形状 260">
                <a:extLst>
                  <a:ext uri="{FF2B5EF4-FFF2-40B4-BE49-F238E27FC236}">
                    <a16:creationId xmlns:a16="http://schemas.microsoft.com/office/drawing/2014/main" id="{0C30CC88-B71D-463B-81BF-4B5818298EFA}"/>
                  </a:ext>
                </a:extLst>
              </p:cNvPr>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62" name="任意多边形: 形状 261">
                <a:extLst>
                  <a:ext uri="{FF2B5EF4-FFF2-40B4-BE49-F238E27FC236}">
                    <a16:creationId xmlns:a16="http://schemas.microsoft.com/office/drawing/2014/main" id="{DD059D83-4CDB-42BC-B244-7986BC2268F1}"/>
                  </a:ext>
                </a:extLst>
              </p:cNvPr>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63" name="任意多边形: 形状 262">
                <a:extLst>
                  <a:ext uri="{FF2B5EF4-FFF2-40B4-BE49-F238E27FC236}">
                    <a16:creationId xmlns:a16="http://schemas.microsoft.com/office/drawing/2014/main" id="{D7D9984B-04D7-4C06-AF65-3730B1C07D45}"/>
                  </a:ext>
                </a:extLst>
              </p:cNvPr>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94999F2E-8438-4C52-8225-9F605491961B}"/>
                  </a:ext>
                </a:extLst>
              </p:cNvPr>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739337F5-4A28-42A4-B63F-01FE05A66ECA}"/>
                  </a:ext>
                </a:extLst>
              </p:cNvPr>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50A83265-B2C4-4548-9DCA-C1B8C814351D}"/>
                  </a:ext>
                </a:extLst>
              </p:cNvPr>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F4F1088B-7501-4870-8C4A-025D986A7C82}"/>
                  </a:ext>
                </a:extLst>
              </p:cNvPr>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F3705DC1-8BC1-4CB1-BE9E-15237386616C}"/>
                  </a:ext>
                </a:extLst>
              </p:cNvPr>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B38C9BF6-2321-4E4E-B98D-D5B62D6A3627}"/>
                  </a:ext>
                </a:extLst>
              </p:cNvPr>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270" name="任意多边形: 形状 269">
                <a:extLst>
                  <a:ext uri="{FF2B5EF4-FFF2-40B4-BE49-F238E27FC236}">
                    <a16:creationId xmlns:a16="http://schemas.microsoft.com/office/drawing/2014/main" id="{866E6244-E7B3-4180-9BF0-8CC7F2639BA1}"/>
                  </a:ext>
                </a:extLst>
              </p:cNvPr>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271" name="任意多边形: 形状 270">
                <a:extLst>
                  <a:ext uri="{FF2B5EF4-FFF2-40B4-BE49-F238E27FC236}">
                    <a16:creationId xmlns:a16="http://schemas.microsoft.com/office/drawing/2014/main" id="{64FCD547-93BF-4C03-8FB0-DA7BA6CE7B63}"/>
                  </a:ext>
                </a:extLst>
              </p:cNvPr>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272" name="任意多边形: 形状 271">
                <a:extLst>
                  <a:ext uri="{FF2B5EF4-FFF2-40B4-BE49-F238E27FC236}">
                    <a16:creationId xmlns:a16="http://schemas.microsoft.com/office/drawing/2014/main" id="{9E6C2DA3-9CA4-4085-AAD0-B4F2A900E118}"/>
                  </a:ext>
                </a:extLst>
              </p:cNvPr>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273" name="任意多边形: 形状 272">
                <a:extLst>
                  <a:ext uri="{FF2B5EF4-FFF2-40B4-BE49-F238E27FC236}">
                    <a16:creationId xmlns:a16="http://schemas.microsoft.com/office/drawing/2014/main" id="{C542C76F-7087-4B07-99CC-CF5F4ACC7062}"/>
                  </a:ext>
                </a:extLst>
              </p:cNvPr>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7FBB7218-6AF7-4DB9-A80A-1F29E743B8FB}"/>
                  </a:ext>
                </a:extLst>
              </p:cNvPr>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0C76FB6E-CCB8-4E16-BF42-E62B255CDD59}"/>
                  </a:ext>
                </a:extLst>
              </p:cNvPr>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276" name="任意多边形: 形状 275">
                <a:extLst>
                  <a:ext uri="{FF2B5EF4-FFF2-40B4-BE49-F238E27FC236}">
                    <a16:creationId xmlns:a16="http://schemas.microsoft.com/office/drawing/2014/main" id="{A81723E7-47FD-4889-BD33-976626732CC2}"/>
                  </a:ext>
                </a:extLst>
              </p:cNvPr>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277" name="任意多边形: 形状 276">
                <a:extLst>
                  <a:ext uri="{FF2B5EF4-FFF2-40B4-BE49-F238E27FC236}">
                    <a16:creationId xmlns:a16="http://schemas.microsoft.com/office/drawing/2014/main" id="{E44DE69A-F331-4FEB-A240-57444D3E3321}"/>
                  </a:ext>
                </a:extLst>
              </p:cNvPr>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9E4B6B97-B9F8-47AB-A866-9FD26137138A}"/>
                  </a:ext>
                </a:extLst>
              </p:cNvPr>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6FC70C1A-56A5-4449-B372-AECDCD224933}"/>
                  </a:ext>
                </a:extLst>
              </p:cNvPr>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280" name="任意多边形: 形状 279">
                <a:extLst>
                  <a:ext uri="{FF2B5EF4-FFF2-40B4-BE49-F238E27FC236}">
                    <a16:creationId xmlns:a16="http://schemas.microsoft.com/office/drawing/2014/main" id="{41E8E2F3-28B9-4278-A931-B785F1004AC2}"/>
                  </a:ext>
                </a:extLst>
              </p:cNvPr>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492ADB6B-6F05-40AF-AF22-040286C3A7D2}"/>
                  </a:ext>
                </a:extLst>
              </p:cNvPr>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282" name="任意多边形: 形状 281">
                <a:extLst>
                  <a:ext uri="{FF2B5EF4-FFF2-40B4-BE49-F238E27FC236}">
                    <a16:creationId xmlns:a16="http://schemas.microsoft.com/office/drawing/2014/main" id="{08427D81-A60D-4009-9175-1DFFA4F2C557}"/>
                  </a:ext>
                </a:extLst>
              </p:cNvPr>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283" name="任意多边形: 形状 282">
                <a:extLst>
                  <a:ext uri="{FF2B5EF4-FFF2-40B4-BE49-F238E27FC236}">
                    <a16:creationId xmlns:a16="http://schemas.microsoft.com/office/drawing/2014/main" id="{DF4A0C27-F808-438D-9E46-FB9C4A650EE0}"/>
                  </a:ext>
                </a:extLst>
              </p:cNvPr>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19588A1D-B7E1-438A-B5C2-4B90FA86D88C}"/>
                  </a:ext>
                </a:extLst>
              </p:cNvPr>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87EC319B-BFA9-4483-BC72-4EF95AC76C00}"/>
                  </a:ext>
                </a:extLst>
              </p:cNvPr>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859A25A9-8D86-4F0B-917B-5B7708C2CC43}"/>
                  </a:ext>
                </a:extLst>
              </p:cNvPr>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287" name="任意多边形: 形状 286">
                <a:extLst>
                  <a:ext uri="{FF2B5EF4-FFF2-40B4-BE49-F238E27FC236}">
                    <a16:creationId xmlns:a16="http://schemas.microsoft.com/office/drawing/2014/main" id="{AFD99D83-DE3F-480A-90E2-137F29943C10}"/>
                  </a:ext>
                </a:extLst>
              </p:cNvPr>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288" name="任意多边形: 形状 287">
                <a:extLst>
                  <a:ext uri="{FF2B5EF4-FFF2-40B4-BE49-F238E27FC236}">
                    <a16:creationId xmlns:a16="http://schemas.microsoft.com/office/drawing/2014/main" id="{6EAAE8BA-B8A7-494C-9DAF-424393514E7F}"/>
                  </a:ext>
                </a:extLst>
              </p:cNvPr>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289" name="任意多边形: 形状 288">
                <a:extLst>
                  <a:ext uri="{FF2B5EF4-FFF2-40B4-BE49-F238E27FC236}">
                    <a16:creationId xmlns:a16="http://schemas.microsoft.com/office/drawing/2014/main" id="{6672234D-7424-4F30-B864-EAB9D1ECB5DD}"/>
                  </a:ext>
                </a:extLst>
              </p:cNvPr>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290" name="任意多边形: 形状 289">
                <a:extLst>
                  <a:ext uri="{FF2B5EF4-FFF2-40B4-BE49-F238E27FC236}">
                    <a16:creationId xmlns:a16="http://schemas.microsoft.com/office/drawing/2014/main" id="{45A091D4-2DF0-4B30-AAB3-A972CDA30E2F}"/>
                  </a:ext>
                </a:extLst>
              </p:cNvPr>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291" name="任意多边形: 形状 290">
                <a:extLst>
                  <a:ext uri="{FF2B5EF4-FFF2-40B4-BE49-F238E27FC236}">
                    <a16:creationId xmlns:a16="http://schemas.microsoft.com/office/drawing/2014/main" id="{6CCE8995-CDCE-49A7-B847-A3FEB63E8C17}"/>
                  </a:ext>
                </a:extLst>
              </p:cNvPr>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292" name="任意多边形: 形状 291">
                <a:extLst>
                  <a:ext uri="{FF2B5EF4-FFF2-40B4-BE49-F238E27FC236}">
                    <a16:creationId xmlns:a16="http://schemas.microsoft.com/office/drawing/2014/main" id="{8D6EBFBA-7CAB-4BA2-96E1-843A4F798F55}"/>
                  </a:ext>
                </a:extLst>
              </p:cNvPr>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293" name="任意多边形: 形状 292">
                <a:extLst>
                  <a:ext uri="{FF2B5EF4-FFF2-40B4-BE49-F238E27FC236}">
                    <a16:creationId xmlns:a16="http://schemas.microsoft.com/office/drawing/2014/main" id="{980106B0-8500-4CA9-87DA-E298C82B3C94}"/>
                  </a:ext>
                </a:extLst>
              </p:cNvPr>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294" name="任意多边形: 形状 293">
                <a:extLst>
                  <a:ext uri="{FF2B5EF4-FFF2-40B4-BE49-F238E27FC236}">
                    <a16:creationId xmlns:a16="http://schemas.microsoft.com/office/drawing/2014/main" id="{CC1E71B5-740D-446D-B40E-DBE4D2874DE0}"/>
                  </a:ext>
                </a:extLst>
              </p:cNvPr>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295" name="任意多边形: 形状 294">
                <a:extLst>
                  <a:ext uri="{FF2B5EF4-FFF2-40B4-BE49-F238E27FC236}">
                    <a16:creationId xmlns:a16="http://schemas.microsoft.com/office/drawing/2014/main" id="{41079AF6-E878-42D0-AAB7-2F2EE2EA7DE9}"/>
                  </a:ext>
                </a:extLst>
              </p:cNvPr>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296" name="任意多边形: 形状 295">
                <a:extLst>
                  <a:ext uri="{FF2B5EF4-FFF2-40B4-BE49-F238E27FC236}">
                    <a16:creationId xmlns:a16="http://schemas.microsoft.com/office/drawing/2014/main" id="{D115FB7A-D308-4CEA-820D-EF4CEE5EDBC4}"/>
                  </a:ext>
                </a:extLst>
              </p:cNvPr>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297" name="任意多边形: 形状 296">
                <a:extLst>
                  <a:ext uri="{FF2B5EF4-FFF2-40B4-BE49-F238E27FC236}">
                    <a16:creationId xmlns:a16="http://schemas.microsoft.com/office/drawing/2014/main" id="{3514C570-43D1-4CAE-BB2D-1B70B780EE0E}"/>
                  </a:ext>
                </a:extLst>
              </p:cNvPr>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298" name="任意多边形: 形状 297">
                <a:extLst>
                  <a:ext uri="{FF2B5EF4-FFF2-40B4-BE49-F238E27FC236}">
                    <a16:creationId xmlns:a16="http://schemas.microsoft.com/office/drawing/2014/main" id="{2224B672-377B-4C4B-8DBD-8A1D920404EE}"/>
                  </a:ext>
                </a:extLst>
              </p:cNvPr>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299" name="任意多边形: 形状 298">
                <a:extLst>
                  <a:ext uri="{FF2B5EF4-FFF2-40B4-BE49-F238E27FC236}">
                    <a16:creationId xmlns:a16="http://schemas.microsoft.com/office/drawing/2014/main" id="{F70D5741-8E08-48B1-B140-CA985EBC66C8}"/>
                  </a:ext>
                </a:extLst>
              </p:cNvPr>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300" name="任意多边形: 形状 299">
                <a:extLst>
                  <a:ext uri="{FF2B5EF4-FFF2-40B4-BE49-F238E27FC236}">
                    <a16:creationId xmlns:a16="http://schemas.microsoft.com/office/drawing/2014/main" id="{32121081-0578-4914-88B7-D53FE64EFFD6}"/>
                  </a:ext>
                </a:extLst>
              </p:cNvPr>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301" name="任意多边形: 形状 300">
                <a:extLst>
                  <a:ext uri="{FF2B5EF4-FFF2-40B4-BE49-F238E27FC236}">
                    <a16:creationId xmlns:a16="http://schemas.microsoft.com/office/drawing/2014/main" id="{BC733DF5-949B-435C-8734-BD5FCCB41ADB}"/>
                  </a:ext>
                </a:extLst>
              </p:cNvPr>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302" name="任意多边形: 形状 301">
                <a:extLst>
                  <a:ext uri="{FF2B5EF4-FFF2-40B4-BE49-F238E27FC236}">
                    <a16:creationId xmlns:a16="http://schemas.microsoft.com/office/drawing/2014/main" id="{ACCFD60E-5B43-4251-9B52-5BFCC64BB4EA}"/>
                  </a:ext>
                </a:extLst>
              </p:cNvPr>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303" name="任意多边形: 形状 302">
                <a:extLst>
                  <a:ext uri="{FF2B5EF4-FFF2-40B4-BE49-F238E27FC236}">
                    <a16:creationId xmlns:a16="http://schemas.microsoft.com/office/drawing/2014/main" id="{9B6FE2AC-DAC6-4F25-956B-1E397175B0B0}"/>
                  </a:ext>
                </a:extLst>
              </p:cNvPr>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304" name="任意多边形: 形状 303">
                <a:extLst>
                  <a:ext uri="{FF2B5EF4-FFF2-40B4-BE49-F238E27FC236}">
                    <a16:creationId xmlns:a16="http://schemas.microsoft.com/office/drawing/2014/main" id="{975329DB-8A88-4D4A-BB2B-D4FBACB4F825}"/>
                  </a:ext>
                </a:extLst>
              </p:cNvPr>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305" name="任意多边形: 形状 304">
                <a:extLst>
                  <a:ext uri="{FF2B5EF4-FFF2-40B4-BE49-F238E27FC236}">
                    <a16:creationId xmlns:a16="http://schemas.microsoft.com/office/drawing/2014/main" id="{B01EDBEB-3393-4D0E-B2EC-86DAA5A29910}"/>
                  </a:ext>
                </a:extLst>
              </p:cNvPr>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306" name="任意多边形: 形状 305">
                <a:extLst>
                  <a:ext uri="{FF2B5EF4-FFF2-40B4-BE49-F238E27FC236}">
                    <a16:creationId xmlns:a16="http://schemas.microsoft.com/office/drawing/2014/main" id="{DDD3FD79-78CD-400A-AEBB-8B99138C042D}"/>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307" name="任意多边形: 形状 306">
                <a:extLst>
                  <a:ext uri="{FF2B5EF4-FFF2-40B4-BE49-F238E27FC236}">
                    <a16:creationId xmlns:a16="http://schemas.microsoft.com/office/drawing/2014/main" id="{7788826E-A82A-4954-BCED-6633FED9DB5D}"/>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308" name="任意多边形: 形状 307">
                <a:extLst>
                  <a:ext uri="{FF2B5EF4-FFF2-40B4-BE49-F238E27FC236}">
                    <a16:creationId xmlns:a16="http://schemas.microsoft.com/office/drawing/2014/main" id="{B61EB996-3670-4F02-B109-B32C8069FE3B}"/>
                  </a:ext>
                </a:extLst>
              </p:cNvPr>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309" name="任意多边形: 形状 308">
                <a:extLst>
                  <a:ext uri="{FF2B5EF4-FFF2-40B4-BE49-F238E27FC236}">
                    <a16:creationId xmlns:a16="http://schemas.microsoft.com/office/drawing/2014/main" id="{B04909EA-1E07-43F2-BB9A-B316E0A100A0}"/>
                  </a:ext>
                </a:extLst>
              </p:cNvPr>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310" name="任意多边形: 形状 309">
                <a:extLst>
                  <a:ext uri="{FF2B5EF4-FFF2-40B4-BE49-F238E27FC236}">
                    <a16:creationId xmlns:a16="http://schemas.microsoft.com/office/drawing/2014/main" id="{E4696976-A0ED-4290-BCC1-AB77822726CD}"/>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311" name="任意多边形: 形状 310">
                <a:extLst>
                  <a:ext uri="{FF2B5EF4-FFF2-40B4-BE49-F238E27FC236}">
                    <a16:creationId xmlns:a16="http://schemas.microsoft.com/office/drawing/2014/main" id="{CF1441B9-8BE3-4047-B8DC-55AF600E7454}"/>
                  </a:ext>
                </a:extLst>
              </p:cNvPr>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312" name="任意多边形: 形状 311">
                <a:extLst>
                  <a:ext uri="{FF2B5EF4-FFF2-40B4-BE49-F238E27FC236}">
                    <a16:creationId xmlns:a16="http://schemas.microsoft.com/office/drawing/2014/main" id="{757AFA89-C597-4309-BADC-71B16B8E7409}"/>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313" name="任意多边形: 形状 312">
                <a:extLst>
                  <a:ext uri="{FF2B5EF4-FFF2-40B4-BE49-F238E27FC236}">
                    <a16:creationId xmlns:a16="http://schemas.microsoft.com/office/drawing/2014/main" id="{2EE2EB22-D8D4-4601-A291-6B1F4D81BC3A}"/>
                  </a:ext>
                </a:extLst>
              </p:cNvPr>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314" name="任意多边形: 形状 313">
                <a:extLst>
                  <a:ext uri="{FF2B5EF4-FFF2-40B4-BE49-F238E27FC236}">
                    <a16:creationId xmlns:a16="http://schemas.microsoft.com/office/drawing/2014/main" id="{4A72E3D1-A7E1-4459-9476-9CE75686D771}"/>
                  </a:ext>
                </a:extLst>
              </p:cNvPr>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315" name="任意多边形: 形状 314">
                <a:extLst>
                  <a:ext uri="{FF2B5EF4-FFF2-40B4-BE49-F238E27FC236}">
                    <a16:creationId xmlns:a16="http://schemas.microsoft.com/office/drawing/2014/main" id="{495965B5-2677-468F-92AC-D074BD08C2DB}"/>
                  </a:ext>
                </a:extLst>
              </p:cNvPr>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316" name="任意多边形: 形状 315">
                <a:extLst>
                  <a:ext uri="{FF2B5EF4-FFF2-40B4-BE49-F238E27FC236}">
                    <a16:creationId xmlns:a16="http://schemas.microsoft.com/office/drawing/2014/main" id="{FC8B97BE-5076-4CB0-B469-34992322AF1C}"/>
                  </a:ext>
                </a:extLst>
              </p:cNvPr>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317" name="任意多边形: 形状 316">
                <a:extLst>
                  <a:ext uri="{FF2B5EF4-FFF2-40B4-BE49-F238E27FC236}">
                    <a16:creationId xmlns:a16="http://schemas.microsoft.com/office/drawing/2014/main" id="{49564532-1D41-4199-B634-E7114C46260A}"/>
                  </a:ext>
                </a:extLst>
              </p:cNvPr>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318" name="任意多边形: 形状 317">
                <a:extLst>
                  <a:ext uri="{FF2B5EF4-FFF2-40B4-BE49-F238E27FC236}">
                    <a16:creationId xmlns:a16="http://schemas.microsoft.com/office/drawing/2014/main" id="{5A13A29E-D803-47E8-800D-782E6825B43F}"/>
                  </a:ext>
                </a:extLst>
              </p:cNvPr>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319" name="任意多边形: 形状 318">
                <a:extLst>
                  <a:ext uri="{FF2B5EF4-FFF2-40B4-BE49-F238E27FC236}">
                    <a16:creationId xmlns:a16="http://schemas.microsoft.com/office/drawing/2014/main" id="{B77623A7-976E-4099-BE8E-6B4CB183D380}"/>
                  </a:ext>
                </a:extLst>
              </p:cNvPr>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320" name="任意多边形: 形状 319">
                <a:extLst>
                  <a:ext uri="{FF2B5EF4-FFF2-40B4-BE49-F238E27FC236}">
                    <a16:creationId xmlns:a16="http://schemas.microsoft.com/office/drawing/2014/main" id="{6D1FEE8C-442B-489A-8CFC-E629924A4423}"/>
                  </a:ext>
                </a:extLst>
              </p:cNvPr>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321" name="任意多边形: 形状 320">
                <a:extLst>
                  <a:ext uri="{FF2B5EF4-FFF2-40B4-BE49-F238E27FC236}">
                    <a16:creationId xmlns:a16="http://schemas.microsoft.com/office/drawing/2014/main" id="{A1040311-19CC-46A5-82CD-E75608A6D5D8}"/>
                  </a:ext>
                </a:extLst>
              </p:cNvPr>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322" name="任意多边形: 形状 321">
                <a:extLst>
                  <a:ext uri="{FF2B5EF4-FFF2-40B4-BE49-F238E27FC236}">
                    <a16:creationId xmlns:a16="http://schemas.microsoft.com/office/drawing/2014/main" id="{319B2822-90F4-40D4-84CD-82CA1C8D702C}"/>
                  </a:ext>
                </a:extLst>
              </p:cNvPr>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323" name="任意多边形: 形状 322">
                <a:extLst>
                  <a:ext uri="{FF2B5EF4-FFF2-40B4-BE49-F238E27FC236}">
                    <a16:creationId xmlns:a16="http://schemas.microsoft.com/office/drawing/2014/main" id="{D7DC4F80-BEFB-403B-B71D-7FBCDB38819E}"/>
                  </a:ext>
                </a:extLst>
              </p:cNvPr>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324" name="任意多边形: 形状 323">
                <a:extLst>
                  <a:ext uri="{FF2B5EF4-FFF2-40B4-BE49-F238E27FC236}">
                    <a16:creationId xmlns:a16="http://schemas.microsoft.com/office/drawing/2014/main" id="{61887E5F-87CF-473F-872A-EA3BD71F116D}"/>
                  </a:ext>
                </a:extLst>
              </p:cNvPr>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325" name="任意多边形: 形状 324">
                <a:extLst>
                  <a:ext uri="{FF2B5EF4-FFF2-40B4-BE49-F238E27FC236}">
                    <a16:creationId xmlns:a16="http://schemas.microsoft.com/office/drawing/2014/main" id="{660C9483-1B1D-4BE8-8671-A6828C7B0DCB}"/>
                  </a:ext>
                </a:extLst>
              </p:cNvPr>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326" name="任意多边形: 形状 325">
                <a:extLst>
                  <a:ext uri="{FF2B5EF4-FFF2-40B4-BE49-F238E27FC236}">
                    <a16:creationId xmlns:a16="http://schemas.microsoft.com/office/drawing/2014/main" id="{A4BAEBBC-FC39-4B7C-A9A1-A3C9BBD67792}"/>
                  </a:ext>
                </a:extLst>
              </p:cNvPr>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327" name="任意多边形: 形状 326">
                <a:extLst>
                  <a:ext uri="{FF2B5EF4-FFF2-40B4-BE49-F238E27FC236}">
                    <a16:creationId xmlns:a16="http://schemas.microsoft.com/office/drawing/2014/main" id="{07910E7E-374C-40F4-A0E4-5FD2D473B3DF}"/>
                  </a:ext>
                </a:extLst>
              </p:cNvPr>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328" name="任意多边形: 形状 327">
                <a:extLst>
                  <a:ext uri="{FF2B5EF4-FFF2-40B4-BE49-F238E27FC236}">
                    <a16:creationId xmlns:a16="http://schemas.microsoft.com/office/drawing/2014/main" id="{D025E034-DA82-4102-BEFF-788DDA53F901}"/>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329" name="任意多边形: 形状 328">
                <a:extLst>
                  <a:ext uri="{FF2B5EF4-FFF2-40B4-BE49-F238E27FC236}">
                    <a16:creationId xmlns:a16="http://schemas.microsoft.com/office/drawing/2014/main" id="{CB33F129-CCAD-4C62-B078-5B6A7094B2AF}"/>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330" name="任意多边形: 形状 329">
                <a:extLst>
                  <a:ext uri="{FF2B5EF4-FFF2-40B4-BE49-F238E27FC236}">
                    <a16:creationId xmlns:a16="http://schemas.microsoft.com/office/drawing/2014/main" id="{8394EBFC-1473-4D05-8C8D-6129603B29D4}"/>
                  </a:ext>
                </a:extLst>
              </p:cNvPr>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331" name="任意多边形: 形状 330">
                <a:extLst>
                  <a:ext uri="{FF2B5EF4-FFF2-40B4-BE49-F238E27FC236}">
                    <a16:creationId xmlns:a16="http://schemas.microsoft.com/office/drawing/2014/main" id="{44102ECA-FAA8-4790-B6A0-5D73DC0049CF}"/>
                  </a:ext>
                </a:extLst>
              </p:cNvPr>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332" name="任意多边形: 形状 331">
                <a:extLst>
                  <a:ext uri="{FF2B5EF4-FFF2-40B4-BE49-F238E27FC236}">
                    <a16:creationId xmlns:a16="http://schemas.microsoft.com/office/drawing/2014/main" id="{722FDC02-0312-4919-8FB5-5BEE20CC97F2}"/>
                  </a:ext>
                </a:extLst>
              </p:cNvPr>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333" name="任意多边形: 形状 332">
                <a:extLst>
                  <a:ext uri="{FF2B5EF4-FFF2-40B4-BE49-F238E27FC236}">
                    <a16:creationId xmlns:a16="http://schemas.microsoft.com/office/drawing/2014/main" id="{55546237-492A-4DD6-9EC7-705238F7328C}"/>
                  </a:ext>
                </a:extLst>
              </p:cNvPr>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334" name="任意多边形: 形状 333">
                <a:extLst>
                  <a:ext uri="{FF2B5EF4-FFF2-40B4-BE49-F238E27FC236}">
                    <a16:creationId xmlns:a16="http://schemas.microsoft.com/office/drawing/2014/main" id="{B7BA356B-635A-499E-8390-4C05602FF1FF}"/>
                  </a:ext>
                </a:extLst>
              </p:cNvPr>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335" name="任意多边形: 形状 334">
                <a:extLst>
                  <a:ext uri="{FF2B5EF4-FFF2-40B4-BE49-F238E27FC236}">
                    <a16:creationId xmlns:a16="http://schemas.microsoft.com/office/drawing/2014/main" id="{EFDA8CEB-9998-4DF8-81D8-727983203817}"/>
                  </a:ext>
                </a:extLst>
              </p:cNvPr>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336" name="任意多边形: 形状 335">
                <a:extLst>
                  <a:ext uri="{FF2B5EF4-FFF2-40B4-BE49-F238E27FC236}">
                    <a16:creationId xmlns:a16="http://schemas.microsoft.com/office/drawing/2014/main" id="{D562CB29-8340-411B-A9E5-5B3369807DFA}"/>
                  </a:ext>
                </a:extLst>
              </p:cNvPr>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337" name="任意多边形: 形状 336">
                <a:extLst>
                  <a:ext uri="{FF2B5EF4-FFF2-40B4-BE49-F238E27FC236}">
                    <a16:creationId xmlns:a16="http://schemas.microsoft.com/office/drawing/2014/main" id="{06EAB3F0-95CF-4DD9-B248-56BF6FE6BEC6}"/>
                  </a:ext>
                </a:extLst>
              </p:cNvPr>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338" name="任意多边形: 形状 337">
                <a:extLst>
                  <a:ext uri="{FF2B5EF4-FFF2-40B4-BE49-F238E27FC236}">
                    <a16:creationId xmlns:a16="http://schemas.microsoft.com/office/drawing/2014/main" id="{EB8215C9-99E8-43C0-9F85-09AC828BA680}"/>
                  </a:ext>
                </a:extLst>
              </p:cNvPr>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339" name="任意多边形: 形状 338">
                <a:extLst>
                  <a:ext uri="{FF2B5EF4-FFF2-40B4-BE49-F238E27FC236}">
                    <a16:creationId xmlns:a16="http://schemas.microsoft.com/office/drawing/2014/main" id="{FA4B15ED-3BF3-43B2-AF75-031C3DE8DD03}"/>
                  </a:ext>
                </a:extLst>
              </p:cNvPr>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340" name="任意多边形: 形状 339">
                <a:extLst>
                  <a:ext uri="{FF2B5EF4-FFF2-40B4-BE49-F238E27FC236}">
                    <a16:creationId xmlns:a16="http://schemas.microsoft.com/office/drawing/2014/main" id="{38DDB10D-7CB3-48AD-B2E3-1EB2C32AE643}"/>
                  </a:ext>
                </a:extLst>
              </p:cNvPr>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341" name="任意多边形: 形状 340">
                <a:extLst>
                  <a:ext uri="{FF2B5EF4-FFF2-40B4-BE49-F238E27FC236}">
                    <a16:creationId xmlns:a16="http://schemas.microsoft.com/office/drawing/2014/main" id="{1F0F0D86-97A2-4004-8542-413D62C7D9A3}"/>
                  </a:ext>
                </a:extLst>
              </p:cNvPr>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342" name="任意多边形: 形状 341">
                <a:extLst>
                  <a:ext uri="{FF2B5EF4-FFF2-40B4-BE49-F238E27FC236}">
                    <a16:creationId xmlns:a16="http://schemas.microsoft.com/office/drawing/2014/main" id="{5A31B13F-D8A3-4C4C-B976-FBB14C9E3C4C}"/>
                  </a:ext>
                </a:extLst>
              </p:cNvPr>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343" name="任意多边形: 形状 342">
                <a:extLst>
                  <a:ext uri="{FF2B5EF4-FFF2-40B4-BE49-F238E27FC236}">
                    <a16:creationId xmlns:a16="http://schemas.microsoft.com/office/drawing/2014/main" id="{D414C55F-8E99-4BA9-A985-B493CAF3B65A}"/>
                  </a:ext>
                </a:extLst>
              </p:cNvPr>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344" name="任意多边形: 形状 343">
                <a:extLst>
                  <a:ext uri="{FF2B5EF4-FFF2-40B4-BE49-F238E27FC236}">
                    <a16:creationId xmlns:a16="http://schemas.microsoft.com/office/drawing/2014/main" id="{150BE689-B279-4A39-AFF6-1F696B8958F6}"/>
                  </a:ext>
                </a:extLst>
              </p:cNvPr>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345" name="任意多边形: 形状 344">
                <a:extLst>
                  <a:ext uri="{FF2B5EF4-FFF2-40B4-BE49-F238E27FC236}">
                    <a16:creationId xmlns:a16="http://schemas.microsoft.com/office/drawing/2014/main" id="{388CE7B7-25DE-46AF-9805-DD8A6404EFB2}"/>
                  </a:ext>
                </a:extLst>
              </p:cNvPr>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346" name="任意多边形: 形状 345">
                <a:extLst>
                  <a:ext uri="{FF2B5EF4-FFF2-40B4-BE49-F238E27FC236}">
                    <a16:creationId xmlns:a16="http://schemas.microsoft.com/office/drawing/2014/main" id="{F5163A30-8427-4ABF-B974-97CF19130C53}"/>
                  </a:ext>
                </a:extLst>
              </p:cNvPr>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347" name="任意多边形: 形状 346">
                <a:extLst>
                  <a:ext uri="{FF2B5EF4-FFF2-40B4-BE49-F238E27FC236}">
                    <a16:creationId xmlns:a16="http://schemas.microsoft.com/office/drawing/2014/main" id="{D0140792-7C77-4B51-AFA3-2FB8DA5D1C1D}"/>
                  </a:ext>
                </a:extLst>
              </p:cNvPr>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348" name="任意多边形: 形状 347">
                <a:extLst>
                  <a:ext uri="{FF2B5EF4-FFF2-40B4-BE49-F238E27FC236}">
                    <a16:creationId xmlns:a16="http://schemas.microsoft.com/office/drawing/2014/main" id="{D06892C8-6AA3-4B67-BE40-9E6CF5AA5223}"/>
                  </a:ext>
                </a:extLst>
              </p:cNvPr>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349" name="任意多边形: 形状 348">
                <a:extLst>
                  <a:ext uri="{FF2B5EF4-FFF2-40B4-BE49-F238E27FC236}">
                    <a16:creationId xmlns:a16="http://schemas.microsoft.com/office/drawing/2014/main" id="{60F6B192-ADB4-4B07-B210-ACA4120B89FF}"/>
                  </a:ext>
                </a:extLst>
              </p:cNvPr>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350" name="任意多边形: 形状 349">
                <a:extLst>
                  <a:ext uri="{FF2B5EF4-FFF2-40B4-BE49-F238E27FC236}">
                    <a16:creationId xmlns:a16="http://schemas.microsoft.com/office/drawing/2014/main" id="{C769CB52-5F0F-4E3B-B4D3-623099ADE0EC}"/>
                  </a:ext>
                </a:extLst>
              </p:cNvPr>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351" name="任意多边形: 形状 350">
                <a:extLst>
                  <a:ext uri="{FF2B5EF4-FFF2-40B4-BE49-F238E27FC236}">
                    <a16:creationId xmlns:a16="http://schemas.microsoft.com/office/drawing/2014/main" id="{C04390B0-6F4D-47EA-84C2-6CB789581297}"/>
                  </a:ext>
                </a:extLst>
              </p:cNvPr>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250" name="任意多边形: 形状 249">
              <a:extLst>
                <a:ext uri="{FF2B5EF4-FFF2-40B4-BE49-F238E27FC236}">
                  <a16:creationId xmlns:a16="http://schemas.microsoft.com/office/drawing/2014/main" id="{65E4E99E-055E-47A6-8769-9A1B6D003D2B}"/>
                </a:ext>
              </a:extLst>
            </p:cNvPr>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980BB411-E2C2-4478-8563-42A3DA0A3DC6}"/>
                </a:ext>
              </a:extLst>
            </p:cNvPr>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252" name="组合 251">
              <a:extLst>
                <a:ext uri="{FF2B5EF4-FFF2-40B4-BE49-F238E27FC236}">
                  <a16:creationId xmlns:a16="http://schemas.microsoft.com/office/drawing/2014/main" id="{E8879C7A-5606-45B9-80FD-FAF0B77D8298}"/>
                </a:ext>
              </a:extLst>
            </p:cNvPr>
            <p:cNvGrpSpPr/>
            <p:nvPr/>
          </p:nvGrpSpPr>
          <p:grpSpPr>
            <a:xfrm>
              <a:off x="9478879" y="1612744"/>
              <a:ext cx="105728" cy="125985"/>
              <a:chOff x="11374844" y="1629587"/>
              <a:chExt cx="226342" cy="269707"/>
            </a:xfrm>
          </p:grpSpPr>
          <p:sp>
            <p:nvSpPr>
              <p:cNvPr id="256" name="椭圆 255">
                <a:extLst>
                  <a:ext uri="{FF2B5EF4-FFF2-40B4-BE49-F238E27FC236}">
                    <a16:creationId xmlns:a16="http://schemas.microsoft.com/office/drawing/2014/main" id="{C582658C-00F2-434F-A0B3-ED8028E18027}"/>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任意多边形: 形状 256">
                <a:extLst>
                  <a:ext uri="{FF2B5EF4-FFF2-40B4-BE49-F238E27FC236}">
                    <a16:creationId xmlns:a16="http://schemas.microsoft.com/office/drawing/2014/main" id="{881779C9-8C5D-4BE0-AE3A-294BF950023E}"/>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3" name="组合 252">
              <a:extLst>
                <a:ext uri="{FF2B5EF4-FFF2-40B4-BE49-F238E27FC236}">
                  <a16:creationId xmlns:a16="http://schemas.microsoft.com/office/drawing/2014/main" id="{F1305AD8-7924-4902-9702-E30625D50C15}"/>
                </a:ext>
              </a:extLst>
            </p:cNvPr>
            <p:cNvGrpSpPr/>
            <p:nvPr/>
          </p:nvGrpSpPr>
          <p:grpSpPr>
            <a:xfrm rot="841011">
              <a:off x="9882217" y="1620260"/>
              <a:ext cx="105728" cy="125985"/>
              <a:chOff x="11374844" y="1629587"/>
              <a:chExt cx="226342" cy="269707"/>
            </a:xfrm>
          </p:grpSpPr>
          <p:sp>
            <p:nvSpPr>
              <p:cNvPr id="254" name="椭圆 253">
                <a:extLst>
                  <a:ext uri="{FF2B5EF4-FFF2-40B4-BE49-F238E27FC236}">
                    <a16:creationId xmlns:a16="http://schemas.microsoft.com/office/drawing/2014/main" id="{D71BB8C6-66BF-4F52-84E9-D3A03954384E}"/>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任意多边形: 形状 254">
                <a:extLst>
                  <a:ext uri="{FF2B5EF4-FFF2-40B4-BE49-F238E27FC236}">
                    <a16:creationId xmlns:a16="http://schemas.microsoft.com/office/drawing/2014/main" id="{0AC79543-699A-40F4-BDD2-14A2A232A51C}"/>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81" name="171a5da4-c0df-458e-a05c-fa476a893fd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B004A80A-9DE3-4643-8C60-32B79F15B8CF}"/>
              </a:ext>
            </a:extLst>
          </p:cNvPr>
          <p:cNvGrpSpPr>
            <a:grpSpLocks noChangeAspect="1"/>
          </p:cNvGrpSpPr>
          <p:nvPr>
            <p:custDataLst>
              <p:tags r:id="rId1"/>
            </p:custDataLst>
          </p:nvPr>
        </p:nvGrpSpPr>
        <p:grpSpPr>
          <a:xfrm>
            <a:off x="1359785" y="2518347"/>
            <a:ext cx="3466078" cy="2600948"/>
            <a:chOff x="3125788" y="1206500"/>
            <a:chExt cx="5940426" cy="4457700"/>
          </a:xfrm>
        </p:grpSpPr>
        <p:sp>
          <p:nvSpPr>
            <p:cNvPr id="882" name="iṣḻiḓê">
              <a:extLst>
                <a:ext uri="{FF2B5EF4-FFF2-40B4-BE49-F238E27FC236}">
                  <a16:creationId xmlns:a16="http://schemas.microsoft.com/office/drawing/2014/main" id="{B83AAA21-A47E-4776-B64A-AD136FA411B8}"/>
                </a:ext>
              </a:extLst>
            </p:cNvPr>
            <p:cNvSpPr/>
            <p:nvPr/>
          </p:nvSpPr>
          <p:spPr bwMode="auto">
            <a:xfrm>
              <a:off x="7348538" y="3675063"/>
              <a:ext cx="334963" cy="200025"/>
            </a:xfrm>
            <a:prstGeom prst="rect">
              <a:avLst/>
            </a:prstGeom>
            <a:solidFill>
              <a:srgbClr val="00A49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3" name="ísľîde">
              <a:extLst>
                <a:ext uri="{FF2B5EF4-FFF2-40B4-BE49-F238E27FC236}">
                  <a16:creationId xmlns:a16="http://schemas.microsoft.com/office/drawing/2014/main" id="{2B89630D-4CE0-4193-95D0-27A903B3EEF7}"/>
                </a:ext>
              </a:extLst>
            </p:cNvPr>
            <p:cNvSpPr/>
            <p:nvPr/>
          </p:nvSpPr>
          <p:spPr bwMode="auto">
            <a:xfrm>
              <a:off x="7154863" y="3941763"/>
              <a:ext cx="333375" cy="200025"/>
            </a:xfrm>
            <a:prstGeom prst="rect">
              <a:avLst/>
            </a:prstGeom>
            <a:solidFill>
              <a:srgbClr val="00A49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4" name="išļîḍè">
              <a:extLst>
                <a:ext uri="{FF2B5EF4-FFF2-40B4-BE49-F238E27FC236}">
                  <a16:creationId xmlns:a16="http://schemas.microsoft.com/office/drawing/2014/main" id="{14DE2147-53D6-458E-AA96-037000479F15}"/>
                </a:ext>
              </a:extLst>
            </p:cNvPr>
            <p:cNvSpPr/>
            <p:nvPr/>
          </p:nvSpPr>
          <p:spPr bwMode="auto">
            <a:xfrm>
              <a:off x="7543801" y="3941763"/>
              <a:ext cx="333375" cy="200025"/>
            </a:xfrm>
            <a:prstGeom prst="rect">
              <a:avLst/>
            </a:prstGeom>
            <a:solidFill>
              <a:srgbClr val="00A49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5" name="îṣľiḋé">
              <a:extLst>
                <a:ext uri="{FF2B5EF4-FFF2-40B4-BE49-F238E27FC236}">
                  <a16:creationId xmlns:a16="http://schemas.microsoft.com/office/drawing/2014/main" id="{963AAD5F-4883-4FF9-8FD0-E832F0F1E958}"/>
                </a:ext>
              </a:extLst>
            </p:cNvPr>
            <p:cNvSpPr/>
            <p:nvPr/>
          </p:nvSpPr>
          <p:spPr bwMode="auto">
            <a:xfrm>
              <a:off x="3246438" y="5541963"/>
              <a:ext cx="1730375" cy="115888"/>
            </a:xfrm>
            <a:prstGeom prst="ellipse">
              <a:avLst/>
            </a:pr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6" name="íśḷíḓè">
              <a:extLst>
                <a:ext uri="{FF2B5EF4-FFF2-40B4-BE49-F238E27FC236}">
                  <a16:creationId xmlns:a16="http://schemas.microsoft.com/office/drawing/2014/main" id="{CBDE63C0-B8A9-438F-8310-172C0C0B5296}"/>
                </a:ext>
              </a:extLst>
            </p:cNvPr>
            <p:cNvSpPr/>
            <p:nvPr/>
          </p:nvSpPr>
          <p:spPr bwMode="auto">
            <a:xfrm>
              <a:off x="7343776" y="5541963"/>
              <a:ext cx="1722438" cy="115888"/>
            </a:xfrm>
            <a:prstGeom prst="ellipse">
              <a:avLst/>
            </a:prstGeom>
            <a:solidFill>
              <a:srgbClr val="00A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7" name="îśľïḑê">
              <a:extLst>
                <a:ext uri="{FF2B5EF4-FFF2-40B4-BE49-F238E27FC236}">
                  <a16:creationId xmlns:a16="http://schemas.microsoft.com/office/drawing/2014/main" id="{66CDC1B6-2EFA-46C1-B71F-601B9870B696}"/>
                </a:ext>
              </a:extLst>
            </p:cNvPr>
            <p:cNvSpPr/>
            <p:nvPr/>
          </p:nvSpPr>
          <p:spPr bwMode="auto">
            <a:xfrm>
              <a:off x="3719513" y="1296988"/>
              <a:ext cx="3794125" cy="2522538"/>
            </a:xfrm>
            <a:prstGeom prst="rect">
              <a:avLst/>
            </a:prstGeom>
            <a:solidFill>
              <a:srgbClr val="EF6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8" name="îṧliḋè">
              <a:extLst>
                <a:ext uri="{FF2B5EF4-FFF2-40B4-BE49-F238E27FC236}">
                  <a16:creationId xmlns:a16="http://schemas.microsoft.com/office/drawing/2014/main" id="{8FC70A77-B513-4BCF-A092-CCAC60A0A571}"/>
                </a:ext>
              </a:extLst>
            </p:cNvPr>
            <p:cNvSpPr/>
            <p:nvPr/>
          </p:nvSpPr>
          <p:spPr bwMode="auto">
            <a:xfrm>
              <a:off x="3719513" y="1296988"/>
              <a:ext cx="3794125" cy="252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9" name="ïšļîḍê">
              <a:extLst>
                <a:ext uri="{FF2B5EF4-FFF2-40B4-BE49-F238E27FC236}">
                  <a16:creationId xmlns:a16="http://schemas.microsoft.com/office/drawing/2014/main" id="{0CF4AF30-FBA6-415B-8CBE-C4C339AB2F91}"/>
                </a:ext>
              </a:extLst>
            </p:cNvPr>
            <p:cNvSpPr/>
            <p:nvPr/>
          </p:nvSpPr>
          <p:spPr bwMode="auto">
            <a:xfrm>
              <a:off x="3805238" y="1400175"/>
              <a:ext cx="3622675" cy="2322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0" name="îSḷidé">
              <a:extLst>
                <a:ext uri="{FF2B5EF4-FFF2-40B4-BE49-F238E27FC236}">
                  <a16:creationId xmlns:a16="http://schemas.microsoft.com/office/drawing/2014/main" id="{55A266E6-87A4-4505-B0D1-941BD6AD4F3C}"/>
                </a:ext>
              </a:extLst>
            </p:cNvPr>
            <p:cNvSpPr/>
            <p:nvPr/>
          </p:nvSpPr>
          <p:spPr bwMode="auto">
            <a:xfrm>
              <a:off x="3805238" y="1400175"/>
              <a:ext cx="3622675" cy="232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1" name="ïšľíḓé">
              <a:extLst>
                <a:ext uri="{FF2B5EF4-FFF2-40B4-BE49-F238E27FC236}">
                  <a16:creationId xmlns:a16="http://schemas.microsoft.com/office/drawing/2014/main" id="{0FD6E60B-51C7-4EB3-9352-277654C4D268}"/>
                </a:ext>
              </a:extLst>
            </p:cNvPr>
            <p:cNvSpPr/>
            <p:nvPr/>
          </p:nvSpPr>
          <p:spPr bwMode="auto">
            <a:xfrm>
              <a:off x="6961188" y="1927225"/>
              <a:ext cx="30163" cy="140176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2" name="ïṧlïdé">
              <a:extLst>
                <a:ext uri="{FF2B5EF4-FFF2-40B4-BE49-F238E27FC236}">
                  <a16:creationId xmlns:a16="http://schemas.microsoft.com/office/drawing/2014/main" id="{9518DDA4-06D5-492E-9263-0CEC47FFCFB2}"/>
                </a:ext>
              </a:extLst>
            </p:cNvPr>
            <p:cNvSpPr/>
            <p:nvPr/>
          </p:nvSpPr>
          <p:spPr bwMode="auto">
            <a:xfrm>
              <a:off x="6542088" y="1927225"/>
              <a:ext cx="23813" cy="140176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3" name="î$lîďé">
              <a:extLst>
                <a:ext uri="{FF2B5EF4-FFF2-40B4-BE49-F238E27FC236}">
                  <a16:creationId xmlns:a16="http://schemas.microsoft.com/office/drawing/2014/main" id="{5691418B-0981-439D-A5E8-00ABCD4614D8}"/>
                </a:ext>
              </a:extLst>
            </p:cNvPr>
            <p:cNvSpPr/>
            <p:nvPr/>
          </p:nvSpPr>
          <p:spPr bwMode="auto">
            <a:xfrm>
              <a:off x="6116638" y="1927225"/>
              <a:ext cx="30163" cy="140176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4" name="ïṩľïḋè">
              <a:extLst>
                <a:ext uri="{FF2B5EF4-FFF2-40B4-BE49-F238E27FC236}">
                  <a16:creationId xmlns:a16="http://schemas.microsoft.com/office/drawing/2014/main" id="{B7C7C68E-E009-482C-AA3D-A2B2E30B3313}"/>
                </a:ext>
              </a:extLst>
            </p:cNvPr>
            <p:cNvSpPr/>
            <p:nvPr/>
          </p:nvSpPr>
          <p:spPr bwMode="auto">
            <a:xfrm>
              <a:off x="5692776" y="1927225"/>
              <a:ext cx="30163" cy="140176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5" name="išḻïḓê">
              <a:extLst>
                <a:ext uri="{FF2B5EF4-FFF2-40B4-BE49-F238E27FC236}">
                  <a16:creationId xmlns:a16="http://schemas.microsoft.com/office/drawing/2014/main" id="{14AC4E3B-40EE-4FD0-AE56-14BF35027ADE}"/>
                </a:ext>
              </a:extLst>
            </p:cNvPr>
            <p:cNvSpPr/>
            <p:nvPr/>
          </p:nvSpPr>
          <p:spPr bwMode="auto">
            <a:xfrm>
              <a:off x="5273676" y="1927225"/>
              <a:ext cx="23813" cy="140176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6" name="îṩlïdé">
              <a:extLst>
                <a:ext uri="{FF2B5EF4-FFF2-40B4-BE49-F238E27FC236}">
                  <a16:creationId xmlns:a16="http://schemas.microsoft.com/office/drawing/2014/main" id="{3DD0FDBB-C8E1-49B7-9B4D-451D7D595379}"/>
                </a:ext>
              </a:extLst>
            </p:cNvPr>
            <p:cNvSpPr/>
            <p:nvPr/>
          </p:nvSpPr>
          <p:spPr bwMode="auto">
            <a:xfrm>
              <a:off x="4848226" y="1927225"/>
              <a:ext cx="30163" cy="140176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7" name="îṡ1ïdè">
              <a:extLst>
                <a:ext uri="{FF2B5EF4-FFF2-40B4-BE49-F238E27FC236}">
                  <a16:creationId xmlns:a16="http://schemas.microsoft.com/office/drawing/2014/main" id="{B6FC443E-2786-4FDF-9833-865EB79F546D}"/>
                </a:ext>
              </a:extLst>
            </p:cNvPr>
            <p:cNvSpPr/>
            <p:nvPr/>
          </p:nvSpPr>
          <p:spPr bwMode="auto">
            <a:xfrm>
              <a:off x="4848226" y="1927225"/>
              <a:ext cx="30163"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8" name="išḷïďe">
              <a:extLst>
                <a:ext uri="{FF2B5EF4-FFF2-40B4-BE49-F238E27FC236}">
                  <a16:creationId xmlns:a16="http://schemas.microsoft.com/office/drawing/2014/main" id="{7EA44530-B76A-4836-95F0-01773C686690}"/>
                </a:ext>
              </a:extLst>
            </p:cNvPr>
            <p:cNvSpPr/>
            <p:nvPr/>
          </p:nvSpPr>
          <p:spPr bwMode="auto">
            <a:xfrm>
              <a:off x="4970463" y="1630363"/>
              <a:ext cx="2330450" cy="1795463"/>
            </a:xfrm>
            <a:custGeom>
              <a:avLst/>
              <a:gdLst>
                <a:gd name="T0" fmla="*/ 382 w 384"/>
                <a:gd name="T1" fmla="*/ 222 h 296"/>
                <a:gd name="T2" fmla="*/ 353 w 384"/>
                <a:gd name="T3" fmla="*/ 112 h 296"/>
                <a:gd name="T4" fmla="*/ 345 w 384"/>
                <a:gd name="T5" fmla="*/ 87 h 296"/>
                <a:gd name="T6" fmla="*/ 334 w 384"/>
                <a:gd name="T7" fmla="*/ 73 h 296"/>
                <a:gd name="T8" fmla="*/ 306 w 384"/>
                <a:gd name="T9" fmla="*/ 90 h 296"/>
                <a:gd name="T10" fmla="*/ 298 w 384"/>
                <a:gd name="T11" fmla="*/ 114 h 296"/>
                <a:gd name="T12" fmla="*/ 287 w 384"/>
                <a:gd name="T13" fmla="*/ 138 h 296"/>
                <a:gd name="T14" fmla="*/ 270 w 384"/>
                <a:gd name="T15" fmla="*/ 122 h 296"/>
                <a:gd name="T16" fmla="*/ 262 w 384"/>
                <a:gd name="T17" fmla="*/ 100 h 296"/>
                <a:gd name="T18" fmla="*/ 236 w 384"/>
                <a:gd name="T19" fmla="*/ 73 h 296"/>
                <a:gd name="T20" fmla="*/ 209 w 384"/>
                <a:gd name="T21" fmla="*/ 97 h 296"/>
                <a:gd name="T22" fmla="*/ 201 w 384"/>
                <a:gd name="T23" fmla="*/ 135 h 296"/>
                <a:gd name="T24" fmla="*/ 195 w 384"/>
                <a:gd name="T25" fmla="*/ 193 h 296"/>
                <a:gd name="T26" fmla="*/ 186 w 384"/>
                <a:gd name="T27" fmla="*/ 250 h 296"/>
                <a:gd name="T28" fmla="*/ 153 w 384"/>
                <a:gd name="T29" fmla="*/ 275 h 296"/>
                <a:gd name="T30" fmla="*/ 121 w 384"/>
                <a:gd name="T31" fmla="*/ 237 h 296"/>
                <a:gd name="T32" fmla="*/ 102 w 384"/>
                <a:gd name="T33" fmla="*/ 187 h 296"/>
                <a:gd name="T34" fmla="*/ 79 w 384"/>
                <a:gd name="T35" fmla="*/ 86 h 296"/>
                <a:gd name="T36" fmla="*/ 65 w 384"/>
                <a:gd name="T37" fmla="*/ 30 h 296"/>
                <a:gd name="T38" fmla="*/ 33 w 384"/>
                <a:gd name="T39" fmla="*/ 2 h 296"/>
                <a:gd name="T40" fmla="*/ 9 w 384"/>
                <a:gd name="T41" fmla="*/ 37 h 296"/>
                <a:gd name="T42" fmla="*/ 0 w 384"/>
                <a:gd name="T43" fmla="*/ 101 h 296"/>
                <a:gd name="T44" fmla="*/ 12 w 384"/>
                <a:gd name="T45" fmla="*/ 101 h 296"/>
                <a:gd name="T46" fmla="*/ 19 w 384"/>
                <a:gd name="T47" fmla="*/ 46 h 296"/>
                <a:gd name="T48" fmla="*/ 25 w 384"/>
                <a:gd name="T49" fmla="*/ 21 h 296"/>
                <a:gd name="T50" fmla="*/ 48 w 384"/>
                <a:gd name="T51" fmla="*/ 21 h 296"/>
                <a:gd name="T52" fmla="*/ 56 w 384"/>
                <a:gd name="T53" fmla="*/ 42 h 296"/>
                <a:gd name="T54" fmla="*/ 63 w 384"/>
                <a:gd name="T55" fmla="*/ 66 h 296"/>
                <a:gd name="T56" fmla="*/ 73 w 384"/>
                <a:gd name="T57" fmla="*/ 114 h 296"/>
                <a:gd name="T58" fmla="*/ 97 w 384"/>
                <a:gd name="T59" fmla="*/ 209 h 296"/>
                <a:gd name="T60" fmla="*/ 115 w 384"/>
                <a:gd name="T61" fmla="*/ 252 h 296"/>
                <a:gd name="T62" fmla="*/ 143 w 384"/>
                <a:gd name="T63" fmla="*/ 283 h 296"/>
                <a:gd name="T64" fmla="*/ 198 w 384"/>
                <a:gd name="T65" fmla="*/ 252 h 296"/>
                <a:gd name="T66" fmla="*/ 206 w 384"/>
                <a:gd name="T67" fmla="*/ 203 h 296"/>
                <a:gd name="T68" fmla="*/ 211 w 384"/>
                <a:gd name="T69" fmla="*/ 148 h 296"/>
                <a:gd name="T70" fmla="*/ 218 w 384"/>
                <a:gd name="T71" fmla="*/ 105 h 296"/>
                <a:gd name="T72" fmla="*/ 228 w 384"/>
                <a:gd name="T73" fmla="*/ 90 h 296"/>
                <a:gd name="T74" fmla="*/ 237 w 384"/>
                <a:gd name="T75" fmla="*/ 84 h 296"/>
                <a:gd name="T76" fmla="*/ 247 w 384"/>
                <a:gd name="T77" fmla="*/ 95 h 296"/>
                <a:gd name="T78" fmla="*/ 256 w 384"/>
                <a:gd name="T79" fmla="*/ 117 h 296"/>
                <a:gd name="T80" fmla="*/ 264 w 384"/>
                <a:gd name="T81" fmla="*/ 137 h 296"/>
                <a:gd name="T82" fmla="*/ 293 w 384"/>
                <a:gd name="T83" fmla="*/ 148 h 296"/>
                <a:gd name="T84" fmla="*/ 312 w 384"/>
                <a:gd name="T85" fmla="*/ 108 h 296"/>
                <a:gd name="T86" fmla="*/ 326 w 384"/>
                <a:gd name="T87" fmla="*/ 84 h 296"/>
                <a:gd name="T88" fmla="*/ 340 w 384"/>
                <a:gd name="T89" fmla="*/ 107 h 296"/>
                <a:gd name="T90" fmla="*/ 371 w 384"/>
                <a:gd name="T91" fmla="*/ 225 h 296"/>
                <a:gd name="T92" fmla="*/ 382 w 384"/>
                <a:gd name="T93" fmla="*/ 22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84" h="296">
                  <a:moveTo>
                    <a:pt x="382" y="222"/>
                  </a:moveTo>
                  <a:cubicBezTo>
                    <a:pt x="374" y="185"/>
                    <a:pt x="365" y="148"/>
                    <a:pt x="353" y="112"/>
                  </a:cubicBezTo>
                  <a:cubicBezTo>
                    <a:pt x="351" y="104"/>
                    <a:pt x="348" y="95"/>
                    <a:pt x="345" y="87"/>
                  </a:cubicBezTo>
                  <a:cubicBezTo>
                    <a:pt x="343" y="81"/>
                    <a:pt x="340" y="76"/>
                    <a:pt x="334" y="73"/>
                  </a:cubicBezTo>
                  <a:cubicBezTo>
                    <a:pt x="321" y="67"/>
                    <a:pt x="310" y="79"/>
                    <a:pt x="306" y="90"/>
                  </a:cubicBezTo>
                  <a:cubicBezTo>
                    <a:pt x="303" y="98"/>
                    <a:pt x="300" y="106"/>
                    <a:pt x="298" y="114"/>
                  </a:cubicBezTo>
                  <a:cubicBezTo>
                    <a:pt x="296" y="120"/>
                    <a:pt x="294" y="134"/>
                    <a:pt x="287" y="138"/>
                  </a:cubicBezTo>
                  <a:cubicBezTo>
                    <a:pt x="277" y="142"/>
                    <a:pt x="272" y="128"/>
                    <a:pt x="270" y="122"/>
                  </a:cubicBezTo>
                  <a:cubicBezTo>
                    <a:pt x="267" y="114"/>
                    <a:pt x="265" y="107"/>
                    <a:pt x="262" y="100"/>
                  </a:cubicBezTo>
                  <a:cubicBezTo>
                    <a:pt x="257" y="89"/>
                    <a:pt x="251" y="71"/>
                    <a:pt x="236" y="73"/>
                  </a:cubicBezTo>
                  <a:cubicBezTo>
                    <a:pt x="224" y="74"/>
                    <a:pt x="214" y="86"/>
                    <a:pt x="209" y="97"/>
                  </a:cubicBezTo>
                  <a:cubicBezTo>
                    <a:pt x="204" y="109"/>
                    <a:pt x="202" y="122"/>
                    <a:pt x="201" y="135"/>
                  </a:cubicBezTo>
                  <a:cubicBezTo>
                    <a:pt x="199" y="154"/>
                    <a:pt x="197" y="174"/>
                    <a:pt x="195" y="193"/>
                  </a:cubicBezTo>
                  <a:cubicBezTo>
                    <a:pt x="193" y="212"/>
                    <a:pt x="192" y="232"/>
                    <a:pt x="186" y="250"/>
                  </a:cubicBezTo>
                  <a:cubicBezTo>
                    <a:pt x="181" y="263"/>
                    <a:pt x="170" y="279"/>
                    <a:pt x="153" y="275"/>
                  </a:cubicBezTo>
                  <a:cubicBezTo>
                    <a:pt x="136" y="271"/>
                    <a:pt x="127" y="252"/>
                    <a:pt x="121" y="237"/>
                  </a:cubicBezTo>
                  <a:cubicBezTo>
                    <a:pt x="113" y="221"/>
                    <a:pt x="107" y="204"/>
                    <a:pt x="102" y="187"/>
                  </a:cubicBezTo>
                  <a:cubicBezTo>
                    <a:pt x="92" y="154"/>
                    <a:pt x="86" y="120"/>
                    <a:pt x="79" y="86"/>
                  </a:cubicBezTo>
                  <a:cubicBezTo>
                    <a:pt x="75" y="67"/>
                    <a:pt x="71" y="48"/>
                    <a:pt x="65" y="30"/>
                  </a:cubicBezTo>
                  <a:cubicBezTo>
                    <a:pt x="60" y="16"/>
                    <a:pt x="50" y="0"/>
                    <a:pt x="33" y="2"/>
                  </a:cubicBezTo>
                  <a:cubicBezTo>
                    <a:pt x="16" y="4"/>
                    <a:pt x="11" y="22"/>
                    <a:pt x="9" y="37"/>
                  </a:cubicBezTo>
                  <a:cubicBezTo>
                    <a:pt x="6" y="58"/>
                    <a:pt x="3" y="80"/>
                    <a:pt x="0" y="101"/>
                  </a:cubicBezTo>
                  <a:cubicBezTo>
                    <a:pt x="0" y="109"/>
                    <a:pt x="11" y="109"/>
                    <a:pt x="12" y="101"/>
                  </a:cubicBezTo>
                  <a:cubicBezTo>
                    <a:pt x="15" y="83"/>
                    <a:pt x="17" y="65"/>
                    <a:pt x="19" y="46"/>
                  </a:cubicBezTo>
                  <a:cubicBezTo>
                    <a:pt x="20" y="38"/>
                    <a:pt x="21" y="28"/>
                    <a:pt x="25" y="21"/>
                  </a:cubicBezTo>
                  <a:cubicBezTo>
                    <a:pt x="31" y="12"/>
                    <a:pt x="41" y="12"/>
                    <a:pt x="48" y="21"/>
                  </a:cubicBezTo>
                  <a:cubicBezTo>
                    <a:pt x="52" y="27"/>
                    <a:pt x="54" y="35"/>
                    <a:pt x="56" y="42"/>
                  </a:cubicBezTo>
                  <a:cubicBezTo>
                    <a:pt x="59" y="50"/>
                    <a:pt x="61" y="58"/>
                    <a:pt x="63" y="66"/>
                  </a:cubicBezTo>
                  <a:cubicBezTo>
                    <a:pt x="66" y="82"/>
                    <a:pt x="70" y="98"/>
                    <a:pt x="73" y="114"/>
                  </a:cubicBezTo>
                  <a:cubicBezTo>
                    <a:pt x="79" y="146"/>
                    <a:pt x="86" y="178"/>
                    <a:pt x="97" y="209"/>
                  </a:cubicBezTo>
                  <a:cubicBezTo>
                    <a:pt x="102" y="224"/>
                    <a:pt x="108" y="239"/>
                    <a:pt x="115" y="252"/>
                  </a:cubicBezTo>
                  <a:cubicBezTo>
                    <a:pt x="122" y="265"/>
                    <a:pt x="130" y="277"/>
                    <a:pt x="143" y="283"/>
                  </a:cubicBezTo>
                  <a:cubicBezTo>
                    <a:pt x="169" y="296"/>
                    <a:pt x="190" y="275"/>
                    <a:pt x="198" y="252"/>
                  </a:cubicBezTo>
                  <a:cubicBezTo>
                    <a:pt x="203" y="236"/>
                    <a:pt x="204" y="219"/>
                    <a:pt x="206" y="203"/>
                  </a:cubicBezTo>
                  <a:cubicBezTo>
                    <a:pt x="208" y="185"/>
                    <a:pt x="210" y="166"/>
                    <a:pt x="211" y="148"/>
                  </a:cubicBezTo>
                  <a:cubicBezTo>
                    <a:pt x="213" y="134"/>
                    <a:pt x="213" y="119"/>
                    <a:pt x="218" y="105"/>
                  </a:cubicBezTo>
                  <a:cubicBezTo>
                    <a:pt x="220" y="100"/>
                    <a:pt x="224" y="94"/>
                    <a:pt x="228" y="90"/>
                  </a:cubicBezTo>
                  <a:cubicBezTo>
                    <a:pt x="230" y="88"/>
                    <a:pt x="234" y="84"/>
                    <a:pt x="237" y="84"/>
                  </a:cubicBezTo>
                  <a:cubicBezTo>
                    <a:pt x="242" y="84"/>
                    <a:pt x="245" y="92"/>
                    <a:pt x="247" y="95"/>
                  </a:cubicBezTo>
                  <a:cubicBezTo>
                    <a:pt x="251" y="102"/>
                    <a:pt x="254" y="110"/>
                    <a:pt x="256" y="117"/>
                  </a:cubicBezTo>
                  <a:cubicBezTo>
                    <a:pt x="258" y="124"/>
                    <a:pt x="260" y="131"/>
                    <a:pt x="264" y="137"/>
                  </a:cubicBezTo>
                  <a:cubicBezTo>
                    <a:pt x="270" y="147"/>
                    <a:pt x="282" y="154"/>
                    <a:pt x="293" y="148"/>
                  </a:cubicBezTo>
                  <a:cubicBezTo>
                    <a:pt x="306" y="141"/>
                    <a:pt x="308" y="121"/>
                    <a:pt x="312" y="108"/>
                  </a:cubicBezTo>
                  <a:cubicBezTo>
                    <a:pt x="314" y="101"/>
                    <a:pt x="317" y="85"/>
                    <a:pt x="326" y="84"/>
                  </a:cubicBezTo>
                  <a:cubicBezTo>
                    <a:pt x="335" y="82"/>
                    <a:pt x="338" y="102"/>
                    <a:pt x="340" y="107"/>
                  </a:cubicBezTo>
                  <a:cubicBezTo>
                    <a:pt x="352" y="146"/>
                    <a:pt x="362" y="186"/>
                    <a:pt x="371" y="225"/>
                  </a:cubicBezTo>
                  <a:cubicBezTo>
                    <a:pt x="372" y="233"/>
                    <a:pt x="384" y="230"/>
                    <a:pt x="382" y="222"/>
                  </a:cubicBezTo>
                </a:path>
              </a:pathLst>
            </a:custGeom>
            <a:solidFill>
              <a:srgbClr val="EF6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9" name="îS1ïdé">
              <a:extLst>
                <a:ext uri="{FF2B5EF4-FFF2-40B4-BE49-F238E27FC236}">
                  <a16:creationId xmlns:a16="http://schemas.microsoft.com/office/drawing/2014/main" id="{01ACB936-7F9B-4673-88FD-5BE116F9242C}"/>
                </a:ext>
              </a:extLst>
            </p:cNvPr>
            <p:cNvSpPr/>
            <p:nvPr/>
          </p:nvSpPr>
          <p:spPr bwMode="auto">
            <a:xfrm>
              <a:off x="6991351" y="1557338"/>
              <a:ext cx="254000" cy="255588"/>
            </a:xfrm>
            <a:custGeom>
              <a:avLst/>
              <a:gdLst>
                <a:gd name="T0" fmla="*/ 160 w 160"/>
                <a:gd name="T1" fmla="*/ 0 h 161"/>
                <a:gd name="T2" fmla="*/ 160 w 160"/>
                <a:gd name="T3" fmla="*/ 107 h 161"/>
                <a:gd name="T4" fmla="*/ 107 w 160"/>
                <a:gd name="T5" fmla="*/ 161 h 161"/>
                <a:gd name="T6" fmla="*/ 0 w 160"/>
                <a:gd name="T7" fmla="*/ 161 h 161"/>
                <a:gd name="T8" fmla="*/ 0 w 160"/>
                <a:gd name="T9" fmla="*/ 0 h 161"/>
                <a:gd name="T10" fmla="*/ 160 w 160"/>
                <a:gd name="T11" fmla="*/ 0 h 161"/>
              </a:gdLst>
              <a:ahLst/>
              <a:cxnLst>
                <a:cxn ang="0">
                  <a:pos x="T0" y="T1"/>
                </a:cxn>
                <a:cxn ang="0">
                  <a:pos x="T2" y="T3"/>
                </a:cxn>
                <a:cxn ang="0">
                  <a:pos x="T4" y="T5"/>
                </a:cxn>
                <a:cxn ang="0">
                  <a:pos x="T6" y="T7"/>
                </a:cxn>
                <a:cxn ang="0">
                  <a:pos x="T8" y="T9"/>
                </a:cxn>
                <a:cxn ang="0">
                  <a:pos x="T10" y="T11"/>
                </a:cxn>
              </a:cxnLst>
              <a:rect l="0" t="0" r="r" b="b"/>
              <a:pathLst>
                <a:path w="160" h="161">
                  <a:moveTo>
                    <a:pt x="160" y="0"/>
                  </a:moveTo>
                  <a:lnTo>
                    <a:pt x="160" y="107"/>
                  </a:lnTo>
                  <a:lnTo>
                    <a:pt x="107" y="161"/>
                  </a:lnTo>
                  <a:lnTo>
                    <a:pt x="0" y="161"/>
                  </a:lnTo>
                  <a:lnTo>
                    <a:pt x="0" y="0"/>
                  </a:lnTo>
                  <a:lnTo>
                    <a:pt x="160" y="0"/>
                  </a:lnTo>
                  <a:close/>
                </a:path>
              </a:pathLst>
            </a:custGeom>
            <a:solidFill>
              <a:srgbClr val="00BE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0" name="işļiḋê">
              <a:extLst>
                <a:ext uri="{FF2B5EF4-FFF2-40B4-BE49-F238E27FC236}">
                  <a16:creationId xmlns:a16="http://schemas.microsoft.com/office/drawing/2014/main" id="{76B5A3C5-6BBE-4E4C-A598-3289EF4E3D6C}"/>
                </a:ext>
              </a:extLst>
            </p:cNvPr>
            <p:cNvSpPr/>
            <p:nvPr/>
          </p:nvSpPr>
          <p:spPr bwMode="auto">
            <a:xfrm>
              <a:off x="7161213" y="1727200"/>
              <a:ext cx="84138" cy="85725"/>
            </a:xfrm>
            <a:custGeom>
              <a:avLst/>
              <a:gdLst>
                <a:gd name="T0" fmla="*/ 53 w 53"/>
                <a:gd name="T1" fmla="*/ 0 h 54"/>
                <a:gd name="T2" fmla="*/ 0 w 53"/>
                <a:gd name="T3" fmla="*/ 54 h 54"/>
                <a:gd name="T4" fmla="*/ 0 w 53"/>
                <a:gd name="T5" fmla="*/ 0 h 54"/>
                <a:gd name="T6" fmla="*/ 53 w 53"/>
                <a:gd name="T7" fmla="*/ 0 h 54"/>
              </a:gdLst>
              <a:ahLst/>
              <a:cxnLst>
                <a:cxn ang="0">
                  <a:pos x="T0" y="T1"/>
                </a:cxn>
                <a:cxn ang="0">
                  <a:pos x="T2" y="T3"/>
                </a:cxn>
                <a:cxn ang="0">
                  <a:pos x="T4" y="T5"/>
                </a:cxn>
                <a:cxn ang="0">
                  <a:pos x="T6" y="T7"/>
                </a:cxn>
              </a:cxnLst>
              <a:rect l="0" t="0" r="r" b="b"/>
              <a:pathLst>
                <a:path w="53" h="54">
                  <a:moveTo>
                    <a:pt x="53" y="0"/>
                  </a:moveTo>
                  <a:lnTo>
                    <a:pt x="0" y="54"/>
                  </a:lnTo>
                  <a:lnTo>
                    <a:pt x="0" y="0"/>
                  </a:lnTo>
                  <a:lnTo>
                    <a:pt x="53" y="0"/>
                  </a:lnTo>
                  <a:close/>
                </a:path>
              </a:pathLst>
            </a:custGeom>
            <a:solidFill>
              <a:srgbClr val="00A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1" name="îS1îḋé">
              <a:extLst>
                <a:ext uri="{FF2B5EF4-FFF2-40B4-BE49-F238E27FC236}">
                  <a16:creationId xmlns:a16="http://schemas.microsoft.com/office/drawing/2014/main" id="{3C955110-DCBF-4CEC-B50D-A7E18ECC75B6}"/>
                </a:ext>
              </a:extLst>
            </p:cNvPr>
            <p:cNvSpPr/>
            <p:nvPr/>
          </p:nvSpPr>
          <p:spPr bwMode="auto">
            <a:xfrm>
              <a:off x="6621463" y="1557338"/>
              <a:ext cx="254000" cy="255588"/>
            </a:xfrm>
            <a:prstGeom prst="rect">
              <a:avLst/>
            </a:prstGeom>
            <a:solidFill>
              <a:srgbClr val="FF67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2" name="íš1îḋé">
              <a:extLst>
                <a:ext uri="{FF2B5EF4-FFF2-40B4-BE49-F238E27FC236}">
                  <a16:creationId xmlns:a16="http://schemas.microsoft.com/office/drawing/2014/main" id="{467C7A0A-5405-4F19-9B77-11E832231A74}"/>
                </a:ext>
              </a:extLst>
            </p:cNvPr>
            <p:cNvSpPr/>
            <p:nvPr/>
          </p:nvSpPr>
          <p:spPr bwMode="auto">
            <a:xfrm>
              <a:off x="4514851" y="3492500"/>
              <a:ext cx="2773363" cy="2381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3" name="î$liḓè">
              <a:extLst>
                <a:ext uri="{FF2B5EF4-FFF2-40B4-BE49-F238E27FC236}">
                  <a16:creationId xmlns:a16="http://schemas.microsoft.com/office/drawing/2014/main" id="{D90FCF4D-5491-414A-9516-7DA8FBF47B3A}"/>
                </a:ext>
              </a:extLst>
            </p:cNvPr>
            <p:cNvSpPr/>
            <p:nvPr/>
          </p:nvSpPr>
          <p:spPr bwMode="auto">
            <a:xfrm>
              <a:off x="3992563" y="1763713"/>
              <a:ext cx="522288" cy="4921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4" name="î$ḻîḋé">
              <a:extLst>
                <a:ext uri="{FF2B5EF4-FFF2-40B4-BE49-F238E27FC236}">
                  <a16:creationId xmlns:a16="http://schemas.microsoft.com/office/drawing/2014/main" id="{AFE399D4-D335-4258-874F-EE070EAF4C3A}"/>
                </a:ext>
              </a:extLst>
            </p:cNvPr>
            <p:cNvSpPr/>
            <p:nvPr/>
          </p:nvSpPr>
          <p:spPr bwMode="auto">
            <a:xfrm>
              <a:off x="3992563" y="1909763"/>
              <a:ext cx="522288" cy="4921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5" name="îŝľîḓe">
              <a:extLst>
                <a:ext uri="{FF2B5EF4-FFF2-40B4-BE49-F238E27FC236}">
                  <a16:creationId xmlns:a16="http://schemas.microsoft.com/office/drawing/2014/main" id="{BC40C66F-ACBB-4A01-9CF8-CC17AD31068F}"/>
                </a:ext>
              </a:extLst>
            </p:cNvPr>
            <p:cNvSpPr/>
            <p:nvPr/>
          </p:nvSpPr>
          <p:spPr bwMode="auto">
            <a:xfrm>
              <a:off x="3992563" y="2049463"/>
              <a:ext cx="522288" cy="47625"/>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6" name="iṩ1ide">
              <a:extLst>
                <a:ext uri="{FF2B5EF4-FFF2-40B4-BE49-F238E27FC236}">
                  <a16:creationId xmlns:a16="http://schemas.microsoft.com/office/drawing/2014/main" id="{6E0DAE98-8B70-462B-A8E9-1786FA82EEB5}"/>
                </a:ext>
              </a:extLst>
            </p:cNvPr>
            <p:cNvSpPr/>
            <p:nvPr/>
          </p:nvSpPr>
          <p:spPr bwMode="auto">
            <a:xfrm>
              <a:off x="3992563" y="2195513"/>
              <a:ext cx="522288" cy="47625"/>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7" name="íṣļiḍe">
              <a:extLst>
                <a:ext uri="{FF2B5EF4-FFF2-40B4-BE49-F238E27FC236}">
                  <a16:creationId xmlns:a16="http://schemas.microsoft.com/office/drawing/2014/main" id="{26D8637B-CD7C-43BA-9A0D-4AAF8FB79175}"/>
                </a:ext>
              </a:extLst>
            </p:cNvPr>
            <p:cNvSpPr/>
            <p:nvPr/>
          </p:nvSpPr>
          <p:spPr bwMode="auto">
            <a:xfrm>
              <a:off x="4035426" y="1570038"/>
              <a:ext cx="90488" cy="90488"/>
            </a:xfrm>
            <a:prstGeom prst="ellipse">
              <a:avLst/>
            </a:prstGeom>
            <a:solidFill>
              <a:srgbClr val="5202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8" name="iSḷîḋê">
              <a:extLst>
                <a:ext uri="{FF2B5EF4-FFF2-40B4-BE49-F238E27FC236}">
                  <a16:creationId xmlns:a16="http://schemas.microsoft.com/office/drawing/2014/main" id="{14041774-9438-43BC-83C4-57D4F39AA1CE}"/>
                </a:ext>
              </a:extLst>
            </p:cNvPr>
            <p:cNvSpPr/>
            <p:nvPr/>
          </p:nvSpPr>
          <p:spPr bwMode="auto">
            <a:xfrm>
              <a:off x="4211638" y="1570038"/>
              <a:ext cx="90488" cy="90488"/>
            </a:xfrm>
            <a:prstGeom prst="ellipse">
              <a:avLst/>
            </a:prstGeom>
            <a:solidFill>
              <a:srgbClr val="5202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9" name="is1iḍe">
              <a:extLst>
                <a:ext uri="{FF2B5EF4-FFF2-40B4-BE49-F238E27FC236}">
                  <a16:creationId xmlns:a16="http://schemas.microsoft.com/office/drawing/2014/main" id="{8346FDDA-295A-4FD1-8865-16952A700467}"/>
                </a:ext>
              </a:extLst>
            </p:cNvPr>
            <p:cNvSpPr/>
            <p:nvPr/>
          </p:nvSpPr>
          <p:spPr bwMode="auto">
            <a:xfrm>
              <a:off x="4381501" y="1570038"/>
              <a:ext cx="90488" cy="90488"/>
            </a:xfrm>
            <a:prstGeom prst="ellipse">
              <a:avLst/>
            </a:prstGeom>
            <a:solidFill>
              <a:srgbClr val="5202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0" name="iSḷíďé">
              <a:extLst>
                <a:ext uri="{FF2B5EF4-FFF2-40B4-BE49-F238E27FC236}">
                  <a16:creationId xmlns:a16="http://schemas.microsoft.com/office/drawing/2014/main" id="{E4F0F833-31B9-4A8B-8B84-FD9971A7B5E1}"/>
                </a:ext>
              </a:extLst>
            </p:cNvPr>
            <p:cNvSpPr/>
            <p:nvPr/>
          </p:nvSpPr>
          <p:spPr bwMode="auto">
            <a:xfrm>
              <a:off x="3719513" y="2509838"/>
              <a:ext cx="449263" cy="1309688"/>
            </a:xfrm>
            <a:custGeom>
              <a:avLst/>
              <a:gdLst>
                <a:gd name="T0" fmla="*/ 14 w 74"/>
                <a:gd name="T1" fmla="*/ 72 h 216"/>
                <a:gd name="T2" fmla="*/ 4 w 74"/>
                <a:gd name="T3" fmla="*/ 78 h 216"/>
                <a:gd name="T4" fmla="*/ 0 w 74"/>
                <a:gd name="T5" fmla="*/ 80 h 216"/>
                <a:gd name="T6" fmla="*/ 0 w 74"/>
                <a:gd name="T7" fmla="*/ 216 h 216"/>
                <a:gd name="T8" fmla="*/ 74 w 74"/>
                <a:gd name="T9" fmla="*/ 216 h 216"/>
                <a:gd name="T10" fmla="*/ 68 w 74"/>
                <a:gd name="T11" fmla="*/ 200 h 216"/>
                <a:gd name="T12" fmla="*/ 14 w 74"/>
                <a:gd name="T13" fmla="*/ 200 h 216"/>
                <a:gd name="T14" fmla="*/ 14 w 74"/>
                <a:gd name="T15" fmla="*/ 72 h 216"/>
                <a:gd name="T16" fmla="*/ 5 w 74"/>
                <a:gd name="T17" fmla="*/ 48 h 216"/>
                <a:gd name="T18" fmla="*/ 5 w 74"/>
                <a:gd name="T19" fmla="*/ 48 h 216"/>
                <a:gd name="T20" fmla="*/ 5 w 74"/>
                <a:gd name="T21" fmla="*/ 48 h 216"/>
                <a:gd name="T22" fmla="*/ 5 w 74"/>
                <a:gd name="T23" fmla="*/ 48 h 216"/>
                <a:gd name="T24" fmla="*/ 14 w 74"/>
                <a:gd name="T25" fmla="*/ 4 h 216"/>
                <a:gd name="T26" fmla="*/ 10 w 74"/>
                <a:gd name="T27" fmla="*/ 6 h 216"/>
                <a:gd name="T28" fmla="*/ 0 w 74"/>
                <a:gd name="T29" fmla="*/ 14 h 216"/>
                <a:gd name="T30" fmla="*/ 0 w 74"/>
                <a:gd name="T31" fmla="*/ 50 h 216"/>
                <a:gd name="T32" fmla="*/ 2 w 74"/>
                <a:gd name="T33" fmla="*/ 54 h 216"/>
                <a:gd name="T34" fmla="*/ 3 w 74"/>
                <a:gd name="T35" fmla="*/ 50 h 216"/>
                <a:gd name="T36" fmla="*/ 2 w 74"/>
                <a:gd name="T37" fmla="*/ 54 h 216"/>
                <a:gd name="T38" fmla="*/ 10 w 74"/>
                <a:gd name="T39" fmla="*/ 62 h 216"/>
                <a:gd name="T40" fmla="*/ 14 w 74"/>
                <a:gd name="T41" fmla="*/ 62 h 216"/>
                <a:gd name="T42" fmla="*/ 14 w 74"/>
                <a:gd name="T43" fmla="*/ 62 h 216"/>
                <a:gd name="T44" fmla="*/ 14 w 74"/>
                <a:gd name="T45" fmla="*/ 64 h 216"/>
                <a:gd name="T46" fmla="*/ 14 w 74"/>
                <a:gd name="T47" fmla="*/ 4 h 216"/>
                <a:gd name="T48" fmla="*/ 14 w 74"/>
                <a:gd name="T49" fmla="*/ 0 h 216"/>
                <a:gd name="T50" fmla="*/ 0 w 74"/>
                <a:gd name="T51" fmla="*/ 9 h 216"/>
                <a:gd name="T52" fmla="*/ 0 w 74"/>
                <a:gd name="T53" fmla="*/ 13 h 216"/>
                <a:gd name="T54" fmla="*/ 14 w 74"/>
                <a:gd name="T55" fmla="*/ 3 h 216"/>
                <a:gd name="T56" fmla="*/ 14 w 74"/>
                <a:gd name="T5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 h="216">
                  <a:moveTo>
                    <a:pt x="14" y="72"/>
                  </a:moveTo>
                  <a:cubicBezTo>
                    <a:pt x="11" y="73"/>
                    <a:pt x="8" y="75"/>
                    <a:pt x="4" y="78"/>
                  </a:cubicBezTo>
                  <a:cubicBezTo>
                    <a:pt x="4" y="78"/>
                    <a:pt x="3" y="79"/>
                    <a:pt x="0" y="80"/>
                  </a:cubicBezTo>
                  <a:cubicBezTo>
                    <a:pt x="0" y="216"/>
                    <a:pt x="0" y="216"/>
                    <a:pt x="0" y="216"/>
                  </a:cubicBezTo>
                  <a:cubicBezTo>
                    <a:pt x="74" y="216"/>
                    <a:pt x="74" y="216"/>
                    <a:pt x="74" y="216"/>
                  </a:cubicBezTo>
                  <a:cubicBezTo>
                    <a:pt x="72" y="211"/>
                    <a:pt x="70" y="206"/>
                    <a:pt x="68" y="200"/>
                  </a:cubicBezTo>
                  <a:cubicBezTo>
                    <a:pt x="14" y="200"/>
                    <a:pt x="14" y="200"/>
                    <a:pt x="14" y="200"/>
                  </a:cubicBezTo>
                  <a:cubicBezTo>
                    <a:pt x="14" y="72"/>
                    <a:pt x="14" y="72"/>
                    <a:pt x="14" y="72"/>
                  </a:cubicBezTo>
                  <a:moveTo>
                    <a:pt x="5" y="48"/>
                  </a:moveTo>
                  <a:cubicBezTo>
                    <a:pt x="5" y="48"/>
                    <a:pt x="5" y="48"/>
                    <a:pt x="5" y="48"/>
                  </a:cubicBezTo>
                  <a:cubicBezTo>
                    <a:pt x="5" y="48"/>
                    <a:pt x="5" y="48"/>
                    <a:pt x="5" y="48"/>
                  </a:cubicBezTo>
                  <a:cubicBezTo>
                    <a:pt x="5" y="48"/>
                    <a:pt x="5" y="48"/>
                    <a:pt x="5" y="48"/>
                  </a:cubicBezTo>
                  <a:moveTo>
                    <a:pt x="14" y="4"/>
                  </a:moveTo>
                  <a:cubicBezTo>
                    <a:pt x="13" y="5"/>
                    <a:pt x="12" y="5"/>
                    <a:pt x="10" y="6"/>
                  </a:cubicBezTo>
                  <a:cubicBezTo>
                    <a:pt x="6" y="8"/>
                    <a:pt x="2" y="11"/>
                    <a:pt x="0" y="14"/>
                  </a:cubicBezTo>
                  <a:cubicBezTo>
                    <a:pt x="0" y="50"/>
                    <a:pt x="0" y="50"/>
                    <a:pt x="0" y="50"/>
                  </a:cubicBezTo>
                  <a:cubicBezTo>
                    <a:pt x="1" y="53"/>
                    <a:pt x="2" y="54"/>
                    <a:pt x="2" y="54"/>
                  </a:cubicBezTo>
                  <a:cubicBezTo>
                    <a:pt x="2" y="54"/>
                    <a:pt x="2" y="53"/>
                    <a:pt x="3" y="50"/>
                  </a:cubicBezTo>
                  <a:cubicBezTo>
                    <a:pt x="3" y="52"/>
                    <a:pt x="2" y="53"/>
                    <a:pt x="2" y="54"/>
                  </a:cubicBezTo>
                  <a:cubicBezTo>
                    <a:pt x="2" y="59"/>
                    <a:pt x="6" y="62"/>
                    <a:pt x="10" y="62"/>
                  </a:cubicBezTo>
                  <a:cubicBezTo>
                    <a:pt x="12" y="62"/>
                    <a:pt x="13" y="62"/>
                    <a:pt x="14" y="62"/>
                  </a:cubicBezTo>
                  <a:cubicBezTo>
                    <a:pt x="14" y="62"/>
                    <a:pt x="14" y="62"/>
                    <a:pt x="14" y="62"/>
                  </a:cubicBezTo>
                  <a:cubicBezTo>
                    <a:pt x="14" y="63"/>
                    <a:pt x="14" y="64"/>
                    <a:pt x="14" y="64"/>
                  </a:cubicBezTo>
                  <a:cubicBezTo>
                    <a:pt x="14" y="4"/>
                    <a:pt x="14" y="4"/>
                    <a:pt x="14" y="4"/>
                  </a:cubicBezTo>
                  <a:moveTo>
                    <a:pt x="14" y="0"/>
                  </a:moveTo>
                  <a:cubicBezTo>
                    <a:pt x="8" y="2"/>
                    <a:pt x="3" y="5"/>
                    <a:pt x="0" y="9"/>
                  </a:cubicBezTo>
                  <a:cubicBezTo>
                    <a:pt x="0" y="13"/>
                    <a:pt x="0" y="13"/>
                    <a:pt x="0" y="13"/>
                  </a:cubicBezTo>
                  <a:cubicBezTo>
                    <a:pt x="4" y="8"/>
                    <a:pt x="8" y="4"/>
                    <a:pt x="14" y="3"/>
                  </a:cubicBezTo>
                  <a:cubicBezTo>
                    <a:pt x="14" y="0"/>
                    <a:pt x="14" y="0"/>
                    <a:pt x="14" y="0"/>
                  </a:cubicBezTo>
                </a:path>
              </a:pathLst>
            </a:custGeom>
            <a:solidFill>
              <a:srgbClr val="DC60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1" name="íṧ1ïḍê">
              <a:extLst>
                <a:ext uri="{FF2B5EF4-FFF2-40B4-BE49-F238E27FC236}">
                  <a16:creationId xmlns:a16="http://schemas.microsoft.com/office/drawing/2014/main" id="{202543A4-EFB7-4EE9-B0A4-8B2CD2AA4B11}"/>
                </a:ext>
              </a:extLst>
            </p:cNvPr>
            <p:cNvSpPr/>
            <p:nvPr/>
          </p:nvSpPr>
          <p:spPr bwMode="auto">
            <a:xfrm>
              <a:off x="3805238" y="2255838"/>
              <a:ext cx="1208088" cy="1466850"/>
            </a:xfrm>
            <a:custGeom>
              <a:avLst/>
              <a:gdLst>
                <a:gd name="T0" fmla="*/ 153 w 199"/>
                <a:gd name="T1" fmla="*/ 11 h 242"/>
                <a:gd name="T2" fmla="*/ 150 w 199"/>
                <a:gd name="T3" fmla="*/ 12 h 242"/>
                <a:gd name="T4" fmla="*/ 147 w 199"/>
                <a:gd name="T5" fmla="*/ 24 h 242"/>
                <a:gd name="T6" fmla="*/ 147 w 199"/>
                <a:gd name="T7" fmla="*/ 44 h 242"/>
                <a:gd name="T8" fmla="*/ 146 w 199"/>
                <a:gd name="T9" fmla="*/ 45 h 242"/>
                <a:gd name="T10" fmla="*/ 146 w 199"/>
                <a:gd name="T11" fmla="*/ 46 h 242"/>
                <a:gd name="T12" fmla="*/ 146 w 199"/>
                <a:gd name="T13" fmla="*/ 47 h 242"/>
                <a:gd name="T14" fmla="*/ 145 w 199"/>
                <a:gd name="T15" fmla="*/ 49 h 242"/>
                <a:gd name="T16" fmla="*/ 145 w 199"/>
                <a:gd name="T17" fmla="*/ 52 h 242"/>
                <a:gd name="T18" fmla="*/ 144 w 199"/>
                <a:gd name="T19" fmla="*/ 54 h 242"/>
                <a:gd name="T20" fmla="*/ 143 w 199"/>
                <a:gd name="T21" fmla="*/ 57 h 242"/>
                <a:gd name="T22" fmla="*/ 142 w 199"/>
                <a:gd name="T23" fmla="*/ 59 h 242"/>
                <a:gd name="T24" fmla="*/ 142 w 199"/>
                <a:gd name="T25" fmla="*/ 62 h 242"/>
                <a:gd name="T26" fmla="*/ 141 w 199"/>
                <a:gd name="T27" fmla="*/ 65 h 242"/>
                <a:gd name="T28" fmla="*/ 139 w 199"/>
                <a:gd name="T29" fmla="*/ 68 h 242"/>
                <a:gd name="T30" fmla="*/ 95 w 199"/>
                <a:gd name="T31" fmla="*/ 127 h 242"/>
                <a:gd name="T32" fmla="*/ 35 w 199"/>
                <a:gd name="T33" fmla="*/ 121 h 242"/>
                <a:gd name="T34" fmla="*/ 30 w 199"/>
                <a:gd name="T35" fmla="*/ 111 h 242"/>
                <a:gd name="T36" fmla="*/ 33 w 199"/>
                <a:gd name="T37" fmla="*/ 111 h 242"/>
                <a:gd name="T38" fmla="*/ 40 w 199"/>
                <a:gd name="T39" fmla="*/ 58 h 242"/>
                <a:gd name="T40" fmla="*/ 22 w 199"/>
                <a:gd name="T41" fmla="*/ 44 h 242"/>
                <a:gd name="T42" fmla="*/ 0 w 199"/>
                <a:gd name="T43" fmla="*/ 42 h 242"/>
                <a:gd name="T44" fmla="*/ 9 w 199"/>
                <a:gd name="T45" fmla="*/ 43 h 242"/>
                <a:gd name="T46" fmla="*/ 0 w 199"/>
                <a:gd name="T47" fmla="*/ 46 h 242"/>
                <a:gd name="T48" fmla="*/ 1 w 199"/>
                <a:gd name="T49" fmla="*/ 114 h 242"/>
                <a:gd name="T50" fmla="*/ 0 w 199"/>
                <a:gd name="T51" fmla="*/ 242 h 242"/>
                <a:gd name="T52" fmla="*/ 51 w 199"/>
                <a:gd name="T53" fmla="*/ 187 h 242"/>
                <a:gd name="T54" fmla="*/ 68 w 199"/>
                <a:gd name="T55" fmla="*/ 178 h 242"/>
                <a:gd name="T56" fmla="*/ 156 w 199"/>
                <a:gd name="T57" fmla="*/ 78 h 242"/>
                <a:gd name="T58" fmla="*/ 157 w 199"/>
                <a:gd name="T59" fmla="*/ 75 h 242"/>
                <a:gd name="T60" fmla="*/ 158 w 199"/>
                <a:gd name="T61" fmla="*/ 71 h 242"/>
                <a:gd name="T62" fmla="*/ 158 w 199"/>
                <a:gd name="T63" fmla="*/ 69 h 242"/>
                <a:gd name="T64" fmla="*/ 159 w 199"/>
                <a:gd name="T65" fmla="*/ 65 h 242"/>
                <a:gd name="T66" fmla="*/ 159 w 199"/>
                <a:gd name="T67" fmla="*/ 62 h 242"/>
                <a:gd name="T68" fmla="*/ 160 w 199"/>
                <a:gd name="T69" fmla="*/ 60 h 242"/>
                <a:gd name="T70" fmla="*/ 160 w 199"/>
                <a:gd name="T71" fmla="*/ 55 h 242"/>
                <a:gd name="T72" fmla="*/ 161 w 199"/>
                <a:gd name="T73" fmla="*/ 53 h 242"/>
                <a:gd name="T74" fmla="*/ 161 w 199"/>
                <a:gd name="T75" fmla="*/ 50 h 242"/>
                <a:gd name="T76" fmla="*/ 161 w 199"/>
                <a:gd name="T77" fmla="*/ 48 h 242"/>
                <a:gd name="T78" fmla="*/ 161 w 199"/>
                <a:gd name="T79" fmla="*/ 46 h 242"/>
                <a:gd name="T80" fmla="*/ 161 w 199"/>
                <a:gd name="T81" fmla="*/ 46 h 242"/>
                <a:gd name="T82" fmla="*/ 172 w 199"/>
                <a:gd name="T83" fmla="*/ 36 h 242"/>
                <a:gd name="T84" fmla="*/ 168 w 199"/>
                <a:gd name="T85" fmla="*/ 15 h 242"/>
                <a:gd name="T86" fmla="*/ 192 w 199"/>
                <a:gd name="T87" fmla="*/ 0 h 242"/>
                <a:gd name="T88" fmla="*/ 185 w 199"/>
                <a:gd name="T89" fmla="*/ 5 h 242"/>
                <a:gd name="T90" fmla="*/ 177 w 199"/>
                <a:gd name="T91" fmla="*/ 16 h 242"/>
                <a:gd name="T92" fmla="*/ 195 w 199"/>
                <a:gd name="T93" fmla="*/ 8 h 242"/>
                <a:gd name="T94" fmla="*/ 198 w 199"/>
                <a:gd name="T95" fmla="*/ 4 h 242"/>
                <a:gd name="T96" fmla="*/ 192 w 199"/>
                <a:gd name="T9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42">
                  <a:moveTo>
                    <a:pt x="155" y="11"/>
                  </a:moveTo>
                  <a:cubicBezTo>
                    <a:pt x="154" y="11"/>
                    <a:pt x="154" y="11"/>
                    <a:pt x="153" y="11"/>
                  </a:cubicBezTo>
                  <a:cubicBezTo>
                    <a:pt x="152" y="11"/>
                    <a:pt x="152" y="11"/>
                    <a:pt x="151" y="12"/>
                  </a:cubicBezTo>
                  <a:cubicBezTo>
                    <a:pt x="150" y="12"/>
                    <a:pt x="150" y="12"/>
                    <a:pt x="150" y="12"/>
                  </a:cubicBezTo>
                  <a:cubicBezTo>
                    <a:pt x="150" y="13"/>
                    <a:pt x="150" y="13"/>
                    <a:pt x="150" y="13"/>
                  </a:cubicBezTo>
                  <a:cubicBezTo>
                    <a:pt x="146" y="16"/>
                    <a:pt x="147" y="24"/>
                    <a:pt x="147" y="24"/>
                  </a:cubicBezTo>
                  <a:cubicBezTo>
                    <a:pt x="138" y="29"/>
                    <a:pt x="147" y="43"/>
                    <a:pt x="147" y="43"/>
                  </a:cubicBezTo>
                  <a:cubicBezTo>
                    <a:pt x="147" y="43"/>
                    <a:pt x="147" y="44"/>
                    <a:pt x="147" y="44"/>
                  </a:cubicBezTo>
                  <a:cubicBezTo>
                    <a:pt x="147" y="44"/>
                    <a:pt x="147" y="44"/>
                    <a:pt x="147" y="44"/>
                  </a:cubicBezTo>
                  <a:cubicBezTo>
                    <a:pt x="146" y="45"/>
                    <a:pt x="146" y="45"/>
                    <a:pt x="146" y="45"/>
                  </a:cubicBezTo>
                  <a:cubicBezTo>
                    <a:pt x="146" y="45"/>
                    <a:pt x="146" y="45"/>
                    <a:pt x="146" y="45"/>
                  </a:cubicBezTo>
                  <a:cubicBezTo>
                    <a:pt x="146" y="46"/>
                    <a:pt x="146" y="46"/>
                    <a:pt x="146" y="46"/>
                  </a:cubicBezTo>
                  <a:cubicBezTo>
                    <a:pt x="146" y="47"/>
                    <a:pt x="146" y="47"/>
                    <a:pt x="146" y="47"/>
                  </a:cubicBezTo>
                  <a:cubicBezTo>
                    <a:pt x="146" y="47"/>
                    <a:pt x="146" y="47"/>
                    <a:pt x="146" y="47"/>
                  </a:cubicBezTo>
                  <a:cubicBezTo>
                    <a:pt x="146" y="48"/>
                    <a:pt x="146" y="48"/>
                    <a:pt x="146" y="48"/>
                  </a:cubicBezTo>
                  <a:cubicBezTo>
                    <a:pt x="145" y="49"/>
                    <a:pt x="145" y="49"/>
                    <a:pt x="145" y="49"/>
                  </a:cubicBezTo>
                  <a:cubicBezTo>
                    <a:pt x="145" y="50"/>
                    <a:pt x="145" y="50"/>
                    <a:pt x="145" y="50"/>
                  </a:cubicBezTo>
                  <a:cubicBezTo>
                    <a:pt x="145" y="51"/>
                    <a:pt x="145" y="51"/>
                    <a:pt x="145" y="52"/>
                  </a:cubicBezTo>
                  <a:cubicBezTo>
                    <a:pt x="145" y="52"/>
                    <a:pt x="144" y="53"/>
                    <a:pt x="144" y="53"/>
                  </a:cubicBezTo>
                  <a:cubicBezTo>
                    <a:pt x="144" y="54"/>
                    <a:pt x="144" y="54"/>
                    <a:pt x="144" y="54"/>
                  </a:cubicBezTo>
                  <a:cubicBezTo>
                    <a:pt x="144" y="55"/>
                    <a:pt x="144" y="55"/>
                    <a:pt x="144" y="56"/>
                  </a:cubicBezTo>
                  <a:cubicBezTo>
                    <a:pt x="144" y="56"/>
                    <a:pt x="143" y="56"/>
                    <a:pt x="143" y="57"/>
                  </a:cubicBezTo>
                  <a:cubicBezTo>
                    <a:pt x="143" y="57"/>
                    <a:pt x="143" y="58"/>
                    <a:pt x="143" y="58"/>
                  </a:cubicBezTo>
                  <a:cubicBezTo>
                    <a:pt x="143" y="59"/>
                    <a:pt x="143" y="59"/>
                    <a:pt x="142" y="59"/>
                  </a:cubicBezTo>
                  <a:cubicBezTo>
                    <a:pt x="142" y="60"/>
                    <a:pt x="142" y="60"/>
                    <a:pt x="142" y="61"/>
                  </a:cubicBezTo>
                  <a:cubicBezTo>
                    <a:pt x="142" y="61"/>
                    <a:pt x="142" y="62"/>
                    <a:pt x="142" y="62"/>
                  </a:cubicBezTo>
                  <a:cubicBezTo>
                    <a:pt x="141" y="63"/>
                    <a:pt x="141" y="63"/>
                    <a:pt x="141" y="64"/>
                  </a:cubicBezTo>
                  <a:cubicBezTo>
                    <a:pt x="141" y="64"/>
                    <a:pt x="141" y="65"/>
                    <a:pt x="141" y="65"/>
                  </a:cubicBezTo>
                  <a:cubicBezTo>
                    <a:pt x="140" y="66"/>
                    <a:pt x="140" y="66"/>
                    <a:pt x="140" y="67"/>
                  </a:cubicBezTo>
                  <a:cubicBezTo>
                    <a:pt x="140" y="67"/>
                    <a:pt x="140" y="68"/>
                    <a:pt x="139" y="68"/>
                  </a:cubicBezTo>
                  <a:cubicBezTo>
                    <a:pt x="139" y="69"/>
                    <a:pt x="139" y="70"/>
                    <a:pt x="139" y="71"/>
                  </a:cubicBezTo>
                  <a:cubicBezTo>
                    <a:pt x="131" y="92"/>
                    <a:pt x="117" y="119"/>
                    <a:pt x="95" y="127"/>
                  </a:cubicBezTo>
                  <a:cubicBezTo>
                    <a:pt x="86" y="129"/>
                    <a:pt x="78" y="131"/>
                    <a:pt x="71" y="131"/>
                  </a:cubicBezTo>
                  <a:cubicBezTo>
                    <a:pt x="54" y="131"/>
                    <a:pt x="41" y="125"/>
                    <a:pt x="35" y="121"/>
                  </a:cubicBezTo>
                  <a:cubicBezTo>
                    <a:pt x="33" y="119"/>
                    <a:pt x="31" y="119"/>
                    <a:pt x="31" y="118"/>
                  </a:cubicBezTo>
                  <a:cubicBezTo>
                    <a:pt x="31" y="116"/>
                    <a:pt x="30" y="114"/>
                    <a:pt x="30" y="111"/>
                  </a:cubicBezTo>
                  <a:cubicBezTo>
                    <a:pt x="30" y="111"/>
                    <a:pt x="30" y="111"/>
                    <a:pt x="30" y="111"/>
                  </a:cubicBezTo>
                  <a:cubicBezTo>
                    <a:pt x="31" y="111"/>
                    <a:pt x="32" y="111"/>
                    <a:pt x="33" y="111"/>
                  </a:cubicBezTo>
                  <a:cubicBezTo>
                    <a:pt x="58" y="107"/>
                    <a:pt x="42" y="64"/>
                    <a:pt x="42" y="64"/>
                  </a:cubicBezTo>
                  <a:cubicBezTo>
                    <a:pt x="42" y="64"/>
                    <a:pt x="42" y="61"/>
                    <a:pt x="40" y="58"/>
                  </a:cubicBezTo>
                  <a:cubicBezTo>
                    <a:pt x="40" y="58"/>
                    <a:pt x="39" y="56"/>
                    <a:pt x="36" y="52"/>
                  </a:cubicBezTo>
                  <a:cubicBezTo>
                    <a:pt x="33" y="49"/>
                    <a:pt x="29" y="45"/>
                    <a:pt x="22" y="44"/>
                  </a:cubicBezTo>
                  <a:cubicBezTo>
                    <a:pt x="18" y="41"/>
                    <a:pt x="14" y="40"/>
                    <a:pt x="9" y="40"/>
                  </a:cubicBezTo>
                  <a:cubicBezTo>
                    <a:pt x="6" y="40"/>
                    <a:pt x="3" y="41"/>
                    <a:pt x="0" y="42"/>
                  </a:cubicBezTo>
                  <a:cubicBezTo>
                    <a:pt x="0" y="45"/>
                    <a:pt x="0" y="45"/>
                    <a:pt x="0" y="45"/>
                  </a:cubicBezTo>
                  <a:cubicBezTo>
                    <a:pt x="3" y="44"/>
                    <a:pt x="6" y="43"/>
                    <a:pt x="9" y="43"/>
                  </a:cubicBezTo>
                  <a:cubicBezTo>
                    <a:pt x="9" y="43"/>
                    <a:pt x="10" y="43"/>
                    <a:pt x="10" y="43"/>
                  </a:cubicBezTo>
                  <a:cubicBezTo>
                    <a:pt x="7" y="44"/>
                    <a:pt x="4" y="45"/>
                    <a:pt x="0" y="46"/>
                  </a:cubicBezTo>
                  <a:cubicBezTo>
                    <a:pt x="0" y="106"/>
                    <a:pt x="0" y="106"/>
                    <a:pt x="0" y="106"/>
                  </a:cubicBezTo>
                  <a:cubicBezTo>
                    <a:pt x="0" y="109"/>
                    <a:pt x="0" y="111"/>
                    <a:pt x="1" y="114"/>
                  </a:cubicBezTo>
                  <a:cubicBezTo>
                    <a:pt x="1" y="114"/>
                    <a:pt x="0" y="114"/>
                    <a:pt x="0" y="114"/>
                  </a:cubicBezTo>
                  <a:cubicBezTo>
                    <a:pt x="0" y="242"/>
                    <a:pt x="0" y="242"/>
                    <a:pt x="0" y="242"/>
                  </a:cubicBezTo>
                  <a:cubicBezTo>
                    <a:pt x="54" y="242"/>
                    <a:pt x="54" y="242"/>
                    <a:pt x="54" y="242"/>
                  </a:cubicBezTo>
                  <a:cubicBezTo>
                    <a:pt x="50" y="225"/>
                    <a:pt x="47" y="206"/>
                    <a:pt x="51" y="187"/>
                  </a:cubicBezTo>
                  <a:cubicBezTo>
                    <a:pt x="52" y="184"/>
                    <a:pt x="52" y="181"/>
                    <a:pt x="53" y="178"/>
                  </a:cubicBezTo>
                  <a:cubicBezTo>
                    <a:pt x="57" y="178"/>
                    <a:pt x="62" y="178"/>
                    <a:pt x="68" y="178"/>
                  </a:cubicBezTo>
                  <a:cubicBezTo>
                    <a:pt x="71" y="178"/>
                    <a:pt x="75" y="178"/>
                    <a:pt x="80" y="178"/>
                  </a:cubicBezTo>
                  <a:cubicBezTo>
                    <a:pt x="128" y="175"/>
                    <a:pt x="148" y="117"/>
                    <a:pt x="156" y="78"/>
                  </a:cubicBezTo>
                  <a:cubicBezTo>
                    <a:pt x="157" y="77"/>
                    <a:pt x="157" y="76"/>
                    <a:pt x="157" y="75"/>
                  </a:cubicBezTo>
                  <a:cubicBezTo>
                    <a:pt x="157" y="75"/>
                    <a:pt x="157" y="75"/>
                    <a:pt x="157" y="75"/>
                  </a:cubicBezTo>
                  <a:cubicBezTo>
                    <a:pt x="157" y="74"/>
                    <a:pt x="157" y="73"/>
                    <a:pt x="158" y="72"/>
                  </a:cubicBezTo>
                  <a:cubicBezTo>
                    <a:pt x="158" y="71"/>
                    <a:pt x="158" y="71"/>
                    <a:pt x="158" y="71"/>
                  </a:cubicBezTo>
                  <a:cubicBezTo>
                    <a:pt x="158" y="70"/>
                    <a:pt x="158" y="70"/>
                    <a:pt x="158" y="69"/>
                  </a:cubicBezTo>
                  <a:cubicBezTo>
                    <a:pt x="158" y="69"/>
                    <a:pt x="158" y="69"/>
                    <a:pt x="158" y="69"/>
                  </a:cubicBezTo>
                  <a:cubicBezTo>
                    <a:pt x="158" y="67"/>
                    <a:pt x="159" y="66"/>
                    <a:pt x="159" y="65"/>
                  </a:cubicBezTo>
                  <a:cubicBezTo>
                    <a:pt x="159" y="65"/>
                    <a:pt x="159" y="65"/>
                    <a:pt x="159" y="65"/>
                  </a:cubicBezTo>
                  <a:cubicBezTo>
                    <a:pt x="159" y="65"/>
                    <a:pt x="159" y="64"/>
                    <a:pt x="159" y="63"/>
                  </a:cubicBezTo>
                  <a:cubicBezTo>
                    <a:pt x="159" y="62"/>
                    <a:pt x="159" y="62"/>
                    <a:pt x="159" y="62"/>
                  </a:cubicBezTo>
                  <a:cubicBezTo>
                    <a:pt x="159" y="62"/>
                    <a:pt x="160" y="61"/>
                    <a:pt x="160" y="60"/>
                  </a:cubicBezTo>
                  <a:cubicBezTo>
                    <a:pt x="160" y="60"/>
                    <a:pt x="160" y="60"/>
                    <a:pt x="160" y="60"/>
                  </a:cubicBezTo>
                  <a:cubicBezTo>
                    <a:pt x="160" y="58"/>
                    <a:pt x="160" y="57"/>
                    <a:pt x="160" y="55"/>
                  </a:cubicBezTo>
                  <a:cubicBezTo>
                    <a:pt x="160" y="55"/>
                    <a:pt x="160" y="55"/>
                    <a:pt x="160" y="55"/>
                  </a:cubicBezTo>
                  <a:cubicBezTo>
                    <a:pt x="160" y="54"/>
                    <a:pt x="161" y="54"/>
                    <a:pt x="161" y="53"/>
                  </a:cubicBezTo>
                  <a:cubicBezTo>
                    <a:pt x="161" y="53"/>
                    <a:pt x="161" y="53"/>
                    <a:pt x="161" y="53"/>
                  </a:cubicBezTo>
                  <a:cubicBezTo>
                    <a:pt x="161" y="52"/>
                    <a:pt x="161" y="51"/>
                    <a:pt x="161" y="50"/>
                  </a:cubicBezTo>
                  <a:cubicBezTo>
                    <a:pt x="161" y="50"/>
                    <a:pt x="161" y="50"/>
                    <a:pt x="161" y="50"/>
                  </a:cubicBezTo>
                  <a:cubicBezTo>
                    <a:pt x="161" y="49"/>
                    <a:pt x="161" y="49"/>
                    <a:pt x="161" y="48"/>
                  </a:cubicBezTo>
                  <a:cubicBezTo>
                    <a:pt x="161" y="48"/>
                    <a:pt x="161" y="48"/>
                    <a:pt x="161" y="48"/>
                  </a:cubicBezTo>
                  <a:cubicBezTo>
                    <a:pt x="161" y="48"/>
                    <a:pt x="161" y="47"/>
                    <a:pt x="161" y="47"/>
                  </a:cubicBezTo>
                  <a:cubicBezTo>
                    <a:pt x="161" y="46"/>
                    <a:pt x="161" y="46"/>
                    <a:pt x="161" y="46"/>
                  </a:cubicBezTo>
                  <a:cubicBezTo>
                    <a:pt x="161" y="46"/>
                    <a:pt x="161" y="46"/>
                    <a:pt x="161" y="46"/>
                  </a:cubicBezTo>
                  <a:cubicBezTo>
                    <a:pt x="161" y="46"/>
                    <a:pt x="161" y="46"/>
                    <a:pt x="161" y="46"/>
                  </a:cubicBezTo>
                  <a:cubicBezTo>
                    <a:pt x="161" y="46"/>
                    <a:pt x="161" y="46"/>
                    <a:pt x="161" y="46"/>
                  </a:cubicBezTo>
                  <a:cubicBezTo>
                    <a:pt x="166" y="42"/>
                    <a:pt x="170" y="39"/>
                    <a:pt x="172" y="36"/>
                  </a:cubicBezTo>
                  <a:cubicBezTo>
                    <a:pt x="172" y="12"/>
                    <a:pt x="172" y="12"/>
                    <a:pt x="172" y="12"/>
                  </a:cubicBezTo>
                  <a:cubicBezTo>
                    <a:pt x="168" y="15"/>
                    <a:pt x="168" y="15"/>
                    <a:pt x="168" y="15"/>
                  </a:cubicBezTo>
                  <a:cubicBezTo>
                    <a:pt x="164" y="12"/>
                    <a:pt x="158" y="11"/>
                    <a:pt x="155" y="11"/>
                  </a:cubicBezTo>
                  <a:moveTo>
                    <a:pt x="192" y="0"/>
                  </a:moveTo>
                  <a:cubicBezTo>
                    <a:pt x="191" y="0"/>
                    <a:pt x="191" y="0"/>
                    <a:pt x="191" y="0"/>
                  </a:cubicBezTo>
                  <a:cubicBezTo>
                    <a:pt x="187" y="0"/>
                    <a:pt x="185" y="5"/>
                    <a:pt x="185" y="5"/>
                  </a:cubicBezTo>
                  <a:cubicBezTo>
                    <a:pt x="177" y="9"/>
                    <a:pt x="177" y="9"/>
                    <a:pt x="177" y="9"/>
                  </a:cubicBezTo>
                  <a:cubicBezTo>
                    <a:pt x="177" y="16"/>
                    <a:pt x="177" y="16"/>
                    <a:pt x="177" y="16"/>
                  </a:cubicBezTo>
                  <a:cubicBezTo>
                    <a:pt x="188" y="9"/>
                    <a:pt x="188" y="9"/>
                    <a:pt x="188" y="9"/>
                  </a:cubicBezTo>
                  <a:cubicBezTo>
                    <a:pt x="188" y="9"/>
                    <a:pt x="191" y="8"/>
                    <a:pt x="195" y="8"/>
                  </a:cubicBezTo>
                  <a:cubicBezTo>
                    <a:pt x="197" y="8"/>
                    <a:pt x="198" y="6"/>
                    <a:pt x="199" y="4"/>
                  </a:cubicBezTo>
                  <a:cubicBezTo>
                    <a:pt x="199" y="4"/>
                    <a:pt x="198" y="4"/>
                    <a:pt x="198" y="4"/>
                  </a:cubicBezTo>
                  <a:cubicBezTo>
                    <a:pt x="195" y="4"/>
                    <a:pt x="193" y="3"/>
                    <a:pt x="192" y="0"/>
                  </a:cubicBezTo>
                  <a:cubicBezTo>
                    <a:pt x="192" y="0"/>
                    <a:pt x="192" y="0"/>
                    <a:pt x="192" y="0"/>
                  </a:cubicBezTo>
                </a:path>
              </a:pathLst>
            </a:custGeom>
            <a:solidFill>
              <a:srgbClr val="EAEAEB">
                <a:alpha val="23000"/>
              </a:srgbClr>
            </a:solidFill>
            <a:ln>
              <a:noFill/>
            </a:ln>
          </p:spPr>
          <p:txBody>
            <a:bodyPr anchor="ctr"/>
            <a:lstStyle/>
            <a:p>
              <a:pPr algn="ctr"/>
              <a:endParaRPr/>
            </a:p>
          </p:txBody>
        </p:sp>
        <p:sp>
          <p:nvSpPr>
            <p:cNvPr id="912" name="íṣ1iḓe">
              <a:extLst>
                <a:ext uri="{FF2B5EF4-FFF2-40B4-BE49-F238E27FC236}">
                  <a16:creationId xmlns:a16="http://schemas.microsoft.com/office/drawing/2014/main" id="{E03BE46F-EB64-4977-AC60-BA0800DD7CB8}"/>
                </a:ext>
              </a:extLst>
            </p:cNvPr>
            <p:cNvSpPr/>
            <p:nvPr/>
          </p:nvSpPr>
          <p:spPr bwMode="auto">
            <a:xfrm>
              <a:off x="4848226" y="2309813"/>
              <a:ext cx="30163" cy="163513"/>
            </a:xfrm>
            <a:custGeom>
              <a:avLst/>
              <a:gdLst>
                <a:gd name="T0" fmla="*/ 5 w 5"/>
                <a:gd name="T1" fmla="*/ 0 h 27"/>
                <a:gd name="T2" fmla="*/ 0 w 5"/>
                <a:gd name="T3" fmla="*/ 3 h 27"/>
                <a:gd name="T4" fmla="*/ 0 w 5"/>
                <a:gd name="T5" fmla="*/ 27 h 27"/>
                <a:gd name="T6" fmla="*/ 1 w 5"/>
                <a:gd name="T7" fmla="*/ 26 h 27"/>
                <a:gd name="T8" fmla="*/ 4 w 5"/>
                <a:gd name="T9" fmla="*/ 17 h 27"/>
                <a:gd name="T10" fmla="*/ 4 w 5"/>
                <a:gd name="T11" fmla="*/ 16 h 27"/>
                <a:gd name="T12" fmla="*/ 3 w 5"/>
                <a:gd name="T13" fmla="*/ 13 h 27"/>
                <a:gd name="T14" fmla="*/ 3 w 5"/>
                <a:gd name="T15" fmla="*/ 12 h 27"/>
                <a:gd name="T16" fmla="*/ 1 w 5"/>
                <a:gd name="T17" fmla="*/ 9 h 27"/>
                <a:gd name="T18" fmla="*/ 5 w 5"/>
                <a:gd name="T19" fmla="*/ 7 h 27"/>
                <a:gd name="T20" fmla="*/ 5 w 5"/>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7">
                  <a:moveTo>
                    <a:pt x="5" y="0"/>
                  </a:moveTo>
                  <a:cubicBezTo>
                    <a:pt x="0" y="3"/>
                    <a:pt x="0" y="3"/>
                    <a:pt x="0" y="3"/>
                  </a:cubicBezTo>
                  <a:cubicBezTo>
                    <a:pt x="0" y="27"/>
                    <a:pt x="0" y="27"/>
                    <a:pt x="0" y="27"/>
                  </a:cubicBezTo>
                  <a:cubicBezTo>
                    <a:pt x="0" y="26"/>
                    <a:pt x="0" y="26"/>
                    <a:pt x="1" y="26"/>
                  </a:cubicBezTo>
                  <a:cubicBezTo>
                    <a:pt x="3" y="23"/>
                    <a:pt x="4" y="20"/>
                    <a:pt x="4" y="17"/>
                  </a:cubicBezTo>
                  <a:cubicBezTo>
                    <a:pt x="4" y="17"/>
                    <a:pt x="4" y="16"/>
                    <a:pt x="4" y="16"/>
                  </a:cubicBezTo>
                  <a:cubicBezTo>
                    <a:pt x="4" y="15"/>
                    <a:pt x="4" y="14"/>
                    <a:pt x="3" y="13"/>
                  </a:cubicBezTo>
                  <a:cubicBezTo>
                    <a:pt x="3" y="12"/>
                    <a:pt x="3" y="12"/>
                    <a:pt x="3" y="12"/>
                  </a:cubicBezTo>
                  <a:cubicBezTo>
                    <a:pt x="2" y="11"/>
                    <a:pt x="2" y="10"/>
                    <a:pt x="1" y="9"/>
                  </a:cubicBezTo>
                  <a:cubicBezTo>
                    <a:pt x="5" y="7"/>
                    <a:pt x="5" y="7"/>
                    <a:pt x="5" y="7"/>
                  </a:cubicBezTo>
                  <a:cubicBezTo>
                    <a:pt x="5" y="0"/>
                    <a:pt x="5" y="0"/>
                    <a:pt x="5" y="0"/>
                  </a:cubicBezTo>
                </a:path>
              </a:pathLst>
            </a:custGeom>
            <a:solidFill>
              <a:srgbClr val="D8CF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3" name="ïṩḷïḑè">
              <a:extLst>
                <a:ext uri="{FF2B5EF4-FFF2-40B4-BE49-F238E27FC236}">
                  <a16:creationId xmlns:a16="http://schemas.microsoft.com/office/drawing/2014/main" id="{79DC542A-13B3-4E13-8860-CA4A0EB8F858}"/>
                </a:ext>
              </a:extLst>
            </p:cNvPr>
            <p:cNvSpPr/>
            <p:nvPr/>
          </p:nvSpPr>
          <p:spPr bwMode="auto">
            <a:xfrm>
              <a:off x="4970463" y="2243138"/>
              <a:ext cx="47625" cy="36513"/>
            </a:xfrm>
            <a:custGeom>
              <a:avLst/>
              <a:gdLst>
                <a:gd name="T0" fmla="*/ 8 w 8"/>
                <a:gd name="T1" fmla="*/ 0 h 6"/>
                <a:gd name="T2" fmla="*/ 4 w 8"/>
                <a:gd name="T3" fmla="*/ 3 h 6"/>
                <a:gd name="T4" fmla="*/ 2 w 8"/>
                <a:gd name="T5" fmla="*/ 2 h 6"/>
                <a:gd name="T6" fmla="*/ 0 w 8"/>
                <a:gd name="T7" fmla="*/ 2 h 6"/>
                <a:gd name="T8" fmla="*/ 6 w 8"/>
                <a:gd name="T9" fmla="*/ 6 h 6"/>
                <a:gd name="T10" fmla="*/ 7 w 8"/>
                <a:gd name="T11" fmla="*/ 6 h 6"/>
                <a:gd name="T12" fmla="*/ 8 w 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 h="6">
                  <a:moveTo>
                    <a:pt x="8" y="0"/>
                  </a:moveTo>
                  <a:cubicBezTo>
                    <a:pt x="7" y="2"/>
                    <a:pt x="6" y="3"/>
                    <a:pt x="4" y="3"/>
                  </a:cubicBezTo>
                  <a:cubicBezTo>
                    <a:pt x="4" y="3"/>
                    <a:pt x="3" y="3"/>
                    <a:pt x="2" y="2"/>
                  </a:cubicBezTo>
                  <a:cubicBezTo>
                    <a:pt x="2" y="2"/>
                    <a:pt x="1" y="2"/>
                    <a:pt x="0" y="2"/>
                  </a:cubicBezTo>
                  <a:cubicBezTo>
                    <a:pt x="1" y="5"/>
                    <a:pt x="3" y="6"/>
                    <a:pt x="6" y="6"/>
                  </a:cubicBezTo>
                  <a:cubicBezTo>
                    <a:pt x="6" y="6"/>
                    <a:pt x="7" y="6"/>
                    <a:pt x="7" y="6"/>
                  </a:cubicBezTo>
                  <a:cubicBezTo>
                    <a:pt x="8" y="3"/>
                    <a:pt x="8" y="0"/>
                    <a:pt x="8" y="0"/>
                  </a:cubicBezTo>
                </a:path>
              </a:pathLst>
            </a:custGeom>
            <a:solidFill>
              <a:srgbClr val="DC60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4" name="ïsľíḍé">
              <a:extLst>
                <a:ext uri="{FF2B5EF4-FFF2-40B4-BE49-F238E27FC236}">
                  <a16:creationId xmlns:a16="http://schemas.microsoft.com/office/drawing/2014/main" id="{5C483860-8B6C-4BFF-A2E6-5FF6A9710074}"/>
                </a:ext>
              </a:extLst>
            </p:cNvPr>
            <p:cNvSpPr/>
            <p:nvPr/>
          </p:nvSpPr>
          <p:spPr bwMode="auto">
            <a:xfrm>
              <a:off x="3822701" y="2303463"/>
              <a:ext cx="1141413" cy="1042988"/>
            </a:xfrm>
            <a:custGeom>
              <a:avLst/>
              <a:gdLst>
                <a:gd name="T0" fmla="*/ 22 w 188"/>
                <a:gd name="T1" fmla="*/ 108 h 172"/>
                <a:gd name="T2" fmla="*/ 87 w 188"/>
                <a:gd name="T3" fmla="*/ 117 h 172"/>
                <a:gd name="T4" fmla="*/ 140 w 188"/>
                <a:gd name="T5" fmla="*/ 33 h 172"/>
                <a:gd name="T6" fmla="*/ 140 w 188"/>
                <a:gd name="T7" fmla="*/ 14 h 172"/>
                <a:gd name="T8" fmla="*/ 146 w 188"/>
                <a:gd name="T9" fmla="*/ 1 h 172"/>
                <a:gd name="T10" fmla="*/ 154 w 188"/>
                <a:gd name="T11" fmla="*/ 36 h 172"/>
                <a:gd name="T12" fmla="*/ 72 w 188"/>
                <a:gd name="T13" fmla="*/ 168 h 172"/>
                <a:gd name="T14" fmla="*/ 13 w 188"/>
                <a:gd name="T15" fmla="*/ 136 h 172"/>
                <a:gd name="T16" fmla="*/ 22 w 188"/>
                <a:gd name="T17" fmla="*/ 10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72">
                  <a:moveTo>
                    <a:pt x="22" y="108"/>
                  </a:moveTo>
                  <a:cubicBezTo>
                    <a:pt x="22" y="108"/>
                    <a:pt x="50" y="129"/>
                    <a:pt x="87" y="117"/>
                  </a:cubicBezTo>
                  <a:cubicBezTo>
                    <a:pt x="125" y="104"/>
                    <a:pt x="140" y="33"/>
                    <a:pt x="140" y="33"/>
                  </a:cubicBezTo>
                  <a:cubicBezTo>
                    <a:pt x="140" y="33"/>
                    <a:pt x="131" y="19"/>
                    <a:pt x="140" y="14"/>
                  </a:cubicBezTo>
                  <a:cubicBezTo>
                    <a:pt x="140" y="14"/>
                    <a:pt x="138" y="2"/>
                    <a:pt x="146" y="1"/>
                  </a:cubicBezTo>
                  <a:cubicBezTo>
                    <a:pt x="155" y="0"/>
                    <a:pt x="188" y="10"/>
                    <a:pt x="154" y="36"/>
                  </a:cubicBezTo>
                  <a:cubicBezTo>
                    <a:pt x="154" y="36"/>
                    <a:pt x="145" y="163"/>
                    <a:pt x="72" y="168"/>
                  </a:cubicBezTo>
                  <a:cubicBezTo>
                    <a:pt x="0" y="172"/>
                    <a:pt x="13" y="136"/>
                    <a:pt x="13" y="136"/>
                  </a:cubicBezTo>
                  <a:lnTo>
                    <a:pt x="22" y="108"/>
                  </a:lnTo>
                  <a:close/>
                </a:path>
              </a:pathLst>
            </a:custGeom>
            <a:solidFill>
              <a:srgbClr val="00A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5" name="işḻide">
              <a:extLst>
                <a:ext uri="{FF2B5EF4-FFF2-40B4-BE49-F238E27FC236}">
                  <a16:creationId xmlns:a16="http://schemas.microsoft.com/office/drawing/2014/main" id="{ADB3EACF-6BA3-45D2-9EBE-58105BB938C1}"/>
                </a:ext>
              </a:extLst>
            </p:cNvPr>
            <p:cNvSpPr/>
            <p:nvPr/>
          </p:nvSpPr>
          <p:spPr bwMode="auto">
            <a:xfrm>
              <a:off x="4618038" y="2303463"/>
              <a:ext cx="346075" cy="412750"/>
            </a:xfrm>
            <a:custGeom>
              <a:avLst/>
              <a:gdLst>
                <a:gd name="T0" fmla="*/ 15 w 57"/>
                <a:gd name="T1" fmla="*/ 1 h 68"/>
                <a:gd name="T2" fmla="*/ 9 w 57"/>
                <a:gd name="T3" fmla="*/ 14 h 68"/>
                <a:gd name="T4" fmla="*/ 9 w 57"/>
                <a:gd name="T5" fmla="*/ 33 h 68"/>
                <a:gd name="T6" fmla="*/ 0 w 57"/>
                <a:gd name="T7" fmla="*/ 63 h 68"/>
                <a:gd name="T8" fmla="*/ 18 w 57"/>
                <a:gd name="T9" fmla="*/ 68 h 68"/>
                <a:gd name="T10" fmla="*/ 23 w 57"/>
                <a:gd name="T11" fmla="*/ 36 h 68"/>
                <a:gd name="T12" fmla="*/ 15 w 57"/>
                <a:gd name="T13" fmla="*/ 1 h 68"/>
              </a:gdLst>
              <a:ahLst/>
              <a:cxnLst>
                <a:cxn ang="0">
                  <a:pos x="T0" y="T1"/>
                </a:cxn>
                <a:cxn ang="0">
                  <a:pos x="T2" y="T3"/>
                </a:cxn>
                <a:cxn ang="0">
                  <a:pos x="T4" y="T5"/>
                </a:cxn>
                <a:cxn ang="0">
                  <a:pos x="T6" y="T7"/>
                </a:cxn>
                <a:cxn ang="0">
                  <a:pos x="T8" y="T9"/>
                </a:cxn>
                <a:cxn ang="0">
                  <a:pos x="T10" y="T11"/>
                </a:cxn>
                <a:cxn ang="0">
                  <a:pos x="T12" y="T13"/>
                </a:cxn>
              </a:cxnLst>
              <a:rect l="0" t="0" r="r" b="b"/>
              <a:pathLst>
                <a:path w="57" h="68">
                  <a:moveTo>
                    <a:pt x="15" y="1"/>
                  </a:moveTo>
                  <a:cubicBezTo>
                    <a:pt x="7" y="2"/>
                    <a:pt x="9" y="14"/>
                    <a:pt x="9" y="14"/>
                  </a:cubicBezTo>
                  <a:cubicBezTo>
                    <a:pt x="0" y="19"/>
                    <a:pt x="9" y="33"/>
                    <a:pt x="9" y="33"/>
                  </a:cubicBezTo>
                  <a:cubicBezTo>
                    <a:pt x="9" y="33"/>
                    <a:pt x="6" y="47"/>
                    <a:pt x="0" y="63"/>
                  </a:cubicBezTo>
                  <a:cubicBezTo>
                    <a:pt x="6" y="65"/>
                    <a:pt x="12" y="67"/>
                    <a:pt x="18" y="68"/>
                  </a:cubicBezTo>
                  <a:cubicBezTo>
                    <a:pt x="22" y="50"/>
                    <a:pt x="23" y="36"/>
                    <a:pt x="23" y="36"/>
                  </a:cubicBezTo>
                  <a:cubicBezTo>
                    <a:pt x="57" y="10"/>
                    <a:pt x="24" y="0"/>
                    <a:pt x="15" y="1"/>
                  </a:cubicBezTo>
                  <a:close/>
                </a:path>
              </a:pathLst>
            </a:cu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6" name="íšḷïḓé">
              <a:extLst>
                <a:ext uri="{FF2B5EF4-FFF2-40B4-BE49-F238E27FC236}">
                  <a16:creationId xmlns:a16="http://schemas.microsoft.com/office/drawing/2014/main" id="{4B363294-14FD-4BBA-8406-7C4F75F66C82}"/>
                </a:ext>
              </a:extLst>
            </p:cNvPr>
            <p:cNvSpPr/>
            <p:nvPr/>
          </p:nvSpPr>
          <p:spPr bwMode="auto">
            <a:xfrm>
              <a:off x="3313113" y="2595563"/>
              <a:ext cx="388938" cy="1012825"/>
            </a:xfrm>
            <a:custGeom>
              <a:avLst/>
              <a:gdLst>
                <a:gd name="T0" fmla="*/ 36 w 64"/>
                <a:gd name="T1" fmla="*/ 3 h 167"/>
                <a:gd name="T2" fmla="*/ 21 w 64"/>
                <a:gd name="T3" fmla="*/ 20 h 167"/>
                <a:gd name="T4" fmla="*/ 24 w 64"/>
                <a:gd name="T5" fmla="*/ 44 h 167"/>
                <a:gd name="T6" fmla="*/ 8 w 64"/>
                <a:gd name="T7" fmla="*/ 74 h 167"/>
                <a:gd name="T8" fmla="*/ 4 w 64"/>
                <a:gd name="T9" fmla="*/ 111 h 167"/>
                <a:gd name="T10" fmla="*/ 18 w 64"/>
                <a:gd name="T11" fmla="*/ 138 h 167"/>
                <a:gd name="T12" fmla="*/ 17 w 64"/>
                <a:gd name="T13" fmla="*/ 167 h 167"/>
                <a:gd name="T14" fmla="*/ 54 w 64"/>
                <a:gd name="T15" fmla="*/ 134 h 167"/>
                <a:gd name="T16" fmla="*/ 57 w 64"/>
                <a:gd name="T17" fmla="*/ 85 h 167"/>
                <a:gd name="T18" fmla="*/ 51 w 64"/>
                <a:gd name="T19" fmla="*/ 51 h 167"/>
                <a:gd name="T20" fmla="*/ 53 w 64"/>
                <a:gd name="T21" fmla="*/ 42 h 167"/>
                <a:gd name="T22" fmla="*/ 50 w 64"/>
                <a:gd name="T23" fmla="*/ 28 h 167"/>
                <a:gd name="T24" fmla="*/ 49 w 64"/>
                <a:gd name="T25" fmla="*/ 14 h 167"/>
                <a:gd name="T26" fmla="*/ 54 w 64"/>
                <a:gd name="T27" fmla="*/ 11 h 167"/>
                <a:gd name="T28" fmla="*/ 60 w 64"/>
                <a:gd name="T29" fmla="*/ 10 h 167"/>
                <a:gd name="T30" fmla="*/ 58 w 64"/>
                <a:gd name="T31" fmla="*/ 3 h 167"/>
                <a:gd name="T32" fmla="*/ 36 w 64"/>
                <a:gd name="T33" fmla="*/ 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167">
                  <a:moveTo>
                    <a:pt x="36" y="3"/>
                  </a:moveTo>
                  <a:cubicBezTo>
                    <a:pt x="29" y="6"/>
                    <a:pt x="22" y="12"/>
                    <a:pt x="21" y="20"/>
                  </a:cubicBezTo>
                  <a:cubicBezTo>
                    <a:pt x="20" y="28"/>
                    <a:pt x="25" y="36"/>
                    <a:pt x="24" y="44"/>
                  </a:cubicBezTo>
                  <a:cubicBezTo>
                    <a:pt x="24" y="55"/>
                    <a:pt x="14" y="64"/>
                    <a:pt x="8" y="74"/>
                  </a:cubicBezTo>
                  <a:cubicBezTo>
                    <a:pt x="2" y="85"/>
                    <a:pt x="0" y="99"/>
                    <a:pt x="4" y="111"/>
                  </a:cubicBezTo>
                  <a:cubicBezTo>
                    <a:pt x="8" y="121"/>
                    <a:pt x="14" y="129"/>
                    <a:pt x="18" y="138"/>
                  </a:cubicBezTo>
                  <a:cubicBezTo>
                    <a:pt x="22" y="147"/>
                    <a:pt x="24" y="159"/>
                    <a:pt x="17" y="167"/>
                  </a:cubicBezTo>
                  <a:cubicBezTo>
                    <a:pt x="33" y="162"/>
                    <a:pt x="47" y="149"/>
                    <a:pt x="54" y="134"/>
                  </a:cubicBezTo>
                  <a:cubicBezTo>
                    <a:pt x="61" y="119"/>
                    <a:pt x="62" y="101"/>
                    <a:pt x="57" y="85"/>
                  </a:cubicBezTo>
                  <a:cubicBezTo>
                    <a:pt x="53" y="74"/>
                    <a:pt x="48" y="62"/>
                    <a:pt x="51" y="51"/>
                  </a:cubicBezTo>
                  <a:cubicBezTo>
                    <a:pt x="51" y="48"/>
                    <a:pt x="53" y="45"/>
                    <a:pt x="53" y="42"/>
                  </a:cubicBezTo>
                  <a:cubicBezTo>
                    <a:pt x="54" y="38"/>
                    <a:pt x="52" y="33"/>
                    <a:pt x="50" y="28"/>
                  </a:cubicBezTo>
                  <a:cubicBezTo>
                    <a:pt x="48" y="24"/>
                    <a:pt x="47" y="19"/>
                    <a:pt x="49" y="14"/>
                  </a:cubicBezTo>
                  <a:cubicBezTo>
                    <a:pt x="50" y="13"/>
                    <a:pt x="52" y="11"/>
                    <a:pt x="54" y="11"/>
                  </a:cubicBezTo>
                  <a:cubicBezTo>
                    <a:pt x="56" y="10"/>
                    <a:pt x="59" y="11"/>
                    <a:pt x="60" y="10"/>
                  </a:cubicBezTo>
                  <a:cubicBezTo>
                    <a:pt x="64" y="9"/>
                    <a:pt x="61" y="5"/>
                    <a:pt x="58" y="3"/>
                  </a:cubicBezTo>
                  <a:cubicBezTo>
                    <a:pt x="53" y="0"/>
                    <a:pt x="42" y="1"/>
                    <a:pt x="36" y="3"/>
                  </a:cubicBezTo>
                  <a:close/>
                </a:path>
              </a:pathLst>
            </a:custGeom>
            <a:solidFill>
              <a:srgbClr val="0E0E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7" name="ïsļidé">
              <a:extLst>
                <a:ext uri="{FF2B5EF4-FFF2-40B4-BE49-F238E27FC236}">
                  <a16:creationId xmlns:a16="http://schemas.microsoft.com/office/drawing/2014/main" id="{33A062F0-3F41-4100-A2F0-20CECAF6FCA8}"/>
                </a:ext>
              </a:extLst>
            </p:cNvPr>
            <p:cNvSpPr/>
            <p:nvPr/>
          </p:nvSpPr>
          <p:spPr bwMode="auto">
            <a:xfrm>
              <a:off x="3695701" y="5457825"/>
              <a:ext cx="273050" cy="169863"/>
            </a:xfrm>
            <a:custGeom>
              <a:avLst/>
              <a:gdLst>
                <a:gd name="T0" fmla="*/ 3 w 45"/>
                <a:gd name="T1" fmla="*/ 0 h 28"/>
                <a:gd name="T2" fmla="*/ 2 w 45"/>
                <a:gd name="T3" fmla="*/ 8 h 28"/>
                <a:gd name="T4" fmla="*/ 0 w 45"/>
                <a:gd name="T5" fmla="*/ 18 h 28"/>
                <a:gd name="T6" fmla="*/ 41 w 45"/>
                <a:gd name="T7" fmla="*/ 28 h 28"/>
                <a:gd name="T8" fmla="*/ 44 w 45"/>
                <a:gd name="T9" fmla="*/ 24 h 28"/>
                <a:gd name="T10" fmla="*/ 36 w 45"/>
                <a:gd name="T11" fmla="*/ 16 h 28"/>
                <a:gd name="T12" fmla="*/ 20 w 45"/>
                <a:gd name="T13" fmla="*/ 5 h 28"/>
                <a:gd name="T14" fmla="*/ 3 w 45"/>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28">
                  <a:moveTo>
                    <a:pt x="3" y="0"/>
                  </a:moveTo>
                  <a:cubicBezTo>
                    <a:pt x="2" y="8"/>
                    <a:pt x="2" y="8"/>
                    <a:pt x="2" y="8"/>
                  </a:cubicBezTo>
                  <a:cubicBezTo>
                    <a:pt x="0" y="18"/>
                    <a:pt x="0" y="18"/>
                    <a:pt x="0" y="18"/>
                  </a:cubicBezTo>
                  <a:cubicBezTo>
                    <a:pt x="41" y="28"/>
                    <a:pt x="41" y="28"/>
                    <a:pt x="41" y="28"/>
                  </a:cubicBezTo>
                  <a:cubicBezTo>
                    <a:pt x="44" y="28"/>
                    <a:pt x="45" y="26"/>
                    <a:pt x="44" y="24"/>
                  </a:cubicBezTo>
                  <a:cubicBezTo>
                    <a:pt x="42" y="21"/>
                    <a:pt x="39" y="18"/>
                    <a:pt x="36" y="16"/>
                  </a:cubicBezTo>
                  <a:cubicBezTo>
                    <a:pt x="29" y="10"/>
                    <a:pt x="20" y="5"/>
                    <a:pt x="20" y="5"/>
                  </a:cubicBezTo>
                  <a:lnTo>
                    <a:pt x="3" y="0"/>
                  </a:lnTo>
                  <a:close/>
                </a:path>
              </a:pathLst>
            </a:custGeom>
            <a:solidFill>
              <a:srgbClr val="00A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8" name="ïSľïḍê">
              <a:extLst>
                <a:ext uri="{FF2B5EF4-FFF2-40B4-BE49-F238E27FC236}">
                  <a16:creationId xmlns:a16="http://schemas.microsoft.com/office/drawing/2014/main" id="{B2FD3166-0DE5-4869-B2F7-6649CC7921B6}"/>
                </a:ext>
              </a:extLst>
            </p:cNvPr>
            <p:cNvSpPr/>
            <p:nvPr/>
          </p:nvSpPr>
          <p:spPr bwMode="auto">
            <a:xfrm>
              <a:off x="4144963" y="5457825"/>
              <a:ext cx="285750" cy="109538"/>
            </a:xfrm>
            <a:custGeom>
              <a:avLst/>
              <a:gdLst>
                <a:gd name="T0" fmla="*/ 0 w 47"/>
                <a:gd name="T1" fmla="*/ 0 h 18"/>
                <a:gd name="T2" fmla="*/ 1 w 47"/>
                <a:gd name="T3" fmla="*/ 8 h 18"/>
                <a:gd name="T4" fmla="*/ 1 w 47"/>
                <a:gd name="T5" fmla="*/ 18 h 18"/>
                <a:gd name="T6" fmla="*/ 43 w 47"/>
                <a:gd name="T7" fmla="*/ 18 h 18"/>
                <a:gd name="T8" fmla="*/ 45 w 47"/>
                <a:gd name="T9" fmla="*/ 14 h 18"/>
                <a:gd name="T10" fmla="*/ 36 w 47"/>
                <a:gd name="T11" fmla="*/ 8 h 18"/>
                <a:gd name="T12" fmla="*/ 18 w 47"/>
                <a:gd name="T13" fmla="*/ 1 h 18"/>
                <a:gd name="T14" fmla="*/ 0 w 47"/>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
                  <a:moveTo>
                    <a:pt x="0" y="0"/>
                  </a:moveTo>
                  <a:cubicBezTo>
                    <a:pt x="1" y="8"/>
                    <a:pt x="1" y="8"/>
                    <a:pt x="1" y="8"/>
                  </a:cubicBezTo>
                  <a:cubicBezTo>
                    <a:pt x="1" y="18"/>
                    <a:pt x="1" y="18"/>
                    <a:pt x="1" y="18"/>
                  </a:cubicBezTo>
                  <a:cubicBezTo>
                    <a:pt x="43" y="18"/>
                    <a:pt x="43" y="18"/>
                    <a:pt x="43" y="18"/>
                  </a:cubicBezTo>
                  <a:cubicBezTo>
                    <a:pt x="46" y="18"/>
                    <a:pt x="47" y="16"/>
                    <a:pt x="45" y="14"/>
                  </a:cubicBezTo>
                  <a:cubicBezTo>
                    <a:pt x="43" y="12"/>
                    <a:pt x="39" y="10"/>
                    <a:pt x="36" y="8"/>
                  </a:cubicBezTo>
                  <a:cubicBezTo>
                    <a:pt x="27" y="4"/>
                    <a:pt x="18" y="1"/>
                    <a:pt x="18" y="1"/>
                  </a:cubicBezTo>
                  <a:lnTo>
                    <a:pt x="0" y="0"/>
                  </a:lnTo>
                  <a:close/>
                </a:path>
              </a:pathLst>
            </a:custGeom>
            <a:solidFill>
              <a:srgbClr val="00A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9" name="i$ľíḍê">
              <a:extLst>
                <a:ext uri="{FF2B5EF4-FFF2-40B4-BE49-F238E27FC236}">
                  <a16:creationId xmlns:a16="http://schemas.microsoft.com/office/drawing/2014/main" id="{97B6F19D-459F-4112-A479-0A4A497634CD}"/>
                </a:ext>
              </a:extLst>
            </p:cNvPr>
            <p:cNvSpPr/>
            <p:nvPr/>
          </p:nvSpPr>
          <p:spPr bwMode="auto">
            <a:xfrm>
              <a:off x="3671888" y="3825875"/>
              <a:ext cx="679450" cy="1668463"/>
            </a:xfrm>
            <a:custGeom>
              <a:avLst/>
              <a:gdLst>
                <a:gd name="T0" fmla="*/ 5 w 112"/>
                <a:gd name="T1" fmla="*/ 14 h 275"/>
                <a:gd name="T2" fmla="*/ 14 w 112"/>
                <a:gd name="T3" fmla="*/ 138 h 275"/>
                <a:gd name="T4" fmla="*/ 5 w 112"/>
                <a:gd name="T5" fmla="*/ 272 h 275"/>
                <a:gd name="T6" fmla="*/ 28 w 112"/>
                <a:gd name="T7" fmla="*/ 275 h 275"/>
                <a:gd name="T8" fmla="*/ 58 w 112"/>
                <a:gd name="T9" fmla="*/ 165 h 275"/>
                <a:gd name="T10" fmla="*/ 58 w 112"/>
                <a:gd name="T11" fmla="*/ 84 h 275"/>
                <a:gd name="T12" fmla="*/ 78 w 112"/>
                <a:gd name="T13" fmla="*/ 150 h 275"/>
                <a:gd name="T14" fmla="*/ 76 w 112"/>
                <a:gd name="T15" fmla="*/ 270 h 275"/>
                <a:gd name="T16" fmla="*/ 98 w 112"/>
                <a:gd name="T17" fmla="*/ 270 h 275"/>
                <a:gd name="T18" fmla="*/ 112 w 112"/>
                <a:gd name="T19" fmla="*/ 138 h 275"/>
                <a:gd name="T20" fmla="*/ 82 w 112"/>
                <a:gd name="T21" fmla="*/ 0 h 275"/>
                <a:gd name="T22" fmla="*/ 5 w 112"/>
                <a:gd name="T23" fmla="*/ 14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275">
                  <a:moveTo>
                    <a:pt x="5" y="14"/>
                  </a:moveTo>
                  <a:cubicBezTo>
                    <a:pt x="5" y="14"/>
                    <a:pt x="0" y="80"/>
                    <a:pt x="14" y="138"/>
                  </a:cubicBezTo>
                  <a:cubicBezTo>
                    <a:pt x="5" y="272"/>
                    <a:pt x="5" y="272"/>
                    <a:pt x="5" y="272"/>
                  </a:cubicBezTo>
                  <a:cubicBezTo>
                    <a:pt x="28" y="275"/>
                    <a:pt x="28" y="275"/>
                    <a:pt x="28" y="275"/>
                  </a:cubicBezTo>
                  <a:cubicBezTo>
                    <a:pt x="28" y="275"/>
                    <a:pt x="51" y="186"/>
                    <a:pt x="58" y="165"/>
                  </a:cubicBezTo>
                  <a:cubicBezTo>
                    <a:pt x="66" y="142"/>
                    <a:pt x="58" y="84"/>
                    <a:pt x="58" y="84"/>
                  </a:cubicBezTo>
                  <a:cubicBezTo>
                    <a:pt x="58" y="84"/>
                    <a:pt x="78" y="129"/>
                    <a:pt x="78" y="150"/>
                  </a:cubicBezTo>
                  <a:cubicBezTo>
                    <a:pt x="78" y="171"/>
                    <a:pt x="76" y="270"/>
                    <a:pt x="76" y="270"/>
                  </a:cubicBezTo>
                  <a:cubicBezTo>
                    <a:pt x="76" y="270"/>
                    <a:pt x="91" y="274"/>
                    <a:pt x="98" y="270"/>
                  </a:cubicBezTo>
                  <a:cubicBezTo>
                    <a:pt x="106" y="266"/>
                    <a:pt x="112" y="138"/>
                    <a:pt x="112" y="138"/>
                  </a:cubicBezTo>
                  <a:cubicBezTo>
                    <a:pt x="82" y="0"/>
                    <a:pt x="82" y="0"/>
                    <a:pt x="82" y="0"/>
                  </a:cubicBezTo>
                  <a:cubicBezTo>
                    <a:pt x="82" y="0"/>
                    <a:pt x="48" y="10"/>
                    <a:pt x="5" y="14"/>
                  </a:cubicBezTo>
                  <a:close/>
                </a:path>
              </a:pathLst>
            </a:custGeom>
            <a:solidFill>
              <a:srgbClr val="0E0E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0" name="íšlîďè">
              <a:extLst>
                <a:ext uri="{FF2B5EF4-FFF2-40B4-BE49-F238E27FC236}">
                  <a16:creationId xmlns:a16="http://schemas.microsoft.com/office/drawing/2014/main" id="{0F326981-81C9-46ED-9D1A-B53D20468EC3}"/>
                </a:ext>
              </a:extLst>
            </p:cNvPr>
            <p:cNvSpPr/>
            <p:nvPr/>
          </p:nvSpPr>
          <p:spPr bwMode="auto">
            <a:xfrm>
              <a:off x="3519488" y="2922588"/>
              <a:ext cx="715963" cy="1212850"/>
            </a:xfrm>
            <a:custGeom>
              <a:avLst/>
              <a:gdLst>
                <a:gd name="T0" fmla="*/ 48 w 118"/>
                <a:gd name="T1" fmla="*/ 0 h 200"/>
                <a:gd name="T2" fmla="*/ 6 w 118"/>
                <a:gd name="T3" fmla="*/ 52 h 200"/>
                <a:gd name="T4" fmla="*/ 8 w 118"/>
                <a:gd name="T5" fmla="*/ 171 h 200"/>
                <a:gd name="T6" fmla="*/ 31 w 118"/>
                <a:gd name="T7" fmla="*/ 200 h 200"/>
                <a:gd name="T8" fmla="*/ 34 w 118"/>
                <a:gd name="T9" fmla="*/ 181 h 200"/>
                <a:gd name="T10" fmla="*/ 44 w 118"/>
                <a:gd name="T11" fmla="*/ 197 h 200"/>
                <a:gd name="T12" fmla="*/ 118 w 118"/>
                <a:gd name="T13" fmla="*/ 178 h 200"/>
                <a:gd name="T14" fmla="*/ 94 w 118"/>
                <a:gd name="T15" fmla="*/ 75 h 200"/>
                <a:gd name="T16" fmla="*/ 74 w 118"/>
                <a:gd name="T17" fmla="*/ 6 h 200"/>
                <a:gd name="T18" fmla="*/ 48 w 118"/>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00">
                  <a:moveTo>
                    <a:pt x="48" y="0"/>
                  </a:moveTo>
                  <a:cubicBezTo>
                    <a:pt x="48" y="0"/>
                    <a:pt x="18" y="7"/>
                    <a:pt x="6" y="52"/>
                  </a:cubicBezTo>
                  <a:cubicBezTo>
                    <a:pt x="0" y="75"/>
                    <a:pt x="8" y="171"/>
                    <a:pt x="8" y="171"/>
                  </a:cubicBezTo>
                  <a:cubicBezTo>
                    <a:pt x="8" y="171"/>
                    <a:pt x="12" y="200"/>
                    <a:pt x="31" y="200"/>
                  </a:cubicBezTo>
                  <a:cubicBezTo>
                    <a:pt x="34" y="181"/>
                    <a:pt x="34" y="181"/>
                    <a:pt x="34" y="181"/>
                  </a:cubicBezTo>
                  <a:cubicBezTo>
                    <a:pt x="44" y="197"/>
                    <a:pt x="44" y="197"/>
                    <a:pt x="44" y="197"/>
                  </a:cubicBezTo>
                  <a:cubicBezTo>
                    <a:pt x="118" y="178"/>
                    <a:pt x="118" y="178"/>
                    <a:pt x="118" y="178"/>
                  </a:cubicBezTo>
                  <a:cubicBezTo>
                    <a:pt x="118" y="178"/>
                    <a:pt x="84" y="125"/>
                    <a:pt x="94" y="75"/>
                  </a:cubicBezTo>
                  <a:cubicBezTo>
                    <a:pt x="104" y="25"/>
                    <a:pt x="74" y="6"/>
                    <a:pt x="74" y="6"/>
                  </a:cubicBezTo>
                  <a:cubicBezTo>
                    <a:pt x="74" y="6"/>
                    <a:pt x="56" y="19"/>
                    <a:pt x="48" y="0"/>
                  </a:cubicBezTo>
                  <a:close/>
                </a:path>
              </a:pathLst>
            </a:custGeom>
            <a:solidFill>
              <a:srgbClr val="00BE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1" name="ïṡļiďê">
              <a:extLst>
                <a:ext uri="{FF2B5EF4-FFF2-40B4-BE49-F238E27FC236}">
                  <a16:creationId xmlns:a16="http://schemas.microsoft.com/office/drawing/2014/main" id="{14D150F2-1196-4FE4-8C4E-7D0272BBF389}"/>
                </a:ext>
              </a:extLst>
            </p:cNvPr>
            <p:cNvSpPr/>
            <p:nvPr/>
          </p:nvSpPr>
          <p:spPr bwMode="auto">
            <a:xfrm>
              <a:off x="3744913" y="2503488"/>
              <a:ext cx="387350" cy="431800"/>
            </a:xfrm>
            <a:custGeom>
              <a:avLst/>
              <a:gdLst>
                <a:gd name="T0" fmla="*/ 48 w 64"/>
                <a:gd name="T1" fmla="*/ 21 h 71"/>
                <a:gd name="T2" fmla="*/ 39 w 64"/>
                <a:gd name="T3" fmla="*/ 68 h 71"/>
                <a:gd name="T4" fmla="*/ 2 w 64"/>
                <a:gd name="T5" fmla="*/ 44 h 71"/>
                <a:gd name="T6" fmla="*/ 21 w 64"/>
                <a:gd name="T7" fmla="*/ 6 h 71"/>
                <a:gd name="T8" fmla="*/ 48 w 64"/>
                <a:gd name="T9" fmla="*/ 21 h 71"/>
              </a:gdLst>
              <a:ahLst/>
              <a:cxnLst>
                <a:cxn ang="0">
                  <a:pos x="T0" y="T1"/>
                </a:cxn>
                <a:cxn ang="0">
                  <a:pos x="T2" y="T3"/>
                </a:cxn>
                <a:cxn ang="0">
                  <a:pos x="T4" y="T5"/>
                </a:cxn>
                <a:cxn ang="0">
                  <a:pos x="T6" y="T7"/>
                </a:cxn>
                <a:cxn ang="0">
                  <a:pos x="T8" y="T9"/>
                </a:cxn>
              </a:cxnLst>
              <a:rect l="0" t="0" r="r" b="b"/>
              <a:pathLst>
                <a:path w="64" h="71">
                  <a:moveTo>
                    <a:pt x="48" y="21"/>
                  </a:moveTo>
                  <a:cubicBezTo>
                    <a:pt x="48" y="21"/>
                    <a:pt x="64" y="64"/>
                    <a:pt x="39" y="68"/>
                  </a:cubicBezTo>
                  <a:cubicBezTo>
                    <a:pt x="14" y="71"/>
                    <a:pt x="2" y="55"/>
                    <a:pt x="2" y="44"/>
                  </a:cubicBezTo>
                  <a:cubicBezTo>
                    <a:pt x="2" y="33"/>
                    <a:pt x="0" y="12"/>
                    <a:pt x="21" y="6"/>
                  </a:cubicBezTo>
                  <a:cubicBezTo>
                    <a:pt x="42" y="0"/>
                    <a:pt x="48" y="21"/>
                    <a:pt x="48" y="21"/>
                  </a:cubicBezTo>
                  <a:close/>
                </a:path>
              </a:pathLst>
            </a:cu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2" name="íṧḷiḓè">
              <a:extLst>
                <a:ext uri="{FF2B5EF4-FFF2-40B4-BE49-F238E27FC236}">
                  <a16:creationId xmlns:a16="http://schemas.microsoft.com/office/drawing/2014/main" id="{8085940D-548F-4888-ABA2-227B52882DC7}"/>
                </a:ext>
              </a:extLst>
            </p:cNvPr>
            <p:cNvSpPr/>
            <p:nvPr/>
          </p:nvSpPr>
          <p:spPr bwMode="auto">
            <a:xfrm>
              <a:off x="3708401" y="2776538"/>
              <a:ext cx="96838" cy="96838"/>
            </a:xfrm>
            <a:prstGeom prst="ellipse">
              <a:avLst/>
            </a:pr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3" name="îšḻîḑè">
              <a:extLst>
                <a:ext uri="{FF2B5EF4-FFF2-40B4-BE49-F238E27FC236}">
                  <a16:creationId xmlns:a16="http://schemas.microsoft.com/office/drawing/2014/main" id="{4BC54F33-3A74-4F28-A54B-847CDD039A4D}"/>
                </a:ext>
              </a:extLst>
            </p:cNvPr>
            <p:cNvSpPr/>
            <p:nvPr/>
          </p:nvSpPr>
          <p:spPr bwMode="auto">
            <a:xfrm>
              <a:off x="3556001" y="2436813"/>
              <a:ext cx="466725" cy="388938"/>
            </a:xfrm>
            <a:custGeom>
              <a:avLst/>
              <a:gdLst>
                <a:gd name="T0" fmla="*/ 28 w 77"/>
                <a:gd name="T1" fmla="*/ 58 h 64"/>
                <a:gd name="T2" fmla="*/ 39 w 77"/>
                <a:gd name="T3" fmla="*/ 58 h 64"/>
                <a:gd name="T4" fmla="*/ 65 w 77"/>
                <a:gd name="T5" fmla="*/ 29 h 64"/>
                <a:gd name="T6" fmla="*/ 77 w 77"/>
                <a:gd name="T7" fmla="*/ 26 h 64"/>
                <a:gd name="T8" fmla="*/ 33 w 77"/>
                <a:gd name="T9" fmla="*/ 16 h 64"/>
                <a:gd name="T10" fmla="*/ 25 w 77"/>
                <a:gd name="T11" fmla="*/ 64 h 64"/>
                <a:gd name="T12" fmla="*/ 28 w 77"/>
                <a:gd name="T13" fmla="*/ 58 h 64"/>
              </a:gdLst>
              <a:ahLst/>
              <a:cxnLst>
                <a:cxn ang="0">
                  <a:pos x="T0" y="T1"/>
                </a:cxn>
                <a:cxn ang="0">
                  <a:pos x="T2" y="T3"/>
                </a:cxn>
                <a:cxn ang="0">
                  <a:pos x="T4" y="T5"/>
                </a:cxn>
                <a:cxn ang="0">
                  <a:pos x="T6" y="T7"/>
                </a:cxn>
                <a:cxn ang="0">
                  <a:pos x="T8" y="T9"/>
                </a:cxn>
                <a:cxn ang="0">
                  <a:pos x="T10" y="T11"/>
                </a:cxn>
                <a:cxn ang="0">
                  <a:pos x="T12" y="T13"/>
                </a:cxn>
              </a:cxnLst>
              <a:rect l="0" t="0" r="r" b="b"/>
              <a:pathLst>
                <a:path w="77" h="64">
                  <a:moveTo>
                    <a:pt x="28" y="58"/>
                  </a:moveTo>
                  <a:cubicBezTo>
                    <a:pt x="28" y="58"/>
                    <a:pt x="34" y="54"/>
                    <a:pt x="39" y="58"/>
                  </a:cubicBezTo>
                  <a:cubicBezTo>
                    <a:pt x="39" y="58"/>
                    <a:pt x="68" y="45"/>
                    <a:pt x="65" y="29"/>
                  </a:cubicBezTo>
                  <a:cubicBezTo>
                    <a:pt x="65" y="29"/>
                    <a:pt x="70" y="25"/>
                    <a:pt x="77" y="26"/>
                  </a:cubicBezTo>
                  <a:cubicBezTo>
                    <a:pt x="77" y="26"/>
                    <a:pt x="66" y="0"/>
                    <a:pt x="33" y="16"/>
                  </a:cubicBezTo>
                  <a:cubicBezTo>
                    <a:pt x="0" y="32"/>
                    <a:pt x="25" y="64"/>
                    <a:pt x="25" y="64"/>
                  </a:cubicBezTo>
                  <a:cubicBezTo>
                    <a:pt x="25" y="64"/>
                    <a:pt x="25" y="61"/>
                    <a:pt x="28" y="58"/>
                  </a:cubicBezTo>
                  <a:close/>
                </a:path>
              </a:pathLst>
            </a:custGeom>
            <a:solidFill>
              <a:srgbClr val="0E0E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4" name="isļïḓê">
              <a:extLst>
                <a:ext uri="{FF2B5EF4-FFF2-40B4-BE49-F238E27FC236}">
                  <a16:creationId xmlns:a16="http://schemas.microsoft.com/office/drawing/2014/main" id="{09DC5DB9-CA58-43A8-985F-D5B05309BA2C}"/>
                </a:ext>
              </a:extLst>
            </p:cNvPr>
            <p:cNvSpPr/>
            <p:nvPr/>
          </p:nvSpPr>
          <p:spPr bwMode="auto">
            <a:xfrm>
              <a:off x="3775076" y="2819400"/>
              <a:ext cx="193675" cy="206375"/>
            </a:xfrm>
            <a:custGeom>
              <a:avLst/>
              <a:gdLst>
                <a:gd name="T0" fmla="*/ 32 w 32"/>
                <a:gd name="T1" fmla="*/ 31 h 34"/>
                <a:gd name="T2" fmla="*/ 7 w 32"/>
                <a:gd name="T3" fmla="*/ 31 h 34"/>
                <a:gd name="T4" fmla="*/ 2 w 32"/>
                <a:gd name="T5" fmla="*/ 21 h 34"/>
                <a:gd name="T6" fmla="*/ 1 w 32"/>
                <a:gd name="T7" fmla="*/ 9 h 34"/>
                <a:gd name="T8" fmla="*/ 0 w 32"/>
                <a:gd name="T9" fmla="*/ 6 h 34"/>
                <a:gd name="T10" fmla="*/ 0 w 32"/>
                <a:gd name="T11" fmla="*/ 0 h 34"/>
                <a:gd name="T12" fmla="*/ 28 w 32"/>
                <a:gd name="T13" fmla="*/ 1 h 34"/>
                <a:gd name="T14" fmla="*/ 31 w 32"/>
                <a:gd name="T15" fmla="*/ 16 h 34"/>
                <a:gd name="T16" fmla="*/ 32 w 32"/>
                <a:gd name="T17" fmla="*/ 25 h 34"/>
                <a:gd name="T18" fmla="*/ 32 w 32"/>
                <a:gd name="T1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4">
                  <a:moveTo>
                    <a:pt x="32" y="31"/>
                  </a:moveTo>
                  <a:cubicBezTo>
                    <a:pt x="29" y="32"/>
                    <a:pt x="12" y="34"/>
                    <a:pt x="7" y="31"/>
                  </a:cubicBezTo>
                  <a:cubicBezTo>
                    <a:pt x="4" y="30"/>
                    <a:pt x="3" y="25"/>
                    <a:pt x="2" y="21"/>
                  </a:cubicBezTo>
                  <a:cubicBezTo>
                    <a:pt x="1" y="17"/>
                    <a:pt x="1" y="12"/>
                    <a:pt x="1" y="9"/>
                  </a:cubicBezTo>
                  <a:cubicBezTo>
                    <a:pt x="0" y="7"/>
                    <a:pt x="0" y="6"/>
                    <a:pt x="0" y="6"/>
                  </a:cubicBezTo>
                  <a:cubicBezTo>
                    <a:pt x="0" y="0"/>
                    <a:pt x="0" y="0"/>
                    <a:pt x="0" y="0"/>
                  </a:cubicBezTo>
                  <a:cubicBezTo>
                    <a:pt x="28" y="1"/>
                    <a:pt x="28" y="1"/>
                    <a:pt x="28" y="1"/>
                  </a:cubicBezTo>
                  <a:cubicBezTo>
                    <a:pt x="28" y="1"/>
                    <a:pt x="30" y="9"/>
                    <a:pt x="31" y="16"/>
                  </a:cubicBezTo>
                  <a:cubicBezTo>
                    <a:pt x="31" y="19"/>
                    <a:pt x="32" y="22"/>
                    <a:pt x="32" y="25"/>
                  </a:cubicBezTo>
                  <a:cubicBezTo>
                    <a:pt x="32" y="28"/>
                    <a:pt x="32" y="31"/>
                    <a:pt x="32" y="31"/>
                  </a:cubicBezTo>
                  <a:close/>
                </a:path>
              </a:pathLst>
            </a:cu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5" name="îşľïḓê">
              <a:extLst>
                <a:ext uri="{FF2B5EF4-FFF2-40B4-BE49-F238E27FC236}">
                  <a16:creationId xmlns:a16="http://schemas.microsoft.com/office/drawing/2014/main" id="{A1219E7A-C036-4F08-B244-9C948E2A94E4}"/>
                </a:ext>
              </a:extLst>
            </p:cNvPr>
            <p:cNvSpPr/>
            <p:nvPr/>
          </p:nvSpPr>
          <p:spPr bwMode="auto">
            <a:xfrm>
              <a:off x="3779838" y="2873375"/>
              <a:ext cx="188913" cy="98425"/>
            </a:xfrm>
            <a:custGeom>
              <a:avLst/>
              <a:gdLst>
                <a:gd name="T0" fmla="*/ 31 w 31"/>
                <a:gd name="T1" fmla="*/ 16 h 16"/>
                <a:gd name="T2" fmla="*/ 1 w 31"/>
                <a:gd name="T3" fmla="*/ 12 h 16"/>
                <a:gd name="T4" fmla="*/ 0 w 31"/>
                <a:gd name="T5" fmla="*/ 0 h 16"/>
                <a:gd name="T6" fmla="*/ 30 w 31"/>
                <a:gd name="T7" fmla="*/ 7 h 16"/>
                <a:gd name="T8" fmla="*/ 31 w 31"/>
                <a:gd name="T9" fmla="*/ 16 h 16"/>
              </a:gdLst>
              <a:ahLst/>
              <a:cxnLst>
                <a:cxn ang="0">
                  <a:pos x="T0" y="T1"/>
                </a:cxn>
                <a:cxn ang="0">
                  <a:pos x="T2" y="T3"/>
                </a:cxn>
                <a:cxn ang="0">
                  <a:pos x="T4" y="T5"/>
                </a:cxn>
                <a:cxn ang="0">
                  <a:pos x="T6" y="T7"/>
                </a:cxn>
                <a:cxn ang="0">
                  <a:pos x="T8" y="T9"/>
                </a:cxn>
              </a:cxnLst>
              <a:rect l="0" t="0" r="r" b="b"/>
              <a:pathLst>
                <a:path w="31" h="16">
                  <a:moveTo>
                    <a:pt x="31" y="16"/>
                  </a:moveTo>
                  <a:cubicBezTo>
                    <a:pt x="1" y="12"/>
                    <a:pt x="1" y="12"/>
                    <a:pt x="1" y="12"/>
                  </a:cubicBezTo>
                  <a:cubicBezTo>
                    <a:pt x="0" y="8"/>
                    <a:pt x="0" y="3"/>
                    <a:pt x="0" y="0"/>
                  </a:cubicBezTo>
                  <a:cubicBezTo>
                    <a:pt x="1" y="2"/>
                    <a:pt x="10" y="12"/>
                    <a:pt x="30" y="7"/>
                  </a:cubicBezTo>
                  <a:cubicBezTo>
                    <a:pt x="30" y="10"/>
                    <a:pt x="31" y="13"/>
                    <a:pt x="31" y="16"/>
                  </a:cubicBezTo>
                  <a:close/>
                </a:path>
              </a:pathLst>
            </a:custGeom>
            <a:solidFill>
              <a:srgbClr val="EBE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6" name="íṩliḋê">
              <a:extLst>
                <a:ext uri="{FF2B5EF4-FFF2-40B4-BE49-F238E27FC236}">
                  <a16:creationId xmlns:a16="http://schemas.microsoft.com/office/drawing/2014/main" id="{B931C343-EA42-468C-9F59-B257174B93DF}"/>
                </a:ext>
              </a:extLst>
            </p:cNvPr>
            <p:cNvSpPr/>
            <p:nvPr/>
          </p:nvSpPr>
          <p:spPr bwMode="auto">
            <a:xfrm>
              <a:off x="3568701" y="4019550"/>
              <a:ext cx="236538" cy="165100"/>
            </a:xfrm>
            <a:custGeom>
              <a:avLst/>
              <a:gdLst>
                <a:gd name="T0" fmla="*/ 5 w 39"/>
                <a:gd name="T1" fmla="*/ 27 h 27"/>
                <a:gd name="T2" fmla="*/ 5 w 39"/>
                <a:gd name="T3" fmla="*/ 20 h 27"/>
                <a:gd name="T4" fmla="*/ 20 w 39"/>
                <a:gd name="T5" fmla="*/ 5 h 27"/>
                <a:gd name="T6" fmla="*/ 35 w 39"/>
                <a:gd name="T7" fmla="*/ 20 h 27"/>
                <a:gd name="T8" fmla="*/ 35 w 39"/>
                <a:gd name="T9" fmla="*/ 27 h 27"/>
                <a:gd name="T10" fmla="*/ 39 w 39"/>
                <a:gd name="T11" fmla="*/ 27 h 27"/>
                <a:gd name="T12" fmla="*/ 39 w 39"/>
                <a:gd name="T13" fmla="*/ 20 h 27"/>
                <a:gd name="T14" fmla="*/ 20 w 39"/>
                <a:gd name="T15" fmla="*/ 0 h 27"/>
                <a:gd name="T16" fmla="*/ 0 w 39"/>
                <a:gd name="T17" fmla="*/ 20 h 27"/>
                <a:gd name="T18" fmla="*/ 0 w 39"/>
                <a:gd name="T19" fmla="*/ 27 h 27"/>
                <a:gd name="T20" fmla="*/ 5 w 39"/>
                <a:gd name="T2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7">
                  <a:moveTo>
                    <a:pt x="5" y="27"/>
                  </a:moveTo>
                  <a:cubicBezTo>
                    <a:pt x="5" y="20"/>
                    <a:pt x="5" y="20"/>
                    <a:pt x="5" y="20"/>
                  </a:cubicBezTo>
                  <a:cubicBezTo>
                    <a:pt x="5" y="11"/>
                    <a:pt x="11" y="5"/>
                    <a:pt x="20" y="5"/>
                  </a:cubicBezTo>
                  <a:cubicBezTo>
                    <a:pt x="28" y="5"/>
                    <a:pt x="35" y="11"/>
                    <a:pt x="35" y="20"/>
                  </a:cubicBezTo>
                  <a:cubicBezTo>
                    <a:pt x="35" y="27"/>
                    <a:pt x="35" y="27"/>
                    <a:pt x="35" y="27"/>
                  </a:cubicBezTo>
                  <a:cubicBezTo>
                    <a:pt x="39" y="27"/>
                    <a:pt x="39" y="27"/>
                    <a:pt x="39" y="27"/>
                  </a:cubicBezTo>
                  <a:cubicBezTo>
                    <a:pt x="39" y="20"/>
                    <a:pt x="39" y="20"/>
                    <a:pt x="39" y="20"/>
                  </a:cubicBezTo>
                  <a:cubicBezTo>
                    <a:pt x="39" y="9"/>
                    <a:pt x="31" y="0"/>
                    <a:pt x="20" y="0"/>
                  </a:cubicBezTo>
                  <a:cubicBezTo>
                    <a:pt x="9" y="0"/>
                    <a:pt x="0" y="9"/>
                    <a:pt x="0" y="20"/>
                  </a:cubicBezTo>
                  <a:cubicBezTo>
                    <a:pt x="0" y="27"/>
                    <a:pt x="0" y="27"/>
                    <a:pt x="0" y="27"/>
                  </a:cubicBezTo>
                  <a:lnTo>
                    <a:pt x="5" y="27"/>
                  </a:lnTo>
                  <a:close/>
                </a:path>
              </a:pathLst>
            </a:custGeom>
            <a:solidFill>
              <a:srgbClr val="EBE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7" name="iŝ1îḑé">
              <a:extLst>
                <a:ext uri="{FF2B5EF4-FFF2-40B4-BE49-F238E27FC236}">
                  <a16:creationId xmlns:a16="http://schemas.microsoft.com/office/drawing/2014/main" id="{BA4D4231-DBBA-4E93-9539-D4997690376E}"/>
                </a:ext>
              </a:extLst>
            </p:cNvPr>
            <p:cNvSpPr/>
            <p:nvPr/>
          </p:nvSpPr>
          <p:spPr bwMode="auto">
            <a:xfrm>
              <a:off x="3482976" y="4152900"/>
              <a:ext cx="406400" cy="436563"/>
            </a:xfrm>
            <a:custGeom>
              <a:avLst/>
              <a:gdLst>
                <a:gd name="T0" fmla="*/ 67 w 67"/>
                <a:gd name="T1" fmla="*/ 0 h 72"/>
                <a:gd name="T2" fmla="*/ 67 w 67"/>
                <a:gd name="T3" fmla="*/ 68 h 72"/>
                <a:gd name="T4" fmla="*/ 63 w 67"/>
                <a:gd name="T5" fmla="*/ 72 h 72"/>
                <a:gd name="T6" fmla="*/ 5 w 67"/>
                <a:gd name="T7" fmla="*/ 72 h 72"/>
                <a:gd name="T8" fmla="*/ 0 w 67"/>
                <a:gd name="T9" fmla="*/ 68 h 72"/>
                <a:gd name="T10" fmla="*/ 0 w 67"/>
                <a:gd name="T11" fmla="*/ 0 h 72"/>
                <a:gd name="T12" fmla="*/ 67 w 67"/>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67" h="72">
                  <a:moveTo>
                    <a:pt x="67" y="0"/>
                  </a:moveTo>
                  <a:cubicBezTo>
                    <a:pt x="67" y="68"/>
                    <a:pt x="67" y="68"/>
                    <a:pt x="67" y="68"/>
                  </a:cubicBezTo>
                  <a:cubicBezTo>
                    <a:pt x="67" y="70"/>
                    <a:pt x="65" y="72"/>
                    <a:pt x="63" y="72"/>
                  </a:cubicBezTo>
                  <a:cubicBezTo>
                    <a:pt x="5" y="72"/>
                    <a:pt x="5" y="72"/>
                    <a:pt x="5" y="72"/>
                  </a:cubicBezTo>
                  <a:cubicBezTo>
                    <a:pt x="2" y="72"/>
                    <a:pt x="0" y="70"/>
                    <a:pt x="0" y="68"/>
                  </a:cubicBezTo>
                  <a:cubicBezTo>
                    <a:pt x="0" y="0"/>
                    <a:pt x="0" y="0"/>
                    <a:pt x="0" y="0"/>
                  </a:cubicBezTo>
                  <a:lnTo>
                    <a:pt x="67" y="0"/>
                  </a:lnTo>
                  <a:close/>
                </a:path>
              </a:pathLst>
            </a:cu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8" name="íSľïḓé">
              <a:extLst>
                <a:ext uri="{FF2B5EF4-FFF2-40B4-BE49-F238E27FC236}">
                  <a16:creationId xmlns:a16="http://schemas.microsoft.com/office/drawing/2014/main" id="{C91F15AB-E466-4494-AB7F-6913FDB268D8}"/>
                </a:ext>
              </a:extLst>
            </p:cNvPr>
            <p:cNvSpPr/>
            <p:nvPr/>
          </p:nvSpPr>
          <p:spPr bwMode="auto">
            <a:xfrm>
              <a:off x="3482976" y="4152900"/>
              <a:ext cx="406400" cy="255588"/>
            </a:xfrm>
            <a:custGeom>
              <a:avLst/>
              <a:gdLst>
                <a:gd name="T0" fmla="*/ 67 w 67"/>
                <a:gd name="T1" fmla="*/ 0 h 42"/>
                <a:gd name="T2" fmla="*/ 67 w 67"/>
                <a:gd name="T3" fmla="*/ 16 h 42"/>
                <a:gd name="T4" fmla="*/ 67 w 67"/>
                <a:gd name="T5" fmla="*/ 16 h 42"/>
                <a:gd name="T6" fmla="*/ 53 w 67"/>
                <a:gd name="T7" fmla="*/ 14 h 42"/>
                <a:gd name="T8" fmla="*/ 41 w 67"/>
                <a:gd name="T9" fmla="*/ 26 h 42"/>
                <a:gd name="T10" fmla="*/ 26 w 67"/>
                <a:gd name="T11" fmla="*/ 26 h 42"/>
                <a:gd name="T12" fmla="*/ 22 w 67"/>
                <a:gd name="T13" fmla="*/ 22 h 42"/>
                <a:gd name="T14" fmla="*/ 13 w 67"/>
                <a:gd name="T15" fmla="*/ 27 h 42"/>
                <a:gd name="T16" fmla="*/ 9 w 67"/>
                <a:gd name="T17" fmla="*/ 38 h 42"/>
                <a:gd name="T18" fmla="*/ 6 w 67"/>
                <a:gd name="T19" fmla="*/ 41 h 42"/>
                <a:gd name="T20" fmla="*/ 0 w 67"/>
                <a:gd name="T21" fmla="*/ 41 h 42"/>
                <a:gd name="T22" fmla="*/ 0 w 67"/>
                <a:gd name="T23" fmla="*/ 0 h 42"/>
                <a:gd name="T24" fmla="*/ 67 w 67"/>
                <a:gd name="T2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42">
                  <a:moveTo>
                    <a:pt x="67" y="0"/>
                  </a:moveTo>
                  <a:cubicBezTo>
                    <a:pt x="67" y="16"/>
                    <a:pt x="67" y="16"/>
                    <a:pt x="67" y="16"/>
                  </a:cubicBezTo>
                  <a:cubicBezTo>
                    <a:pt x="67" y="16"/>
                    <a:pt x="67" y="16"/>
                    <a:pt x="67" y="16"/>
                  </a:cubicBezTo>
                  <a:cubicBezTo>
                    <a:pt x="63" y="18"/>
                    <a:pt x="58" y="13"/>
                    <a:pt x="53" y="14"/>
                  </a:cubicBezTo>
                  <a:cubicBezTo>
                    <a:pt x="47" y="15"/>
                    <a:pt x="45" y="22"/>
                    <a:pt x="41" y="26"/>
                  </a:cubicBezTo>
                  <a:cubicBezTo>
                    <a:pt x="37" y="30"/>
                    <a:pt x="30" y="30"/>
                    <a:pt x="26" y="26"/>
                  </a:cubicBezTo>
                  <a:cubicBezTo>
                    <a:pt x="25" y="25"/>
                    <a:pt x="24" y="23"/>
                    <a:pt x="22" y="22"/>
                  </a:cubicBezTo>
                  <a:cubicBezTo>
                    <a:pt x="18" y="20"/>
                    <a:pt x="14" y="23"/>
                    <a:pt x="13" y="27"/>
                  </a:cubicBezTo>
                  <a:cubicBezTo>
                    <a:pt x="11" y="30"/>
                    <a:pt x="10" y="34"/>
                    <a:pt x="9" y="38"/>
                  </a:cubicBezTo>
                  <a:cubicBezTo>
                    <a:pt x="8" y="39"/>
                    <a:pt x="7" y="41"/>
                    <a:pt x="6" y="41"/>
                  </a:cubicBezTo>
                  <a:cubicBezTo>
                    <a:pt x="4" y="42"/>
                    <a:pt x="2" y="42"/>
                    <a:pt x="0" y="41"/>
                  </a:cubicBezTo>
                  <a:cubicBezTo>
                    <a:pt x="0" y="0"/>
                    <a:pt x="0" y="0"/>
                    <a:pt x="0" y="0"/>
                  </a:cubicBezTo>
                  <a:lnTo>
                    <a:pt x="67" y="0"/>
                  </a:lnTo>
                  <a:close/>
                </a:path>
              </a:pathLst>
            </a:custGeom>
            <a:solidFill>
              <a:srgbClr val="F065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9" name="ïṥlïḍê">
              <a:extLst>
                <a:ext uri="{FF2B5EF4-FFF2-40B4-BE49-F238E27FC236}">
                  <a16:creationId xmlns:a16="http://schemas.microsoft.com/office/drawing/2014/main" id="{5D3A0C0D-800A-4A0D-8169-F911047DAFBB}"/>
                </a:ext>
              </a:extLst>
            </p:cNvPr>
            <p:cNvSpPr/>
            <p:nvPr/>
          </p:nvSpPr>
          <p:spPr bwMode="auto">
            <a:xfrm>
              <a:off x="3276601" y="2971800"/>
              <a:ext cx="455613" cy="1157288"/>
            </a:xfrm>
            <a:custGeom>
              <a:avLst/>
              <a:gdLst>
                <a:gd name="T0" fmla="*/ 55 w 75"/>
                <a:gd name="T1" fmla="*/ 191 h 191"/>
                <a:gd name="T2" fmla="*/ 73 w 75"/>
                <a:gd name="T3" fmla="*/ 180 h 191"/>
                <a:gd name="T4" fmla="*/ 52 w 75"/>
                <a:gd name="T5" fmla="*/ 174 h 191"/>
                <a:gd name="T6" fmla="*/ 29 w 75"/>
                <a:gd name="T7" fmla="*/ 124 h 191"/>
                <a:gd name="T8" fmla="*/ 43 w 75"/>
                <a:gd name="T9" fmla="*/ 92 h 191"/>
                <a:gd name="T10" fmla="*/ 56 w 75"/>
                <a:gd name="T11" fmla="*/ 66 h 191"/>
                <a:gd name="T12" fmla="*/ 64 w 75"/>
                <a:gd name="T13" fmla="*/ 39 h 191"/>
                <a:gd name="T14" fmla="*/ 73 w 75"/>
                <a:gd name="T15" fmla="*/ 1 h 191"/>
                <a:gd name="T16" fmla="*/ 73 w 75"/>
                <a:gd name="T17" fmla="*/ 0 h 191"/>
                <a:gd name="T18" fmla="*/ 9 w 75"/>
                <a:gd name="T19" fmla="*/ 72 h 191"/>
                <a:gd name="T20" fmla="*/ 3 w 75"/>
                <a:gd name="T21" fmla="*/ 106 h 191"/>
                <a:gd name="T22" fmla="*/ 55 w 75"/>
                <a:gd name="T23"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191">
                  <a:moveTo>
                    <a:pt x="55" y="191"/>
                  </a:moveTo>
                  <a:cubicBezTo>
                    <a:pt x="55" y="191"/>
                    <a:pt x="75" y="190"/>
                    <a:pt x="73" y="180"/>
                  </a:cubicBezTo>
                  <a:cubicBezTo>
                    <a:pt x="72" y="172"/>
                    <a:pt x="52" y="174"/>
                    <a:pt x="52" y="174"/>
                  </a:cubicBezTo>
                  <a:cubicBezTo>
                    <a:pt x="52" y="174"/>
                    <a:pt x="29" y="154"/>
                    <a:pt x="29" y="124"/>
                  </a:cubicBezTo>
                  <a:cubicBezTo>
                    <a:pt x="29" y="111"/>
                    <a:pt x="35" y="100"/>
                    <a:pt x="43" y="92"/>
                  </a:cubicBezTo>
                  <a:cubicBezTo>
                    <a:pt x="51" y="83"/>
                    <a:pt x="56" y="66"/>
                    <a:pt x="56" y="66"/>
                  </a:cubicBezTo>
                  <a:cubicBezTo>
                    <a:pt x="56" y="66"/>
                    <a:pt x="62" y="52"/>
                    <a:pt x="64" y="39"/>
                  </a:cubicBezTo>
                  <a:cubicBezTo>
                    <a:pt x="66" y="26"/>
                    <a:pt x="69" y="14"/>
                    <a:pt x="73" y="1"/>
                  </a:cubicBezTo>
                  <a:cubicBezTo>
                    <a:pt x="73" y="0"/>
                    <a:pt x="73" y="0"/>
                    <a:pt x="73" y="0"/>
                  </a:cubicBezTo>
                  <a:cubicBezTo>
                    <a:pt x="73" y="0"/>
                    <a:pt x="26" y="21"/>
                    <a:pt x="9" y="72"/>
                  </a:cubicBezTo>
                  <a:cubicBezTo>
                    <a:pt x="6" y="82"/>
                    <a:pt x="3" y="94"/>
                    <a:pt x="3" y="106"/>
                  </a:cubicBezTo>
                  <a:cubicBezTo>
                    <a:pt x="0" y="170"/>
                    <a:pt x="55" y="191"/>
                    <a:pt x="55" y="191"/>
                  </a:cubicBezTo>
                  <a:close/>
                </a:path>
              </a:pathLst>
            </a:cu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0" name="ïšļîḍê">
              <a:extLst>
                <a:ext uri="{FF2B5EF4-FFF2-40B4-BE49-F238E27FC236}">
                  <a16:creationId xmlns:a16="http://schemas.microsoft.com/office/drawing/2014/main" id="{009D94BC-BF7A-44EF-AB89-6A627808E956}"/>
                </a:ext>
              </a:extLst>
            </p:cNvPr>
            <p:cNvSpPr/>
            <p:nvPr/>
          </p:nvSpPr>
          <p:spPr bwMode="auto">
            <a:xfrm>
              <a:off x="3282951" y="2971800"/>
              <a:ext cx="436563" cy="1047750"/>
            </a:xfrm>
            <a:custGeom>
              <a:avLst/>
              <a:gdLst>
                <a:gd name="T0" fmla="*/ 8 w 72"/>
                <a:gd name="T1" fmla="*/ 72 h 173"/>
                <a:gd name="T2" fmla="*/ 2 w 72"/>
                <a:gd name="T3" fmla="*/ 106 h 173"/>
                <a:gd name="T4" fmla="*/ 27 w 72"/>
                <a:gd name="T5" fmla="*/ 173 h 173"/>
                <a:gd name="T6" fmla="*/ 39 w 72"/>
                <a:gd name="T7" fmla="*/ 159 h 173"/>
                <a:gd name="T8" fmla="*/ 28 w 72"/>
                <a:gd name="T9" fmla="*/ 124 h 173"/>
                <a:gd name="T10" fmla="*/ 42 w 72"/>
                <a:gd name="T11" fmla="*/ 92 h 173"/>
                <a:gd name="T12" fmla="*/ 55 w 72"/>
                <a:gd name="T13" fmla="*/ 66 h 173"/>
                <a:gd name="T14" fmla="*/ 63 w 72"/>
                <a:gd name="T15" fmla="*/ 39 h 173"/>
                <a:gd name="T16" fmla="*/ 72 w 72"/>
                <a:gd name="T17" fmla="*/ 1 h 173"/>
                <a:gd name="T18" fmla="*/ 72 w 72"/>
                <a:gd name="T19" fmla="*/ 0 h 173"/>
                <a:gd name="T20" fmla="*/ 8 w 72"/>
                <a:gd name="T21" fmla="*/ 7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173">
                  <a:moveTo>
                    <a:pt x="8" y="72"/>
                  </a:moveTo>
                  <a:cubicBezTo>
                    <a:pt x="5" y="82"/>
                    <a:pt x="2" y="94"/>
                    <a:pt x="2" y="106"/>
                  </a:cubicBezTo>
                  <a:cubicBezTo>
                    <a:pt x="0" y="139"/>
                    <a:pt x="14" y="160"/>
                    <a:pt x="27" y="173"/>
                  </a:cubicBezTo>
                  <a:cubicBezTo>
                    <a:pt x="32" y="169"/>
                    <a:pt x="35" y="164"/>
                    <a:pt x="39" y="159"/>
                  </a:cubicBezTo>
                  <a:cubicBezTo>
                    <a:pt x="33" y="151"/>
                    <a:pt x="28" y="138"/>
                    <a:pt x="28" y="124"/>
                  </a:cubicBezTo>
                  <a:cubicBezTo>
                    <a:pt x="28" y="111"/>
                    <a:pt x="34" y="100"/>
                    <a:pt x="42" y="92"/>
                  </a:cubicBezTo>
                  <a:cubicBezTo>
                    <a:pt x="50" y="83"/>
                    <a:pt x="55" y="66"/>
                    <a:pt x="55" y="66"/>
                  </a:cubicBezTo>
                  <a:cubicBezTo>
                    <a:pt x="55" y="66"/>
                    <a:pt x="61" y="52"/>
                    <a:pt x="63" y="39"/>
                  </a:cubicBezTo>
                  <a:cubicBezTo>
                    <a:pt x="65" y="26"/>
                    <a:pt x="68" y="14"/>
                    <a:pt x="72" y="1"/>
                  </a:cubicBezTo>
                  <a:cubicBezTo>
                    <a:pt x="72" y="0"/>
                    <a:pt x="72" y="0"/>
                    <a:pt x="72" y="0"/>
                  </a:cubicBezTo>
                  <a:cubicBezTo>
                    <a:pt x="72" y="0"/>
                    <a:pt x="25" y="21"/>
                    <a:pt x="8" y="72"/>
                  </a:cubicBezTo>
                  <a:close/>
                </a:path>
              </a:pathLst>
            </a:custGeom>
            <a:solidFill>
              <a:srgbClr val="00A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1" name="íṡ1ïďè">
              <a:extLst>
                <a:ext uri="{FF2B5EF4-FFF2-40B4-BE49-F238E27FC236}">
                  <a16:creationId xmlns:a16="http://schemas.microsoft.com/office/drawing/2014/main" id="{3E3F4EFF-1F20-448F-B53B-167613664E0E}"/>
                </a:ext>
              </a:extLst>
            </p:cNvPr>
            <p:cNvSpPr/>
            <p:nvPr/>
          </p:nvSpPr>
          <p:spPr bwMode="auto">
            <a:xfrm>
              <a:off x="4708526" y="2266950"/>
              <a:ext cx="212725" cy="139700"/>
            </a:xfrm>
            <a:custGeom>
              <a:avLst/>
              <a:gdLst>
                <a:gd name="T0" fmla="*/ 5 w 35"/>
                <a:gd name="T1" fmla="*/ 23 h 23"/>
                <a:gd name="T2" fmla="*/ 0 w 35"/>
                <a:gd name="T3" fmla="*/ 20 h 23"/>
                <a:gd name="T4" fmla="*/ 32 w 35"/>
                <a:gd name="T5" fmla="*/ 0 h 23"/>
                <a:gd name="T6" fmla="*/ 35 w 35"/>
                <a:gd name="T7" fmla="*/ 5 h 23"/>
                <a:gd name="T8" fmla="*/ 5 w 35"/>
                <a:gd name="T9" fmla="*/ 23 h 23"/>
              </a:gdLst>
              <a:ahLst/>
              <a:cxnLst>
                <a:cxn ang="0">
                  <a:pos x="T0" y="T1"/>
                </a:cxn>
                <a:cxn ang="0">
                  <a:pos x="T2" y="T3"/>
                </a:cxn>
                <a:cxn ang="0">
                  <a:pos x="T4" y="T5"/>
                </a:cxn>
                <a:cxn ang="0">
                  <a:pos x="T6" y="T7"/>
                </a:cxn>
                <a:cxn ang="0">
                  <a:pos x="T8" y="T9"/>
                </a:cxn>
              </a:cxnLst>
              <a:rect l="0" t="0" r="r" b="b"/>
              <a:pathLst>
                <a:path w="35" h="23">
                  <a:moveTo>
                    <a:pt x="5" y="23"/>
                  </a:moveTo>
                  <a:cubicBezTo>
                    <a:pt x="6" y="21"/>
                    <a:pt x="0" y="20"/>
                    <a:pt x="0" y="20"/>
                  </a:cubicBezTo>
                  <a:cubicBezTo>
                    <a:pt x="32" y="0"/>
                    <a:pt x="32" y="0"/>
                    <a:pt x="32" y="0"/>
                  </a:cubicBezTo>
                  <a:cubicBezTo>
                    <a:pt x="35" y="5"/>
                    <a:pt x="35" y="5"/>
                    <a:pt x="35" y="5"/>
                  </a:cubicBezTo>
                  <a:lnTo>
                    <a:pt x="5" y="23"/>
                  </a:lnTo>
                  <a:close/>
                </a:path>
              </a:pathLst>
            </a:custGeom>
            <a:solidFill>
              <a:srgbClr val="0E0E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2" name="iṡḷiḑê">
              <a:extLst>
                <a:ext uri="{FF2B5EF4-FFF2-40B4-BE49-F238E27FC236}">
                  <a16:creationId xmlns:a16="http://schemas.microsoft.com/office/drawing/2014/main" id="{88D21383-4D92-4178-8306-C4787AB9F360}"/>
                </a:ext>
              </a:extLst>
            </p:cNvPr>
            <p:cNvSpPr/>
            <p:nvPr/>
          </p:nvSpPr>
          <p:spPr bwMode="auto">
            <a:xfrm>
              <a:off x="4903788" y="2230438"/>
              <a:ext cx="90488" cy="68263"/>
            </a:xfrm>
            <a:custGeom>
              <a:avLst/>
              <a:gdLst>
                <a:gd name="T0" fmla="*/ 0 w 15"/>
                <a:gd name="T1" fmla="*/ 6 h 11"/>
                <a:gd name="T2" fmla="*/ 6 w 15"/>
                <a:gd name="T3" fmla="*/ 2 h 11"/>
                <a:gd name="T4" fmla="*/ 15 w 15"/>
                <a:gd name="T5" fmla="*/ 0 h 11"/>
                <a:gd name="T6" fmla="*/ 10 w 15"/>
                <a:gd name="T7" fmla="*/ 10 h 11"/>
                <a:gd name="T8" fmla="*/ 3 w 15"/>
                <a:gd name="T9" fmla="*/ 11 h 11"/>
                <a:gd name="T10" fmla="*/ 0 w 15"/>
                <a:gd name="T11" fmla="*/ 6 h 11"/>
              </a:gdLst>
              <a:ahLst/>
              <a:cxnLst>
                <a:cxn ang="0">
                  <a:pos x="T0" y="T1"/>
                </a:cxn>
                <a:cxn ang="0">
                  <a:pos x="T2" y="T3"/>
                </a:cxn>
                <a:cxn ang="0">
                  <a:pos x="T4" y="T5"/>
                </a:cxn>
                <a:cxn ang="0">
                  <a:pos x="T6" y="T7"/>
                </a:cxn>
                <a:cxn ang="0">
                  <a:pos x="T8" y="T9"/>
                </a:cxn>
                <a:cxn ang="0">
                  <a:pos x="T10" y="T11"/>
                </a:cxn>
              </a:cxnLst>
              <a:rect l="0" t="0" r="r" b="b"/>
              <a:pathLst>
                <a:path w="15" h="11">
                  <a:moveTo>
                    <a:pt x="0" y="6"/>
                  </a:moveTo>
                  <a:cubicBezTo>
                    <a:pt x="0" y="6"/>
                    <a:pt x="2" y="2"/>
                    <a:pt x="6" y="2"/>
                  </a:cubicBezTo>
                  <a:cubicBezTo>
                    <a:pt x="10" y="2"/>
                    <a:pt x="12" y="5"/>
                    <a:pt x="15" y="0"/>
                  </a:cubicBezTo>
                  <a:cubicBezTo>
                    <a:pt x="15" y="0"/>
                    <a:pt x="15" y="9"/>
                    <a:pt x="10" y="10"/>
                  </a:cubicBezTo>
                  <a:cubicBezTo>
                    <a:pt x="5" y="10"/>
                    <a:pt x="3" y="11"/>
                    <a:pt x="3" y="11"/>
                  </a:cubicBezTo>
                  <a:lnTo>
                    <a:pt x="0" y="6"/>
                  </a:lnTo>
                  <a:close/>
                </a:path>
              </a:pathLst>
            </a:custGeom>
            <a:solidFill>
              <a:srgbClr val="353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3" name="íŝļïḓê">
              <a:extLst>
                <a:ext uri="{FF2B5EF4-FFF2-40B4-BE49-F238E27FC236}">
                  <a16:creationId xmlns:a16="http://schemas.microsoft.com/office/drawing/2014/main" id="{32F1BAF6-6993-42F2-8B42-70059418FE0F}"/>
                </a:ext>
              </a:extLst>
            </p:cNvPr>
            <p:cNvSpPr/>
            <p:nvPr/>
          </p:nvSpPr>
          <p:spPr bwMode="auto">
            <a:xfrm>
              <a:off x="3362326" y="2673350"/>
              <a:ext cx="144463" cy="412750"/>
            </a:xfrm>
            <a:custGeom>
              <a:avLst/>
              <a:gdLst>
                <a:gd name="T0" fmla="*/ 22 w 24"/>
                <a:gd name="T1" fmla="*/ 0 h 68"/>
                <a:gd name="T2" fmla="*/ 21 w 24"/>
                <a:gd name="T3" fmla="*/ 0 h 68"/>
                <a:gd name="T4" fmla="*/ 9 w 24"/>
                <a:gd name="T5" fmla="*/ 29 h 68"/>
                <a:gd name="T6" fmla="*/ 9 w 24"/>
                <a:gd name="T7" fmla="*/ 44 h 68"/>
                <a:gd name="T8" fmla="*/ 0 w 24"/>
                <a:gd name="T9" fmla="*/ 67 h 68"/>
                <a:gd name="T10" fmla="*/ 1 w 24"/>
                <a:gd name="T11" fmla="*/ 68 h 68"/>
                <a:gd name="T12" fmla="*/ 10 w 24"/>
                <a:gd name="T13" fmla="*/ 33 h 68"/>
                <a:gd name="T14" fmla="*/ 21 w 24"/>
                <a:gd name="T15" fmla="*/ 12 h 68"/>
                <a:gd name="T16" fmla="*/ 22 w 24"/>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68">
                  <a:moveTo>
                    <a:pt x="22" y="0"/>
                  </a:moveTo>
                  <a:cubicBezTo>
                    <a:pt x="22" y="0"/>
                    <a:pt x="21" y="0"/>
                    <a:pt x="21" y="0"/>
                  </a:cubicBezTo>
                  <a:cubicBezTo>
                    <a:pt x="23" y="12"/>
                    <a:pt x="11" y="18"/>
                    <a:pt x="9" y="29"/>
                  </a:cubicBezTo>
                  <a:cubicBezTo>
                    <a:pt x="8" y="34"/>
                    <a:pt x="9" y="39"/>
                    <a:pt x="9" y="44"/>
                  </a:cubicBezTo>
                  <a:cubicBezTo>
                    <a:pt x="9" y="52"/>
                    <a:pt x="6" y="60"/>
                    <a:pt x="0" y="67"/>
                  </a:cubicBezTo>
                  <a:cubicBezTo>
                    <a:pt x="0" y="68"/>
                    <a:pt x="0" y="68"/>
                    <a:pt x="1" y="68"/>
                  </a:cubicBezTo>
                  <a:cubicBezTo>
                    <a:pt x="10" y="57"/>
                    <a:pt x="9" y="47"/>
                    <a:pt x="10" y="33"/>
                  </a:cubicBezTo>
                  <a:cubicBezTo>
                    <a:pt x="10" y="24"/>
                    <a:pt x="16" y="20"/>
                    <a:pt x="21" y="12"/>
                  </a:cubicBezTo>
                  <a:cubicBezTo>
                    <a:pt x="23" y="8"/>
                    <a:pt x="24" y="5"/>
                    <a:pt x="22" y="0"/>
                  </a:cubicBezTo>
                  <a:close/>
                </a:path>
              </a:pathLst>
            </a:custGeom>
            <a:solidFill>
              <a:srgbClr val="1111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4" name="íŝ1ïḋe">
              <a:extLst>
                <a:ext uri="{FF2B5EF4-FFF2-40B4-BE49-F238E27FC236}">
                  <a16:creationId xmlns:a16="http://schemas.microsoft.com/office/drawing/2014/main" id="{6835E60F-9896-44E8-92A1-C601F79ECB30}"/>
                </a:ext>
              </a:extLst>
            </p:cNvPr>
            <p:cNvSpPr/>
            <p:nvPr/>
          </p:nvSpPr>
          <p:spPr bwMode="auto">
            <a:xfrm>
              <a:off x="3652838" y="2449513"/>
              <a:ext cx="266700" cy="187325"/>
            </a:xfrm>
            <a:custGeom>
              <a:avLst/>
              <a:gdLst>
                <a:gd name="T0" fmla="*/ 44 w 44"/>
                <a:gd name="T1" fmla="*/ 10 h 31"/>
                <a:gd name="T2" fmla="*/ 0 w 44"/>
                <a:gd name="T3" fmla="*/ 30 h 31"/>
                <a:gd name="T4" fmla="*/ 1 w 44"/>
                <a:gd name="T5" fmla="*/ 30 h 31"/>
                <a:gd name="T6" fmla="*/ 43 w 44"/>
                <a:gd name="T7" fmla="*/ 12 h 31"/>
                <a:gd name="T8" fmla="*/ 44 w 44"/>
                <a:gd name="T9" fmla="*/ 10 h 31"/>
              </a:gdLst>
              <a:ahLst/>
              <a:cxnLst>
                <a:cxn ang="0">
                  <a:pos x="T0" y="T1"/>
                </a:cxn>
                <a:cxn ang="0">
                  <a:pos x="T2" y="T3"/>
                </a:cxn>
                <a:cxn ang="0">
                  <a:pos x="T4" y="T5"/>
                </a:cxn>
                <a:cxn ang="0">
                  <a:pos x="T6" y="T7"/>
                </a:cxn>
                <a:cxn ang="0">
                  <a:pos x="T8" y="T9"/>
                </a:cxn>
              </a:cxnLst>
              <a:rect l="0" t="0" r="r" b="b"/>
              <a:pathLst>
                <a:path w="44" h="31">
                  <a:moveTo>
                    <a:pt x="44" y="10"/>
                  </a:moveTo>
                  <a:cubicBezTo>
                    <a:pt x="27" y="0"/>
                    <a:pt x="4" y="11"/>
                    <a:pt x="0" y="30"/>
                  </a:cubicBezTo>
                  <a:cubicBezTo>
                    <a:pt x="0" y="31"/>
                    <a:pt x="1" y="31"/>
                    <a:pt x="1" y="30"/>
                  </a:cubicBezTo>
                  <a:cubicBezTo>
                    <a:pt x="9" y="11"/>
                    <a:pt x="24" y="6"/>
                    <a:pt x="43" y="12"/>
                  </a:cubicBezTo>
                  <a:cubicBezTo>
                    <a:pt x="44" y="12"/>
                    <a:pt x="44" y="10"/>
                    <a:pt x="44" y="10"/>
                  </a:cubicBezTo>
                  <a:close/>
                </a:path>
              </a:pathLst>
            </a:custGeom>
            <a:solidFill>
              <a:srgbClr val="1111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5" name="îṩ1íḋè">
              <a:extLst>
                <a:ext uri="{FF2B5EF4-FFF2-40B4-BE49-F238E27FC236}">
                  <a16:creationId xmlns:a16="http://schemas.microsoft.com/office/drawing/2014/main" id="{5DF73CC4-AD7D-4C4F-8826-335E6D60A33C}"/>
                </a:ext>
              </a:extLst>
            </p:cNvPr>
            <p:cNvSpPr/>
            <p:nvPr/>
          </p:nvSpPr>
          <p:spPr bwMode="auto">
            <a:xfrm>
              <a:off x="8096251" y="2025650"/>
              <a:ext cx="612775" cy="1400175"/>
            </a:xfrm>
            <a:custGeom>
              <a:avLst/>
              <a:gdLst>
                <a:gd name="T0" fmla="*/ 43 w 101"/>
                <a:gd name="T1" fmla="*/ 192 h 231"/>
                <a:gd name="T2" fmla="*/ 13 w 101"/>
                <a:gd name="T3" fmla="*/ 116 h 231"/>
                <a:gd name="T4" fmla="*/ 18 w 101"/>
                <a:gd name="T5" fmla="*/ 15 h 231"/>
                <a:gd name="T6" fmla="*/ 1 w 101"/>
                <a:gd name="T7" fmla="*/ 13 h 231"/>
                <a:gd name="T8" fmla="*/ 13 w 101"/>
                <a:gd name="T9" fmla="*/ 5 h 231"/>
                <a:gd name="T10" fmla="*/ 26 w 101"/>
                <a:gd name="T11" fmla="*/ 2 h 231"/>
                <a:gd name="T12" fmla="*/ 39 w 101"/>
                <a:gd name="T13" fmla="*/ 117 h 231"/>
                <a:gd name="T14" fmla="*/ 94 w 101"/>
                <a:gd name="T15" fmla="*/ 192 h 231"/>
                <a:gd name="T16" fmla="*/ 62 w 101"/>
                <a:gd name="T17" fmla="*/ 231 h 231"/>
                <a:gd name="T18" fmla="*/ 43 w 101"/>
                <a:gd name="T19" fmla="*/ 19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231">
                  <a:moveTo>
                    <a:pt x="43" y="192"/>
                  </a:moveTo>
                  <a:cubicBezTo>
                    <a:pt x="43" y="192"/>
                    <a:pt x="12" y="126"/>
                    <a:pt x="13" y="116"/>
                  </a:cubicBezTo>
                  <a:cubicBezTo>
                    <a:pt x="14" y="107"/>
                    <a:pt x="18" y="15"/>
                    <a:pt x="18" y="15"/>
                  </a:cubicBezTo>
                  <a:cubicBezTo>
                    <a:pt x="18" y="15"/>
                    <a:pt x="0" y="16"/>
                    <a:pt x="1" y="13"/>
                  </a:cubicBezTo>
                  <a:cubicBezTo>
                    <a:pt x="1" y="9"/>
                    <a:pt x="13" y="5"/>
                    <a:pt x="13" y="5"/>
                  </a:cubicBezTo>
                  <a:cubicBezTo>
                    <a:pt x="13" y="5"/>
                    <a:pt x="20" y="0"/>
                    <a:pt x="26" y="2"/>
                  </a:cubicBezTo>
                  <a:cubicBezTo>
                    <a:pt x="33" y="4"/>
                    <a:pt x="39" y="117"/>
                    <a:pt x="39" y="117"/>
                  </a:cubicBezTo>
                  <a:cubicBezTo>
                    <a:pt x="39" y="117"/>
                    <a:pt x="101" y="173"/>
                    <a:pt x="94" y="192"/>
                  </a:cubicBezTo>
                  <a:cubicBezTo>
                    <a:pt x="87" y="210"/>
                    <a:pt x="62" y="231"/>
                    <a:pt x="62" y="231"/>
                  </a:cubicBezTo>
                  <a:lnTo>
                    <a:pt x="43" y="192"/>
                  </a:lnTo>
                  <a:close/>
                </a:path>
              </a:pathLst>
            </a:cu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6" name="iṩlide">
              <a:extLst>
                <a:ext uri="{FF2B5EF4-FFF2-40B4-BE49-F238E27FC236}">
                  <a16:creationId xmlns:a16="http://schemas.microsoft.com/office/drawing/2014/main" id="{23318D51-A506-43EA-8918-4174B2E07ED0}"/>
                </a:ext>
              </a:extLst>
            </p:cNvPr>
            <p:cNvSpPr/>
            <p:nvPr/>
          </p:nvSpPr>
          <p:spPr bwMode="auto">
            <a:xfrm>
              <a:off x="8167688" y="2419350"/>
              <a:ext cx="541338" cy="1006475"/>
            </a:xfrm>
            <a:custGeom>
              <a:avLst/>
              <a:gdLst>
                <a:gd name="T0" fmla="*/ 27 w 89"/>
                <a:gd name="T1" fmla="*/ 52 h 166"/>
                <a:gd name="T2" fmla="*/ 24 w 89"/>
                <a:gd name="T3" fmla="*/ 0 h 166"/>
                <a:gd name="T4" fmla="*/ 3 w 89"/>
                <a:gd name="T5" fmla="*/ 6 h 166"/>
                <a:gd name="T6" fmla="*/ 1 w 89"/>
                <a:gd name="T7" fmla="*/ 51 h 166"/>
                <a:gd name="T8" fmla="*/ 31 w 89"/>
                <a:gd name="T9" fmla="*/ 127 h 166"/>
                <a:gd name="T10" fmla="*/ 50 w 89"/>
                <a:gd name="T11" fmla="*/ 166 h 166"/>
                <a:gd name="T12" fmla="*/ 82 w 89"/>
                <a:gd name="T13" fmla="*/ 127 h 166"/>
                <a:gd name="T14" fmla="*/ 27 w 89"/>
                <a:gd name="T15" fmla="*/ 52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166">
                  <a:moveTo>
                    <a:pt x="27" y="52"/>
                  </a:moveTo>
                  <a:cubicBezTo>
                    <a:pt x="27" y="52"/>
                    <a:pt x="26" y="27"/>
                    <a:pt x="24" y="0"/>
                  </a:cubicBezTo>
                  <a:cubicBezTo>
                    <a:pt x="3" y="6"/>
                    <a:pt x="3" y="6"/>
                    <a:pt x="3" y="6"/>
                  </a:cubicBezTo>
                  <a:cubicBezTo>
                    <a:pt x="3" y="27"/>
                    <a:pt x="2" y="47"/>
                    <a:pt x="1" y="51"/>
                  </a:cubicBezTo>
                  <a:cubicBezTo>
                    <a:pt x="0" y="61"/>
                    <a:pt x="31" y="127"/>
                    <a:pt x="31" y="127"/>
                  </a:cubicBezTo>
                  <a:cubicBezTo>
                    <a:pt x="50" y="166"/>
                    <a:pt x="50" y="166"/>
                    <a:pt x="50" y="166"/>
                  </a:cubicBezTo>
                  <a:cubicBezTo>
                    <a:pt x="50" y="166"/>
                    <a:pt x="75" y="145"/>
                    <a:pt x="82" y="127"/>
                  </a:cubicBezTo>
                  <a:cubicBezTo>
                    <a:pt x="89" y="108"/>
                    <a:pt x="27" y="52"/>
                    <a:pt x="27" y="52"/>
                  </a:cubicBezTo>
                  <a:close/>
                </a:path>
              </a:pathLst>
            </a:custGeom>
            <a:solidFill>
              <a:srgbClr val="E349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7" name="îṩ1iḓè">
              <a:extLst>
                <a:ext uri="{FF2B5EF4-FFF2-40B4-BE49-F238E27FC236}">
                  <a16:creationId xmlns:a16="http://schemas.microsoft.com/office/drawing/2014/main" id="{D87C3059-C3F0-4ACE-B02F-E7AEA44268A5}"/>
                </a:ext>
              </a:extLst>
            </p:cNvPr>
            <p:cNvSpPr/>
            <p:nvPr/>
          </p:nvSpPr>
          <p:spPr bwMode="auto">
            <a:xfrm>
              <a:off x="7427913" y="2152650"/>
              <a:ext cx="85725" cy="1309688"/>
            </a:xfrm>
            <a:prstGeom prst="rect">
              <a:avLst/>
            </a:prstGeom>
            <a:solidFill>
              <a:srgbClr val="DC609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8" name="ïṣ1íḑé">
              <a:extLst>
                <a:ext uri="{FF2B5EF4-FFF2-40B4-BE49-F238E27FC236}">
                  <a16:creationId xmlns:a16="http://schemas.microsoft.com/office/drawing/2014/main" id="{A02D7E10-2CA2-41B9-8168-BBC6A42E57CB}"/>
                </a:ext>
              </a:extLst>
            </p:cNvPr>
            <p:cNvSpPr/>
            <p:nvPr/>
          </p:nvSpPr>
          <p:spPr bwMode="auto">
            <a:xfrm>
              <a:off x="7427913" y="2152650"/>
              <a:ext cx="85725"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9" name="iS1îḋê">
              <a:extLst>
                <a:ext uri="{FF2B5EF4-FFF2-40B4-BE49-F238E27FC236}">
                  <a16:creationId xmlns:a16="http://schemas.microsoft.com/office/drawing/2014/main" id="{8BD840D6-B52F-41C5-95FB-A33AF27D8988}"/>
                </a:ext>
              </a:extLst>
            </p:cNvPr>
            <p:cNvSpPr/>
            <p:nvPr/>
          </p:nvSpPr>
          <p:spPr bwMode="auto">
            <a:xfrm>
              <a:off x="7112001" y="2152650"/>
              <a:ext cx="315913" cy="1309688"/>
            </a:xfrm>
            <a:custGeom>
              <a:avLst/>
              <a:gdLst>
                <a:gd name="T0" fmla="*/ 52 w 52"/>
                <a:gd name="T1" fmla="*/ 0 h 216"/>
                <a:gd name="T2" fmla="*/ 0 w 52"/>
                <a:gd name="T3" fmla="*/ 0 h 216"/>
                <a:gd name="T4" fmla="*/ 0 w 52"/>
                <a:gd name="T5" fmla="*/ 24 h 216"/>
                <a:gd name="T6" fmla="*/ 0 w 52"/>
                <a:gd name="T7" fmla="*/ 26 h 216"/>
                <a:gd name="T8" fmla="*/ 29 w 52"/>
                <a:gd name="T9" fmla="*/ 136 h 216"/>
                <a:gd name="T10" fmla="*/ 23 w 52"/>
                <a:gd name="T11" fmla="*/ 144 h 216"/>
                <a:gd name="T12" fmla="*/ 18 w 52"/>
                <a:gd name="T13" fmla="*/ 139 h 216"/>
                <a:gd name="T14" fmla="*/ 0 w 52"/>
                <a:gd name="T15" fmla="*/ 66 h 216"/>
                <a:gd name="T16" fmla="*/ 0 w 52"/>
                <a:gd name="T17" fmla="*/ 216 h 216"/>
                <a:gd name="T18" fmla="*/ 52 w 52"/>
                <a:gd name="T19" fmla="*/ 216 h 216"/>
                <a:gd name="T20" fmla="*/ 52 w 52"/>
                <a:gd name="T2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216">
                  <a:moveTo>
                    <a:pt x="52" y="0"/>
                  </a:moveTo>
                  <a:cubicBezTo>
                    <a:pt x="0" y="0"/>
                    <a:pt x="0" y="0"/>
                    <a:pt x="0" y="0"/>
                  </a:cubicBezTo>
                  <a:cubicBezTo>
                    <a:pt x="0" y="24"/>
                    <a:pt x="0" y="24"/>
                    <a:pt x="0" y="24"/>
                  </a:cubicBezTo>
                  <a:cubicBezTo>
                    <a:pt x="0" y="25"/>
                    <a:pt x="0" y="25"/>
                    <a:pt x="0" y="26"/>
                  </a:cubicBezTo>
                  <a:cubicBezTo>
                    <a:pt x="12" y="62"/>
                    <a:pt x="21" y="99"/>
                    <a:pt x="29" y="136"/>
                  </a:cubicBezTo>
                  <a:cubicBezTo>
                    <a:pt x="30" y="141"/>
                    <a:pt x="26" y="144"/>
                    <a:pt x="23" y="144"/>
                  </a:cubicBezTo>
                  <a:cubicBezTo>
                    <a:pt x="21" y="144"/>
                    <a:pt x="18" y="142"/>
                    <a:pt x="18" y="139"/>
                  </a:cubicBezTo>
                  <a:cubicBezTo>
                    <a:pt x="13" y="115"/>
                    <a:pt x="7" y="90"/>
                    <a:pt x="0" y="66"/>
                  </a:cubicBezTo>
                  <a:cubicBezTo>
                    <a:pt x="0" y="216"/>
                    <a:pt x="0" y="216"/>
                    <a:pt x="0" y="216"/>
                  </a:cubicBezTo>
                  <a:cubicBezTo>
                    <a:pt x="52" y="216"/>
                    <a:pt x="52" y="216"/>
                    <a:pt x="52" y="216"/>
                  </a:cubicBezTo>
                  <a:cubicBezTo>
                    <a:pt x="52" y="0"/>
                    <a:pt x="52" y="0"/>
                    <a:pt x="52" y="0"/>
                  </a:cubicBezTo>
                </a:path>
              </a:pathLst>
            </a:custGeom>
            <a:solidFill>
              <a:srgbClr val="EAE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0" name="ïŝlïḋè">
              <a:extLst>
                <a:ext uri="{FF2B5EF4-FFF2-40B4-BE49-F238E27FC236}">
                  <a16:creationId xmlns:a16="http://schemas.microsoft.com/office/drawing/2014/main" id="{C3695DD4-3B2B-4085-8CA1-843CA0FD54F6}"/>
                </a:ext>
              </a:extLst>
            </p:cNvPr>
            <p:cNvSpPr/>
            <p:nvPr/>
          </p:nvSpPr>
          <p:spPr bwMode="auto">
            <a:xfrm>
              <a:off x="7112001" y="2298700"/>
              <a:ext cx="182563" cy="727075"/>
            </a:xfrm>
            <a:custGeom>
              <a:avLst/>
              <a:gdLst>
                <a:gd name="T0" fmla="*/ 0 w 30"/>
                <a:gd name="T1" fmla="*/ 0 h 120"/>
                <a:gd name="T2" fmla="*/ 0 w 30"/>
                <a:gd name="T3" fmla="*/ 42 h 120"/>
                <a:gd name="T4" fmla="*/ 18 w 30"/>
                <a:gd name="T5" fmla="*/ 115 h 120"/>
                <a:gd name="T6" fmla="*/ 23 w 30"/>
                <a:gd name="T7" fmla="*/ 120 h 120"/>
                <a:gd name="T8" fmla="*/ 29 w 30"/>
                <a:gd name="T9" fmla="*/ 112 h 120"/>
                <a:gd name="T10" fmla="*/ 0 w 30"/>
                <a:gd name="T11" fmla="*/ 2 h 120"/>
                <a:gd name="T12" fmla="*/ 0 w 3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0" h="120">
                  <a:moveTo>
                    <a:pt x="0" y="0"/>
                  </a:moveTo>
                  <a:cubicBezTo>
                    <a:pt x="0" y="42"/>
                    <a:pt x="0" y="42"/>
                    <a:pt x="0" y="42"/>
                  </a:cubicBezTo>
                  <a:cubicBezTo>
                    <a:pt x="7" y="66"/>
                    <a:pt x="13" y="91"/>
                    <a:pt x="18" y="115"/>
                  </a:cubicBezTo>
                  <a:cubicBezTo>
                    <a:pt x="18" y="118"/>
                    <a:pt x="21" y="120"/>
                    <a:pt x="23" y="120"/>
                  </a:cubicBezTo>
                  <a:cubicBezTo>
                    <a:pt x="26" y="120"/>
                    <a:pt x="30" y="117"/>
                    <a:pt x="29" y="112"/>
                  </a:cubicBezTo>
                  <a:cubicBezTo>
                    <a:pt x="21" y="75"/>
                    <a:pt x="12" y="38"/>
                    <a:pt x="0" y="2"/>
                  </a:cubicBezTo>
                  <a:cubicBezTo>
                    <a:pt x="0" y="1"/>
                    <a:pt x="0" y="1"/>
                    <a:pt x="0" y="0"/>
                  </a:cubicBezTo>
                </a:path>
              </a:pathLst>
            </a:custGeom>
            <a:solidFill>
              <a:srgbClr val="DC60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1" name="íṧ1íďe">
              <a:extLst>
                <a:ext uri="{FF2B5EF4-FFF2-40B4-BE49-F238E27FC236}">
                  <a16:creationId xmlns:a16="http://schemas.microsoft.com/office/drawing/2014/main" id="{76CA7A6F-15C3-47B8-92F0-CB8EAE678A74}"/>
                </a:ext>
              </a:extLst>
            </p:cNvPr>
            <p:cNvSpPr/>
            <p:nvPr/>
          </p:nvSpPr>
          <p:spPr bwMode="auto">
            <a:xfrm>
              <a:off x="7161213" y="2116138"/>
              <a:ext cx="1042988" cy="1309688"/>
            </a:xfrm>
            <a:prstGeom prst="rect">
              <a:avLst/>
            </a:prstGeom>
            <a:solidFill>
              <a:srgbClr val="3E039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2" name="îSḷíḍe">
              <a:extLst>
                <a:ext uri="{FF2B5EF4-FFF2-40B4-BE49-F238E27FC236}">
                  <a16:creationId xmlns:a16="http://schemas.microsoft.com/office/drawing/2014/main" id="{E5F9C003-EA0F-4CCB-9AE9-4CAE71B43701}"/>
                </a:ext>
              </a:extLst>
            </p:cNvPr>
            <p:cNvSpPr/>
            <p:nvPr/>
          </p:nvSpPr>
          <p:spPr bwMode="auto">
            <a:xfrm>
              <a:off x="7337426" y="2432050"/>
              <a:ext cx="692150"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3" name="îś1îďé">
              <a:extLst>
                <a:ext uri="{FF2B5EF4-FFF2-40B4-BE49-F238E27FC236}">
                  <a16:creationId xmlns:a16="http://schemas.microsoft.com/office/drawing/2014/main" id="{76F5B745-E5A8-4E64-8857-10DE231128DC}"/>
                </a:ext>
              </a:extLst>
            </p:cNvPr>
            <p:cNvSpPr/>
            <p:nvPr/>
          </p:nvSpPr>
          <p:spPr bwMode="auto">
            <a:xfrm>
              <a:off x="7573963" y="2432050"/>
              <a:ext cx="455613" cy="47625"/>
            </a:xfrm>
            <a:prstGeom prst="rect">
              <a:avLst/>
            </a:prstGeom>
            <a:solidFill>
              <a:srgbClr val="00BE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4" name="i$ḻíḋe">
              <a:extLst>
                <a:ext uri="{FF2B5EF4-FFF2-40B4-BE49-F238E27FC236}">
                  <a16:creationId xmlns:a16="http://schemas.microsoft.com/office/drawing/2014/main" id="{F0383A9F-375D-4AAE-8358-928B37D5078C}"/>
                </a:ext>
              </a:extLst>
            </p:cNvPr>
            <p:cNvSpPr/>
            <p:nvPr/>
          </p:nvSpPr>
          <p:spPr bwMode="auto">
            <a:xfrm>
              <a:off x="7337426" y="2770188"/>
              <a:ext cx="692150"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5" name="iṩ1íḍè">
              <a:extLst>
                <a:ext uri="{FF2B5EF4-FFF2-40B4-BE49-F238E27FC236}">
                  <a16:creationId xmlns:a16="http://schemas.microsoft.com/office/drawing/2014/main" id="{D7822AB8-56CD-41D2-914E-022A3937845F}"/>
                </a:ext>
              </a:extLst>
            </p:cNvPr>
            <p:cNvSpPr/>
            <p:nvPr/>
          </p:nvSpPr>
          <p:spPr bwMode="auto">
            <a:xfrm>
              <a:off x="7470776" y="2770188"/>
              <a:ext cx="558800" cy="49213"/>
            </a:xfrm>
            <a:prstGeom prst="rect">
              <a:avLst/>
            </a:prstGeom>
            <a:solidFill>
              <a:srgbClr val="00BE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6" name="ïṥlîḓê">
              <a:extLst>
                <a:ext uri="{FF2B5EF4-FFF2-40B4-BE49-F238E27FC236}">
                  <a16:creationId xmlns:a16="http://schemas.microsoft.com/office/drawing/2014/main" id="{372EFE91-48CC-458C-AD47-F523161C24F5}"/>
                </a:ext>
              </a:extLst>
            </p:cNvPr>
            <p:cNvSpPr/>
            <p:nvPr/>
          </p:nvSpPr>
          <p:spPr bwMode="auto">
            <a:xfrm>
              <a:off x="7337426" y="2262188"/>
              <a:ext cx="692150"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7" name="íṥļïḓè">
              <a:extLst>
                <a:ext uri="{FF2B5EF4-FFF2-40B4-BE49-F238E27FC236}">
                  <a16:creationId xmlns:a16="http://schemas.microsoft.com/office/drawing/2014/main" id="{2A801805-F04F-4929-96D1-1F2E28F35A71}"/>
                </a:ext>
              </a:extLst>
            </p:cNvPr>
            <p:cNvSpPr/>
            <p:nvPr/>
          </p:nvSpPr>
          <p:spPr bwMode="auto">
            <a:xfrm>
              <a:off x="7810501" y="2262188"/>
              <a:ext cx="219075" cy="47625"/>
            </a:xfrm>
            <a:prstGeom prst="rect">
              <a:avLst/>
            </a:prstGeom>
            <a:solidFill>
              <a:srgbClr val="00BE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8" name="ïšḷïdê">
              <a:extLst>
                <a:ext uri="{FF2B5EF4-FFF2-40B4-BE49-F238E27FC236}">
                  <a16:creationId xmlns:a16="http://schemas.microsoft.com/office/drawing/2014/main" id="{67CADE06-7C7A-4598-B07F-EE2CE7EA54A6}"/>
                </a:ext>
              </a:extLst>
            </p:cNvPr>
            <p:cNvSpPr/>
            <p:nvPr/>
          </p:nvSpPr>
          <p:spPr bwMode="auto">
            <a:xfrm>
              <a:off x="7337426" y="2601913"/>
              <a:ext cx="692150"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9" name="ïSḷîďê">
              <a:extLst>
                <a:ext uri="{FF2B5EF4-FFF2-40B4-BE49-F238E27FC236}">
                  <a16:creationId xmlns:a16="http://schemas.microsoft.com/office/drawing/2014/main" id="{A7698832-FC48-4449-B94C-CC6BE57C7A38}"/>
                </a:ext>
              </a:extLst>
            </p:cNvPr>
            <p:cNvSpPr/>
            <p:nvPr/>
          </p:nvSpPr>
          <p:spPr bwMode="auto">
            <a:xfrm>
              <a:off x="7731126" y="2601913"/>
              <a:ext cx="298450" cy="47625"/>
            </a:xfrm>
            <a:prstGeom prst="rect">
              <a:avLst/>
            </a:prstGeom>
            <a:solidFill>
              <a:srgbClr val="00BEB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0" name="îšļïdè">
              <a:extLst>
                <a:ext uri="{FF2B5EF4-FFF2-40B4-BE49-F238E27FC236}">
                  <a16:creationId xmlns:a16="http://schemas.microsoft.com/office/drawing/2014/main" id="{E4FC0DBD-326B-477A-B587-50765F283F81}"/>
                </a:ext>
              </a:extLst>
            </p:cNvPr>
            <p:cNvSpPr/>
            <p:nvPr/>
          </p:nvSpPr>
          <p:spPr bwMode="auto">
            <a:xfrm>
              <a:off x="7810501" y="2946400"/>
              <a:ext cx="66675"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1" name="ïsļíḍê">
              <a:extLst>
                <a:ext uri="{FF2B5EF4-FFF2-40B4-BE49-F238E27FC236}">
                  <a16:creationId xmlns:a16="http://schemas.microsoft.com/office/drawing/2014/main" id="{53EA9776-7581-4C61-AE4E-F143B715CD8A}"/>
                </a:ext>
              </a:extLst>
            </p:cNvPr>
            <p:cNvSpPr/>
            <p:nvPr/>
          </p:nvSpPr>
          <p:spPr bwMode="auto">
            <a:xfrm>
              <a:off x="7920038" y="2946400"/>
              <a:ext cx="73025" cy="66675"/>
            </a:xfrm>
            <a:prstGeom prst="rect">
              <a:avLst/>
            </a:prstGeom>
            <a:solidFill>
              <a:srgbClr val="E349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2" name="ïSļiḍè">
              <a:extLst>
                <a:ext uri="{FF2B5EF4-FFF2-40B4-BE49-F238E27FC236}">
                  <a16:creationId xmlns:a16="http://schemas.microsoft.com/office/drawing/2014/main" id="{7EED02E0-ACE1-4F4A-85A7-B89B160A1FFB}"/>
                </a:ext>
              </a:extLst>
            </p:cNvPr>
            <p:cNvSpPr/>
            <p:nvPr/>
          </p:nvSpPr>
          <p:spPr bwMode="auto">
            <a:xfrm>
              <a:off x="8029576" y="2946400"/>
              <a:ext cx="71438" cy="66675"/>
            </a:xfrm>
            <a:prstGeom prst="rect">
              <a:avLst/>
            </a:prstGeom>
            <a:solidFill>
              <a:srgbClr val="E349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3" name="i$ľíḍè">
              <a:extLst>
                <a:ext uri="{FF2B5EF4-FFF2-40B4-BE49-F238E27FC236}">
                  <a16:creationId xmlns:a16="http://schemas.microsoft.com/office/drawing/2014/main" id="{DCF05C05-5A74-4B03-82E7-161DC83FEF2C}"/>
                </a:ext>
              </a:extLst>
            </p:cNvPr>
            <p:cNvSpPr/>
            <p:nvPr/>
          </p:nvSpPr>
          <p:spPr bwMode="auto">
            <a:xfrm>
              <a:off x="7810501" y="3073400"/>
              <a:ext cx="66675" cy="730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4" name="í$ľiḓè">
              <a:extLst>
                <a:ext uri="{FF2B5EF4-FFF2-40B4-BE49-F238E27FC236}">
                  <a16:creationId xmlns:a16="http://schemas.microsoft.com/office/drawing/2014/main" id="{AD38280B-22C6-4230-A497-52CBB12C8F89}"/>
                </a:ext>
              </a:extLst>
            </p:cNvPr>
            <p:cNvSpPr/>
            <p:nvPr/>
          </p:nvSpPr>
          <p:spPr bwMode="auto">
            <a:xfrm>
              <a:off x="7920038" y="3073400"/>
              <a:ext cx="73025" cy="73025"/>
            </a:xfrm>
            <a:prstGeom prst="rect">
              <a:avLst/>
            </a:prstGeom>
            <a:solidFill>
              <a:srgbClr val="E349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5" name="íṡḷídê">
              <a:extLst>
                <a:ext uri="{FF2B5EF4-FFF2-40B4-BE49-F238E27FC236}">
                  <a16:creationId xmlns:a16="http://schemas.microsoft.com/office/drawing/2014/main" id="{3ABC8A9D-7F96-4410-BF41-BF108F546B39}"/>
                </a:ext>
              </a:extLst>
            </p:cNvPr>
            <p:cNvSpPr/>
            <p:nvPr/>
          </p:nvSpPr>
          <p:spPr bwMode="auto">
            <a:xfrm>
              <a:off x="8029576" y="3073400"/>
              <a:ext cx="71438" cy="73025"/>
            </a:xfrm>
            <a:prstGeom prst="rect">
              <a:avLst/>
            </a:prstGeom>
            <a:solidFill>
              <a:srgbClr val="E349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6" name="íṡľidé">
              <a:extLst>
                <a:ext uri="{FF2B5EF4-FFF2-40B4-BE49-F238E27FC236}">
                  <a16:creationId xmlns:a16="http://schemas.microsoft.com/office/drawing/2014/main" id="{6A7D6108-80A1-4C50-BA60-86C5D689C284}"/>
                </a:ext>
              </a:extLst>
            </p:cNvPr>
            <p:cNvSpPr/>
            <p:nvPr/>
          </p:nvSpPr>
          <p:spPr bwMode="auto">
            <a:xfrm>
              <a:off x="7810501" y="3208338"/>
              <a:ext cx="66675" cy="714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7" name="ïṣľïdê">
              <a:extLst>
                <a:ext uri="{FF2B5EF4-FFF2-40B4-BE49-F238E27FC236}">
                  <a16:creationId xmlns:a16="http://schemas.microsoft.com/office/drawing/2014/main" id="{5E1CF355-2951-4ED0-A937-00E11425BDEC}"/>
                </a:ext>
              </a:extLst>
            </p:cNvPr>
            <p:cNvSpPr/>
            <p:nvPr/>
          </p:nvSpPr>
          <p:spPr bwMode="auto">
            <a:xfrm>
              <a:off x="7920038" y="3208338"/>
              <a:ext cx="73025" cy="714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8" name="íŝļîḑé">
              <a:extLst>
                <a:ext uri="{FF2B5EF4-FFF2-40B4-BE49-F238E27FC236}">
                  <a16:creationId xmlns:a16="http://schemas.microsoft.com/office/drawing/2014/main" id="{2D4520DF-73BC-4D1D-AC8A-35DD8176C523}"/>
                </a:ext>
              </a:extLst>
            </p:cNvPr>
            <p:cNvSpPr/>
            <p:nvPr/>
          </p:nvSpPr>
          <p:spPr bwMode="auto">
            <a:xfrm>
              <a:off x="8029576" y="3208338"/>
              <a:ext cx="71438" cy="714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9" name="îsļiḍê">
              <a:extLst>
                <a:ext uri="{FF2B5EF4-FFF2-40B4-BE49-F238E27FC236}">
                  <a16:creationId xmlns:a16="http://schemas.microsoft.com/office/drawing/2014/main" id="{5CF09451-7A9C-4C33-B52A-9941F6B24CB7}"/>
                </a:ext>
              </a:extLst>
            </p:cNvPr>
            <p:cNvSpPr/>
            <p:nvPr/>
          </p:nvSpPr>
          <p:spPr bwMode="auto">
            <a:xfrm>
              <a:off x="7264401" y="2959100"/>
              <a:ext cx="309563" cy="174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0" name="iŝľiďe">
              <a:extLst>
                <a:ext uri="{FF2B5EF4-FFF2-40B4-BE49-F238E27FC236}">
                  <a16:creationId xmlns:a16="http://schemas.microsoft.com/office/drawing/2014/main" id="{64DAEFE5-E775-4437-B070-F80F1CCB7386}"/>
                </a:ext>
              </a:extLst>
            </p:cNvPr>
            <p:cNvSpPr/>
            <p:nvPr/>
          </p:nvSpPr>
          <p:spPr bwMode="auto">
            <a:xfrm>
              <a:off x="7264401" y="3013075"/>
              <a:ext cx="309563" cy="2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1" name="iṣ1ïḓe">
              <a:extLst>
                <a:ext uri="{FF2B5EF4-FFF2-40B4-BE49-F238E27FC236}">
                  <a16:creationId xmlns:a16="http://schemas.microsoft.com/office/drawing/2014/main" id="{82C88E7B-098D-4C2D-85C3-81C747940088}"/>
                </a:ext>
              </a:extLst>
            </p:cNvPr>
            <p:cNvSpPr/>
            <p:nvPr/>
          </p:nvSpPr>
          <p:spPr bwMode="auto">
            <a:xfrm>
              <a:off x="7264401" y="3073400"/>
              <a:ext cx="309563" cy="19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2" name="ïš1ïḑê">
              <a:extLst>
                <a:ext uri="{FF2B5EF4-FFF2-40B4-BE49-F238E27FC236}">
                  <a16:creationId xmlns:a16="http://schemas.microsoft.com/office/drawing/2014/main" id="{770DC5A5-5BDB-4D52-A2DF-30FE868DF5B7}"/>
                </a:ext>
              </a:extLst>
            </p:cNvPr>
            <p:cNvSpPr/>
            <p:nvPr/>
          </p:nvSpPr>
          <p:spPr bwMode="auto">
            <a:xfrm>
              <a:off x="7264401" y="3128963"/>
              <a:ext cx="193675" cy="174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3" name="ïṣlíḓê">
              <a:extLst>
                <a:ext uri="{FF2B5EF4-FFF2-40B4-BE49-F238E27FC236}">
                  <a16:creationId xmlns:a16="http://schemas.microsoft.com/office/drawing/2014/main" id="{80D5183C-7D5E-4161-9A34-982F002ADCDB}"/>
                </a:ext>
              </a:extLst>
            </p:cNvPr>
            <p:cNvSpPr/>
            <p:nvPr/>
          </p:nvSpPr>
          <p:spPr bwMode="auto">
            <a:xfrm>
              <a:off x="8513763" y="5499100"/>
              <a:ext cx="273050" cy="165100"/>
            </a:xfrm>
            <a:custGeom>
              <a:avLst/>
              <a:gdLst>
                <a:gd name="T0" fmla="*/ 42 w 45"/>
                <a:gd name="T1" fmla="*/ 0 h 27"/>
                <a:gd name="T2" fmla="*/ 43 w 45"/>
                <a:gd name="T3" fmla="*/ 7 h 27"/>
                <a:gd name="T4" fmla="*/ 45 w 45"/>
                <a:gd name="T5" fmla="*/ 17 h 27"/>
                <a:gd name="T6" fmla="*/ 4 w 45"/>
                <a:gd name="T7" fmla="*/ 27 h 27"/>
                <a:gd name="T8" fmla="*/ 1 w 45"/>
                <a:gd name="T9" fmla="*/ 23 h 27"/>
                <a:gd name="T10" fmla="*/ 9 w 45"/>
                <a:gd name="T11" fmla="*/ 15 h 27"/>
                <a:gd name="T12" fmla="*/ 25 w 45"/>
                <a:gd name="T13" fmla="*/ 4 h 27"/>
                <a:gd name="T14" fmla="*/ 42 w 45"/>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27">
                  <a:moveTo>
                    <a:pt x="42" y="0"/>
                  </a:moveTo>
                  <a:cubicBezTo>
                    <a:pt x="43" y="7"/>
                    <a:pt x="43" y="7"/>
                    <a:pt x="43" y="7"/>
                  </a:cubicBezTo>
                  <a:cubicBezTo>
                    <a:pt x="45" y="17"/>
                    <a:pt x="45" y="17"/>
                    <a:pt x="45" y="17"/>
                  </a:cubicBezTo>
                  <a:cubicBezTo>
                    <a:pt x="4" y="27"/>
                    <a:pt x="4" y="27"/>
                    <a:pt x="4" y="27"/>
                  </a:cubicBezTo>
                  <a:cubicBezTo>
                    <a:pt x="1" y="27"/>
                    <a:pt x="0" y="25"/>
                    <a:pt x="1" y="23"/>
                  </a:cubicBezTo>
                  <a:cubicBezTo>
                    <a:pt x="3" y="20"/>
                    <a:pt x="6" y="17"/>
                    <a:pt x="9" y="15"/>
                  </a:cubicBezTo>
                  <a:cubicBezTo>
                    <a:pt x="16" y="9"/>
                    <a:pt x="25" y="4"/>
                    <a:pt x="25" y="4"/>
                  </a:cubicBez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4" name="ïşḷïḓê">
              <a:extLst>
                <a:ext uri="{FF2B5EF4-FFF2-40B4-BE49-F238E27FC236}">
                  <a16:creationId xmlns:a16="http://schemas.microsoft.com/office/drawing/2014/main" id="{2C231A76-F045-4BBF-B862-B23A5A69CCFB}"/>
                </a:ext>
              </a:extLst>
            </p:cNvPr>
            <p:cNvSpPr/>
            <p:nvPr/>
          </p:nvSpPr>
          <p:spPr bwMode="auto">
            <a:xfrm>
              <a:off x="8053388" y="5499100"/>
              <a:ext cx="284163" cy="109538"/>
            </a:xfrm>
            <a:custGeom>
              <a:avLst/>
              <a:gdLst>
                <a:gd name="T0" fmla="*/ 47 w 47"/>
                <a:gd name="T1" fmla="*/ 0 h 18"/>
                <a:gd name="T2" fmla="*/ 47 w 47"/>
                <a:gd name="T3" fmla="*/ 7 h 18"/>
                <a:gd name="T4" fmla="*/ 46 w 47"/>
                <a:gd name="T5" fmla="*/ 17 h 18"/>
                <a:gd name="T6" fmla="*/ 4 w 47"/>
                <a:gd name="T7" fmla="*/ 18 h 18"/>
                <a:gd name="T8" fmla="*/ 2 w 47"/>
                <a:gd name="T9" fmla="*/ 13 h 18"/>
                <a:gd name="T10" fmla="*/ 11 w 47"/>
                <a:gd name="T11" fmla="*/ 7 h 18"/>
                <a:gd name="T12" fmla="*/ 29 w 47"/>
                <a:gd name="T13" fmla="*/ 0 h 18"/>
                <a:gd name="T14" fmla="*/ 47 w 47"/>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8">
                  <a:moveTo>
                    <a:pt x="47" y="0"/>
                  </a:moveTo>
                  <a:cubicBezTo>
                    <a:pt x="47" y="7"/>
                    <a:pt x="47" y="7"/>
                    <a:pt x="47" y="7"/>
                  </a:cubicBezTo>
                  <a:cubicBezTo>
                    <a:pt x="46" y="17"/>
                    <a:pt x="46" y="17"/>
                    <a:pt x="46" y="17"/>
                  </a:cubicBezTo>
                  <a:cubicBezTo>
                    <a:pt x="4" y="18"/>
                    <a:pt x="4" y="18"/>
                    <a:pt x="4" y="18"/>
                  </a:cubicBezTo>
                  <a:cubicBezTo>
                    <a:pt x="1" y="18"/>
                    <a:pt x="0" y="15"/>
                    <a:pt x="2" y="13"/>
                  </a:cubicBezTo>
                  <a:cubicBezTo>
                    <a:pt x="4" y="11"/>
                    <a:pt x="8" y="9"/>
                    <a:pt x="11" y="7"/>
                  </a:cubicBezTo>
                  <a:cubicBezTo>
                    <a:pt x="20" y="3"/>
                    <a:pt x="29" y="0"/>
                    <a:pt x="29"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5" name="í$ḻîdè">
              <a:extLst>
                <a:ext uri="{FF2B5EF4-FFF2-40B4-BE49-F238E27FC236}">
                  <a16:creationId xmlns:a16="http://schemas.microsoft.com/office/drawing/2014/main" id="{77FEF15F-0482-417E-8551-CBD9D54F2D43}"/>
                </a:ext>
              </a:extLst>
            </p:cNvPr>
            <p:cNvSpPr/>
            <p:nvPr/>
          </p:nvSpPr>
          <p:spPr bwMode="auto">
            <a:xfrm>
              <a:off x="8132763" y="3868738"/>
              <a:ext cx="679450" cy="1662113"/>
            </a:xfrm>
            <a:custGeom>
              <a:avLst/>
              <a:gdLst>
                <a:gd name="T0" fmla="*/ 112 w 112"/>
                <a:gd name="T1" fmla="*/ 14 h 274"/>
                <a:gd name="T2" fmla="*/ 92 w 112"/>
                <a:gd name="T3" fmla="*/ 137 h 274"/>
                <a:gd name="T4" fmla="*/ 107 w 112"/>
                <a:gd name="T5" fmla="*/ 271 h 274"/>
                <a:gd name="T6" fmla="*/ 84 w 112"/>
                <a:gd name="T7" fmla="*/ 274 h 274"/>
                <a:gd name="T8" fmla="*/ 54 w 112"/>
                <a:gd name="T9" fmla="*/ 165 h 274"/>
                <a:gd name="T10" fmla="*/ 54 w 112"/>
                <a:gd name="T11" fmla="*/ 83 h 274"/>
                <a:gd name="T12" fmla="*/ 34 w 112"/>
                <a:gd name="T13" fmla="*/ 149 h 274"/>
                <a:gd name="T14" fmla="*/ 36 w 112"/>
                <a:gd name="T15" fmla="*/ 269 h 274"/>
                <a:gd name="T16" fmla="*/ 14 w 112"/>
                <a:gd name="T17" fmla="*/ 269 h 274"/>
                <a:gd name="T18" fmla="*/ 0 w 112"/>
                <a:gd name="T19" fmla="*/ 138 h 274"/>
                <a:gd name="T20" fmla="*/ 30 w 112"/>
                <a:gd name="T21" fmla="*/ 0 h 274"/>
                <a:gd name="T22" fmla="*/ 112 w 112"/>
                <a:gd name="T23" fmla="*/ 1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 h="274">
                  <a:moveTo>
                    <a:pt x="112" y="14"/>
                  </a:moveTo>
                  <a:cubicBezTo>
                    <a:pt x="112" y="14"/>
                    <a:pt x="107" y="79"/>
                    <a:pt x="92" y="137"/>
                  </a:cubicBezTo>
                  <a:cubicBezTo>
                    <a:pt x="107" y="271"/>
                    <a:pt x="107" y="271"/>
                    <a:pt x="107" y="271"/>
                  </a:cubicBezTo>
                  <a:cubicBezTo>
                    <a:pt x="84" y="274"/>
                    <a:pt x="84" y="274"/>
                    <a:pt x="84" y="274"/>
                  </a:cubicBezTo>
                  <a:cubicBezTo>
                    <a:pt x="84" y="274"/>
                    <a:pt x="61" y="185"/>
                    <a:pt x="54" y="165"/>
                  </a:cubicBezTo>
                  <a:cubicBezTo>
                    <a:pt x="46" y="141"/>
                    <a:pt x="54" y="83"/>
                    <a:pt x="54" y="83"/>
                  </a:cubicBezTo>
                  <a:cubicBezTo>
                    <a:pt x="54" y="83"/>
                    <a:pt x="34" y="128"/>
                    <a:pt x="34" y="149"/>
                  </a:cubicBezTo>
                  <a:cubicBezTo>
                    <a:pt x="34" y="170"/>
                    <a:pt x="36" y="269"/>
                    <a:pt x="36" y="269"/>
                  </a:cubicBezTo>
                  <a:cubicBezTo>
                    <a:pt x="36" y="269"/>
                    <a:pt x="21" y="273"/>
                    <a:pt x="14" y="269"/>
                  </a:cubicBezTo>
                  <a:cubicBezTo>
                    <a:pt x="6" y="265"/>
                    <a:pt x="0" y="138"/>
                    <a:pt x="0" y="138"/>
                  </a:cubicBezTo>
                  <a:cubicBezTo>
                    <a:pt x="30" y="0"/>
                    <a:pt x="30" y="0"/>
                    <a:pt x="30" y="0"/>
                  </a:cubicBezTo>
                  <a:cubicBezTo>
                    <a:pt x="30" y="0"/>
                    <a:pt x="69" y="10"/>
                    <a:pt x="112" y="14"/>
                  </a:cubicBezTo>
                  <a:close/>
                </a:path>
              </a:pathLst>
            </a:custGeom>
            <a:solidFill>
              <a:srgbClr val="0E0E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6" name="iŝḷíḓè">
              <a:extLst>
                <a:ext uri="{FF2B5EF4-FFF2-40B4-BE49-F238E27FC236}">
                  <a16:creationId xmlns:a16="http://schemas.microsoft.com/office/drawing/2014/main" id="{602A2C0E-C3BC-47B9-ADEF-1E8082665FE2}"/>
                </a:ext>
              </a:extLst>
            </p:cNvPr>
            <p:cNvSpPr/>
            <p:nvPr/>
          </p:nvSpPr>
          <p:spPr bwMode="auto">
            <a:xfrm>
              <a:off x="8253413" y="2952750"/>
              <a:ext cx="655638" cy="1098550"/>
            </a:xfrm>
            <a:custGeom>
              <a:avLst/>
              <a:gdLst>
                <a:gd name="T0" fmla="*/ 102 w 108"/>
                <a:gd name="T1" fmla="*/ 170 h 181"/>
                <a:gd name="T2" fmla="*/ 102 w 108"/>
                <a:gd name="T3" fmla="*/ 45 h 181"/>
                <a:gd name="T4" fmla="*/ 63 w 108"/>
                <a:gd name="T5" fmla="*/ 1 h 181"/>
                <a:gd name="T6" fmla="*/ 37 w 108"/>
                <a:gd name="T7" fmla="*/ 7 h 181"/>
                <a:gd name="T8" fmla="*/ 17 w 108"/>
                <a:gd name="T9" fmla="*/ 76 h 181"/>
                <a:gd name="T10" fmla="*/ 0 w 108"/>
                <a:gd name="T11" fmla="*/ 156 h 181"/>
                <a:gd name="T12" fmla="*/ 102 w 108"/>
                <a:gd name="T13" fmla="*/ 170 h 181"/>
              </a:gdLst>
              <a:ahLst/>
              <a:cxnLst>
                <a:cxn ang="0">
                  <a:pos x="T0" y="T1"/>
                </a:cxn>
                <a:cxn ang="0">
                  <a:pos x="T2" y="T3"/>
                </a:cxn>
                <a:cxn ang="0">
                  <a:pos x="T4" y="T5"/>
                </a:cxn>
                <a:cxn ang="0">
                  <a:pos x="T6" y="T7"/>
                </a:cxn>
                <a:cxn ang="0">
                  <a:pos x="T8" y="T9"/>
                </a:cxn>
                <a:cxn ang="0">
                  <a:pos x="T10" y="T11"/>
                </a:cxn>
                <a:cxn ang="0">
                  <a:pos x="T12" y="T13"/>
                </a:cxn>
              </a:cxnLst>
              <a:rect l="0" t="0" r="r" b="b"/>
              <a:pathLst>
                <a:path w="108" h="181">
                  <a:moveTo>
                    <a:pt x="102" y="170"/>
                  </a:moveTo>
                  <a:cubicBezTo>
                    <a:pt x="104" y="156"/>
                    <a:pt x="108" y="66"/>
                    <a:pt x="102" y="45"/>
                  </a:cubicBezTo>
                  <a:cubicBezTo>
                    <a:pt x="90" y="0"/>
                    <a:pt x="63" y="1"/>
                    <a:pt x="63" y="1"/>
                  </a:cubicBezTo>
                  <a:cubicBezTo>
                    <a:pt x="54" y="20"/>
                    <a:pt x="37" y="7"/>
                    <a:pt x="37" y="7"/>
                  </a:cubicBezTo>
                  <a:cubicBezTo>
                    <a:pt x="37" y="7"/>
                    <a:pt x="6" y="26"/>
                    <a:pt x="17" y="76"/>
                  </a:cubicBezTo>
                  <a:cubicBezTo>
                    <a:pt x="23" y="109"/>
                    <a:pt x="10" y="138"/>
                    <a:pt x="0" y="156"/>
                  </a:cubicBezTo>
                  <a:cubicBezTo>
                    <a:pt x="30" y="176"/>
                    <a:pt x="68" y="181"/>
                    <a:pt x="102" y="170"/>
                  </a:cubicBezTo>
                  <a:close/>
                </a:path>
              </a:pathLst>
            </a:custGeom>
            <a:solidFill>
              <a:srgbClr val="FF67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7" name="ïṣḻíḑé">
              <a:extLst>
                <a:ext uri="{FF2B5EF4-FFF2-40B4-BE49-F238E27FC236}">
                  <a16:creationId xmlns:a16="http://schemas.microsoft.com/office/drawing/2014/main" id="{E4AE5D7B-E16B-4879-B080-264169018B13}"/>
                </a:ext>
              </a:extLst>
            </p:cNvPr>
            <p:cNvSpPr/>
            <p:nvPr/>
          </p:nvSpPr>
          <p:spPr bwMode="auto">
            <a:xfrm>
              <a:off x="8313738" y="2540000"/>
              <a:ext cx="382588" cy="431800"/>
            </a:xfrm>
            <a:custGeom>
              <a:avLst/>
              <a:gdLst>
                <a:gd name="T0" fmla="*/ 15 w 63"/>
                <a:gd name="T1" fmla="*/ 21 h 71"/>
                <a:gd name="T2" fmla="*/ 25 w 63"/>
                <a:gd name="T3" fmla="*/ 68 h 71"/>
                <a:gd name="T4" fmla="*/ 61 w 63"/>
                <a:gd name="T5" fmla="*/ 44 h 71"/>
                <a:gd name="T6" fmla="*/ 43 w 63"/>
                <a:gd name="T7" fmla="*/ 6 h 71"/>
                <a:gd name="T8" fmla="*/ 15 w 63"/>
                <a:gd name="T9" fmla="*/ 21 h 71"/>
              </a:gdLst>
              <a:ahLst/>
              <a:cxnLst>
                <a:cxn ang="0">
                  <a:pos x="T0" y="T1"/>
                </a:cxn>
                <a:cxn ang="0">
                  <a:pos x="T2" y="T3"/>
                </a:cxn>
                <a:cxn ang="0">
                  <a:pos x="T4" y="T5"/>
                </a:cxn>
                <a:cxn ang="0">
                  <a:pos x="T6" y="T7"/>
                </a:cxn>
                <a:cxn ang="0">
                  <a:pos x="T8" y="T9"/>
                </a:cxn>
              </a:cxnLst>
              <a:rect l="0" t="0" r="r" b="b"/>
              <a:pathLst>
                <a:path w="63" h="71">
                  <a:moveTo>
                    <a:pt x="15" y="21"/>
                  </a:moveTo>
                  <a:cubicBezTo>
                    <a:pt x="15" y="21"/>
                    <a:pt x="0" y="64"/>
                    <a:pt x="25" y="68"/>
                  </a:cubicBezTo>
                  <a:cubicBezTo>
                    <a:pt x="49" y="71"/>
                    <a:pt x="61" y="55"/>
                    <a:pt x="61" y="44"/>
                  </a:cubicBezTo>
                  <a:cubicBezTo>
                    <a:pt x="61" y="33"/>
                    <a:pt x="63" y="12"/>
                    <a:pt x="43" y="6"/>
                  </a:cubicBezTo>
                  <a:cubicBezTo>
                    <a:pt x="22" y="0"/>
                    <a:pt x="15" y="21"/>
                    <a:pt x="15" y="21"/>
                  </a:cubicBezTo>
                  <a:close/>
                </a:path>
              </a:pathLst>
            </a:cu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8" name="îṧļîdê">
              <a:extLst>
                <a:ext uri="{FF2B5EF4-FFF2-40B4-BE49-F238E27FC236}">
                  <a16:creationId xmlns:a16="http://schemas.microsoft.com/office/drawing/2014/main" id="{D5C9B11F-02BE-4E0B-99E6-265AFF366E21}"/>
                </a:ext>
              </a:extLst>
            </p:cNvPr>
            <p:cNvSpPr/>
            <p:nvPr/>
          </p:nvSpPr>
          <p:spPr bwMode="auto">
            <a:xfrm>
              <a:off x="8636001" y="2813050"/>
              <a:ext cx="96838" cy="96838"/>
            </a:xfrm>
            <a:prstGeom prst="ellipse">
              <a:avLst/>
            </a:pr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9" name="îṥḻíḋê">
              <a:extLst>
                <a:ext uri="{FF2B5EF4-FFF2-40B4-BE49-F238E27FC236}">
                  <a16:creationId xmlns:a16="http://schemas.microsoft.com/office/drawing/2014/main" id="{21732343-74EC-4976-8301-AEFD437141EE}"/>
                </a:ext>
              </a:extLst>
            </p:cNvPr>
            <p:cNvSpPr/>
            <p:nvPr/>
          </p:nvSpPr>
          <p:spPr bwMode="auto">
            <a:xfrm>
              <a:off x="8423276" y="2473325"/>
              <a:ext cx="461963" cy="388938"/>
            </a:xfrm>
            <a:custGeom>
              <a:avLst/>
              <a:gdLst>
                <a:gd name="T0" fmla="*/ 49 w 76"/>
                <a:gd name="T1" fmla="*/ 58 h 64"/>
                <a:gd name="T2" fmla="*/ 38 w 76"/>
                <a:gd name="T3" fmla="*/ 58 h 64"/>
                <a:gd name="T4" fmla="*/ 12 w 76"/>
                <a:gd name="T5" fmla="*/ 29 h 64"/>
                <a:gd name="T6" fmla="*/ 0 w 76"/>
                <a:gd name="T7" fmla="*/ 26 h 64"/>
                <a:gd name="T8" fmla="*/ 43 w 76"/>
                <a:gd name="T9" fmla="*/ 16 h 64"/>
                <a:gd name="T10" fmla="*/ 51 w 76"/>
                <a:gd name="T11" fmla="*/ 64 h 64"/>
                <a:gd name="T12" fmla="*/ 49 w 76"/>
                <a:gd name="T13" fmla="*/ 58 h 64"/>
              </a:gdLst>
              <a:ahLst/>
              <a:cxnLst>
                <a:cxn ang="0">
                  <a:pos x="T0" y="T1"/>
                </a:cxn>
                <a:cxn ang="0">
                  <a:pos x="T2" y="T3"/>
                </a:cxn>
                <a:cxn ang="0">
                  <a:pos x="T4" y="T5"/>
                </a:cxn>
                <a:cxn ang="0">
                  <a:pos x="T6" y="T7"/>
                </a:cxn>
                <a:cxn ang="0">
                  <a:pos x="T8" y="T9"/>
                </a:cxn>
                <a:cxn ang="0">
                  <a:pos x="T10" y="T11"/>
                </a:cxn>
                <a:cxn ang="0">
                  <a:pos x="T12" y="T13"/>
                </a:cxn>
              </a:cxnLst>
              <a:rect l="0" t="0" r="r" b="b"/>
              <a:pathLst>
                <a:path w="76" h="64">
                  <a:moveTo>
                    <a:pt x="49" y="58"/>
                  </a:moveTo>
                  <a:cubicBezTo>
                    <a:pt x="49" y="58"/>
                    <a:pt x="43" y="55"/>
                    <a:pt x="38" y="58"/>
                  </a:cubicBezTo>
                  <a:cubicBezTo>
                    <a:pt x="38" y="58"/>
                    <a:pt x="9" y="45"/>
                    <a:pt x="12" y="29"/>
                  </a:cubicBezTo>
                  <a:cubicBezTo>
                    <a:pt x="12" y="29"/>
                    <a:pt x="6" y="25"/>
                    <a:pt x="0" y="26"/>
                  </a:cubicBezTo>
                  <a:cubicBezTo>
                    <a:pt x="0" y="26"/>
                    <a:pt x="10" y="0"/>
                    <a:pt x="43" y="16"/>
                  </a:cubicBezTo>
                  <a:cubicBezTo>
                    <a:pt x="76" y="32"/>
                    <a:pt x="51" y="64"/>
                    <a:pt x="51" y="64"/>
                  </a:cubicBezTo>
                  <a:cubicBezTo>
                    <a:pt x="51" y="64"/>
                    <a:pt x="52" y="61"/>
                    <a:pt x="49" y="58"/>
                  </a:cubicBezTo>
                  <a:close/>
                </a:path>
              </a:pathLst>
            </a:custGeom>
            <a:solidFill>
              <a:srgbClr val="0E0E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0" name="í$ḻiḍè">
              <a:extLst>
                <a:ext uri="{FF2B5EF4-FFF2-40B4-BE49-F238E27FC236}">
                  <a16:creationId xmlns:a16="http://schemas.microsoft.com/office/drawing/2014/main" id="{4B58B352-42F3-4AA6-82A7-11D878AA6BF2}"/>
                </a:ext>
              </a:extLst>
            </p:cNvPr>
            <p:cNvSpPr/>
            <p:nvPr/>
          </p:nvSpPr>
          <p:spPr bwMode="auto">
            <a:xfrm>
              <a:off x="8472488" y="2855913"/>
              <a:ext cx="193675" cy="212725"/>
            </a:xfrm>
            <a:custGeom>
              <a:avLst/>
              <a:gdLst>
                <a:gd name="T0" fmla="*/ 32 w 32"/>
                <a:gd name="T1" fmla="*/ 0 h 35"/>
                <a:gd name="T2" fmla="*/ 32 w 32"/>
                <a:gd name="T3" fmla="*/ 6 h 35"/>
                <a:gd name="T4" fmla="*/ 32 w 32"/>
                <a:gd name="T5" fmla="*/ 9 h 35"/>
                <a:gd name="T6" fmla="*/ 31 w 32"/>
                <a:gd name="T7" fmla="*/ 18 h 35"/>
                <a:gd name="T8" fmla="*/ 26 w 32"/>
                <a:gd name="T9" fmla="*/ 31 h 35"/>
                <a:gd name="T10" fmla="*/ 1 w 32"/>
                <a:gd name="T11" fmla="*/ 31 h 35"/>
                <a:gd name="T12" fmla="*/ 1 w 32"/>
                <a:gd name="T13" fmla="*/ 23 h 35"/>
                <a:gd name="T14" fmla="*/ 2 w 32"/>
                <a:gd name="T15" fmla="*/ 16 h 35"/>
                <a:gd name="T16" fmla="*/ 2 w 32"/>
                <a:gd name="T17" fmla="*/ 16 h 35"/>
                <a:gd name="T18" fmla="*/ 4 w 32"/>
                <a:gd name="T19" fmla="*/ 1 h 35"/>
                <a:gd name="T20" fmla="*/ 32 w 32"/>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5">
                  <a:moveTo>
                    <a:pt x="32" y="0"/>
                  </a:moveTo>
                  <a:cubicBezTo>
                    <a:pt x="32" y="6"/>
                    <a:pt x="32" y="6"/>
                    <a:pt x="32" y="6"/>
                  </a:cubicBezTo>
                  <a:cubicBezTo>
                    <a:pt x="32" y="6"/>
                    <a:pt x="32" y="7"/>
                    <a:pt x="32" y="9"/>
                  </a:cubicBezTo>
                  <a:cubicBezTo>
                    <a:pt x="32" y="11"/>
                    <a:pt x="31" y="15"/>
                    <a:pt x="31" y="18"/>
                  </a:cubicBezTo>
                  <a:cubicBezTo>
                    <a:pt x="30" y="24"/>
                    <a:pt x="28" y="29"/>
                    <a:pt x="26" y="31"/>
                  </a:cubicBezTo>
                  <a:cubicBezTo>
                    <a:pt x="21" y="35"/>
                    <a:pt x="3" y="33"/>
                    <a:pt x="1" y="31"/>
                  </a:cubicBezTo>
                  <a:cubicBezTo>
                    <a:pt x="0" y="31"/>
                    <a:pt x="0" y="27"/>
                    <a:pt x="1" y="23"/>
                  </a:cubicBezTo>
                  <a:cubicBezTo>
                    <a:pt x="1" y="21"/>
                    <a:pt x="1" y="19"/>
                    <a:pt x="2" y="16"/>
                  </a:cubicBezTo>
                  <a:cubicBezTo>
                    <a:pt x="2" y="16"/>
                    <a:pt x="2" y="16"/>
                    <a:pt x="2" y="16"/>
                  </a:cubicBezTo>
                  <a:cubicBezTo>
                    <a:pt x="3" y="9"/>
                    <a:pt x="4" y="1"/>
                    <a:pt x="4" y="1"/>
                  </a:cubicBezTo>
                  <a:lnTo>
                    <a:pt x="32" y="0"/>
                  </a:lnTo>
                  <a:close/>
                </a:path>
              </a:pathLst>
            </a:cu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1" name="iśḷïḑê">
              <a:extLst>
                <a:ext uri="{FF2B5EF4-FFF2-40B4-BE49-F238E27FC236}">
                  <a16:creationId xmlns:a16="http://schemas.microsoft.com/office/drawing/2014/main" id="{3F045C05-FEC1-4282-8836-85EF198CD939}"/>
                </a:ext>
              </a:extLst>
            </p:cNvPr>
            <p:cNvSpPr/>
            <p:nvPr/>
          </p:nvSpPr>
          <p:spPr bwMode="auto">
            <a:xfrm>
              <a:off x="8477251" y="2909888"/>
              <a:ext cx="188913" cy="92075"/>
            </a:xfrm>
            <a:custGeom>
              <a:avLst/>
              <a:gdLst>
                <a:gd name="T0" fmla="*/ 31 w 31"/>
                <a:gd name="T1" fmla="*/ 0 h 15"/>
                <a:gd name="T2" fmla="*/ 30 w 31"/>
                <a:gd name="T3" fmla="*/ 9 h 15"/>
                <a:gd name="T4" fmla="*/ 0 w 31"/>
                <a:gd name="T5" fmla="*/ 14 h 15"/>
                <a:gd name="T6" fmla="*/ 1 w 31"/>
                <a:gd name="T7" fmla="*/ 7 h 15"/>
                <a:gd name="T8" fmla="*/ 1 w 31"/>
                <a:gd name="T9" fmla="*/ 7 h 15"/>
                <a:gd name="T10" fmla="*/ 31 w 31"/>
                <a:gd name="T11" fmla="*/ 0 h 15"/>
              </a:gdLst>
              <a:ahLst/>
              <a:cxnLst>
                <a:cxn ang="0">
                  <a:pos x="T0" y="T1"/>
                </a:cxn>
                <a:cxn ang="0">
                  <a:pos x="T2" y="T3"/>
                </a:cxn>
                <a:cxn ang="0">
                  <a:pos x="T4" y="T5"/>
                </a:cxn>
                <a:cxn ang="0">
                  <a:pos x="T6" y="T7"/>
                </a:cxn>
                <a:cxn ang="0">
                  <a:pos x="T8" y="T9"/>
                </a:cxn>
                <a:cxn ang="0">
                  <a:pos x="T10" y="T11"/>
                </a:cxn>
              </a:cxnLst>
              <a:rect l="0" t="0" r="r" b="b"/>
              <a:pathLst>
                <a:path w="31" h="15">
                  <a:moveTo>
                    <a:pt x="31" y="0"/>
                  </a:moveTo>
                  <a:cubicBezTo>
                    <a:pt x="31" y="2"/>
                    <a:pt x="30" y="6"/>
                    <a:pt x="30" y="9"/>
                  </a:cubicBezTo>
                  <a:cubicBezTo>
                    <a:pt x="22" y="11"/>
                    <a:pt x="8" y="15"/>
                    <a:pt x="0" y="14"/>
                  </a:cubicBezTo>
                  <a:cubicBezTo>
                    <a:pt x="0" y="12"/>
                    <a:pt x="0" y="10"/>
                    <a:pt x="1" y="7"/>
                  </a:cubicBezTo>
                  <a:cubicBezTo>
                    <a:pt x="1" y="7"/>
                    <a:pt x="1" y="7"/>
                    <a:pt x="1" y="7"/>
                  </a:cubicBezTo>
                  <a:cubicBezTo>
                    <a:pt x="2" y="7"/>
                    <a:pt x="27" y="6"/>
                    <a:pt x="31" y="0"/>
                  </a:cubicBezTo>
                  <a:close/>
                </a:path>
              </a:pathLst>
            </a:custGeom>
            <a:solidFill>
              <a:srgbClr val="EBE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2" name="ïŝḻïḑe">
              <a:extLst>
                <a:ext uri="{FF2B5EF4-FFF2-40B4-BE49-F238E27FC236}">
                  <a16:creationId xmlns:a16="http://schemas.microsoft.com/office/drawing/2014/main" id="{36877C1F-7804-4739-9FEF-0FB10F8B64D1}"/>
                </a:ext>
              </a:extLst>
            </p:cNvPr>
            <p:cNvSpPr/>
            <p:nvPr/>
          </p:nvSpPr>
          <p:spPr bwMode="auto">
            <a:xfrm>
              <a:off x="8296276" y="2559050"/>
              <a:ext cx="485775" cy="254000"/>
            </a:xfrm>
            <a:custGeom>
              <a:avLst/>
              <a:gdLst>
                <a:gd name="T0" fmla="*/ 77 w 80"/>
                <a:gd name="T1" fmla="*/ 42 h 42"/>
                <a:gd name="T2" fmla="*/ 80 w 80"/>
                <a:gd name="T3" fmla="*/ 37 h 42"/>
                <a:gd name="T4" fmla="*/ 3 w 80"/>
                <a:gd name="T5" fmla="*/ 3 h 42"/>
                <a:gd name="T6" fmla="*/ 77 w 80"/>
                <a:gd name="T7" fmla="*/ 42 h 42"/>
              </a:gdLst>
              <a:ahLst/>
              <a:cxnLst>
                <a:cxn ang="0">
                  <a:pos x="T0" y="T1"/>
                </a:cxn>
                <a:cxn ang="0">
                  <a:pos x="T2" y="T3"/>
                </a:cxn>
                <a:cxn ang="0">
                  <a:pos x="T4" y="T5"/>
                </a:cxn>
                <a:cxn ang="0">
                  <a:pos x="T6" y="T7"/>
                </a:cxn>
              </a:cxnLst>
              <a:rect l="0" t="0" r="r" b="b"/>
              <a:pathLst>
                <a:path w="80" h="42">
                  <a:moveTo>
                    <a:pt x="77" y="42"/>
                  </a:moveTo>
                  <a:cubicBezTo>
                    <a:pt x="77" y="42"/>
                    <a:pt x="80" y="40"/>
                    <a:pt x="80" y="37"/>
                  </a:cubicBezTo>
                  <a:cubicBezTo>
                    <a:pt x="80" y="37"/>
                    <a:pt x="7" y="0"/>
                    <a:pt x="3" y="3"/>
                  </a:cubicBezTo>
                  <a:cubicBezTo>
                    <a:pt x="0" y="5"/>
                    <a:pt x="77" y="42"/>
                    <a:pt x="77" y="42"/>
                  </a:cubicBezTo>
                  <a:close/>
                </a:path>
              </a:pathLst>
            </a:custGeom>
            <a:solidFill>
              <a:srgbClr val="E349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3" name="ïṡľiḍê">
              <a:extLst>
                <a:ext uri="{FF2B5EF4-FFF2-40B4-BE49-F238E27FC236}">
                  <a16:creationId xmlns:a16="http://schemas.microsoft.com/office/drawing/2014/main" id="{9BD9D4EE-7A80-4AC9-8410-E889203CC513}"/>
                </a:ext>
              </a:extLst>
            </p:cNvPr>
            <p:cNvSpPr/>
            <p:nvPr/>
          </p:nvSpPr>
          <p:spPr bwMode="auto">
            <a:xfrm>
              <a:off x="8435976" y="2498725"/>
              <a:ext cx="363538" cy="277813"/>
            </a:xfrm>
            <a:custGeom>
              <a:avLst/>
              <a:gdLst>
                <a:gd name="T0" fmla="*/ 57 w 60"/>
                <a:gd name="T1" fmla="*/ 46 h 46"/>
                <a:gd name="T2" fmla="*/ 0 w 60"/>
                <a:gd name="T3" fmla="*/ 19 h 46"/>
                <a:gd name="T4" fmla="*/ 41 w 60"/>
                <a:gd name="T5" fmla="*/ 12 h 46"/>
                <a:gd name="T6" fmla="*/ 57 w 60"/>
                <a:gd name="T7" fmla="*/ 46 h 46"/>
              </a:gdLst>
              <a:ahLst/>
              <a:cxnLst>
                <a:cxn ang="0">
                  <a:pos x="T0" y="T1"/>
                </a:cxn>
                <a:cxn ang="0">
                  <a:pos x="T2" y="T3"/>
                </a:cxn>
                <a:cxn ang="0">
                  <a:pos x="T4" y="T5"/>
                </a:cxn>
                <a:cxn ang="0">
                  <a:pos x="T6" y="T7"/>
                </a:cxn>
              </a:cxnLst>
              <a:rect l="0" t="0" r="r" b="b"/>
              <a:pathLst>
                <a:path w="60" h="46">
                  <a:moveTo>
                    <a:pt x="57" y="46"/>
                  </a:moveTo>
                  <a:cubicBezTo>
                    <a:pt x="51" y="44"/>
                    <a:pt x="20" y="28"/>
                    <a:pt x="0" y="19"/>
                  </a:cubicBezTo>
                  <a:cubicBezTo>
                    <a:pt x="4" y="13"/>
                    <a:pt x="16" y="0"/>
                    <a:pt x="41" y="12"/>
                  </a:cubicBezTo>
                  <a:cubicBezTo>
                    <a:pt x="60" y="21"/>
                    <a:pt x="60" y="36"/>
                    <a:pt x="57" y="46"/>
                  </a:cubicBezTo>
                  <a:close/>
                </a:path>
              </a:pathLst>
            </a:custGeom>
            <a:solidFill>
              <a:srgbClr val="FF67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4" name="íṣ1iďé">
              <a:extLst>
                <a:ext uri="{FF2B5EF4-FFF2-40B4-BE49-F238E27FC236}">
                  <a16:creationId xmlns:a16="http://schemas.microsoft.com/office/drawing/2014/main" id="{A69029CC-4ED7-42D8-9685-435B921DDD64}"/>
                </a:ext>
              </a:extLst>
            </p:cNvPr>
            <p:cNvSpPr/>
            <p:nvPr/>
          </p:nvSpPr>
          <p:spPr bwMode="auto">
            <a:xfrm>
              <a:off x="7488238" y="2989263"/>
              <a:ext cx="1431925" cy="619125"/>
            </a:xfrm>
            <a:custGeom>
              <a:avLst/>
              <a:gdLst>
                <a:gd name="T0" fmla="*/ 171 w 236"/>
                <a:gd name="T1" fmla="*/ 66 h 102"/>
                <a:gd name="T2" fmla="*/ 39 w 236"/>
                <a:gd name="T3" fmla="*/ 72 h 102"/>
                <a:gd name="T4" fmla="*/ 28 w 236"/>
                <a:gd name="T5" fmla="*/ 60 h 102"/>
                <a:gd name="T6" fmla="*/ 30 w 236"/>
                <a:gd name="T7" fmla="*/ 72 h 102"/>
                <a:gd name="T8" fmla="*/ 10 w 236"/>
                <a:gd name="T9" fmla="*/ 81 h 102"/>
                <a:gd name="T10" fmla="*/ 38 w 236"/>
                <a:gd name="T11" fmla="*/ 83 h 102"/>
                <a:gd name="T12" fmla="*/ 178 w 236"/>
                <a:gd name="T13" fmla="*/ 95 h 102"/>
                <a:gd name="T14" fmla="*/ 219 w 236"/>
                <a:gd name="T15" fmla="*/ 22 h 102"/>
                <a:gd name="T16" fmla="*/ 171 w 236"/>
                <a:gd name="T17" fmla="*/ 6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102">
                  <a:moveTo>
                    <a:pt x="171" y="66"/>
                  </a:moveTo>
                  <a:cubicBezTo>
                    <a:pt x="171" y="66"/>
                    <a:pt x="68" y="73"/>
                    <a:pt x="39" y="72"/>
                  </a:cubicBezTo>
                  <a:cubicBezTo>
                    <a:pt x="39" y="72"/>
                    <a:pt x="28" y="56"/>
                    <a:pt x="28" y="60"/>
                  </a:cubicBezTo>
                  <a:cubicBezTo>
                    <a:pt x="27" y="65"/>
                    <a:pt x="30" y="72"/>
                    <a:pt x="30" y="72"/>
                  </a:cubicBezTo>
                  <a:cubicBezTo>
                    <a:pt x="30" y="72"/>
                    <a:pt x="0" y="68"/>
                    <a:pt x="10" y="81"/>
                  </a:cubicBezTo>
                  <a:cubicBezTo>
                    <a:pt x="21" y="94"/>
                    <a:pt x="38" y="83"/>
                    <a:pt x="38" y="83"/>
                  </a:cubicBezTo>
                  <a:cubicBezTo>
                    <a:pt x="38" y="83"/>
                    <a:pt x="158" y="102"/>
                    <a:pt x="178" y="95"/>
                  </a:cubicBezTo>
                  <a:cubicBezTo>
                    <a:pt x="197" y="88"/>
                    <a:pt x="236" y="44"/>
                    <a:pt x="219" y="22"/>
                  </a:cubicBezTo>
                  <a:cubicBezTo>
                    <a:pt x="202" y="0"/>
                    <a:pt x="181" y="28"/>
                    <a:pt x="171" y="66"/>
                  </a:cubicBezTo>
                  <a:close/>
                </a:path>
              </a:pathLst>
            </a:custGeom>
            <a:solidFill>
              <a:srgbClr val="F4EED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5" name="íŝľïďé">
              <a:extLst>
                <a:ext uri="{FF2B5EF4-FFF2-40B4-BE49-F238E27FC236}">
                  <a16:creationId xmlns:a16="http://schemas.microsoft.com/office/drawing/2014/main" id="{34AF38F2-6FA4-496E-A9A3-9AA6C0B98CD5}"/>
                </a:ext>
              </a:extLst>
            </p:cNvPr>
            <p:cNvSpPr/>
            <p:nvPr/>
          </p:nvSpPr>
          <p:spPr bwMode="auto">
            <a:xfrm>
              <a:off x="8083551" y="2989263"/>
              <a:ext cx="836613" cy="600075"/>
            </a:xfrm>
            <a:custGeom>
              <a:avLst/>
              <a:gdLst>
                <a:gd name="T0" fmla="*/ 121 w 138"/>
                <a:gd name="T1" fmla="*/ 22 h 99"/>
                <a:gd name="T2" fmla="*/ 73 w 138"/>
                <a:gd name="T3" fmla="*/ 66 h 99"/>
                <a:gd name="T4" fmla="*/ 0 w 138"/>
                <a:gd name="T5" fmla="*/ 70 h 99"/>
                <a:gd name="T6" fmla="*/ 1 w 138"/>
                <a:gd name="T7" fmla="*/ 92 h 99"/>
                <a:gd name="T8" fmla="*/ 80 w 138"/>
                <a:gd name="T9" fmla="*/ 95 h 99"/>
                <a:gd name="T10" fmla="*/ 121 w 138"/>
                <a:gd name="T11" fmla="*/ 22 h 99"/>
              </a:gdLst>
              <a:ahLst/>
              <a:cxnLst>
                <a:cxn ang="0">
                  <a:pos x="T0" y="T1"/>
                </a:cxn>
                <a:cxn ang="0">
                  <a:pos x="T2" y="T3"/>
                </a:cxn>
                <a:cxn ang="0">
                  <a:pos x="T4" y="T5"/>
                </a:cxn>
                <a:cxn ang="0">
                  <a:pos x="T6" y="T7"/>
                </a:cxn>
                <a:cxn ang="0">
                  <a:pos x="T8" y="T9"/>
                </a:cxn>
                <a:cxn ang="0">
                  <a:pos x="T10" y="T11"/>
                </a:cxn>
              </a:cxnLst>
              <a:rect l="0" t="0" r="r" b="b"/>
              <a:pathLst>
                <a:path w="138" h="99">
                  <a:moveTo>
                    <a:pt x="121" y="22"/>
                  </a:moveTo>
                  <a:cubicBezTo>
                    <a:pt x="104" y="0"/>
                    <a:pt x="83" y="28"/>
                    <a:pt x="73" y="66"/>
                  </a:cubicBezTo>
                  <a:cubicBezTo>
                    <a:pt x="73" y="66"/>
                    <a:pt x="36" y="68"/>
                    <a:pt x="0" y="70"/>
                  </a:cubicBezTo>
                  <a:cubicBezTo>
                    <a:pt x="1" y="92"/>
                    <a:pt x="1" y="92"/>
                    <a:pt x="1" y="92"/>
                  </a:cubicBezTo>
                  <a:cubicBezTo>
                    <a:pt x="32" y="95"/>
                    <a:pt x="69" y="99"/>
                    <a:pt x="80" y="95"/>
                  </a:cubicBezTo>
                  <a:cubicBezTo>
                    <a:pt x="99" y="88"/>
                    <a:pt x="138" y="44"/>
                    <a:pt x="121" y="22"/>
                  </a:cubicBezTo>
                  <a:close/>
                </a:path>
              </a:pathLst>
            </a:custGeom>
            <a:solidFill>
              <a:srgbClr val="E349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6" name="îṧ1îḋè">
              <a:extLst>
                <a:ext uri="{FF2B5EF4-FFF2-40B4-BE49-F238E27FC236}">
                  <a16:creationId xmlns:a16="http://schemas.microsoft.com/office/drawing/2014/main" id="{A82A1DD5-BE4D-4B79-B4BC-3FCD64512A9E}"/>
                </a:ext>
              </a:extLst>
            </p:cNvPr>
            <p:cNvSpPr/>
            <p:nvPr/>
          </p:nvSpPr>
          <p:spPr bwMode="auto">
            <a:xfrm>
              <a:off x="5473701" y="4518025"/>
              <a:ext cx="285750" cy="284163"/>
            </a:xfrm>
            <a:custGeom>
              <a:avLst/>
              <a:gdLst>
                <a:gd name="T0" fmla="*/ 23 w 47"/>
                <a:gd name="T1" fmla="*/ 47 h 47"/>
                <a:gd name="T2" fmla="*/ 0 w 47"/>
                <a:gd name="T3" fmla="*/ 24 h 47"/>
                <a:gd name="T4" fmla="*/ 23 w 47"/>
                <a:gd name="T5" fmla="*/ 0 h 47"/>
                <a:gd name="T6" fmla="*/ 47 w 47"/>
                <a:gd name="T7" fmla="*/ 24 h 47"/>
                <a:gd name="T8" fmla="*/ 23 w 47"/>
                <a:gd name="T9" fmla="*/ 47 h 47"/>
                <a:gd name="T10" fmla="*/ 23 w 47"/>
                <a:gd name="T11" fmla="*/ 12 h 47"/>
                <a:gd name="T12" fmla="*/ 12 w 47"/>
                <a:gd name="T13" fmla="*/ 24 h 47"/>
                <a:gd name="T14" fmla="*/ 23 w 47"/>
                <a:gd name="T15" fmla="*/ 35 h 47"/>
                <a:gd name="T16" fmla="*/ 35 w 47"/>
                <a:gd name="T17" fmla="*/ 24 h 47"/>
                <a:gd name="T18" fmla="*/ 23 w 47"/>
                <a:gd name="T1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47"/>
                  </a:moveTo>
                  <a:cubicBezTo>
                    <a:pt x="11" y="47"/>
                    <a:pt x="0" y="36"/>
                    <a:pt x="0" y="24"/>
                  </a:cubicBezTo>
                  <a:cubicBezTo>
                    <a:pt x="0" y="11"/>
                    <a:pt x="11" y="0"/>
                    <a:pt x="23" y="0"/>
                  </a:cubicBezTo>
                  <a:cubicBezTo>
                    <a:pt x="36" y="0"/>
                    <a:pt x="47" y="11"/>
                    <a:pt x="47" y="24"/>
                  </a:cubicBezTo>
                  <a:cubicBezTo>
                    <a:pt x="47" y="36"/>
                    <a:pt x="36" y="47"/>
                    <a:pt x="23" y="47"/>
                  </a:cubicBezTo>
                  <a:close/>
                  <a:moveTo>
                    <a:pt x="23" y="12"/>
                  </a:moveTo>
                  <a:cubicBezTo>
                    <a:pt x="17" y="12"/>
                    <a:pt x="12" y="17"/>
                    <a:pt x="12" y="24"/>
                  </a:cubicBezTo>
                  <a:cubicBezTo>
                    <a:pt x="12" y="30"/>
                    <a:pt x="17" y="35"/>
                    <a:pt x="23" y="35"/>
                  </a:cubicBezTo>
                  <a:cubicBezTo>
                    <a:pt x="30" y="35"/>
                    <a:pt x="35" y="30"/>
                    <a:pt x="35" y="24"/>
                  </a:cubicBezTo>
                  <a:cubicBezTo>
                    <a:pt x="35" y="17"/>
                    <a:pt x="30" y="12"/>
                    <a:pt x="23" y="12"/>
                  </a:cubicBezTo>
                  <a:close/>
                </a:path>
              </a:pathLst>
            </a:custGeom>
            <a:solidFill>
              <a:srgbClr val="00A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7" name="ïṧlîḓè">
              <a:extLst>
                <a:ext uri="{FF2B5EF4-FFF2-40B4-BE49-F238E27FC236}">
                  <a16:creationId xmlns:a16="http://schemas.microsoft.com/office/drawing/2014/main" id="{732017BC-DB65-4F39-82CB-08283203E59F}"/>
                </a:ext>
              </a:extLst>
            </p:cNvPr>
            <p:cNvSpPr/>
            <p:nvPr/>
          </p:nvSpPr>
          <p:spPr bwMode="auto">
            <a:xfrm>
              <a:off x="3125788" y="2219325"/>
              <a:ext cx="193675" cy="193675"/>
            </a:xfrm>
            <a:custGeom>
              <a:avLst/>
              <a:gdLst>
                <a:gd name="T0" fmla="*/ 122 w 122"/>
                <a:gd name="T1" fmla="*/ 122 h 122"/>
                <a:gd name="T2" fmla="*/ 0 w 122"/>
                <a:gd name="T3" fmla="*/ 122 h 122"/>
                <a:gd name="T4" fmla="*/ 0 w 122"/>
                <a:gd name="T5" fmla="*/ 0 h 122"/>
                <a:gd name="T6" fmla="*/ 45 w 122"/>
                <a:gd name="T7" fmla="*/ 0 h 122"/>
                <a:gd name="T8" fmla="*/ 45 w 122"/>
                <a:gd name="T9" fmla="*/ 76 h 122"/>
                <a:gd name="T10" fmla="*/ 122 w 122"/>
                <a:gd name="T11" fmla="*/ 76 h 122"/>
                <a:gd name="T12" fmla="*/ 122 w 122"/>
                <a:gd name="T13" fmla="*/ 122 h 122"/>
              </a:gdLst>
              <a:ahLst/>
              <a:cxnLst>
                <a:cxn ang="0">
                  <a:pos x="T0" y="T1"/>
                </a:cxn>
                <a:cxn ang="0">
                  <a:pos x="T2" y="T3"/>
                </a:cxn>
                <a:cxn ang="0">
                  <a:pos x="T4" y="T5"/>
                </a:cxn>
                <a:cxn ang="0">
                  <a:pos x="T6" y="T7"/>
                </a:cxn>
                <a:cxn ang="0">
                  <a:pos x="T8" y="T9"/>
                </a:cxn>
                <a:cxn ang="0">
                  <a:pos x="T10" y="T11"/>
                </a:cxn>
                <a:cxn ang="0">
                  <a:pos x="T12" y="T13"/>
                </a:cxn>
              </a:cxnLst>
              <a:rect l="0" t="0" r="r" b="b"/>
              <a:pathLst>
                <a:path w="122" h="122">
                  <a:moveTo>
                    <a:pt x="122" y="122"/>
                  </a:moveTo>
                  <a:lnTo>
                    <a:pt x="0" y="122"/>
                  </a:lnTo>
                  <a:lnTo>
                    <a:pt x="0" y="0"/>
                  </a:lnTo>
                  <a:lnTo>
                    <a:pt x="45" y="0"/>
                  </a:lnTo>
                  <a:lnTo>
                    <a:pt x="45" y="76"/>
                  </a:lnTo>
                  <a:lnTo>
                    <a:pt x="122" y="76"/>
                  </a:lnTo>
                  <a:lnTo>
                    <a:pt x="122" y="122"/>
                  </a:lnTo>
                  <a:close/>
                </a:path>
              </a:pathLst>
            </a:custGeom>
            <a:solidFill>
              <a:srgbClr val="00BE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8" name="ïš1îḍê">
              <a:extLst>
                <a:ext uri="{FF2B5EF4-FFF2-40B4-BE49-F238E27FC236}">
                  <a16:creationId xmlns:a16="http://schemas.microsoft.com/office/drawing/2014/main" id="{5798D8D2-B01F-4EA9-9498-6999BC408AA8}"/>
                </a:ext>
              </a:extLst>
            </p:cNvPr>
            <p:cNvSpPr/>
            <p:nvPr/>
          </p:nvSpPr>
          <p:spPr bwMode="auto">
            <a:xfrm>
              <a:off x="8101013" y="1333500"/>
              <a:ext cx="231775" cy="363538"/>
            </a:xfrm>
            <a:custGeom>
              <a:avLst/>
              <a:gdLst>
                <a:gd name="T0" fmla="*/ 16 w 38"/>
                <a:gd name="T1" fmla="*/ 10 h 60"/>
                <a:gd name="T2" fmla="*/ 19 w 38"/>
                <a:gd name="T3" fmla="*/ 0 h 60"/>
                <a:gd name="T4" fmla="*/ 22 w 38"/>
                <a:gd name="T5" fmla="*/ 10 h 60"/>
                <a:gd name="T6" fmla="*/ 38 w 38"/>
                <a:gd name="T7" fmla="*/ 30 h 60"/>
                <a:gd name="T8" fmla="*/ 22 w 38"/>
                <a:gd name="T9" fmla="*/ 50 h 60"/>
                <a:gd name="T10" fmla="*/ 19 w 38"/>
                <a:gd name="T11" fmla="*/ 60 h 60"/>
                <a:gd name="T12" fmla="*/ 16 w 38"/>
                <a:gd name="T13" fmla="*/ 50 h 60"/>
                <a:gd name="T14" fmla="*/ 0 w 38"/>
                <a:gd name="T15" fmla="*/ 30 h 60"/>
                <a:gd name="T16" fmla="*/ 16 w 38"/>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0">
                  <a:moveTo>
                    <a:pt x="16" y="10"/>
                  </a:moveTo>
                  <a:cubicBezTo>
                    <a:pt x="19" y="0"/>
                    <a:pt x="19" y="0"/>
                    <a:pt x="19" y="0"/>
                  </a:cubicBezTo>
                  <a:cubicBezTo>
                    <a:pt x="22" y="10"/>
                    <a:pt x="22" y="10"/>
                    <a:pt x="22" y="10"/>
                  </a:cubicBezTo>
                  <a:cubicBezTo>
                    <a:pt x="24" y="19"/>
                    <a:pt x="30" y="26"/>
                    <a:pt x="38" y="30"/>
                  </a:cubicBezTo>
                  <a:cubicBezTo>
                    <a:pt x="30" y="34"/>
                    <a:pt x="24" y="41"/>
                    <a:pt x="22" y="50"/>
                  </a:cubicBezTo>
                  <a:cubicBezTo>
                    <a:pt x="19" y="60"/>
                    <a:pt x="19" y="60"/>
                    <a:pt x="19" y="60"/>
                  </a:cubicBezTo>
                  <a:cubicBezTo>
                    <a:pt x="16" y="50"/>
                    <a:pt x="16" y="50"/>
                    <a:pt x="16" y="50"/>
                  </a:cubicBezTo>
                  <a:cubicBezTo>
                    <a:pt x="14" y="41"/>
                    <a:pt x="8" y="34"/>
                    <a:pt x="0" y="30"/>
                  </a:cubicBezTo>
                  <a:cubicBezTo>
                    <a:pt x="8" y="26"/>
                    <a:pt x="14" y="19"/>
                    <a:pt x="16" y="10"/>
                  </a:cubicBezTo>
                  <a:close/>
                </a:path>
              </a:pathLst>
            </a:custGeom>
            <a:solidFill>
              <a:srgbClr val="EF65A5"/>
            </a:solidFill>
            <a:ln>
              <a:noFill/>
            </a:ln>
          </p:spPr>
          <p:txBody>
            <a:bodyPr anchor="ctr"/>
            <a:lstStyle/>
            <a:p>
              <a:pPr algn="ctr"/>
              <a:endParaRPr/>
            </a:p>
          </p:txBody>
        </p:sp>
        <p:sp>
          <p:nvSpPr>
            <p:cNvPr id="979" name="îśḷïḓê">
              <a:extLst>
                <a:ext uri="{FF2B5EF4-FFF2-40B4-BE49-F238E27FC236}">
                  <a16:creationId xmlns:a16="http://schemas.microsoft.com/office/drawing/2014/main" id="{7B1BEEFE-72EE-411F-80E8-AB66D1DB5677}"/>
                </a:ext>
              </a:extLst>
            </p:cNvPr>
            <p:cNvSpPr/>
            <p:nvPr/>
          </p:nvSpPr>
          <p:spPr bwMode="auto">
            <a:xfrm>
              <a:off x="7840663" y="1206500"/>
              <a:ext cx="157163" cy="254000"/>
            </a:xfrm>
            <a:custGeom>
              <a:avLst/>
              <a:gdLst>
                <a:gd name="T0" fmla="*/ 15 w 26"/>
                <a:gd name="T1" fmla="*/ 7 h 42"/>
                <a:gd name="T2" fmla="*/ 13 w 26"/>
                <a:gd name="T3" fmla="*/ 0 h 42"/>
                <a:gd name="T4" fmla="*/ 11 w 26"/>
                <a:gd name="T5" fmla="*/ 7 h 42"/>
                <a:gd name="T6" fmla="*/ 0 w 26"/>
                <a:gd name="T7" fmla="*/ 21 h 42"/>
                <a:gd name="T8" fmla="*/ 11 w 26"/>
                <a:gd name="T9" fmla="*/ 35 h 42"/>
                <a:gd name="T10" fmla="*/ 13 w 26"/>
                <a:gd name="T11" fmla="*/ 42 h 42"/>
                <a:gd name="T12" fmla="*/ 15 w 26"/>
                <a:gd name="T13" fmla="*/ 35 h 42"/>
                <a:gd name="T14" fmla="*/ 26 w 26"/>
                <a:gd name="T15" fmla="*/ 21 h 42"/>
                <a:gd name="T16" fmla="*/ 15 w 26"/>
                <a:gd name="T17"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2">
                  <a:moveTo>
                    <a:pt x="15" y="7"/>
                  </a:moveTo>
                  <a:cubicBezTo>
                    <a:pt x="13" y="0"/>
                    <a:pt x="13" y="0"/>
                    <a:pt x="13" y="0"/>
                  </a:cubicBezTo>
                  <a:cubicBezTo>
                    <a:pt x="11" y="7"/>
                    <a:pt x="11" y="7"/>
                    <a:pt x="11" y="7"/>
                  </a:cubicBezTo>
                  <a:cubicBezTo>
                    <a:pt x="9" y="13"/>
                    <a:pt x="5" y="18"/>
                    <a:pt x="0" y="21"/>
                  </a:cubicBezTo>
                  <a:cubicBezTo>
                    <a:pt x="5" y="24"/>
                    <a:pt x="9" y="29"/>
                    <a:pt x="11" y="35"/>
                  </a:cubicBezTo>
                  <a:cubicBezTo>
                    <a:pt x="13" y="42"/>
                    <a:pt x="13" y="42"/>
                    <a:pt x="13" y="42"/>
                  </a:cubicBezTo>
                  <a:cubicBezTo>
                    <a:pt x="15" y="35"/>
                    <a:pt x="15" y="35"/>
                    <a:pt x="15" y="35"/>
                  </a:cubicBezTo>
                  <a:cubicBezTo>
                    <a:pt x="17" y="29"/>
                    <a:pt x="21" y="24"/>
                    <a:pt x="26" y="21"/>
                  </a:cubicBezTo>
                  <a:cubicBezTo>
                    <a:pt x="21" y="18"/>
                    <a:pt x="17" y="13"/>
                    <a:pt x="15" y="7"/>
                  </a:cubicBezTo>
                  <a:close/>
                </a:path>
              </a:pathLst>
            </a:custGeom>
            <a:solidFill>
              <a:srgbClr val="EF65A5"/>
            </a:solidFill>
            <a:ln>
              <a:noFill/>
            </a:ln>
          </p:spPr>
          <p:txBody>
            <a:bodyPr anchor="ctr"/>
            <a:lstStyle/>
            <a:p>
              <a:pPr algn="ctr"/>
              <a:endParaRPr/>
            </a:p>
          </p:txBody>
        </p:sp>
        <p:sp>
          <p:nvSpPr>
            <p:cNvPr id="980" name="íSľiḍê">
              <a:extLst>
                <a:ext uri="{FF2B5EF4-FFF2-40B4-BE49-F238E27FC236}">
                  <a16:creationId xmlns:a16="http://schemas.microsoft.com/office/drawing/2014/main" id="{B03E47BD-3DFA-4583-9E93-CB6B2FD15BBD}"/>
                </a:ext>
              </a:extLst>
            </p:cNvPr>
            <p:cNvSpPr/>
            <p:nvPr/>
          </p:nvSpPr>
          <p:spPr bwMode="auto">
            <a:xfrm>
              <a:off x="3143251" y="1370013"/>
              <a:ext cx="182563" cy="290513"/>
            </a:xfrm>
            <a:custGeom>
              <a:avLst/>
              <a:gdLst>
                <a:gd name="T0" fmla="*/ 17 w 30"/>
                <a:gd name="T1" fmla="*/ 40 h 48"/>
                <a:gd name="T2" fmla="*/ 15 w 30"/>
                <a:gd name="T3" fmla="*/ 48 h 48"/>
                <a:gd name="T4" fmla="*/ 13 w 30"/>
                <a:gd name="T5" fmla="*/ 40 h 48"/>
                <a:gd name="T6" fmla="*/ 0 w 30"/>
                <a:gd name="T7" fmla="*/ 24 h 48"/>
                <a:gd name="T8" fmla="*/ 13 w 30"/>
                <a:gd name="T9" fmla="*/ 8 h 48"/>
                <a:gd name="T10" fmla="*/ 15 w 30"/>
                <a:gd name="T11" fmla="*/ 0 h 48"/>
                <a:gd name="T12" fmla="*/ 17 w 30"/>
                <a:gd name="T13" fmla="*/ 8 h 48"/>
                <a:gd name="T14" fmla="*/ 30 w 30"/>
                <a:gd name="T15" fmla="*/ 24 h 48"/>
                <a:gd name="T16" fmla="*/ 17 w 30"/>
                <a:gd name="T17"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48">
                  <a:moveTo>
                    <a:pt x="17" y="40"/>
                  </a:moveTo>
                  <a:cubicBezTo>
                    <a:pt x="15" y="48"/>
                    <a:pt x="15" y="48"/>
                    <a:pt x="15" y="48"/>
                  </a:cubicBezTo>
                  <a:cubicBezTo>
                    <a:pt x="13" y="40"/>
                    <a:pt x="13" y="40"/>
                    <a:pt x="13" y="40"/>
                  </a:cubicBezTo>
                  <a:cubicBezTo>
                    <a:pt x="11" y="33"/>
                    <a:pt x="6" y="27"/>
                    <a:pt x="0" y="24"/>
                  </a:cubicBezTo>
                  <a:cubicBezTo>
                    <a:pt x="6" y="21"/>
                    <a:pt x="11" y="15"/>
                    <a:pt x="13" y="8"/>
                  </a:cubicBezTo>
                  <a:cubicBezTo>
                    <a:pt x="15" y="0"/>
                    <a:pt x="15" y="0"/>
                    <a:pt x="15" y="0"/>
                  </a:cubicBezTo>
                  <a:cubicBezTo>
                    <a:pt x="17" y="8"/>
                    <a:pt x="17" y="8"/>
                    <a:pt x="17" y="8"/>
                  </a:cubicBezTo>
                  <a:cubicBezTo>
                    <a:pt x="19" y="15"/>
                    <a:pt x="23" y="21"/>
                    <a:pt x="30" y="24"/>
                  </a:cubicBezTo>
                  <a:cubicBezTo>
                    <a:pt x="23" y="27"/>
                    <a:pt x="19" y="33"/>
                    <a:pt x="17" y="40"/>
                  </a:cubicBezTo>
                  <a:close/>
                </a:path>
              </a:pathLst>
            </a:custGeom>
            <a:solidFill>
              <a:srgbClr val="EF65A5"/>
            </a:solidFill>
            <a:ln>
              <a:noFill/>
            </a:ln>
          </p:spPr>
          <p:txBody>
            <a:bodyPr anchor="ctr"/>
            <a:lstStyle/>
            <a:p>
              <a:pPr algn="ctr"/>
              <a:endParaRPr/>
            </a:p>
          </p:txBody>
        </p:sp>
        <p:sp>
          <p:nvSpPr>
            <p:cNvPr id="981" name="íSḷíḋé">
              <a:extLst>
                <a:ext uri="{FF2B5EF4-FFF2-40B4-BE49-F238E27FC236}">
                  <a16:creationId xmlns:a16="http://schemas.microsoft.com/office/drawing/2014/main" id="{3C18D2AF-779C-46E5-9E82-89E578D343E7}"/>
                </a:ext>
              </a:extLst>
            </p:cNvPr>
            <p:cNvSpPr/>
            <p:nvPr/>
          </p:nvSpPr>
          <p:spPr bwMode="auto">
            <a:xfrm>
              <a:off x="3379788" y="1655763"/>
              <a:ext cx="127000" cy="204788"/>
            </a:xfrm>
            <a:custGeom>
              <a:avLst/>
              <a:gdLst>
                <a:gd name="T0" fmla="*/ 9 w 21"/>
                <a:gd name="T1" fmla="*/ 28 h 34"/>
                <a:gd name="T2" fmla="*/ 11 w 21"/>
                <a:gd name="T3" fmla="*/ 34 h 34"/>
                <a:gd name="T4" fmla="*/ 12 w 21"/>
                <a:gd name="T5" fmla="*/ 28 h 34"/>
                <a:gd name="T6" fmla="*/ 21 w 21"/>
                <a:gd name="T7" fmla="*/ 17 h 34"/>
                <a:gd name="T8" fmla="*/ 12 w 21"/>
                <a:gd name="T9" fmla="*/ 6 h 34"/>
                <a:gd name="T10" fmla="*/ 11 w 21"/>
                <a:gd name="T11" fmla="*/ 0 h 34"/>
                <a:gd name="T12" fmla="*/ 9 w 21"/>
                <a:gd name="T13" fmla="*/ 6 h 34"/>
                <a:gd name="T14" fmla="*/ 0 w 21"/>
                <a:gd name="T15" fmla="*/ 17 h 34"/>
                <a:gd name="T16" fmla="*/ 9 w 21"/>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4">
                  <a:moveTo>
                    <a:pt x="9" y="28"/>
                  </a:moveTo>
                  <a:cubicBezTo>
                    <a:pt x="11" y="34"/>
                    <a:pt x="11" y="34"/>
                    <a:pt x="11" y="34"/>
                  </a:cubicBezTo>
                  <a:cubicBezTo>
                    <a:pt x="12" y="28"/>
                    <a:pt x="12" y="28"/>
                    <a:pt x="12" y="28"/>
                  </a:cubicBezTo>
                  <a:cubicBezTo>
                    <a:pt x="14" y="23"/>
                    <a:pt x="17" y="19"/>
                    <a:pt x="21" y="17"/>
                  </a:cubicBezTo>
                  <a:cubicBezTo>
                    <a:pt x="17" y="15"/>
                    <a:pt x="14" y="11"/>
                    <a:pt x="12" y="6"/>
                  </a:cubicBezTo>
                  <a:cubicBezTo>
                    <a:pt x="11" y="0"/>
                    <a:pt x="11" y="0"/>
                    <a:pt x="11" y="0"/>
                  </a:cubicBezTo>
                  <a:cubicBezTo>
                    <a:pt x="9" y="6"/>
                    <a:pt x="9" y="6"/>
                    <a:pt x="9" y="6"/>
                  </a:cubicBezTo>
                  <a:cubicBezTo>
                    <a:pt x="8" y="11"/>
                    <a:pt x="5" y="15"/>
                    <a:pt x="0" y="17"/>
                  </a:cubicBezTo>
                  <a:cubicBezTo>
                    <a:pt x="5" y="19"/>
                    <a:pt x="8" y="23"/>
                    <a:pt x="9" y="28"/>
                  </a:cubicBezTo>
                  <a:close/>
                </a:path>
              </a:pathLst>
            </a:custGeom>
            <a:solidFill>
              <a:srgbClr val="EF65A5"/>
            </a:solidFill>
            <a:ln>
              <a:noFill/>
            </a:ln>
          </p:spPr>
          <p:txBody>
            <a:bodyPr anchor="ctr"/>
            <a:lstStyle/>
            <a:p>
              <a:pPr algn="ctr"/>
              <a:endParaRPr/>
            </a:p>
          </p:txBody>
        </p:sp>
        <p:sp>
          <p:nvSpPr>
            <p:cNvPr id="982" name="iṩ1ïdé">
              <a:extLst>
                <a:ext uri="{FF2B5EF4-FFF2-40B4-BE49-F238E27FC236}">
                  <a16:creationId xmlns:a16="http://schemas.microsoft.com/office/drawing/2014/main" id="{2ACBA11F-12BE-4091-8A68-CCEC7C7F0D47}"/>
                </a:ext>
              </a:extLst>
            </p:cNvPr>
            <p:cNvSpPr/>
            <p:nvPr/>
          </p:nvSpPr>
          <p:spPr bwMode="auto">
            <a:xfrm>
              <a:off x="5176838" y="5541963"/>
              <a:ext cx="1722438" cy="85725"/>
            </a:xfrm>
            <a:prstGeom prst="ellipse">
              <a:avLst/>
            </a:prstGeom>
            <a:solidFill>
              <a:srgbClr val="00A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3" name="ïṣḻîḋê">
              <a:extLst>
                <a:ext uri="{FF2B5EF4-FFF2-40B4-BE49-F238E27FC236}">
                  <a16:creationId xmlns:a16="http://schemas.microsoft.com/office/drawing/2014/main" id="{38F6035F-3F82-48DD-ABD0-8328B85A075C}"/>
                </a:ext>
              </a:extLst>
            </p:cNvPr>
            <p:cNvSpPr/>
            <p:nvPr/>
          </p:nvSpPr>
          <p:spPr bwMode="auto">
            <a:xfrm>
              <a:off x="5826126" y="5068888"/>
              <a:ext cx="1038225" cy="461963"/>
            </a:xfrm>
            <a:custGeom>
              <a:avLst/>
              <a:gdLst>
                <a:gd name="T0" fmla="*/ 119 w 171"/>
                <a:gd name="T1" fmla="*/ 0 h 76"/>
                <a:gd name="T2" fmla="*/ 71 w 171"/>
                <a:gd name="T3" fmla="*/ 18 h 76"/>
                <a:gd name="T4" fmla="*/ 52 w 171"/>
                <a:gd name="T5" fmla="*/ 16 h 76"/>
                <a:gd name="T6" fmla="*/ 20 w 171"/>
                <a:gd name="T7" fmla="*/ 23 h 76"/>
                <a:gd name="T8" fmla="*/ 0 w 171"/>
                <a:gd name="T9" fmla="*/ 46 h 76"/>
                <a:gd name="T10" fmla="*/ 52 w 171"/>
                <a:gd name="T11" fmla="*/ 76 h 76"/>
                <a:gd name="T12" fmla="*/ 96 w 171"/>
                <a:gd name="T13" fmla="*/ 63 h 76"/>
                <a:gd name="T14" fmla="*/ 101 w 171"/>
                <a:gd name="T15" fmla="*/ 57 h 76"/>
                <a:gd name="T16" fmla="*/ 119 w 171"/>
                <a:gd name="T17" fmla="*/ 59 h 76"/>
                <a:gd name="T18" fmla="*/ 162 w 171"/>
                <a:gd name="T19" fmla="*/ 46 h 76"/>
                <a:gd name="T20" fmla="*/ 171 w 171"/>
                <a:gd name="T21" fmla="*/ 30 h 76"/>
                <a:gd name="T22" fmla="*/ 119 w 171"/>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1" h="76">
                  <a:moveTo>
                    <a:pt x="119" y="0"/>
                  </a:moveTo>
                  <a:cubicBezTo>
                    <a:pt x="97" y="0"/>
                    <a:pt x="79" y="7"/>
                    <a:pt x="71" y="18"/>
                  </a:cubicBezTo>
                  <a:cubicBezTo>
                    <a:pt x="65" y="17"/>
                    <a:pt x="59" y="16"/>
                    <a:pt x="52" y="16"/>
                  </a:cubicBezTo>
                  <a:cubicBezTo>
                    <a:pt x="40" y="16"/>
                    <a:pt x="29" y="19"/>
                    <a:pt x="20" y="23"/>
                  </a:cubicBezTo>
                  <a:cubicBezTo>
                    <a:pt x="8" y="28"/>
                    <a:pt x="0" y="37"/>
                    <a:pt x="0" y="46"/>
                  </a:cubicBezTo>
                  <a:cubicBezTo>
                    <a:pt x="0" y="62"/>
                    <a:pt x="24" y="76"/>
                    <a:pt x="52" y="76"/>
                  </a:cubicBezTo>
                  <a:cubicBezTo>
                    <a:pt x="70" y="76"/>
                    <a:pt x="86" y="71"/>
                    <a:pt x="96" y="63"/>
                  </a:cubicBezTo>
                  <a:cubicBezTo>
                    <a:pt x="98" y="61"/>
                    <a:pt x="99" y="59"/>
                    <a:pt x="101" y="57"/>
                  </a:cubicBezTo>
                  <a:cubicBezTo>
                    <a:pt x="106" y="59"/>
                    <a:pt x="113" y="59"/>
                    <a:pt x="119" y="59"/>
                  </a:cubicBezTo>
                  <a:cubicBezTo>
                    <a:pt x="137" y="59"/>
                    <a:pt x="153" y="54"/>
                    <a:pt x="162" y="46"/>
                  </a:cubicBezTo>
                  <a:cubicBezTo>
                    <a:pt x="168" y="41"/>
                    <a:pt x="171" y="36"/>
                    <a:pt x="171" y="30"/>
                  </a:cubicBezTo>
                  <a:cubicBezTo>
                    <a:pt x="171" y="13"/>
                    <a:pt x="148" y="0"/>
                    <a:pt x="119" y="0"/>
                  </a:cubicBezTo>
                  <a:close/>
                </a:path>
              </a:pathLst>
            </a:custGeom>
            <a:solidFill>
              <a:srgbClr val="00A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4" name="îŝlîḍé">
              <a:extLst>
                <a:ext uri="{FF2B5EF4-FFF2-40B4-BE49-F238E27FC236}">
                  <a16:creationId xmlns:a16="http://schemas.microsoft.com/office/drawing/2014/main" id="{B02E9E9E-DECB-4477-8DA7-385C43008490}"/>
                </a:ext>
              </a:extLst>
            </p:cNvPr>
            <p:cNvSpPr/>
            <p:nvPr/>
          </p:nvSpPr>
          <p:spPr bwMode="auto">
            <a:xfrm>
              <a:off x="5802313" y="5118100"/>
              <a:ext cx="630238" cy="357188"/>
            </a:xfrm>
            <a:custGeom>
              <a:avLst/>
              <a:gdLst>
                <a:gd name="T0" fmla="*/ 104 w 104"/>
                <a:gd name="T1" fmla="*/ 30 h 59"/>
                <a:gd name="T2" fmla="*/ 95 w 104"/>
                <a:gd name="T3" fmla="*/ 46 h 59"/>
                <a:gd name="T4" fmla="*/ 52 w 104"/>
                <a:gd name="T5" fmla="*/ 59 h 59"/>
                <a:gd name="T6" fmla="*/ 0 w 104"/>
                <a:gd name="T7" fmla="*/ 30 h 59"/>
                <a:gd name="T8" fmla="*/ 20 w 104"/>
                <a:gd name="T9" fmla="*/ 6 h 59"/>
                <a:gd name="T10" fmla="*/ 52 w 104"/>
                <a:gd name="T11" fmla="*/ 0 h 59"/>
                <a:gd name="T12" fmla="*/ 104 w 104"/>
                <a:gd name="T13" fmla="*/ 30 h 59"/>
              </a:gdLst>
              <a:ahLst/>
              <a:cxnLst>
                <a:cxn ang="0">
                  <a:pos x="T0" y="T1"/>
                </a:cxn>
                <a:cxn ang="0">
                  <a:pos x="T2" y="T3"/>
                </a:cxn>
                <a:cxn ang="0">
                  <a:pos x="T4" y="T5"/>
                </a:cxn>
                <a:cxn ang="0">
                  <a:pos x="T6" y="T7"/>
                </a:cxn>
                <a:cxn ang="0">
                  <a:pos x="T8" y="T9"/>
                </a:cxn>
                <a:cxn ang="0">
                  <a:pos x="T10" y="T11"/>
                </a:cxn>
                <a:cxn ang="0">
                  <a:pos x="T12" y="T13"/>
                </a:cxn>
              </a:cxnLst>
              <a:rect l="0" t="0" r="r" b="b"/>
              <a:pathLst>
                <a:path w="104" h="59">
                  <a:moveTo>
                    <a:pt x="104" y="30"/>
                  </a:moveTo>
                  <a:cubicBezTo>
                    <a:pt x="104" y="36"/>
                    <a:pt x="101" y="41"/>
                    <a:pt x="95" y="46"/>
                  </a:cubicBezTo>
                  <a:cubicBezTo>
                    <a:pt x="86" y="54"/>
                    <a:pt x="70" y="59"/>
                    <a:pt x="52" y="59"/>
                  </a:cubicBezTo>
                  <a:cubicBezTo>
                    <a:pt x="23" y="59"/>
                    <a:pt x="0" y="46"/>
                    <a:pt x="0" y="30"/>
                  </a:cubicBezTo>
                  <a:cubicBezTo>
                    <a:pt x="0" y="20"/>
                    <a:pt x="8" y="12"/>
                    <a:pt x="20" y="6"/>
                  </a:cubicBezTo>
                  <a:cubicBezTo>
                    <a:pt x="29" y="2"/>
                    <a:pt x="40" y="0"/>
                    <a:pt x="52" y="0"/>
                  </a:cubicBezTo>
                  <a:cubicBezTo>
                    <a:pt x="81" y="0"/>
                    <a:pt x="104" y="13"/>
                    <a:pt x="104" y="30"/>
                  </a:cubicBezTo>
                  <a:close/>
                </a:path>
              </a:pathLst>
            </a:custGeom>
            <a:solidFill>
              <a:srgbClr val="3E039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5" name="ïṣ1ídè">
              <a:extLst>
                <a:ext uri="{FF2B5EF4-FFF2-40B4-BE49-F238E27FC236}">
                  <a16:creationId xmlns:a16="http://schemas.microsoft.com/office/drawing/2014/main" id="{988AFB7B-5BB4-44D4-85F5-EEC32328F619}"/>
                </a:ext>
              </a:extLst>
            </p:cNvPr>
            <p:cNvSpPr/>
            <p:nvPr/>
          </p:nvSpPr>
          <p:spPr bwMode="auto">
            <a:xfrm>
              <a:off x="5922963" y="5118100"/>
              <a:ext cx="193675" cy="180975"/>
            </a:xfrm>
            <a:custGeom>
              <a:avLst/>
              <a:gdLst>
                <a:gd name="T0" fmla="*/ 32 w 32"/>
                <a:gd name="T1" fmla="*/ 0 h 30"/>
                <a:gd name="T2" fmla="*/ 32 w 32"/>
                <a:gd name="T3" fmla="*/ 30 h 30"/>
                <a:gd name="T4" fmla="*/ 0 w 32"/>
                <a:gd name="T5" fmla="*/ 6 h 30"/>
                <a:gd name="T6" fmla="*/ 32 w 32"/>
                <a:gd name="T7" fmla="*/ 0 h 30"/>
              </a:gdLst>
              <a:ahLst/>
              <a:cxnLst>
                <a:cxn ang="0">
                  <a:pos x="T0" y="T1"/>
                </a:cxn>
                <a:cxn ang="0">
                  <a:pos x="T2" y="T3"/>
                </a:cxn>
                <a:cxn ang="0">
                  <a:pos x="T4" y="T5"/>
                </a:cxn>
                <a:cxn ang="0">
                  <a:pos x="T6" y="T7"/>
                </a:cxn>
              </a:cxnLst>
              <a:rect l="0" t="0" r="r" b="b"/>
              <a:pathLst>
                <a:path w="32" h="30">
                  <a:moveTo>
                    <a:pt x="32" y="0"/>
                  </a:moveTo>
                  <a:cubicBezTo>
                    <a:pt x="32" y="30"/>
                    <a:pt x="32" y="30"/>
                    <a:pt x="32" y="30"/>
                  </a:cubicBezTo>
                  <a:cubicBezTo>
                    <a:pt x="0" y="6"/>
                    <a:pt x="0" y="6"/>
                    <a:pt x="0" y="6"/>
                  </a:cubicBezTo>
                  <a:cubicBezTo>
                    <a:pt x="9" y="2"/>
                    <a:pt x="20" y="0"/>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6" name="ïŝľíḋé">
              <a:extLst>
                <a:ext uri="{FF2B5EF4-FFF2-40B4-BE49-F238E27FC236}">
                  <a16:creationId xmlns:a16="http://schemas.microsoft.com/office/drawing/2014/main" id="{E16130AE-40CF-4316-93EB-3863695DE0F0}"/>
                </a:ext>
              </a:extLst>
            </p:cNvPr>
            <p:cNvSpPr/>
            <p:nvPr/>
          </p:nvSpPr>
          <p:spPr bwMode="auto">
            <a:xfrm>
              <a:off x="6208713" y="5014913"/>
              <a:ext cx="630238" cy="363538"/>
            </a:xfrm>
            <a:custGeom>
              <a:avLst/>
              <a:gdLst>
                <a:gd name="T0" fmla="*/ 104 w 104"/>
                <a:gd name="T1" fmla="*/ 30 h 60"/>
                <a:gd name="T2" fmla="*/ 95 w 104"/>
                <a:gd name="T3" fmla="*/ 47 h 60"/>
                <a:gd name="T4" fmla="*/ 52 w 104"/>
                <a:gd name="T5" fmla="*/ 60 h 60"/>
                <a:gd name="T6" fmla="*/ 0 w 104"/>
                <a:gd name="T7" fmla="*/ 30 h 60"/>
                <a:gd name="T8" fmla="*/ 52 w 104"/>
                <a:gd name="T9" fmla="*/ 0 h 60"/>
                <a:gd name="T10" fmla="*/ 104 w 104"/>
                <a:gd name="T11" fmla="*/ 30 h 60"/>
              </a:gdLst>
              <a:ahLst/>
              <a:cxnLst>
                <a:cxn ang="0">
                  <a:pos x="T0" y="T1"/>
                </a:cxn>
                <a:cxn ang="0">
                  <a:pos x="T2" y="T3"/>
                </a:cxn>
                <a:cxn ang="0">
                  <a:pos x="T4" y="T5"/>
                </a:cxn>
                <a:cxn ang="0">
                  <a:pos x="T6" y="T7"/>
                </a:cxn>
                <a:cxn ang="0">
                  <a:pos x="T8" y="T9"/>
                </a:cxn>
                <a:cxn ang="0">
                  <a:pos x="T10" y="T11"/>
                </a:cxn>
              </a:cxnLst>
              <a:rect l="0" t="0" r="r" b="b"/>
              <a:pathLst>
                <a:path w="104" h="60">
                  <a:moveTo>
                    <a:pt x="104" y="30"/>
                  </a:moveTo>
                  <a:cubicBezTo>
                    <a:pt x="104" y="36"/>
                    <a:pt x="101" y="42"/>
                    <a:pt x="95" y="47"/>
                  </a:cubicBezTo>
                  <a:cubicBezTo>
                    <a:pt x="86" y="55"/>
                    <a:pt x="70" y="60"/>
                    <a:pt x="52" y="60"/>
                  </a:cubicBezTo>
                  <a:cubicBezTo>
                    <a:pt x="23" y="60"/>
                    <a:pt x="0" y="47"/>
                    <a:pt x="0" y="30"/>
                  </a:cubicBezTo>
                  <a:cubicBezTo>
                    <a:pt x="0" y="14"/>
                    <a:pt x="23" y="0"/>
                    <a:pt x="52" y="0"/>
                  </a:cubicBezTo>
                  <a:cubicBezTo>
                    <a:pt x="81" y="0"/>
                    <a:pt x="104" y="14"/>
                    <a:pt x="104" y="30"/>
                  </a:cubicBezTo>
                  <a:close/>
                </a:path>
              </a:pathLst>
            </a:custGeom>
            <a:solidFill>
              <a:srgbClr val="EF65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7" name="îṥḷíḓe">
              <a:extLst>
                <a:ext uri="{FF2B5EF4-FFF2-40B4-BE49-F238E27FC236}">
                  <a16:creationId xmlns:a16="http://schemas.microsoft.com/office/drawing/2014/main" id="{E3210226-07E3-4A3A-9F75-3EC968F84D85}"/>
                </a:ext>
              </a:extLst>
            </p:cNvPr>
            <p:cNvSpPr/>
            <p:nvPr/>
          </p:nvSpPr>
          <p:spPr bwMode="auto">
            <a:xfrm>
              <a:off x="6523038" y="5014913"/>
              <a:ext cx="315913" cy="284163"/>
            </a:xfrm>
            <a:custGeom>
              <a:avLst/>
              <a:gdLst>
                <a:gd name="T0" fmla="*/ 52 w 52"/>
                <a:gd name="T1" fmla="*/ 30 h 47"/>
                <a:gd name="T2" fmla="*/ 43 w 52"/>
                <a:gd name="T3" fmla="*/ 47 h 47"/>
                <a:gd name="T4" fmla="*/ 0 w 52"/>
                <a:gd name="T5" fmla="*/ 30 h 47"/>
                <a:gd name="T6" fmla="*/ 0 w 52"/>
                <a:gd name="T7" fmla="*/ 0 h 47"/>
                <a:gd name="T8" fmla="*/ 52 w 52"/>
                <a:gd name="T9" fmla="*/ 30 h 47"/>
              </a:gdLst>
              <a:ahLst/>
              <a:cxnLst>
                <a:cxn ang="0">
                  <a:pos x="T0" y="T1"/>
                </a:cxn>
                <a:cxn ang="0">
                  <a:pos x="T2" y="T3"/>
                </a:cxn>
                <a:cxn ang="0">
                  <a:pos x="T4" y="T5"/>
                </a:cxn>
                <a:cxn ang="0">
                  <a:pos x="T6" y="T7"/>
                </a:cxn>
                <a:cxn ang="0">
                  <a:pos x="T8" y="T9"/>
                </a:cxn>
              </a:cxnLst>
              <a:rect l="0" t="0" r="r" b="b"/>
              <a:pathLst>
                <a:path w="52" h="47">
                  <a:moveTo>
                    <a:pt x="52" y="30"/>
                  </a:moveTo>
                  <a:cubicBezTo>
                    <a:pt x="52" y="36"/>
                    <a:pt x="49" y="42"/>
                    <a:pt x="43" y="47"/>
                  </a:cubicBezTo>
                  <a:cubicBezTo>
                    <a:pt x="0" y="30"/>
                    <a:pt x="0" y="30"/>
                    <a:pt x="0" y="30"/>
                  </a:cubicBezTo>
                  <a:cubicBezTo>
                    <a:pt x="0" y="0"/>
                    <a:pt x="0" y="0"/>
                    <a:pt x="0" y="0"/>
                  </a:cubicBezTo>
                  <a:cubicBezTo>
                    <a:pt x="29" y="0"/>
                    <a:pt x="52" y="14"/>
                    <a:pt x="52"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8" name="ïṥlide">
              <a:extLst>
                <a:ext uri="{FF2B5EF4-FFF2-40B4-BE49-F238E27FC236}">
                  <a16:creationId xmlns:a16="http://schemas.microsoft.com/office/drawing/2014/main" id="{A4C59C5E-CCD9-4F0B-9906-562DDFA62701}"/>
                </a:ext>
              </a:extLst>
            </p:cNvPr>
            <p:cNvSpPr/>
            <p:nvPr/>
          </p:nvSpPr>
          <p:spPr bwMode="auto">
            <a:xfrm>
              <a:off x="5267326" y="5530850"/>
              <a:ext cx="1401763" cy="23813"/>
            </a:xfrm>
            <a:prstGeom prst="rect">
              <a:avLst/>
            </a:prstGeom>
            <a:solidFill>
              <a:srgbClr val="EBE0B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89" name="ïṧḷíḓé">
              <a:extLst>
                <a:ext uri="{FF2B5EF4-FFF2-40B4-BE49-F238E27FC236}">
                  <a16:creationId xmlns:a16="http://schemas.microsoft.com/office/drawing/2014/main" id="{2205727E-F8BA-4B2C-BE7A-0BA3DC09AAB2}"/>
                </a:ext>
              </a:extLst>
            </p:cNvPr>
            <p:cNvSpPr/>
            <p:nvPr/>
          </p:nvSpPr>
          <p:spPr bwMode="auto">
            <a:xfrm>
              <a:off x="5649913" y="5397500"/>
              <a:ext cx="1395413" cy="127000"/>
            </a:xfrm>
            <a:custGeom>
              <a:avLst/>
              <a:gdLst>
                <a:gd name="T0" fmla="*/ 879 w 879"/>
                <a:gd name="T1" fmla="*/ 61 h 80"/>
                <a:gd name="T2" fmla="*/ 0 w 879"/>
                <a:gd name="T3" fmla="*/ 0 h 80"/>
                <a:gd name="T4" fmla="*/ 0 w 879"/>
                <a:gd name="T5" fmla="*/ 19 h 80"/>
                <a:gd name="T6" fmla="*/ 879 w 879"/>
                <a:gd name="T7" fmla="*/ 80 h 80"/>
                <a:gd name="T8" fmla="*/ 879 w 879"/>
                <a:gd name="T9" fmla="*/ 61 h 80"/>
              </a:gdLst>
              <a:ahLst/>
              <a:cxnLst>
                <a:cxn ang="0">
                  <a:pos x="T0" y="T1"/>
                </a:cxn>
                <a:cxn ang="0">
                  <a:pos x="T2" y="T3"/>
                </a:cxn>
                <a:cxn ang="0">
                  <a:pos x="T4" y="T5"/>
                </a:cxn>
                <a:cxn ang="0">
                  <a:pos x="T6" y="T7"/>
                </a:cxn>
                <a:cxn ang="0">
                  <a:pos x="T8" y="T9"/>
                </a:cxn>
              </a:cxnLst>
              <a:rect l="0" t="0" r="r" b="b"/>
              <a:pathLst>
                <a:path w="879" h="80">
                  <a:moveTo>
                    <a:pt x="879" y="61"/>
                  </a:moveTo>
                  <a:lnTo>
                    <a:pt x="0" y="0"/>
                  </a:lnTo>
                  <a:lnTo>
                    <a:pt x="0" y="19"/>
                  </a:lnTo>
                  <a:lnTo>
                    <a:pt x="879" y="80"/>
                  </a:lnTo>
                  <a:lnTo>
                    <a:pt x="879" y="61"/>
                  </a:lnTo>
                  <a:close/>
                </a:path>
              </a:pathLst>
            </a:custGeom>
            <a:solidFill>
              <a:srgbClr val="EBE0B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26518085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a:extLst>
              <a:ext uri="{FF2B5EF4-FFF2-40B4-BE49-F238E27FC236}">
                <a16:creationId xmlns:a16="http://schemas.microsoft.com/office/drawing/2014/main" id="{4D7F197D-B1EE-440D-9190-A595D16A8542}"/>
              </a:ext>
            </a:extLst>
          </p:cNvPr>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FECA0295-AE2D-4074-853C-9E7C9C51CFC6}"/>
              </a:ext>
            </a:extLst>
          </p:cNvPr>
          <p:cNvPicPr>
            <a:picLocks noChangeAspect="1"/>
          </p:cNvPicPr>
          <p:nvPr/>
        </p:nvPicPr>
        <p:blipFill>
          <a:blip r:embed="rId3"/>
          <a:stretch>
            <a:fillRect/>
          </a:stretch>
        </p:blipFill>
        <p:spPr>
          <a:xfrm>
            <a:off x="1430215" y="3183285"/>
            <a:ext cx="2615411" cy="2731245"/>
          </a:xfrm>
          <a:prstGeom prst="rect">
            <a:avLst/>
          </a:prstGeom>
        </p:spPr>
      </p:pic>
      <p:grpSp>
        <p:nvGrpSpPr>
          <p:cNvPr id="2" name="组合 1">
            <a:extLst>
              <a:ext uri="{FF2B5EF4-FFF2-40B4-BE49-F238E27FC236}">
                <a16:creationId xmlns:a16="http://schemas.microsoft.com/office/drawing/2014/main" id="{60F8BAEF-3422-4697-A918-29DB8B85026F}"/>
              </a:ext>
            </a:extLst>
          </p:cNvPr>
          <p:cNvGrpSpPr/>
          <p:nvPr/>
        </p:nvGrpSpPr>
        <p:grpSpPr>
          <a:xfrm>
            <a:off x="1277539" y="1698303"/>
            <a:ext cx="9805780" cy="1228512"/>
            <a:chOff x="1277539" y="1792898"/>
            <a:chExt cx="9805780" cy="1228512"/>
          </a:xfrm>
        </p:grpSpPr>
        <p:sp>
          <p:nvSpPr>
            <p:cNvPr id="42" name="平行四边形 41">
              <a:extLst>
                <a:ext uri="{FF2B5EF4-FFF2-40B4-BE49-F238E27FC236}">
                  <a16:creationId xmlns:a16="http://schemas.microsoft.com/office/drawing/2014/main" id="{CC906F1E-A761-461F-A7C9-6392A23FDDE4}"/>
                </a:ext>
              </a:extLst>
            </p:cNvPr>
            <p:cNvSpPr/>
            <p:nvPr/>
          </p:nvSpPr>
          <p:spPr>
            <a:xfrm>
              <a:off x="1277539" y="1792898"/>
              <a:ext cx="9805780" cy="1228512"/>
            </a:xfrm>
            <a:prstGeom prst="parallelogram">
              <a:avLst>
                <a:gd name="adj" fmla="val 33120"/>
              </a:avLst>
            </a:prstGeom>
            <a:solidFill>
              <a:schemeClr val="bg1"/>
            </a:solidFill>
            <a:ln w="6350">
              <a:solidFill>
                <a:srgbClr val="5792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内容占位符 2">
              <a:extLst>
                <a:ext uri="{FF2B5EF4-FFF2-40B4-BE49-F238E27FC236}">
                  <a16:creationId xmlns:a16="http://schemas.microsoft.com/office/drawing/2014/main" id="{39F3194F-D89F-4C39-AE60-AD8390946607}"/>
                </a:ext>
              </a:extLst>
            </p:cNvPr>
            <p:cNvSpPr txBox="1">
              <a:spLocks/>
            </p:cNvSpPr>
            <p:nvPr/>
          </p:nvSpPr>
          <p:spPr>
            <a:xfrm>
              <a:off x="1673923" y="1950703"/>
              <a:ext cx="9032868" cy="93936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zh-CN" altLang="en-US" sz="2400" i="1">
                  <a:cs typeface="+mn-ea"/>
                  <a:sym typeface="+mn-lt"/>
                </a:rPr>
                <a:t>生产函数表示在一定时期内，在既定的技术水平条件下，各种可行的生产要素组合和所能达到的</a:t>
              </a:r>
              <a:r>
                <a:rPr lang="zh-CN" altLang="en-US" sz="2400" b="1" i="1">
                  <a:solidFill>
                    <a:srgbClr val="387DFA"/>
                  </a:solidFill>
                  <a:cs typeface="+mn-ea"/>
                  <a:sym typeface="+mn-lt"/>
                </a:rPr>
                <a:t>最大产量</a:t>
              </a:r>
              <a:r>
                <a:rPr lang="zh-CN" altLang="en-US" sz="2400" i="1">
                  <a:cs typeface="+mn-ea"/>
                  <a:sym typeface="+mn-lt"/>
                </a:rPr>
                <a:t>之间的技术联系</a:t>
              </a:r>
              <a:endParaRPr lang="en-US" altLang="zh-CN" sz="2400" i="1" dirty="0">
                <a:cs typeface="+mn-ea"/>
                <a:sym typeface="+mn-lt"/>
              </a:endParaRPr>
            </a:p>
          </p:txBody>
        </p:sp>
      </p:grpSp>
      <p:sp>
        <p:nvSpPr>
          <p:cNvPr id="5" name="标题 4">
            <a:extLst>
              <a:ext uri="{FF2B5EF4-FFF2-40B4-BE49-F238E27FC236}">
                <a16:creationId xmlns:a16="http://schemas.microsoft.com/office/drawing/2014/main" id="{2D780902-3D2B-42EC-AD06-B6A71144E1B5}"/>
              </a:ext>
            </a:extLst>
          </p:cNvPr>
          <p:cNvSpPr>
            <a:spLocks noGrp="1"/>
          </p:cNvSpPr>
          <p:nvPr>
            <p:ph type="title"/>
          </p:nvPr>
        </p:nvSpPr>
        <p:spPr>
          <a:xfrm>
            <a:off x="986739" y="204715"/>
            <a:ext cx="5103285" cy="428835"/>
          </a:xfrm>
        </p:spPr>
        <p:txBody>
          <a:bodyPr/>
          <a:lstStyle/>
          <a:p>
            <a:pPr>
              <a:lnSpc>
                <a:spcPct val="120000"/>
              </a:lnSpc>
            </a:pPr>
            <a:r>
              <a:rPr lang="zh-CN" altLang="en-US" dirty="0">
                <a:latin typeface="+mn-lt"/>
                <a:ea typeface="+mn-ea"/>
                <a:cs typeface="+mn-ea"/>
                <a:sym typeface="+mn-lt"/>
              </a:rPr>
              <a:t>二、生产函数</a:t>
            </a:r>
          </a:p>
        </p:txBody>
      </p:sp>
      <p:sp>
        <p:nvSpPr>
          <p:cNvPr id="71" name="矩形 70">
            <a:extLst>
              <a:ext uri="{FF2B5EF4-FFF2-40B4-BE49-F238E27FC236}">
                <a16:creationId xmlns:a16="http://schemas.microsoft.com/office/drawing/2014/main" id="{242812E1-DA93-484D-AEAB-23068B1F70FE}"/>
              </a:ext>
            </a:extLst>
          </p:cNvPr>
          <p:cNvSpPr/>
          <p:nvPr/>
        </p:nvSpPr>
        <p:spPr>
          <a:xfrm>
            <a:off x="4228373" y="5434421"/>
            <a:ext cx="6854946" cy="461665"/>
          </a:xfrm>
          <a:prstGeom prst="rect">
            <a:avLst/>
          </a:prstGeom>
          <a:solidFill>
            <a:srgbClr val="387DFA"/>
          </a:solidFill>
        </p:spPr>
        <p:txBody>
          <a:bodyPr wrap="square" anchor="ctr">
            <a:spAutoFit/>
          </a:bodyPr>
          <a:lstStyle/>
          <a:p>
            <a:pPr algn="ctr"/>
            <a:r>
              <a:rPr lang="zh-CN" altLang="en-US" sz="2400" b="1" dirty="0">
                <a:solidFill>
                  <a:schemeClr val="bg1"/>
                </a:solidFill>
                <a:cs typeface="+mn-ea"/>
                <a:sym typeface="+mn-lt"/>
              </a:rPr>
              <a:t>假设只有劳动和资则</a:t>
            </a:r>
            <a:r>
              <a:rPr lang="pt-BR" altLang="zh-CN" sz="2400" b="1" dirty="0">
                <a:solidFill>
                  <a:srgbClr val="FFFF00"/>
                </a:solidFill>
                <a:cs typeface="+mn-ea"/>
                <a:sym typeface="+mn-lt"/>
              </a:rPr>
              <a:t>Q</a:t>
            </a:r>
            <a:r>
              <a:rPr lang="zh-CN" altLang="pt-BR" sz="2400" b="1" dirty="0">
                <a:solidFill>
                  <a:srgbClr val="FFFF00"/>
                </a:solidFill>
                <a:cs typeface="+mn-ea"/>
                <a:sym typeface="+mn-lt"/>
              </a:rPr>
              <a:t>＝</a:t>
            </a:r>
            <a:r>
              <a:rPr lang="pt-BR" altLang="zh-CN" sz="2400" b="1" i="1" dirty="0">
                <a:solidFill>
                  <a:srgbClr val="FFFF00"/>
                </a:solidFill>
                <a:cs typeface="+mn-ea"/>
                <a:sym typeface="+mn-lt"/>
              </a:rPr>
              <a:t>f </a:t>
            </a:r>
            <a:r>
              <a:rPr lang="pt-BR" altLang="zh-CN" sz="2400" b="1" dirty="0">
                <a:solidFill>
                  <a:srgbClr val="FFFF00"/>
                </a:solidFill>
                <a:cs typeface="+mn-ea"/>
                <a:sym typeface="+mn-lt"/>
              </a:rPr>
              <a:t>(L, K)</a:t>
            </a:r>
            <a:endParaRPr lang="zh-CN" altLang="en-US" sz="2400" b="1" dirty="0">
              <a:solidFill>
                <a:srgbClr val="FFFF00"/>
              </a:solidFill>
              <a:cs typeface="+mn-ea"/>
              <a:sym typeface="+mn-lt"/>
            </a:endParaRPr>
          </a:p>
        </p:txBody>
      </p:sp>
      <p:grpSp>
        <p:nvGrpSpPr>
          <p:cNvPr id="7" name="组合 6">
            <a:extLst>
              <a:ext uri="{FF2B5EF4-FFF2-40B4-BE49-F238E27FC236}">
                <a16:creationId xmlns:a16="http://schemas.microsoft.com/office/drawing/2014/main" id="{1C5D5B4D-4D5B-4696-ACC0-0790CC2FCB13}"/>
              </a:ext>
            </a:extLst>
          </p:cNvPr>
          <p:cNvGrpSpPr/>
          <p:nvPr/>
        </p:nvGrpSpPr>
        <p:grpSpPr>
          <a:xfrm>
            <a:off x="4228373" y="3246349"/>
            <a:ext cx="6854946" cy="2056268"/>
            <a:chOff x="4228373" y="3336289"/>
            <a:chExt cx="6854946" cy="2056268"/>
          </a:xfrm>
        </p:grpSpPr>
        <p:sp>
          <p:nvSpPr>
            <p:cNvPr id="64" name="矩形: 圆角 63">
              <a:extLst>
                <a:ext uri="{FF2B5EF4-FFF2-40B4-BE49-F238E27FC236}">
                  <a16:creationId xmlns:a16="http://schemas.microsoft.com/office/drawing/2014/main" id="{D58AFA7C-9C89-43BC-A9C2-5FAF4E7486D2}"/>
                </a:ext>
              </a:extLst>
            </p:cNvPr>
            <p:cNvSpPr/>
            <p:nvPr/>
          </p:nvSpPr>
          <p:spPr>
            <a:xfrm>
              <a:off x="4228373" y="3812275"/>
              <a:ext cx="6854946" cy="1081183"/>
            </a:xfrm>
            <a:prstGeom prst="roundRect">
              <a:avLst>
                <a:gd name="adj" fmla="val 24355"/>
              </a:avLst>
            </a:prstGeom>
            <a:solidFill>
              <a:srgbClr val="FFFFA3"/>
            </a:solidFill>
            <a:ln>
              <a:solidFill>
                <a:srgbClr val="FF4775"/>
              </a:solidFill>
            </a:ln>
          </p:spPr>
          <p:txBody>
            <a:bodyPr wrap="square" anchor="ctr">
              <a:noAutofit/>
            </a:bodyPr>
            <a:lstStyle/>
            <a:p>
              <a:pPr algn="ctr"/>
              <a:r>
                <a:rPr lang="en-US" altLang="zh-CN" sz="4800" b="1" spc="600" dirty="0">
                  <a:solidFill>
                    <a:srgbClr val="FF4775"/>
                  </a:solidFill>
                  <a:cs typeface="+mn-ea"/>
                  <a:sym typeface="+mn-lt"/>
                </a:rPr>
                <a:t> Q</a:t>
              </a:r>
              <a:r>
                <a:rPr lang="zh-CN" altLang="en-US" sz="4800" b="1" spc="600" dirty="0">
                  <a:solidFill>
                    <a:srgbClr val="FF4775"/>
                  </a:solidFill>
                  <a:cs typeface="+mn-ea"/>
                  <a:sym typeface="+mn-lt"/>
                </a:rPr>
                <a:t>＝</a:t>
              </a:r>
              <a:r>
                <a:rPr lang="en-US" altLang="zh-CN" sz="4800" b="1" i="1" spc="600" dirty="0">
                  <a:solidFill>
                    <a:srgbClr val="FF4775"/>
                  </a:solidFill>
                  <a:cs typeface="+mn-ea"/>
                  <a:sym typeface="+mn-lt"/>
                </a:rPr>
                <a:t>f </a:t>
              </a:r>
              <a:r>
                <a:rPr lang="en-US" altLang="zh-CN" sz="4800" b="1" spc="600" dirty="0">
                  <a:solidFill>
                    <a:srgbClr val="FF4775"/>
                  </a:solidFill>
                  <a:cs typeface="+mn-ea"/>
                  <a:sym typeface="+mn-lt"/>
                </a:rPr>
                <a:t>(L, K, N, E)</a:t>
              </a:r>
            </a:p>
          </p:txBody>
        </p:sp>
        <p:sp>
          <p:nvSpPr>
            <p:cNvPr id="176" name="矩形 175">
              <a:extLst>
                <a:ext uri="{FF2B5EF4-FFF2-40B4-BE49-F238E27FC236}">
                  <a16:creationId xmlns:a16="http://schemas.microsoft.com/office/drawing/2014/main" id="{ED1FDEBE-0ED9-4CAC-875F-E15223AD53E4}"/>
                </a:ext>
              </a:extLst>
            </p:cNvPr>
            <p:cNvSpPr/>
            <p:nvPr/>
          </p:nvSpPr>
          <p:spPr>
            <a:xfrm>
              <a:off x="4538662" y="3336289"/>
              <a:ext cx="1152880" cy="400110"/>
            </a:xfrm>
            <a:prstGeom prst="rect">
              <a:avLst/>
            </a:prstGeom>
            <a:solidFill>
              <a:schemeClr val="tx1">
                <a:lumMod val="75000"/>
                <a:lumOff val="25000"/>
              </a:schemeClr>
            </a:solidFill>
          </p:spPr>
          <p:txBody>
            <a:bodyPr wrap="none">
              <a:spAutoFit/>
            </a:bodyPr>
            <a:lstStyle/>
            <a:p>
              <a:pPr algn="ctr"/>
              <a:r>
                <a:rPr lang="en-US" altLang="zh-CN" sz="2000" dirty="0">
                  <a:solidFill>
                    <a:schemeClr val="bg1"/>
                  </a:solidFill>
                  <a:cs typeface="+mn-ea"/>
                  <a:sym typeface="+mn-lt"/>
                </a:rPr>
                <a:t>Q</a:t>
              </a:r>
              <a:r>
                <a:rPr lang="zh-CN" altLang="en-US" sz="2000" dirty="0">
                  <a:solidFill>
                    <a:schemeClr val="bg1"/>
                  </a:solidFill>
                  <a:cs typeface="+mn-ea"/>
                  <a:sym typeface="+mn-lt"/>
                </a:rPr>
                <a:t>：产量</a:t>
              </a:r>
            </a:p>
          </p:txBody>
        </p:sp>
        <p:cxnSp>
          <p:nvCxnSpPr>
            <p:cNvPr id="178" name="直接连接符 177">
              <a:extLst>
                <a:ext uri="{FF2B5EF4-FFF2-40B4-BE49-F238E27FC236}">
                  <a16:creationId xmlns:a16="http://schemas.microsoft.com/office/drawing/2014/main" id="{26F2BC3A-85C2-4437-A22D-E84189C1947D}"/>
                </a:ext>
              </a:extLst>
            </p:cNvPr>
            <p:cNvCxnSpPr>
              <a:cxnSpLocks/>
              <a:stCxn id="176" idx="2"/>
            </p:cNvCxnSpPr>
            <p:nvPr/>
          </p:nvCxnSpPr>
          <p:spPr>
            <a:xfrm>
              <a:off x="5115102" y="3736399"/>
              <a:ext cx="0" cy="28800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81" name="矩形 180">
              <a:extLst>
                <a:ext uri="{FF2B5EF4-FFF2-40B4-BE49-F238E27FC236}">
                  <a16:creationId xmlns:a16="http://schemas.microsoft.com/office/drawing/2014/main" id="{CD15AFE5-86D7-482B-AFCB-C3EF13868D67}"/>
                </a:ext>
              </a:extLst>
            </p:cNvPr>
            <p:cNvSpPr/>
            <p:nvPr/>
          </p:nvSpPr>
          <p:spPr>
            <a:xfrm>
              <a:off x="6462015" y="3336289"/>
              <a:ext cx="1096774" cy="400110"/>
            </a:xfrm>
            <a:prstGeom prst="rect">
              <a:avLst/>
            </a:prstGeom>
            <a:solidFill>
              <a:schemeClr val="tx1">
                <a:lumMod val="75000"/>
                <a:lumOff val="25000"/>
              </a:schemeClr>
            </a:solidFill>
          </p:spPr>
          <p:txBody>
            <a:bodyPr wrap="none">
              <a:spAutoFit/>
            </a:bodyPr>
            <a:lstStyle/>
            <a:p>
              <a:pPr algn="ctr"/>
              <a:r>
                <a:rPr lang="en-US" altLang="zh-CN" sz="2000" dirty="0">
                  <a:solidFill>
                    <a:schemeClr val="bg1"/>
                  </a:solidFill>
                  <a:cs typeface="+mn-ea"/>
                  <a:sym typeface="+mn-lt"/>
                </a:rPr>
                <a:t>L</a:t>
              </a:r>
              <a:r>
                <a:rPr lang="zh-CN" altLang="en-US" sz="2000" dirty="0">
                  <a:solidFill>
                    <a:schemeClr val="bg1"/>
                  </a:solidFill>
                  <a:cs typeface="+mn-ea"/>
                  <a:sym typeface="+mn-lt"/>
                </a:rPr>
                <a:t>：劳动</a:t>
              </a:r>
            </a:p>
          </p:txBody>
        </p:sp>
        <p:cxnSp>
          <p:nvCxnSpPr>
            <p:cNvPr id="182" name="直接连接符 181">
              <a:extLst>
                <a:ext uri="{FF2B5EF4-FFF2-40B4-BE49-F238E27FC236}">
                  <a16:creationId xmlns:a16="http://schemas.microsoft.com/office/drawing/2014/main" id="{26DCCBF4-478D-4E8D-AC7A-F3684EE2F043}"/>
                </a:ext>
              </a:extLst>
            </p:cNvPr>
            <p:cNvCxnSpPr>
              <a:cxnSpLocks/>
              <a:stCxn id="181" idx="2"/>
            </p:cNvCxnSpPr>
            <p:nvPr/>
          </p:nvCxnSpPr>
          <p:spPr>
            <a:xfrm>
              <a:off x="7010402" y="3736399"/>
              <a:ext cx="0" cy="28800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85" name="矩形 184">
              <a:extLst>
                <a:ext uri="{FF2B5EF4-FFF2-40B4-BE49-F238E27FC236}">
                  <a16:creationId xmlns:a16="http://schemas.microsoft.com/office/drawing/2014/main" id="{1D85BBE2-6278-437F-AF6A-3BE1A2B3477E}"/>
                </a:ext>
              </a:extLst>
            </p:cNvPr>
            <p:cNvSpPr/>
            <p:nvPr/>
          </p:nvSpPr>
          <p:spPr>
            <a:xfrm>
              <a:off x="8535183" y="3336289"/>
              <a:ext cx="1140056" cy="400110"/>
            </a:xfrm>
            <a:prstGeom prst="rect">
              <a:avLst/>
            </a:prstGeom>
            <a:solidFill>
              <a:schemeClr val="tx1">
                <a:lumMod val="75000"/>
                <a:lumOff val="25000"/>
              </a:schemeClr>
            </a:solidFill>
          </p:spPr>
          <p:txBody>
            <a:bodyPr wrap="none">
              <a:spAutoFit/>
            </a:bodyPr>
            <a:lstStyle/>
            <a:p>
              <a:pPr algn="ctr"/>
              <a:r>
                <a:rPr lang="en-US" altLang="zh-CN" sz="2000" dirty="0">
                  <a:solidFill>
                    <a:schemeClr val="bg1"/>
                  </a:solidFill>
                  <a:cs typeface="+mn-ea"/>
                  <a:sym typeface="+mn-lt"/>
                </a:rPr>
                <a:t>N</a:t>
              </a:r>
              <a:r>
                <a:rPr lang="zh-CN" altLang="en-US" sz="2000" dirty="0">
                  <a:solidFill>
                    <a:schemeClr val="bg1"/>
                  </a:solidFill>
                  <a:cs typeface="+mn-ea"/>
                  <a:sym typeface="+mn-lt"/>
                </a:rPr>
                <a:t>：土地</a:t>
              </a:r>
            </a:p>
          </p:txBody>
        </p:sp>
        <p:cxnSp>
          <p:nvCxnSpPr>
            <p:cNvPr id="186" name="直接连接符 185">
              <a:extLst>
                <a:ext uri="{FF2B5EF4-FFF2-40B4-BE49-F238E27FC236}">
                  <a16:creationId xmlns:a16="http://schemas.microsoft.com/office/drawing/2014/main" id="{3A5B5DE8-CB4E-4D00-9FF2-B74713FA9B31}"/>
                </a:ext>
              </a:extLst>
            </p:cNvPr>
            <p:cNvCxnSpPr>
              <a:cxnSpLocks/>
              <a:stCxn id="185" idx="2"/>
            </p:cNvCxnSpPr>
            <p:nvPr/>
          </p:nvCxnSpPr>
          <p:spPr>
            <a:xfrm>
              <a:off x="9105211" y="3736399"/>
              <a:ext cx="0" cy="28800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97" name="组合 196">
              <a:extLst>
                <a:ext uri="{FF2B5EF4-FFF2-40B4-BE49-F238E27FC236}">
                  <a16:creationId xmlns:a16="http://schemas.microsoft.com/office/drawing/2014/main" id="{04A1AF9C-A68E-4D9B-A277-02381DD35D6E}"/>
                </a:ext>
              </a:extLst>
            </p:cNvPr>
            <p:cNvGrpSpPr/>
            <p:nvPr/>
          </p:nvGrpSpPr>
          <p:grpSpPr>
            <a:xfrm>
              <a:off x="7527737" y="4693959"/>
              <a:ext cx="1125629" cy="698598"/>
              <a:chOff x="7527737" y="5176090"/>
              <a:chExt cx="1125629" cy="698598"/>
            </a:xfrm>
          </p:grpSpPr>
          <p:cxnSp>
            <p:nvCxnSpPr>
              <p:cNvPr id="184" name="直接连接符 183">
                <a:extLst>
                  <a:ext uri="{FF2B5EF4-FFF2-40B4-BE49-F238E27FC236}">
                    <a16:creationId xmlns:a16="http://schemas.microsoft.com/office/drawing/2014/main" id="{28E498BE-B702-4AF8-8F2A-8385831919FA}"/>
                  </a:ext>
                </a:extLst>
              </p:cNvPr>
              <p:cNvCxnSpPr>
                <a:cxnSpLocks/>
              </p:cNvCxnSpPr>
              <p:nvPr/>
            </p:nvCxnSpPr>
            <p:spPr>
              <a:xfrm flipV="1">
                <a:off x="8090551" y="5176090"/>
                <a:ext cx="1" cy="612375"/>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83" name="矩形 182">
                <a:extLst>
                  <a:ext uri="{FF2B5EF4-FFF2-40B4-BE49-F238E27FC236}">
                    <a16:creationId xmlns:a16="http://schemas.microsoft.com/office/drawing/2014/main" id="{DA9FE713-00FA-43F3-BDC7-C52052274D61}"/>
                  </a:ext>
                </a:extLst>
              </p:cNvPr>
              <p:cNvSpPr/>
              <p:nvPr/>
            </p:nvSpPr>
            <p:spPr>
              <a:xfrm>
                <a:off x="7527737" y="5474578"/>
                <a:ext cx="1125629" cy="400110"/>
              </a:xfrm>
              <a:prstGeom prst="rect">
                <a:avLst/>
              </a:prstGeom>
              <a:solidFill>
                <a:schemeClr val="tx1">
                  <a:lumMod val="75000"/>
                  <a:lumOff val="25000"/>
                </a:schemeClr>
              </a:solidFill>
            </p:spPr>
            <p:txBody>
              <a:bodyPr wrap="none">
                <a:spAutoFit/>
              </a:bodyPr>
              <a:lstStyle/>
              <a:p>
                <a:pPr algn="ctr"/>
                <a:r>
                  <a:rPr lang="en-US" altLang="zh-CN" sz="2000" dirty="0">
                    <a:solidFill>
                      <a:schemeClr val="bg1"/>
                    </a:solidFill>
                    <a:cs typeface="+mn-ea"/>
                    <a:sym typeface="+mn-lt"/>
                  </a:rPr>
                  <a:t>K</a:t>
                </a:r>
                <a:r>
                  <a:rPr lang="zh-CN" altLang="en-US" sz="2000" dirty="0">
                    <a:solidFill>
                      <a:schemeClr val="bg1"/>
                    </a:solidFill>
                    <a:cs typeface="+mn-ea"/>
                    <a:sym typeface="+mn-lt"/>
                  </a:rPr>
                  <a:t>：资本</a:t>
                </a:r>
              </a:p>
            </p:txBody>
          </p:sp>
        </p:grpSp>
        <p:grpSp>
          <p:nvGrpSpPr>
            <p:cNvPr id="196" name="组合 195">
              <a:extLst>
                <a:ext uri="{FF2B5EF4-FFF2-40B4-BE49-F238E27FC236}">
                  <a16:creationId xmlns:a16="http://schemas.microsoft.com/office/drawing/2014/main" id="{58C86E62-7567-4F25-8A4C-D17D89AE575B}"/>
                </a:ext>
              </a:extLst>
            </p:cNvPr>
            <p:cNvGrpSpPr/>
            <p:nvPr/>
          </p:nvGrpSpPr>
          <p:grpSpPr>
            <a:xfrm>
              <a:off x="9138071" y="4693959"/>
              <a:ext cx="1895071" cy="698598"/>
              <a:chOff x="9138071" y="5176090"/>
              <a:chExt cx="1895071" cy="698598"/>
            </a:xfrm>
          </p:grpSpPr>
          <p:cxnSp>
            <p:nvCxnSpPr>
              <p:cNvPr id="189" name="直接连接符 188">
                <a:extLst>
                  <a:ext uri="{FF2B5EF4-FFF2-40B4-BE49-F238E27FC236}">
                    <a16:creationId xmlns:a16="http://schemas.microsoft.com/office/drawing/2014/main" id="{A30E050F-95E7-4DD4-8761-0C57481ABB2A}"/>
                  </a:ext>
                </a:extLst>
              </p:cNvPr>
              <p:cNvCxnSpPr>
                <a:cxnSpLocks/>
              </p:cNvCxnSpPr>
              <p:nvPr/>
            </p:nvCxnSpPr>
            <p:spPr>
              <a:xfrm flipV="1">
                <a:off x="10085607" y="5176090"/>
                <a:ext cx="0" cy="612375"/>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88" name="矩形 187">
                <a:extLst>
                  <a:ext uri="{FF2B5EF4-FFF2-40B4-BE49-F238E27FC236}">
                    <a16:creationId xmlns:a16="http://schemas.microsoft.com/office/drawing/2014/main" id="{18795BE6-8A64-49CC-8269-92EDCAEDA234}"/>
                  </a:ext>
                </a:extLst>
              </p:cNvPr>
              <p:cNvSpPr/>
              <p:nvPr/>
            </p:nvSpPr>
            <p:spPr>
              <a:xfrm>
                <a:off x="9138071" y="5474578"/>
                <a:ext cx="1895071" cy="400110"/>
              </a:xfrm>
              <a:prstGeom prst="rect">
                <a:avLst/>
              </a:prstGeom>
              <a:solidFill>
                <a:schemeClr val="tx1">
                  <a:lumMod val="75000"/>
                  <a:lumOff val="25000"/>
                </a:schemeClr>
              </a:solidFill>
            </p:spPr>
            <p:txBody>
              <a:bodyPr wrap="none">
                <a:spAutoFit/>
              </a:bodyPr>
              <a:lstStyle/>
              <a:p>
                <a:pPr algn="ctr"/>
                <a:r>
                  <a:rPr lang="en-US" altLang="zh-CN" sz="2000" dirty="0">
                    <a:solidFill>
                      <a:schemeClr val="bg1"/>
                    </a:solidFill>
                    <a:cs typeface="+mn-ea"/>
                    <a:sym typeface="+mn-lt"/>
                  </a:rPr>
                  <a:t>E</a:t>
                </a:r>
                <a:r>
                  <a:rPr lang="zh-CN" altLang="en-US" sz="2000" dirty="0">
                    <a:solidFill>
                      <a:schemeClr val="bg1"/>
                    </a:solidFill>
                    <a:cs typeface="+mn-ea"/>
                    <a:sym typeface="+mn-lt"/>
                  </a:rPr>
                  <a:t>：企业家才能</a:t>
                </a:r>
              </a:p>
            </p:txBody>
          </p:sp>
        </p:grpSp>
      </p:grpSp>
      <p:sp>
        <p:nvSpPr>
          <p:cNvPr id="41" name="平行四边形 40">
            <a:extLst>
              <a:ext uri="{FF2B5EF4-FFF2-40B4-BE49-F238E27FC236}">
                <a16:creationId xmlns:a16="http://schemas.microsoft.com/office/drawing/2014/main" id="{0F212942-978C-49A8-BC95-68AA8923B6B7}"/>
              </a:ext>
            </a:extLst>
          </p:cNvPr>
          <p:cNvSpPr/>
          <p:nvPr/>
        </p:nvSpPr>
        <p:spPr>
          <a:xfrm>
            <a:off x="4234228" y="1135849"/>
            <a:ext cx="3743124"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（一）定义</a:t>
            </a:r>
          </a:p>
        </p:txBody>
      </p:sp>
    </p:spTree>
    <p:extLst>
      <p:ext uri="{BB962C8B-B14F-4D97-AF65-F5344CB8AC3E}">
        <p14:creationId xmlns:p14="http://schemas.microsoft.com/office/powerpoint/2010/main" val="3094448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a:extLst>
              <a:ext uri="{FF2B5EF4-FFF2-40B4-BE49-F238E27FC236}">
                <a16:creationId xmlns:a16="http://schemas.microsoft.com/office/drawing/2014/main" id="{28E8AAC2-96D2-44BB-975F-C5EE75AD57AE}"/>
              </a:ext>
            </a:extLst>
          </p:cNvPr>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68E69FF0-B89B-4B7B-8543-E2CFA2E9C221}"/>
              </a:ext>
            </a:extLst>
          </p:cNvPr>
          <p:cNvPicPr>
            <a:picLocks noChangeAspect="1"/>
          </p:cNvPicPr>
          <p:nvPr/>
        </p:nvPicPr>
        <p:blipFill>
          <a:blip r:embed="rId3"/>
          <a:stretch>
            <a:fillRect/>
          </a:stretch>
        </p:blipFill>
        <p:spPr>
          <a:xfrm>
            <a:off x="8089593" y="2241550"/>
            <a:ext cx="3554276" cy="3633531"/>
          </a:xfrm>
          <a:prstGeom prst="rect">
            <a:avLst/>
          </a:prstGeom>
        </p:spPr>
      </p:pic>
      <p:sp>
        <p:nvSpPr>
          <p:cNvPr id="3" name="内容占位符 2"/>
          <p:cNvSpPr>
            <a:spLocks noGrp="1"/>
          </p:cNvSpPr>
          <p:nvPr>
            <p:ph idx="4294967295"/>
          </p:nvPr>
        </p:nvSpPr>
        <p:spPr>
          <a:xfrm>
            <a:off x="1056066" y="2701688"/>
            <a:ext cx="8514897" cy="2424253"/>
          </a:xfrm>
        </p:spPr>
        <p:txBody>
          <a:bodyPr wrap="square">
            <a:spAutoFit/>
          </a:bodyPr>
          <a:lstStyle/>
          <a:p>
            <a:pPr>
              <a:lnSpc>
                <a:spcPct val="120000"/>
              </a:lnSpc>
              <a:spcBef>
                <a:spcPts val="0"/>
              </a:spcBef>
              <a:buFont typeface="Wingdings" panose="05000000000000000000" pitchFamily="2" charset="2"/>
              <a:buChar char="l"/>
            </a:pPr>
            <a:r>
              <a:rPr lang="zh-CN" altLang="en-US" sz="2000" dirty="0">
                <a:cs typeface="+mn-ea"/>
                <a:sym typeface="+mn-lt"/>
              </a:rPr>
              <a:t>总产量是指与投入一定量的可变生产要素相对应的最大产量</a:t>
            </a:r>
            <a:endParaRPr lang="en-US" altLang="zh-CN" sz="2000" dirty="0">
              <a:cs typeface="+mn-ea"/>
              <a:sym typeface="+mn-lt"/>
            </a:endParaRPr>
          </a:p>
          <a:p>
            <a:pPr marL="0" indent="0">
              <a:lnSpc>
                <a:spcPct val="120000"/>
              </a:lnSpc>
              <a:spcBef>
                <a:spcPts val="0"/>
              </a:spcBef>
              <a:buNone/>
            </a:pPr>
            <a:r>
              <a:rPr lang="en-US" altLang="zh-CN" sz="2000" b="1" dirty="0">
                <a:solidFill>
                  <a:srgbClr val="FF0000"/>
                </a:solidFill>
                <a:cs typeface="+mn-ea"/>
                <a:sym typeface="+mn-lt"/>
              </a:rPr>
              <a:t>   </a:t>
            </a:r>
            <a:r>
              <a:rPr lang="en-US" altLang="zh-CN" sz="2400" b="1" dirty="0">
                <a:solidFill>
                  <a:srgbClr val="FF4775"/>
                </a:solidFill>
                <a:cs typeface="+mn-ea"/>
                <a:sym typeface="+mn-lt"/>
              </a:rPr>
              <a:t>TP</a:t>
            </a:r>
            <a:r>
              <a:rPr lang="zh-CN" altLang="en-US" sz="2400" b="1" dirty="0">
                <a:solidFill>
                  <a:srgbClr val="FF4775"/>
                </a:solidFill>
                <a:cs typeface="+mn-ea"/>
                <a:sym typeface="+mn-lt"/>
              </a:rPr>
              <a:t>＝</a:t>
            </a:r>
            <a:r>
              <a:rPr lang="en-US" altLang="zh-CN" sz="2400" b="1" dirty="0">
                <a:solidFill>
                  <a:srgbClr val="FF4775"/>
                </a:solidFill>
                <a:cs typeface="+mn-ea"/>
                <a:sym typeface="+mn-lt"/>
              </a:rPr>
              <a:t>Q</a:t>
            </a:r>
            <a:r>
              <a:rPr lang="zh-CN" altLang="en-US" sz="2400" b="1" dirty="0">
                <a:solidFill>
                  <a:srgbClr val="FF4775"/>
                </a:solidFill>
                <a:cs typeface="+mn-ea"/>
                <a:sym typeface="+mn-lt"/>
              </a:rPr>
              <a:t>＝</a:t>
            </a:r>
            <a:r>
              <a:rPr lang="en-US" altLang="zh-CN" sz="2400" b="1" i="1" dirty="0">
                <a:solidFill>
                  <a:srgbClr val="FF4775"/>
                </a:solidFill>
                <a:cs typeface="+mn-ea"/>
                <a:sym typeface="+mn-lt"/>
              </a:rPr>
              <a:t>f</a:t>
            </a:r>
            <a:r>
              <a:rPr lang="en-US" altLang="zh-CN" sz="2400" b="1" dirty="0">
                <a:solidFill>
                  <a:srgbClr val="FF4775"/>
                </a:solidFill>
                <a:cs typeface="+mn-ea"/>
                <a:sym typeface="+mn-lt"/>
              </a:rPr>
              <a:t> (L)</a:t>
            </a:r>
          </a:p>
          <a:p>
            <a:pPr>
              <a:lnSpc>
                <a:spcPct val="120000"/>
              </a:lnSpc>
              <a:spcBef>
                <a:spcPts val="0"/>
              </a:spcBef>
              <a:buFont typeface="Wingdings" panose="05000000000000000000" pitchFamily="2" charset="2"/>
              <a:buChar char="l"/>
            </a:pPr>
            <a:r>
              <a:rPr lang="zh-CN" altLang="en-US" sz="2000" dirty="0">
                <a:cs typeface="+mn-ea"/>
                <a:sym typeface="+mn-lt"/>
              </a:rPr>
              <a:t>平均产量是指每单位生产要素的平均产出量</a:t>
            </a:r>
            <a:endParaRPr lang="en-US" altLang="zh-CN" sz="2000" dirty="0">
              <a:cs typeface="+mn-ea"/>
              <a:sym typeface="+mn-lt"/>
            </a:endParaRPr>
          </a:p>
          <a:p>
            <a:pPr marL="0" indent="0">
              <a:lnSpc>
                <a:spcPct val="120000"/>
              </a:lnSpc>
              <a:spcBef>
                <a:spcPts val="0"/>
              </a:spcBef>
              <a:buNone/>
            </a:pPr>
            <a:r>
              <a:rPr lang="en-US" altLang="zh-CN" sz="2000" dirty="0">
                <a:solidFill>
                  <a:srgbClr val="FF4775"/>
                </a:solidFill>
                <a:cs typeface="+mn-ea"/>
                <a:sym typeface="+mn-lt"/>
              </a:rPr>
              <a:t>   </a:t>
            </a:r>
            <a:r>
              <a:rPr lang="en-US" altLang="zh-CN" sz="2400" b="1" dirty="0">
                <a:solidFill>
                  <a:srgbClr val="FF4775"/>
                </a:solidFill>
                <a:cs typeface="+mn-ea"/>
                <a:sym typeface="+mn-lt"/>
              </a:rPr>
              <a:t>AP</a:t>
            </a:r>
            <a:r>
              <a:rPr lang="zh-CN" altLang="en-US" sz="2400" b="1" dirty="0">
                <a:solidFill>
                  <a:srgbClr val="FF4775"/>
                </a:solidFill>
                <a:cs typeface="+mn-ea"/>
                <a:sym typeface="+mn-lt"/>
              </a:rPr>
              <a:t>＝</a:t>
            </a:r>
            <a:r>
              <a:rPr lang="en-US" altLang="zh-CN" sz="2400" b="1" dirty="0">
                <a:solidFill>
                  <a:srgbClr val="FF4775"/>
                </a:solidFill>
                <a:cs typeface="+mn-ea"/>
                <a:sym typeface="+mn-lt"/>
              </a:rPr>
              <a:t>TP/L</a:t>
            </a:r>
            <a:r>
              <a:rPr lang="zh-CN" altLang="en-US" sz="2400" b="1" dirty="0">
                <a:solidFill>
                  <a:srgbClr val="FF4775"/>
                </a:solidFill>
                <a:cs typeface="+mn-ea"/>
                <a:sym typeface="+mn-lt"/>
              </a:rPr>
              <a:t>＝</a:t>
            </a:r>
            <a:r>
              <a:rPr lang="en-US" altLang="zh-CN" sz="2400" b="1" i="1" dirty="0">
                <a:solidFill>
                  <a:srgbClr val="FF4775"/>
                </a:solidFill>
                <a:cs typeface="+mn-ea"/>
                <a:sym typeface="+mn-lt"/>
              </a:rPr>
              <a:t>f </a:t>
            </a:r>
            <a:r>
              <a:rPr lang="en-US" altLang="zh-CN" sz="2400" b="1" dirty="0">
                <a:solidFill>
                  <a:srgbClr val="FF4775"/>
                </a:solidFill>
                <a:cs typeface="+mn-ea"/>
                <a:sym typeface="+mn-lt"/>
              </a:rPr>
              <a:t>(L)/L</a:t>
            </a:r>
          </a:p>
          <a:p>
            <a:pPr>
              <a:lnSpc>
                <a:spcPct val="120000"/>
              </a:lnSpc>
              <a:spcBef>
                <a:spcPts val="0"/>
              </a:spcBef>
              <a:buFont typeface="Wingdings" panose="05000000000000000000" pitchFamily="2" charset="2"/>
              <a:buChar char="l"/>
            </a:pPr>
            <a:r>
              <a:rPr lang="zh-CN" altLang="en-US" sz="2000" dirty="0">
                <a:cs typeface="+mn-ea"/>
                <a:sym typeface="+mn-lt"/>
              </a:rPr>
              <a:t>边际产量是指增加或减少一单位生产要素投入量所带来的产</a:t>
            </a:r>
            <a:endParaRPr lang="en-US" altLang="zh-CN" sz="2000" dirty="0">
              <a:cs typeface="+mn-ea"/>
              <a:sym typeface="+mn-lt"/>
            </a:endParaRPr>
          </a:p>
          <a:p>
            <a:pPr marL="0" indent="0">
              <a:lnSpc>
                <a:spcPct val="120000"/>
              </a:lnSpc>
              <a:spcBef>
                <a:spcPts val="0"/>
              </a:spcBef>
              <a:buNone/>
            </a:pPr>
            <a:r>
              <a:rPr lang="en-US" altLang="zh-CN" sz="2000" dirty="0">
                <a:cs typeface="+mn-ea"/>
                <a:sym typeface="+mn-lt"/>
              </a:rPr>
              <a:t>   </a:t>
            </a:r>
            <a:r>
              <a:rPr lang="zh-CN" altLang="en-US" sz="2000" dirty="0">
                <a:cs typeface="+mn-ea"/>
                <a:sym typeface="+mn-lt"/>
              </a:rPr>
              <a:t>出量的变化 </a:t>
            </a:r>
          </a:p>
        </p:txBody>
      </p:sp>
      <p:sp>
        <p:nvSpPr>
          <p:cNvPr id="6" name="标题 5">
            <a:extLst>
              <a:ext uri="{FF2B5EF4-FFF2-40B4-BE49-F238E27FC236}">
                <a16:creationId xmlns:a16="http://schemas.microsoft.com/office/drawing/2014/main" id="{69ED4D1F-161E-4B93-AB38-E7CFEA90B71B}"/>
              </a:ext>
            </a:extLst>
          </p:cNvPr>
          <p:cNvSpPr>
            <a:spLocks noGrp="1"/>
          </p:cNvSpPr>
          <p:nvPr>
            <p:ph type="title"/>
          </p:nvPr>
        </p:nvSpPr>
        <p:spPr>
          <a:xfrm>
            <a:off x="986739" y="204715"/>
            <a:ext cx="5103285" cy="428835"/>
          </a:xfrm>
        </p:spPr>
        <p:txBody>
          <a:bodyPr/>
          <a:lstStyle/>
          <a:p>
            <a:pPr>
              <a:lnSpc>
                <a:spcPct val="120000"/>
              </a:lnSpc>
            </a:pPr>
            <a:r>
              <a:rPr lang="zh-CN" altLang="en-US" dirty="0">
                <a:latin typeface="+mn-lt"/>
                <a:ea typeface="+mn-ea"/>
                <a:cs typeface="+mn-ea"/>
                <a:sym typeface="+mn-lt"/>
              </a:rPr>
              <a:t>二、生产函数</a:t>
            </a:r>
          </a:p>
        </p:txBody>
      </p:sp>
      <p:sp>
        <p:nvSpPr>
          <p:cNvPr id="11" name="矩形 10">
            <a:extLst>
              <a:ext uri="{FF2B5EF4-FFF2-40B4-BE49-F238E27FC236}">
                <a16:creationId xmlns:a16="http://schemas.microsoft.com/office/drawing/2014/main" id="{432D4BD8-AEB4-4C87-9D6E-CF1600430396}"/>
              </a:ext>
            </a:extLst>
          </p:cNvPr>
          <p:cNvSpPr/>
          <p:nvPr/>
        </p:nvSpPr>
        <p:spPr>
          <a:xfrm>
            <a:off x="974871" y="2180448"/>
            <a:ext cx="4463081" cy="461665"/>
          </a:xfrm>
          <a:prstGeom prst="rect">
            <a:avLst/>
          </a:prstGeom>
        </p:spPr>
        <p:txBody>
          <a:bodyPr wrap="none" anchor="ctr">
            <a:spAutoFit/>
          </a:bodyPr>
          <a:lstStyle/>
          <a:p>
            <a:r>
              <a:rPr lang="en-US" altLang="zh-CN" sz="2400" b="1" dirty="0">
                <a:solidFill>
                  <a:srgbClr val="387DFA"/>
                </a:solidFill>
                <a:latin typeface="+mn-ea"/>
                <a:cs typeface="+mn-ea"/>
                <a:sym typeface="+mn-lt"/>
              </a:rPr>
              <a:t>1.</a:t>
            </a:r>
            <a:r>
              <a:rPr lang="zh-CN" altLang="en-US" sz="2400" b="1" dirty="0">
                <a:solidFill>
                  <a:srgbClr val="387DFA"/>
                </a:solidFill>
                <a:latin typeface="+mn-ea"/>
                <a:cs typeface="+mn-ea"/>
                <a:sym typeface="+mn-lt"/>
              </a:rPr>
              <a:t>总产量、平均产量和边际产量</a:t>
            </a:r>
            <a:endParaRPr lang="en-US" altLang="zh-CN" sz="2400" b="1" dirty="0">
              <a:solidFill>
                <a:srgbClr val="387DFA"/>
              </a:solidFill>
              <a:latin typeface="+mn-ea"/>
              <a:cs typeface="+mn-ea"/>
              <a:sym typeface="+mn-lt"/>
            </a:endParaRPr>
          </a:p>
        </p:txBody>
      </p:sp>
      <p:sp>
        <p:nvSpPr>
          <p:cNvPr id="311" name="平行四边形 310">
            <a:extLst>
              <a:ext uri="{FF2B5EF4-FFF2-40B4-BE49-F238E27FC236}">
                <a16:creationId xmlns:a16="http://schemas.microsoft.com/office/drawing/2014/main" id="{68BD2284-8D3D-4B06-8926-7717396812B5}"/>
              </a:ext>
            </a:extLst>
          </p:cNvPr>
          <p:cNvSpPr/>
          <p:nvPr/>
        </p:nvSpPr>
        <p:spPr>
          <a:xfrm>
            <a:off x="2168945" y="1135849"/>
            <a:ext cx="7873690"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（二）一种可变要素生产函数（短期生产函数）</a:t>
            </a:r>
          </a:p>
        </p:txBody>
      </p:sp>
      <p:pic>
        <p:nvPicPr>
          <p:cNvPr id="5" name="图片 4">
            <a:extLst>
              <a:ext uri="{FF2B5EF4-FFF2-40B4-BE49-F238E27FC236}">
                <a16:creationId xmlns:a16="http://schemas.microsoft.com/office/drawing/2014/main" id="{39229C84-CAF8-41F6-B22D-E4CBE0E47C82}"/>
              </a:ext>
            </a:extLst>
          </p:cNvPr>
          <p:cNvPicPr>
            <a:picLocks noChangeAspect="1"/>
          </p:cNvPicPr>
          <p:nvPr/>
        </p:nvPicPr>
        <p:blipFill>
          <a:blip r:embed="rId4"/>
          <a:stretch>
            <a:fillRect/>
          </a:stretch>
        </p:blipFill>
        <p:spPr>
          <a:xfrm>
            <a:off x="648921" y="5278250"/>
            <a:ext cx="7510923" cy="755970"/>
          </a:xfrm>
          <a:prstGeom prst="rect">
            <a:avLst/>
          </a:prstGeom>
        </p:spPr>
      </p:pic>
    </p:spTree>
    <p:extLst>
      <p:ext uri="{BB962C8B-B14F-4D97-AF65-F5344CB8AC3E}">
        <p14:creationId xmlns:p14="http://schemas.microsoft.com/office/powerpoint/2010/main" val="115697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4" name="直接连接符 153">
            <a:extLst>
              <a:ext uri="{FF2B5EF4-FFF2-40B4-BE49-F238E27FC236}">
                <a16:creationId xmlns:a16="http://schemas.microsoft.com/office/drawing/2014/main" id="{0D5C40CD-8513-4F4F-9FC5-B4BD3481D1FC}"/>
              </a:ext>
            </a:extLst>
          </p:cNvPr>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6" name="标题 5">
            <a:extLst>
              <a:ext uri="{FF2B5EF4-FFF2-40B4-BE49-F238E27FC236}">
                <a16:creationId xmlns:a16="http://schemas.microsoft.com/office/drawing/2014/main" id="{E88FA62D-114E-4E10-A56C-614688B9F310}"/>
              </a:ext>
            </a:extLst>
          </p:cNvPr>
          <p:cNvSpPr>
            <a:spLocks noGrp="1"/>
          </p:cNvSpPr>
          <p:nvPr>
            <p:ph type="title"/>
          </p:nvPr>
        </p:nvSpPr>
        <p:spPr>
          <a:xfrm>
            <a:off x="986739" y="204715"/>
            <a:ext cx="5103285" cy="428835"/>
          </a:xfrm>
        </p:spPr>
        <p:txBody>
          <a:bodyPr/>
          <a:lstStyle/>
          <a:p>
            <a:pPr>
              <a:lnSpc>
                <a:spcPct val="120000"/>
              </a:lnSpc>
            </a:pPr>
            <a:r>
              <a:rPr lang="zh-CN" altLang="en-US" dirty="0">
                <a:latin typeface="+mn-lt"/>
                <a:ea typeface="+mn-ea"/>
                <a:cs typeface="+mn-ea"/>
                <a:sym typeface="+mn-lt"/>
              </a:rPr>
              <a:t>二、生产函数</a:t>
            </a:r>
          </a:p>
        </p:txBody>
      </p:sp>
      <p:sp>
        <p:nvSpPr>
          <p:cNvPr id="4" name="矩形 3">
            <a:extLst>
              <a:ext uri="{FF2B5EF4-FFF2-40B4-BE49-F238E27FC236}">
                <a16:creationId xmlns:a16="http://schemas.microsoft.com/office/drawing/2014/main" id="{81EF4848-1CC4-4921-AB0B-0418B91084CB}"/>
              </a:ext>
            </a:extLst>
          </p:cNvPr>
          <p:cNvSpPr/>
          <p:nvPr/>
        </p:nvSpPr>
        <p:spPr>
          <a:xfrm>
            <a:off x="1428556" y="3810000"/>
            <a:ext cx="6564795" cy="320018"/>
          </a:xfrm>
          <a:prstGeom prst="rect">
            <a:avLst/>
          </a:prstGeom>
          <a:solidFill>
            <a:srgbClr val="D5F1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9A2BE8E0-D9B5-4B98-A716-016D67876EE0}"/>
              </a:ext>
            </a:extLst>
          </p:cNvPr>
          <p:cNvGrpSpPr/>
          <p:nvPr/>
        </p:nvGrpSpPr>
        <p:grpSpPr>
          <a:xfrm>
            <a:off x="8180607" y="2870830"/>
            <a:ext cx="3343785" cy="6731057"/>
            <a:chOff x="8006383" y="1074656"/>
            <a:chExt cx="2637685" cy="5309674"/>
          </a:xfrm>
        </p:grpSpPr>
        <p:grpSp>
          <p:nvGrpSpPr>
            <p:cNvPr id="32" name="图形 3">
              <a:extLst>
                <a:ext uri="{FF2B5EF4-FFF2-40B4-BE49-F238E27FC236}">
                  <a16:creationId xmlns:a16="http://schemas.microsoft.com/office/drawing/2014/main" id="{F2EEC384-0D0F-47F6-B8F7-92C083A0F109}"/>
                </a:ext>
              </a:extLst>
            </p:cNvPr>
            <p:cNvGrpSpPr/>
            <p:nvPr/>
          </p:nvGrpSpPr>
          <p:grpSpPr>
            <a:xfrm>
              <a:off x="8006383" y="1074656"/>
              <a:ext cx="2637685" cy="5309674"/>
              <a:chOff x="8006383" y="1074656"/>
              <a:chExt cx="2637685" cy="5309674"/>
            </a:xfrm>
          </p:grpSpPr>
          <p:sp>
            <p:nvSpPr>
              <p:cNvPr id="41" name="任意多边形: 形状 40">
                <a:extLst>
                  <a:ext uri="{FF2B5EF4-FFF2-40B4-BE49-F238E27FC236}">
                    <a16:creationId xmlns:a16="http://schemas.microsoft.com/office/drawing/2014/main" id="{31A33F37-4524-4AA9-A669-AFE79244A0A4}"/>
                  </a:ext>
                </a:extLst>
              </p:cNvPr>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AE8AFF34-3A6C-4AD9-82D9-AEE11B5D8FEA}"/>
                  </a:ext>
                </a:extLst>
              </p:cNvPr>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2363C14F-C690-450F-90C0-8931207CC2B9}"/>
                  </a:ext>
                </a:extLst>
              </p:cNvPr>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1B9503A7-1571-48C8-BF0D-0A8AA33813C8}"/>
                  </a:ext>
                </a:extLst>
              </p:cNvPr>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EA83F26-A038-4ED4-BD4A-7020F351721D}"/>
                  </a:ext>
                </a:extLst>
              </p:cNvPr>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7AA79AA6-90A4-4CF0-A8F3-8AE98B0954CA}"/>
                  </a:ext>
                </a:extLst>
              </p:cNvPr>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447DF7D8-73FF-4EB9-B03C-989CE39E07C2}"/>
                  </a:ext>
                </a:extLst>
              </p:cNvPr>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7FBC9D8D-A41F-4020-B0FF-EF697D0D7870}"/>
                  </a:ext>
                </a:extLst>
              </p:cNvPr>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CBF3F377-262D-4456-8D57-B5741C7E9DC7}"/>
                  </a:ext>
                </a:extLst>
              </p:cNvPr>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82D6B6A1-3538-4650-A788-A6E698012B39}"/>
                  </a:ext>
                </a:extLst>
              </p:cNvPr>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4E192132-5BA7-47C2-900B-3D307BF07C61}"/>
                  </a:ext>
                </a:extLst>
              </p:cNvPr>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617C811D-64C9-44EA-BE2A-93020FC8211D}"/>
                  </a:ext>
                </a:extLst>
              </p:cNvPr>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3FD87649-630B-4619-89DF-2B9D57565E14}"/>
                  </a:ext>
                </a:extLst>
              </p:cNvPr>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F16615E2-1C16-4720-BC31-EA7327751C45}"/>
                  </a:ext>
                </a:extLst>
              </p:cNvPr>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57A99622-C206-4B0B-80CE-15A97DF4AE76}"/>
                  </a:ext>
                </a:extLst>
              </p:cNvPr>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A4C30690-03C2-4F19-80EA-D9F6E70114AA}"/>
                  </a:ext>
                </a:extLst>
              </p:cNvPr>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5776C175-B205-4DB6-90B9-76D346E6C442}"/>
                  </a:ext>
                </a:extLst>
              </p:cNvPr>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926B288-1C3C-40B7-B752-DD4558144E60}"/>
                  </a:ext>
                </a:extLst>
              </p:cNvPr>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68F1489B-5E6D-4C72-816E-F50CC1DD000C}"/>
                  </a:ext>
                </a:extLst>
              </p:cNvPr>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30F45798-10C4-43D6-9D60-410FB3C66EA2}"/>
                  </a:ext>
                </a:extLst>
              </p:cNvPr>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6796F1CF-77F6-4FE5-AEF9-D74511B3B79E}"/>
                  </a:ext>
                </a:extLst>
              </p:cNvPr>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28F19C2A-FE87-4FDF-9B1A-2DDECBBA7332}"/>
                  </a:ext>
                </a:extLst>
              </p:cNvPr>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01B7D251-D5C8-48D7-B104-4797A77EC6A3}"/>
                  </a:ext>
                </a:extLst>
              </p:cNvPr>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917E4B77-4671-469F-8743-31016BBE8E40}"/>
                  </a:ext>
                </a:extLst>
              </p:cNvPr>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9821919A-E9ED-4DFD-B3A0-351E758373B5}"/>
                  </a:ext>
                </a:extLst>
              </p:cNvPr>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63EF32BC-AF73-4730-AA1A-B8E1B022A4DC}"/>
                  </a:ext>
                </a:extLst>
              </p:cNvPr>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6B7A4C5F-E10B-4186-AE6A-E0304D664CCC}"/>
                  </a:ext>
                </a:extLst>
              </p:cNvPr>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3D0AEF80-CB2A-4D85-B276-7B2B24F013F5}"/>
                  </a:ext>
                </a:extLst>
              </p:cNvPr>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4FF15315-6B7E-4D2B-AF39-57BCAF8C6063}"/>
                  </a:ext>
                </a:extLst>
              </p:cNvPr>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687FD677-737A-4C11-8932-CC46A54156C3}"/>
                  </a:ext>
                </a:extLst>
              </p:cNvPr>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6BF406C0-AB0F-4D4A-B999-190684994004}"/>
                  </a:ext>
                </a:extLst>
              </p:cNvPr>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4FF6F44C-4710-43E7-BDBC-85DA63D00CA7}"/>
                  </a:ext>
                </a:extLst>
              </p:cNvPr>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CFE3CF7F-65A1-45B0-8FD3-E3E3AE0A7ABB}"/>
                  </a:ext>
                </a:extLst>
              </p:cNvPr>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C0BCFF2E-CB4B-4D44-B733-A114EE29FCD5}"/>
                  </a:ext>
                </a:extLst>
              </p:cNvPr>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F8B1C428-F8A0-4C61-AA77-F62987E661AA}"/>
                  </a:ext>
                </a:extLst>
              </p:cNvPr>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26C1999D-9A4C-4778-B23A-CA2C0B68DE07}"/>
                  </a:ext>
                </a:extLst>
              </p:cNvPr>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12DC670E-6BBA-4CC5-8081-026782EFC3FA}"/>
                  </a:ext>
                </a:extLst>
              </p:cNvPr>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7CB1801-C79F-46CC-B012-42BEAF2ED7D5}"/>
                  </a:ext>
                </a:extLst>
              </p:cNvPr>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AD7DE375-8806-4301-AA85-FC18F822EB1A}"/>
                  </a:ext>
                </a:extLst>
              </p:cNvPr>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EA41725-0B1C-46B0-B93B-3849441EAA59}"/>
                  </a:ext>
                </a:extLst>
              </p:cNvPr>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24DC1C39-EA2B-49A9-AF24-6E0A7DA13E70}"/>
                  </a:ext>
                </a:extLst>
              </p:cNvPr>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5267DF00-2F2E-4D93-AF41-6F67EA0876DA}"/>
                  </a:ext>
                </a:extLst>
              </p:cNvPr>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E35A4125-5D59-4F12-BFA2-CF439E90A917}"/>
                  </a:ext>
                </a:extLst>
              </p:cNvPr>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192460F1-7F52-488B-BCC6-9F54E1144C84}"/>
                  </a:ext>
                </a:extLst>
              </p:cNvPr>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B45FE386-E20E-42C5-BB20-9331776A04E6}"/>
                  </a:ext>
                </a:extLst>
              </p:cNvPr>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EB0CE830-5C9F-4003-B175-45011F731E49}"/>
                  </a:ext>
                </a:extLst>
              </p:cNvPr>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F5A6FD4F-805D-4255-8961-7B1F07282E74}"/>
                  </a:ext>
                </a:extLst>
              </p:cNvPr>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57B08029-0B48-48D4-90F3-6F1F0B6C0A71}"/>
                  </a:ext>
                </a:extLst>
              </p:cNvPr>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E2E8C909-3BDD-48FD-97FB-A3C184D6B9ED}"/>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B46004B-BF76-4CEF-AF1D-F66B6CD417CD}"/>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494E9EBF-200B-4A88-B075-3C46E4835E4C}"/>
                  </a:ext>
                </a:extLst>
              </p:cNvPr>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E8B5699D-AE06-4ABA-80FF-3A597807EF5C}"/>
                  </a:ext>
                </a:extLst>
              </p:cNvPr>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E6859653-F703-4CA4-9212-A0DBE6141E17}"/>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306E700B-E615-454A-8CDC-53BF55F9D1CE}"/>
                  </a:ext>
                </a:extLst>
              </p:cNvPr>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0B6AF8A4-860F-4E34-A075-0FDF4E479A77}"/>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1AA80630-92AA-4A64-A115-9A241AD1E2EB}"/>
                  </a:ext>
                </a:extLst>
              </p:cNvPr>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C65B7681-A027-4EB8-9603-F6D4A920676D}"/>
                  </a:ext>
                </a:extLst>
              </p:cNvPr>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11D8F1C6-B720-42D0-A110-8F7BE8F17776}"/>
                  </a:ext>
                </a:extLst>
              </p:cNvPr>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71217C12-8667-4370-A789-76AF922A9F75}"/>
                  </a:ext>
                </a:extLst>
              </p:cNvPr>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F117F944-08BB-4785-94C7-000F71611CF8}"/>
                  </a:ext>
                </a:extLst>
              </p:cNvPr>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CBFAFE59-5F15-4A50-9C3D-DBDC679E1B69}"/>
                  </a:ext>
                </a:extLst>
              </p:cNvPr>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1E13080E-291D-43D9-9AA2-1F72D6FBDCAA}"/>
                  </a:ext>
                </a:extLst>
              </p:cNvPr>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7BF97C5A-04FA-4FE3-90C5-8458F40947B0}"/>
                  </a:ext>
                </a:extLst>
              </p:cNvPr>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DE6E8B06-47E3-4959-9536-CDF0D217006E}"/>
                  </a:ext>
                </a:extLst>
              </p:cNvPr>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ACE948E6-44C7-4598-B4D9-0D0A3AAAABBF}"/>
                  </a:ext>
                </a:extLst>
              </p:cNvPr>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BD419085-67BE-4D6B-B729-02C1BEC62BEA}"/>
                  </a:ext>
                </a:extLst>
              </p:cNvPr>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58605535-AF61-4777-AB91-89C2F7779083}"/>
                  </a:ext>
                </a:extLst>
              </p:cNvPr>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89E7A633-B660-4C93-AA0B-7D1B449614E7}"/>
                  </a:ext>
                </a:extLst>
              </p:cNvPr>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04AF2221-DABF-4AFD-99BB-3EFAD5234946}"/>
                  </a:ext>
                </a:extLst>
              </p:cNvPr>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75F49B4C-2C55-4194-A05A-CCE5CAAFBFF9}"/>
                  </a:ext>
                </a:extLst>
              </p:cNvPr>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A82DD679-7BD9-47F7-A31E-DAD98B26E067}"/>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74FF01B6-2322-4AC3-A963-1B3D69F44FEB}"/>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FE3EAEA1-CCE4-44F9-ADDF-D2F19859EC3A}"/>
                  </a:ext>
                </a:extLst>
              </p:cNvPr>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A418EC67-3F88-4B85-A6FA-5D4D84C7B6A7}"/>
                  </a:ext>
                </a:extLst>
              </p:cNvPr>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03EF985E-8005-40C5-BDBE-631B6A110AB5}"/>
                  </a:ext>
                </a:extLst>
              </p:cNvPr>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D362A1CD-537B-4680-938D-72E4F59D4C58}"/>
                  </a:ext>
                </a:extLst>
              </p:cNvPr>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171BD460-5D9F-4882-B53B-5097E3CE6945}"/>
                  </a:ext>
                </a:extLst>
              </p:cNvPr>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D7EF8734-5365-4BA1-8812-4BE3CA48FD45}"/>
                  </a:ext>
                </a:extLst>
              </p:cNvPr>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45CF91C1-AEB8-4A9D-96A4-AA64E85E48EA}"/>
                  </a:ext>
                </a:extLst>
              </p:cNvPr>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0526FCEB-4CED-48BB-A22A-716B2A5B90CF}"/>
                  </a:ext>
                </a:extLst>
              </p:cNvPr>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167E00DC-324D-411A-AB04-B7C3BAC21569}"/>
                  </a:ext>
                </a:extLst>
              </p:cNvPr>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93018CB9-38A1-49B2-8820-F0C3203E8EF9}"/>
                  </a:ext>
                </a:extLst>
              </p:cNvPr>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61416EA3-C5E5-4EDC-9D99-9A130C147FBD}"/>
                  </a:ext>
                </a:extLst>
              </p:cNvPr>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B9087B4A-9F2A-4704-AF2E-E0967FFC5E8A}"/>
                  </a:ext>
                </a:extLst>
              </p:cNvPr>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1BBDB81B-F853-476C-A7B6-DC49E3703E63}"/>
                  </a:ext>
                </a:extLst>
              </p:cNvPr>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BC343824-562B-49F1-827A-F8CFDEC5DD64}"/>
                  </a:ext>
                </a:extLst>
              </p:cNvPr>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CD768CCA-543D-4DAA-A2E0-C69D1F9F51B6}"/>
                  </a:ext>
                </a:extLst>
              </p:cNvPr>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792E7984-01EB-433C-94D4-6ABAAA082443}"/>
                  </a:ext>
                </a:extLst>
              </p:cNvPr>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4E546A92-BF64-49E3-A53E-DF9E88641038}"/>
                  </a:ext>
                </a:extLst>
              </p:cNvPr>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EB9D51C6-2E41-4607-8727-E5840CB93E40}"/>
                  </a:ext>
                </a:extLst>
              </p:cNvPr>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BDD354EE-87CC-407A-8E83-04B92AF51F11}"/>
                  </a:ext>
                </a:extLst>
              </p:cNvPr>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6E81960E-B93D-4DF3-9B6C-F2DD8968169A}"/>
                  </a:ext>
                </a:extLst>
              </p:cNvPr>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7EC4DA21-A141-436B-89BB-2A653E793D86}"/>
                  </a:ext>
                </a:extLst>
              </p:cNvPr>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319422F8-CA47-427D-AEBC-BAAEA75C3F71}"/>
                  </a:ext>
                </a:extLst>
              </p:cNvPr>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33" name="任意多边形: 形状 32">
              <a:extLst>
                <a:ext uri="{FF2B5EF4-FFF2-40B4-BE49-F238E27FC236}">
                  <a16:creationId xmlns:a16="http://schemas.microsoft.com/office/drawing/2014/main" id="{1C2C5CF1-C875-4D4A-979B-9A4F2D6FAA04}"/>
                </a:ext>
              </a:extLst>
            </p:cNvPr>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39B83BF-6CB6-43CD-A176-4A280E436385}"/>
                </a:ext>
              </a:extLst>
            </p:cNvPr>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35" name="组合 34">
              <a:extLst>
                <a:ext uri="{FF2B5EF4-FFF2-40B4-BE49-F238E27FC236}">
                  <a16:creationId xmlns:a16="http://schemas.microsoft.com/office/drawing/2014/main" id="{05E3E853-A127-4106-9E76-0511D1D5336A}"/>
                </a:ext>
              </a:extLst>
            </p:cNvPr>
            <p:cNvGrpSpPr/>
            <p:nvPr/>
          </p:nvGrpSpPr>
          <p:grpSpPr>
            <a:xfrm>
              <a:off x="9478879" y="1612744"/>
              <a:ext cx="105728" cy="125985"/>
              <a:chOff x="11374844" y="1629587"/>
              <a:chExt cx="226342" cy="269707"/>
            </a:xfrm>
          </p:grpSpPr>
          <p:sp>
            <p:nvSpPr>
              <p:cNvPr id="39" name="椭圆 38">
                <a:extLst>
                  <a:ext uri="{FF2B5EF4-FFF2-40B4-BE49-F238E27FC236}">
                    <a16:creationId xmlns:a16="http://schemas.microsoft.com/office/drawing/2014/main" id="{57F38465-3297-4971-8B64-9D5114E278DF}"/>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13716B64-02B0-4C90-823A-AD4EFCC01722}"/>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28575AA3-807D-4E45-8A36-1AF33050D5EC}"/>
                </a:ext>
              </a:extLst>
            </p:cNvPr>
            <p:cNvGrpSpPr/>
            <p:nvPr/>
          </p:nvGrpSpPr>
          <p:grpSpPr>
            <a:xfrm rot="841011">
              <a:off x="9882217" y="1620260"/>
              <a:ext cx="105728" cy="125985"/>
              <a:chOff x="11374844" y="1629587"/>
              <a:chExt cx="226342" cy="269707"/>
            </a:xfrm>
          </p:grpSpPr>
          <p:sp>
            <p:nvSpPr>
              <p:cNvPr id="37" name="椭圆 36">
                <a:extLst>
                  <a:ext uri="{FF2B5EF4-FFF2-40B4-BE49-F238E27FC236}">
                    <a16:creationId xmlns:a16="http://schemas.microsoft.com/office/drawing/2014/main" id="{20BB364B-72AE-49C6-B7A7-FBD524427FD7}"/>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026D2C39-21D1-4BE2-82C2-2A711383A617}"/>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5" name="平行四边形 134">
            <a:extLst>
              <a:ext uri="{FF2B5EF4-FFF2-40B4-BE49-F238E27FC236}">
                <a16:creationId xmlns:a16="http://schemas.microsoft.com/office/drawing/2014/main" id="{5EBF33F0-8715-4697-BC60-F9067357B6C7}"/>
              </a:ext>
            </a:extLst>
          </p:cNvPr>
          <p:cNvSpPr/>
          <p:nvPr/>
        </p:nvSpPr>
        <p:spPr>
          <a:xfrm>
            <a:off x="2168945" y="1135849"/>
            <a:ext cx="7873690"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（二）一种可变要素生产函数（短期生产函数）</a:t>
            </a:r>
          </a:p>
        </p:txBody>
      </p:sp>
      <p:grpSp>
        <p:nvGrpSpPr>
          <p:cNvPr id="136" name="组合 135">
            <a:extLst>
              <a:ext uri="{FF2B5EF4-FFF2-40B4-BE49-F238E27FC236}">
                <a16:creationId xmlns:a16="http://schemas.microsoft.com/office/drawing/2014/main" id="{6ADE0243-510F-4E9C-90A0-958FACB1B91E}"/>
              </a:ext>
            </a:extLst>
          </p:cNvPr>
          <p:cNvGrpSpPr/>
          <p:nvPr/>
        </p:nvGrpSpPr>
        <p:grpSpPr>
          <a:xfrm>
            <a:off x="12613324" y="2138673"/>
            <a:ext cx="6588638" cy="3602182"/>
            <a:chOff x="1421343" y="2610711"/>
            <a:chExt cx="6588638" cy="3602182"/>
          </a:xfrm>
        </p:grpSpPr>
        <p:sp>
          <p:nvSpPr>
            <p:cNvPr id="137" name="矩形 136">
              <a:extLst>
                <a:ext uri="{FF2B5EF4-FFF2-40B4-BE49-F238E27FC236}">
                  <a16:creationId xmlns:a16="http://schemas.microsoft.com/office/drawing/2014/main" id="{F01BD425-F6C8-4DD5-9678-B934FB761161}"/>
                </a:ext>
              </a:extLst>
            </p:cNvPr>
            <p:cNvSpPr/>
            <p:nvPr/>
          </p:nvSpPr>
          <p:spPr>
            <a:xfrm>
              <a:off x="1428556" y="2610711"/>
              <a:ext cx="6581425" cy="360218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Rectangle 6">
              <a:extLst>
                <a:ext uri="{FF2B5EF4-FFF2-40B4-BE49-F238E27FC236}">
                  <a16:creationId xmlns:a16="http://schemas.microsoft.com/office/drawing/2014/main" id="{1B6C0BC6-C783-42AE-A562-D50F9C4B9ADF}"/>
                </a:ext>
              </a:extLst>
            </p:cNvPr>
            <p:cNvSpPr>
              <a:spLocks noChangeArrowheads="1"/>
            </p:cNvSpPr>
            <p:nvPr/>
          </p:nvSpPr>
          <p:spPr bwMode="auto">
            <a:xfrm>
              <a:off x="6005037" y="3042381"/>
              <a:ext cx="2004944" cy="3142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r>
                <a:rPr lang="en-US" altLang="zh-CN" dirty="0">
                  <a:solidFill>
                    <a:schemeClr val="bg1"/>
                  </a:solidFill>
                  <a:cs typeface="+mn-ea"/>
                  <a:sym typeface="+mn-lt"/>
                </a:rPr>
                <a:t>0</a:t>
              </a:r>
            </a:p>
            <a:p>
              <a:pPr algn="ctr" eaLnBrk="0" hangingPunct="0">
                <a:lnSpc>
                  <a:spcPct val="120000"/>
                </a:lnSpc>
              </a:pPr>
              <a:r>
                <a:rPr lang="en-US" altLang="zh-CN" dirty="0">
                  <a:solidFill>
                    <a:schemeClr val="bg1"/>
                  </a:solidFill>
                  <a:cs typeface="+mn-ea"/>
                  <a:sym typeface="+mn-lt"/>
                </a:rPr>
                <a:t>8</a:t>
              </a:r>
            </a:p>
            <a:p>
              <a:pPr algn="ctr" eaLnBrk="0" hangingPunct="0">
                <a:lnSpc>
                  <a:spcPct val="120000"/>
                </a:lnSpc>
              </a:pPr>
              <a:r>
                <a:rPr lang="en-US" altLang="zh-CN" dirty="0">
                  <a:solidFill>
                    <a:schemeClr val="bg1"/>
                  </a:solidFill>
                  <a:cs typeface="+mn-ea"/>
                  <a:sym typeface="+mn-lt"/>
                </a:rPr>
                <a:t>12</a:t>
              </a:r>
            </a:p>
            <a:p>
              <a:pPr algn="ctr" eaLnBrk="0" hangingPunct="0">
                <a:lnSpc>
                  <a:spcPct val="120000"/>
                </a:lnSpc>
              </a:pPr>
              <a:r>
                <a:rPr lang="en-US" altLang="zh-CN" dirty="0">
                  <a:solidFill>
                    <a:schemeClr val="bg1"/>
                  </a:solidFill>
                  <a:cs typeface="+mn-ea"/>
                  <a:sym typeface="+mn-lt"/>
                </a:rPr>
                <a:t>16</a:t>
              </a:r>
            </a:p>
            <a:p>
              <a:pPr algn="ctr" eaLnBrk="0" hangingPunct="0">
                <a:lnSpc>
                  <a:spcPct val="120000"/>
                </a:lnSpc>
              </a:pPr>
              <a:r>
                <a:rPr lang="en-US" altLang="zh-CN" dirty="0">
                  <a:solidFill>
                    <a:schemeClr val="bg1"/>
                  </a:solidFill>
                  <a:cs typeface="+mn-ea"/>
                  <a:sym typeface="+mn-lt"/>
                </a:rPr>
                <a:t>12</a:t>
              </a:r>
            </a:p>
            <a:p>
              <a:pPr algn="ctr" eaLnBrk="0" hangingPunct="0">
                <a:lnSpc>
                  <a:spcPct val="120000"/>
                </a:lnSpc>
              </a:pPr>
              <a:r>
                <a:rPr lang="en-US" altLang="zh-CN" dirty="0">
                  <a:solidFill>
                    <a:schemeClr val="bg1"/>
                  </a:solidFill>
                  <a:cs typeface="+mn-ea"/>
                  <a:sym typeface="+mn-lt"/>
                </a:rPr>
                <a:t>7</a:t>
              </a:r>
            </a:p>
            <a:p>
              <a:pPr algn="ctr" eaLnBrk="0" hangingPunct="0">
                <a:lnSpc>
                  <a:spcPct val="120000"/>
                </a:lnSpc>
              </a:pPr>
              <a:r>
                <a:rPr lang="en-US" altLang="zh-CN" dirty="0">
                  <a:solidFill>
                    <a:schemeClr val="bg1"/>
                  </a:solidFill>
                  <a:cs typeface="+mn-ea"/>
                  <a:sym typeface="+mn-lt"/>
                </a:rPr>
                <a:t>5</a:t>
              </a:r>
            </a:p>
            <a:p>
              <a:pPr algn="ctr" eaLnBrk="0" hangingPunct="0">
                <a:lnSpc>
                  <a:spcPct val="120000"/>
                </a:lnSpc>
              </a:pPr>
              <a:r>
                <a:rPr lang="en-US" altLang="zh-CN" dirty="0">
                  <a:solidFill>
                    <a:schemeClr val="bg1"/>
                  </a:solidFill>
                  <a:cs typeface="+mn-ea"/>
                  <a:sym typeface="+mn-lt"/>
                </a:rPr>
                <a:t>0</a:t>
              </a:r>
            </a:p>
            <a:p>
              <a:pPr algn="ctr" eaLnBrk="0" hangingPunct="0">
                <a:lnSpc>
                  <a:spcPct val="120000"/>
                </a:lnSpc>
              </a:pPr>
              <a:r>
                <a:rPr lang="en-US" altLang="zh-CN" dirty="0">
                  <a:solidFill>
                    <a:schemeClr val="bg1"/>
                  </a:solidFill>
                  <a:cs typeface="+mn-ea"/>
                  <a:sym typeface="+mn-lt"/>
                </a:rPr>
                <a:t>-4</a:t>
              </a:r>
            </a:p>
          </p:txBody>
        </p:sp>
        <p:sp>
          <p:nvSpPr>
            <p:cNvPr id="139" name="Rectangle 7">
              <a:extLst>
                <a:ext uri="{FF2B5EF4-FFF2-40B4-BE49-F238E27FC236}">
                  <a16:creationId xmlns:a16="http://schemas.microsoft.com/office/drawing/2014/main" id="{50229FAF-648E-46DF-8A0C-E662F26DC422}"/>
                </a:ext>
              </a:extLst>
            </p:cNvPr>
            <p:cNvSpPr>
              <a:spLocks noChangeArrowheads="1"/>
            </p:cNvSpPr>
            <p:nvPr/>
          </p:nvSpPr>
          <p:spPr bwMode="auto">
            <a:xfrm>
              <a:off x="4040597" y="3042381"/>
              <a:ext cx="1964440" cy="3142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r>
                <a:rPr lang="en-US" altLang="zh-CN" dirty="0">
                  <a:solidFill>
                    <a:schemeClr val="bg1"/>
                  </a:solidFill>
                  <a:cs typeface="+mn-ea"/>
                  <a:sym typeface="+mn-lt"/>
                </a:rPr>
                <a:t>0</a:t>
              </a:r>
            </a:p>
            <a:p>
              <a:pPr algn="ctr" eaLnBrk="0" hangingPunct="0">
                <a:lnSpc>
                  <a:spcPct val="120000"/>
                </a:lnSpc>
              </a:pPr>
              <a:r>
                <a:rPr lang="en-US" altLang="zh-CN" dirty="0">
                  <a:solidFill>
                    <a:schemeClr val="bg1"/>
                  </a:solidFill>
                  <a:cs typeface="+mn-ea"/>
                  <a:sym typeface="+mn-lt"/>
                </a:rPr>
                <a:t>8</a:t>
              </a:r>
            </a:p>
            <a:p>
              <a:pPr algn="ctr" eaLnBrk="0" hangingPunct="0">
                <a:lnSpc>
                  <a:spcPct val="120000"/>
                </a:lnSpc>
              </a:pPr>
              <a:r>
                <a:rPr lang="en-US" altLang="zh-CN" dirty="0">
                  <a:solidFill>
                    <a:schemeClr val="bg1"/>
                  </a:solidFill>
                  <a:cs typeface="+mn-ea"/>
                  <a:sym typeface="+mn-lt"/>
                </a:rPr>
                <a:t>10</a:t>
              </a:r>
            </a:p>
            <a:p>
              <a:pPr algn="ctr" eaLnBrk="0" hangingPunct="0">
                <a:lnSpc>
                  <a:spcPct val="120000"/>
                </a:lnSpc>
              </a:pPr>
              <a:r>
                <a:rPr lang="en-US" altLang="zh-CN" dirty="0">
                  <a:solidFill>
                    <a:schemeClr val="bg1"/>
                  </a:solidFill>
                  <a:cs typeface="+mn-ea"/>
                  <a:sym typeface="+mn-lt"/>
                </a:rPr>
                <a:t>12</a:t>
              </a:r>
            </a:p>
            <a:p>
              <a:pPr algn="ctr" eaLnBrk="0" hangingPunct="0">
                <a:lnSpc>
                  <a:spcPct val="120000"/>
                </a:lnSpc>
              </a:pPr>
              <a:r>
                <a:rPr lang="en-US" altLang="zh-CN" dirty="0">
                  <a:solidFill>
                    <a:schemeClr val="bg1"/>
                  </a:solidFill>
                  <a:cs typeface="+mn-ea"/>
                  <a:sym typeface="+mn-lt"/>
                </a:rPr>
                <a:t>12</a:t>
              </a:r>
            </a:p>
            <a:p>
              <a:pPr algn="ctr" eaLnBrk="0" hangingPunct="0">
                <a:lnSpc>
                  <a:spcPct val="120000"/>
                </a:lnSpc>
              </a:pPr>
              <a:r>
                <a:rPr lang="en-US" altLang="zh-CN" dirty="0">
                  <a:solidFill>
                    <a:schemeClr val="bg1"/>
                  </a:solidFill>
                  <a:cs typeface="+mn-ea"/>
                  <a:sym typeface="+mn-lt"/>
                </a:rPr>
                <a:t>11</a:t>
              </a:r>
            </a:p>
            <a:p>
              <a:pPr algn="ctr" eaLnBrk="0" hangingPunct="0">
                <a:lnSpc>
                  <a:spcPct val="120000"/>
                </a:lnSpc>
              </a:pPr>
              <a:r>
                <a:rPr lang="en-US" altLang="zh-CN" dirty="0">
                  <a:solidFill>
                    <a:schemeClr val="bg1"/>
                  </a:solidFill>
                  <a:cs typeface="+mn-ea"/>
                  <a:sym typeface="+mn-lt"/>
                </a:rPr>
                <a:t>10</a:t>
              </a:r>
            </a:p>
            <a:p>
              <a:pPr algn="ctr" eaLnBrk="0" hangingPunct="0">
                <a:lnSpc>
                  <a:spcPct val="120000"/>
                </a:lnSpc>
              </a:pPr>
              <a:r>
                <a:rPr lang="en-US" altLang="zh-CN" dirty="0">
                  <a:solidFill>
                    <a:schemeClr val="bg1"/>
                  </a:solidFill>
                  <a:cs typeface="+mn-ea"/>
                  <a:sym typeface="+mn-lt"/>
                </a:rPr>
                <a:t>8.6</a:t>
              </a:r>
            </a:p>
            <a:p>
              <a:pPr algn="ctr" eaLnBrk="0" hangingPunct="0">
                <a:lnSpc>
                  <a:spcPct val="120000"/>
                </a:lnSpc>
              </a:pPr>
              <a:r>
                <a:rPr lang="en-US" altLang="zh-CN" dirty="0">
                  <a:solidFill>
                    <a:schemeClr val="bg1"/>
                  </a:solidFill>
                  <a:cs typeface="+mn-ea"/>
                  <a:sym typeface="+mn-lt"/>
                </a:rPr>
                <a:t>7</a:t>
              </a:r>
            </a:p>
          </p:txBody>
        </p:sp>
        <p:sp>
          <p:nvSpPr>
            <p:cNvPr id="140" name="Rectangle 8">
              <a:extLst>
                <a:ext uri="{FF2B5EF4-FFF2-40B4-BE49-F238E27FC236}">
                  <a16:creationId xmlns:a16="http://schemas.microsoft.com/office/drawing/2014/main" id="{9D050991-4BD0-4FEE-A967-5AA7DC66A4F8}"/>
                </a:ext>
              </a:extLst>
            </p:cNvPr>
            <p:cNvSpPr>
              <a:spLocks noChangeArrowheads="1"/>
            </p:cNvSpPr>
            <p:nvPr/>
          </p:nvSpPr>
          <p:spPr bwMode="auto">
            <a:xfrm>
              <a:off x="2346183" y="3042381"/>
              <a:ext cx="1694414" cy="3142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r>
                <a:rPr lang="en-US" altLang="zh-CN" dirty="0">
                  <a:solidFill>
                    <a:schemeClr val="bg1"/>
                  </a:solidFill>
                  <a:cs typeface="+mn-ea"/>
                  <a:sym typeface="+mn-lt"/>
                </a:rPr>
                <a:t>0</a:t>
              </a:r>
            </a:p>
            <a:p>
              <a:pPr algn="ctr" eaLnBrk="0" hangingPunct="0">
                <a:lnSpc>
                  <a:spcPct val="120000"/>
                </a:lnSpc>
              </a:pPr>
              <a:r>
                <a:rPr lang="en-US" altLang="zh-CN" dirty="0">
                  <a:solidFill>
                    <a:schemeClr val="bg1"/>
                  </a:solidFill>
                  <a:cs typeface="+mn-ea"/>
                  <a:sym typeface="+mn-lt"/>
                </a:rPr>
                <a:t>8</a:t>
              </a:r>
            </a:p>
            <a:p>
              <a:pPr algn="ctr" eaLnBrk="0" hangingPunct="0">
                <a:lnSpc>
                  <a:spcPct val="120000"/>
                </a:lnSpc>
              </a:pPr>
              <a:r>
                <a:rPr lang="en-US" altLang="zh-CN" dirty="0">
                  <a:solidFill>
                    <a:schemeClr val="bg1"/>
                  </a:solidFill>
                  <a:cs typeface="+mn-ea"/>
                  <a:sym typeface="+mn-lt"/>
                </a:rPr>
                <a:t>20</a:t>
              </a:r>
            </a:p>
            <a:p>
              <a:pPr algn="ctr" eaLnBrk="0" hangingPunct="0">
                <a:lnSpc>
                  <a:spcPct val="120000"/>
                </a:lnSpc>
              </a:pPr>
              <a:r>
                <a:rPr lang="en-US" altLang="zh-CN" dirty="0">
                  <a:solidFill>
                    <a:schemeClr val="bg1"/>
                  </a:solidFill>
                  <a:cs typeface="+mn-ea"/>
                  <a:sym typeface="+mn-lt"/>
                </a:rPr>
                <a:t>36</a:t>
              </a:r>
            </a:p>
            <a:p>
              <a:pPr algn="ctr" eaLnBrk="0" hangingPunct="0">
                <a:lnSpc>
                  <a:spcPct val="120000"/>
                </a:lnSpc>
              </a:pPr>
              <a:r>
                <a:rPr lang="en-US" altLang="zh-CN" dirty="0">
                  <a:solidFill>
                    <a:schemeClr val="bg1"/>
                  </a:solidFill>
                  <a:cs typeface="+mn-ea"/>
                  <a:sym typeface="+mn-lt"/>
                </a:rPr>
                <a:t>48</a:t>
              </a:r>
            </a:p>
            <a:p>
              <a:pPr algn="ctr" eaLnBrk="0" hangingPunct="0">
                <a:lnSpc>
                  <a:spcPct val="120000"/>
                </a:lnSpc>
              </a:pPr>
              <a:r>
                <a:rPr lang="en-US" altLang="zh-CN" dirty="0">
                  <a:solidFill>
                    <a:schemeClr val="bg1"/>
                  </a:solidFill>
                  <a:cs typeface="+mn-ea"/>
                  <a:sym typeface="+mn-lt"/>
                </a:rPr>
                <a:t>55</a:t>
              </a:r>
            </a:p>
            <a:p>
              <a:pPr algn="ctr" eaLnBrk="0" hangingPunct="0">
                <a:lnSpc>
                  <a:spcPct val="120000"/>
                </a:lnSpc>
              </a:pPr>
              <a:r>
                <a:rPr lang="en-US" altLang="zh-CN" dirty="0">
                  <a:solidFill>
                    <a:schemeClr val="bg1"/>
                  </a:solidFill>
                  <a:cs typeface="+mn-ea"/>
                  <a:sym typeface="+mn-lt"/>
                </a:rPr>
                <a:t>60</a:t>
              </a:r>
            </a:p>
            <a:p>
              <a:pPr algn="ctr" eaLnBrk="0" hangingPunct="0">
                <a:lnSpc>
                  <a:spcPct val="120000"/>
                </a:lnSpc>
              </a:pPr>
              <a:r>
                <a:rPr lang="en-US" altLang="zh-CN" dirty="0">
                  <a:solidFill>
                    <a:schemeClr val="bg1"/>
                  </a:solidFill>
                  <a:cs typeface="+mn-ea"/>
                  <a:sym typeface="+mn-lt"/>
                </a:rPr>
                <a:t>60</a:t>
              </a:r>
            </a:p>
            <a:p>
              <a:pPr algn="ctr" eaLnBrk="0" hangingPunct="0">
                <a:lnSpc>
                  <a:spcPct val="120000"/>
                </a:lnSpc>
              </a:pPr>
              <a:r>
                <a:rPr lang="en-US" altLang="zh-CN" dirty="0">
                  <a:solidFill>
                    <a:schemeClr val="bg1"/>
                  </a:solidFill>
                  <a:cs typeface="+mn-ea"/>
                  <a:sym typeface="+mn-lt"/>
                </a:rPr>
                <a:t>56</a:t>
              </a:r>
            </a:p>
          </p:txBody>
        </p:sp>
        <p:sp>
          <p:nvSpPr>
            <p:cNvPr id="141" name="Rectangle 9">
              <a:extLst>
                <a:ext uri="{FF2B5EF4-FFF2-40B4-BE49-F238E27FC236}">
                  <a16:creationId xmlns:a16="http://schemas.microsoft.com/office/drawing/2014/main" id="{D0EE7137-CBD2-40C8-97A0-EE0E22A247AC}"/>
                </a:ext>
              </a:extLst>
            </p:cNvPr>
            <p:cNvSpPr>
              <a:spLocks noChangeArrowheads="1"/>
            </p:cNvSpPr>
            <p:nvPr/>
          </p:nvSpPr>
          <p:spPr bwMode="auto">
            <a:xfrm>
              <a:off x="1421343" y="3042381"/>
              <a:ext cx="924840" cy="3142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r>
                <a:rPr lang="en-US" altLang="zh-CN" dirty="0">
                  <a:solidFill>
                    <a:schemeClr val="bg1"/>
                  </a:solidFill>
                  <a:cs typeface="+mn-ea"/>
                  <a:sym typeface="+mn-lt"/>
                </a:rPr>
                <a:t>0</a:t>
              </a:r>
            </a:p>
            <a:p>
              <a:pPr algn="ctr" eaLnBrk="0" hangingPunct="0">
                <a:lnSpc>
                  <a:spcPct val="120000"/>
                </a:lnSpc>
              </a:pPr>
              <a:r>
                <a:rPr lang="en-US" altLang="zh-CN" dirty="0">
                  <a:solidFill>
                    <a:schemeClr val="bg1"/>
                  </a:solidFill>
                  <a:cs typeface="+mn-ea"/>
                  <a:sym typeface="+mn-lt"/>
                </a:rPr>
                <a:t>1</a:t>
              </a:r>
            </a:p>
            <a:p>
              <a:pPr algn="ctr" eaLnBrk="0" hangingPunct="0">
                <a:lnSpc>
                  <a:spcPct val="120000"/>
                </a:lnSpc>
              </a:pPr>
              <a:r>
                <a:rPr lang="en-US" altLang="zh-CN" dirty="0">
                  <a:solidFill>
                    <a:schemeClr val="bg1"/>
                  </a:solidFill>
                  <a:cs typeface="+mn-ea"/>
                  <a:sym typeface="+mn-lt"/>
                </a:rPr>
                <a:t>2</a:t>
              </a:r>
            </a:p>
            <a:p>
              <a:pPr algn="ctr" eaLnBrk="0" hangingPunct="0">
                <a:lnSpc>
                  <a:spcPct val="120000"/>
                </a:lnSpc>
              </a:pPr>
              <a:r>
                <a:rPr lang="en-US" altLang="zh-CN" dirty="0">
                  <a:solidFill>
                    <a:schemeClr val="bg1"/>
                  </a:solidFill>
                  <a:cs typeface="+mn-ea"/>
                  <a:sym typeface="+mn-lt"/>
                </a:rPr>
                <a:t>3</a:t>
              </a:r>
            </a:p>
            <a:p>
              <a:pPr algn="ctr" eaLnBrk="0" hangingPunct="0">
                <a:lnSpc>
                  <a:spcPct val="120000"/>
                </a:lnSpc>
              </a:pPr>
              <a:r>
                <a:rPr lang="en-US" altLang="zh-CN" dirty="0">
                  <a:solidFill>
                    <a:schemeClr val="bg1"/>
                  </a:solidFill>
                  <a:cs typeface="+mn-ea"/>
                  <a:sym typeface="+mn-lt"/>
                </a:rPr>
                <a:t>4</a:t>
              </a:r>
            </a:p>
            <a:p>
              <a:pPr algn="ctr" eaLnBrk="0" hangingPunct="0">
                <a:lnSpc>
                  <a:spcPct val="120000"/>
                </a:lnSpc>
              </a:pPr>
              <a:r>
                <a:rPr lang="en-US" altLang="zh-CN" dirty="0">
                  <a:solidFill>
                    <a:schemeClr val="bg1"/>
                  </a:solidFill>
                  <a:cs typeface="+mn-ea"/>
                  <a:sym typeface="+mn-lt"/>
                </a:rPr>
                <a:t>5</a:t>
              </a:r>
            </a:p>
            <a:p>
              <a:pPr algn="ctr" eaLnBrk="0" hangingPunct="0">
                <a:lnSpc>
                  <a:spcPct val="120000"/>
                </a:lnSpc>
              </a:pPr>
              <a:r>
                <a:rPr lang="en-US" altLang="zh-CN" dirty="0">
                  <a:solidFill>
                    <a:schemeClr val="bg1"/>
                  </a:solidFill>
                  <a:cs typeface="+mn-ea"/>
                  <a:sym typeface="+mn-lt"/>
                </a:rPr>
                <a:t>6</a:t>
              </a:r>
            </a:p>
            <a:p>
              <a:pPr algn="ctr" eaLnBrk="0" hangingPunct="0">
                <a:lnSpc>
                  <a:spcPct val="120000"/>
                </a:lnSpc>
              </a:pPr>
              <a:r>
                <a:rPr lang="en-US" altLang="zh-CN" dirty="0">
                  <a:solidFill>
                    <a:schemeClr val="bg1"/>
                  </a:solidFill>
                  <a:cs typeface="+mn-ea"/>
                  <a:sym typeface="+mn-lt"/>
                </a:rPr>
                <a:t>7</a:t>
              </a:r>
            </a:p>
            <a:p>
              <a:pPr algn="ctr" eaLnBrk="0" hangingPunct="0">
                <a:lnSpc>
                  <a:spcPct val="120000"/>
                </a:lnSpc>
              </a:pPr>
              <a:r>
                <a:rPr lang="en-US" altLang="zh-CN" dirty="0">
                  <a:solidFill>
                    <a:schemeClr val="bg1"/>
                  </a:solidFill>
                  <a:cs typeface="+mn-ea"/>
                  <a:sym typeface="+mn-lt"/>
                </a:rPr>
                <a:t>8</a:t>
              </a:r>
            </a:p>
          </p:txBody>
        </p:sp>
        <p:sp>
          <p:nvSpPr>
            <p:cNvPr id="142" name="Rectangle 10">
              <a:extLst>
                <a:ext uri="{FF2B5EF4-FFF2-40B4-BE49-F238E27FC236}">
                  <a16:creationId xmlns:a16="http://schemas.microsoft.com/office/drawing/2014/main" id="{DD194F04-A53A-4F39-9F80-22253C5E9C4C}"/>
                </a:ext>
              </a:extLst>
            </p:cNvPr>
            <p:cNvSpPr>
              <a:spLocks noChangeArrowheads="1"/>
            </p:cNvSpPr>
            <p:nvPr/>
          </p:nvSpPr>
          <p:spPr bwMode="auto">
            <a:xfrm>
              <a:off x="6005037" y="2610712"/>
              <a:ext cx="2004944" cy="431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r>
                <a:rPr lang="zh-CN" altLang="en-US" b="1" dirty="0">
                  <a:solidFill>
                    <a:schemeClr val="bg1"/>
                  </a:solidFill>
                  <a:cs typeface="+mn-ea"/>
                  <a:sym typeface="+mn-lt"/>
                </a:rPr>
                <a:t>边际产量（</a:t>
              </a:r>
              <a:r>
                <a:rPr lang="en-US" altLang="zh-CN" b="1" dirty="0">
                  <a:solidFill>
                    <a:schemeClr val="bg1"/>
                  </a:solidFill>
                  <a:cs typeface="+mn-ea"/>
                  <a:sym typeface="+mn-lt"/>
                </a:rPr>
                <a:t>MP</a:t>
              </a:r>
              <a:r>
                <a:rPr lang="zh-CN" altLang="en-US" b="1" dirty="0">
                  <a:solidFill>
                    <a:schemeClr val="bg1"/>
                  </a:solidFill>
                  <a:cs typeface="+mn-ea"/>
                  <a:sym typeface="+mn-lt"/>
                </a:rPr>
                <a:t>）</a:t>
              </a:r>
            </a:p>
          </p:txBody>
        </p:sp>
        <p:sp>
          <p:nvSpPr>
            <p:cNvPr id="143" name="Rectangle 11">
              <a:extLst>
                <a:ext uri="{FF2B5EF4-FFF2-40B4-BE49-F238E27FC236}">
                  <a16:creationId xmlns:a16="http://schemas.microsoft.com/office/drawing/2014/main" id="{1536AE3B-9654-485B-9A04-D2BF7A58C927}"/>
                </a:ext>
              </a:extLst>
            </p:cNvPr>
            <p:cNvSpPr>
              <a:spLocks noChangeArrowheads="1"/>
            </p:cNvSpPr>
            <p:nvPr/>
          </p:nvSpPr>
          <p:spPr bwMode="auto">
            <a:xfrm>
              <a:off x="4040597" y="2610712"/>
              <a:ext cx="1964440" cy="431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r>
                <a:rPr lang="zh-CN" altLang="en-US" b="1" dirty="0">
                  <a:solidFill>
                    <a:schemeClr val="bg1"/>
                  </a:solidFill>
                  <a:cs typeface="+mn-ea"/>
                  <a:sym typeface="+mn-lt"/>
                </a:rPr>
                <a:t>平均产量（</a:t>
              </a:r>
              <a:r>
                <a:rPr lang="en-US" altLang="zh-CN" b="1" dirty="0">
                  <a:solidFill>
                    <a:schemeClr val="bg1"/>
                  </a:solidFill>
                  <a:cs typeface="+mn-ea"/>
                  <a:sym typeface="+mn-lt"/>
                </a:rPr>
                <a:t>AP</a:t>
              </a:r>
              <a:r>
                <a:rPr lang="zh-CN" altLang="en-US" b="1" dirty="0">
                  <a:solidFill>
                    <a:schemeClr val="bg1"/>
                  </a:solidFill>
                  <a:cs typeface="+mn-ea"/>
                  <a:sym typeface="+mn-lt"/>
                </a:rPr>
                <a:t>）</a:t>
              </a:r>
            </a:p>
          </p:txBody>
        </p:sp>
        <p:sp>
          <p:nvSpPr>
            <p:cNvPr id="144" name="Rectangle 12">
              <a:extLst>
                <a:ext uri="{FF2B5EF4-FFF2-40B4-BE49-F238E27FC236}">
                  <a16:creationId xmlns:a16="http://schemas.microsoft.com/office/drawing/2014/main" id="{F212C6AA-873E-4027-B550-CB1033F85973}"/>
                </a:ext>
              </a:extLst>
            </p:cNvPr>
            <p:cNvSpPr>
              <a:spLocks noChangeArrowheads="1"/>
            </p:cNvSpPr>
            <p:nvPr/>
          </p:nvSpPr>
          <p:spPr bwMode="auto">
            <a:xfrm>
              <a:off x="2346183" y="2610712"/>
              <a:ext cx="1694414" cy="431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r>
                <a:rPr lang="zh-CN" altLang="en-US" b="1">
                  <a:solidFill>
                    <a:schemeClr val="bg1"/>
                  </a:solidFill>
                  <a:cs typeface="+mn-ea"/>
                  <a:sym typeface="+mn-lt"/>
                </a:rPr>
                <a:t>总产量（</a:t>
              </a:r>
              <a:r>
                <a:rPr lang="en-US" altLang="zh-CN" b="1">
                  <a:solidFill>
                    <a:schemeClr val="bg1"/>
                  </a:solidFill>
                  <a:cs typeface="+mn-ea"/>
                  <a:sym typeface="+mn-lt"/>
                </a:rPr>
                <a:t>TP</a:t>
              </a:r>
              <a:r>
                <a:rPr lang="zh-CN" altLang="en-US" b="1">
                  <a:solidFill>
                    <a:schemeClr val="bg1"/>
                  </a:solidFill>
                  <a:cs typeface="+mn-ea"/>
                  <a:sym typeface="+mn-lt"/>
                </a:rPr>
                <a:t>）</a:t>
              </a:r>
            </a:p>
          </p:txBody>
        </p:sp>
        <p:sp>
          <p:nvSpPr>
            <p:cNvPr id="145" name="Rectangle 13">
              <a:extLst>
                <a:ext uri="{FF2B5EF4-FFF2-40B4-BE49-F238E27FC236}">
                  <a16:creationId xmlns:a16="http://schemas.microsoft.com/office/drawing/2014/main" id="{F2F37A30-8E95-4215-A381-A4BEF1B491FD}"/>
                </a:ext>
              </a:extLst>
            </p:cNvPr>
            <p:cNvSpPr>
              <a:spLocks noChangeArrowheads="1"/>
            </p:cNvSpPr>
            <p:nvPr/>
          </p:nvSpPr>
          <p:spPr bwMode="auto">
            <a:xfrm>
              <a:off x="1421343" y="2610712"/>
              <a:ext cx="924840" cy="431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lnSpc>
                  <a:spcPct val="120000"/>
                </a:lnSpc>
              </a:pPr>
              <a:r>
                <a:rPr lang="zh-CN" altLang="en-US" b="1" dirty="0">
                  <a:solidFill>
                    <a:schemeClr val="bg1"/>
                  </a:solidFill>
                  <a:cs typeface="+mn-ea"/>
                  <a:sym typeface="+mn-lt"/>
                </a:rPr>
                <a:t>劳动量</a:t>
              </a:r>
            </a:p>
          </p:txBody>
        </p:sp>
        <p:sp>
          <p:nvSpPr>
            <p:cNvPr id="146" name="Line 16">
              <a:extLst>
                <a:ext uri="{FF2B5EF4-FFF2-40B4-BE49-F238E27FC236}">
                  <a16:creationId xmlns:a16="http://schemas.microsoft.com/office/drawing/2014/main" id="{C838AE65-0B6C-4D41-A5E0-65C21D7A4142}"/>
                </a:ext>
              </a:extLst>
            </p:cNvPr>
            <p:cNvSpPr>
              <a:spLocks noChangeShapeType="1"/>
            </p:cNvSpPr>
            <p:nvPr/>
          </p:nvSpPr>
          <p:spPr bwMode="auto">
            <a:xfrm>
              <a:off x="1421343" y="2610712"/>
              <a:ext cx="0" cy="431669"/>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2700" cap="rnd">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cs typeface="+mn-ea"/>
                <a:sym typeface="+mn-lt"/>
              </a:endParaRPr>
            </a:p>
          </p:txBody>
        </p:sp>
        <p:sp>
          <p:nvSpPr>
            <p:cNvPr id="147" name="Line 17">
              <a:extLst>
                <a:ext uri="{FF2B5EF4-FFF2-40B4-BE49-F238E27FC236}">
                  <a16:creationId xmlns:a16="http://schemas.microsoft.com/office/drawing/2014/main" id="{61A5E50D-D381-4FAC-95D9-EA0D42EC12B4}"/>
                </a:ext>
              </a:extLst>
            </p:cNvPr>
            <p:cNvSpPr>
              <a:spLocks noChangeShapeType="1"/>
            </p:cNvSpPr>
            <p:nvPr/>
          </p:nvSpPr>
          <p:spPr bwMode="auto">
            <a:xfrm>
              <a:off x="8009981" y="2610712"/>
              <a:ext cx="0" cy="431669"/>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cap="rnd">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cs typeface="+mn-ea"/>
                <a:sym typeface="+mn-lt"/>
              </a:endParaRPr>
            </a:p>
          </p:txBody>
        </p:sp>
        <p:sp>
          <p:nvSpPr>
            <p:cNvPr id="148" name="Line 18">
              <a:extLst>
                <a:ext uri="{FF2B5EF4-FFF2-40B4-BE49-F238E27FC236}">
                  <a16:creationId xmlns:a16="http://schemas.microsoft.com/office/drawing/2014/main" id="{1C53D731-6342-45AE-8C2D-CFDE1D4445CB}"/>
                </a:ext>
              </a:extLst>
            </p:cNvPr>
            <p:cNvSpPr>
              <a:spLocks noChangeShapeType="1"/>
            </p:cNvSpPr>
            <p:nvPr/>
          </p:nvSpPr>
          <p:spPr bwMode="auto">
            <a:xfrm>
              <a:off x="1429581" y="3042381"/>
              <a:ext cx="6580400" cy="0"/>
            </a:xfrm>
            <a:prstGeom prst="line">
              <a:avLst/>
            </a:prstGeom>
            <a:noFill/>
            <a:ln w="12700">
              <a:solidFill>
                <a:srgbClr val="387DF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dirty="0">
                <a:cs typeface="+mn-ea"/>
                <a:sym typeface="+mn-lt"/>
              </a:endParaRPr>
            </a:p>
          </p:txBody>
        </p:sp>
        <p:sp>
          <p:nvSpPr>
            <p:cNvPr id="149" name="Line 19">
              <a:extLst>
                <a:ext uri="{FF2B5EF4-FFF2-40B4-BE49-F238E27FC236}">
                  <a16:creationId xmlns:a16="http://schemas.microsoft.com/office/drawing/2014/main" id="{6361EF7E-95A6-4C00-A75A-2DD2E9D71741}"/>
                </a:ext>
              </a:extLst>
            </p:cNvPr>
            <p:cNvSpPr>
              <a:spLocks noChangeShapeType="1"/>
            </p:cNvSpPr>
            <p:nvPr/>
          </p:nvSpPr>
          <p:spPr bwMode="auto">
            <a:xfrm>
              <a:off x="1421343" y="3042381"/>
              <a:ext cx="0" cy="3142224"/>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cap="rnd">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cs typeface="+mn-ea"/>
                <a:sym typeface="+mn-lt"/>
              </a:endParaRPr>
            </a:p>
          </p:txBody>
        </p:sp>
        <p:sp>
          <p:nvSpPr>
            <p:cNvPr id="150" name="Line 20">
              <a:extLst>
                <a:ext uri="{FF2B5EF4-FFF2-40B4-BE49-F238E27FC236}">
                  <a16:creationId xmlns:a16="http://schemas.microsoft.com/office/drawing/2014/main" id="{51ADECFF-369A-4166-A934-4B6B3FB00DAB}"/>
                </a:ext>
              </a:extLst>
            </p:cNvPr>
            <p:cNvSpPr>
              <a:spLocks noChangeShapeType="1"/>
            </p:cNvSpPr>
            <p:nvPr/>
          </p:nvSpPr>
          <p:spPr bwMode="auto">
            <a:xfrm>
              <a:off x="2346183" y="2610712"/>
              <a:ext cx="0" cy="3573893"/>
            </a:xfrm>
            <a:prstGeom prst="line">
              <a:avLst/>
            </a:prstGeom>
            <a:noFill/>
            <a:ln w="12700">
              <a:solidFill>
                <a:srgbClr val="387DF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cs typeface="+mn-ea"/>
                <a:sym typeface="+mn-lt"/>
              </a:endParaRPr>
            </a:p>
          </p:txBody>
        </p:sp>
        <p:sp>
          <p:nvSpPr>
            <p:cNvPr id="151" name="Line 21">
              <a:extLst>
                <a:ext uri="{FF2B5EF4-FFF2-40B4-BE49-F238E27FC236}">
                  <a16:creationId xmlns:a16="http://schemas.microsoft.com/office/drawing/2014/main" id="{E14B6BB6-3ED9-4E21-9313-13E5E2BAEF3C}"/>
                </a:ext>
              </a:extLst>
            </p:cNvPr>
            <p:cNvSpPr>
              <a:spLocks noChangeShapeType="1"/>
            </p:cNvSpPr>
            <p:nvPr/>
          </p:nvSpPr>
          <p:spPr bwMode="auto">
            <a:xfrm>
              <a:off x="4040597" y="2610712"/>
              <a:ext cx="0" cy="3573893"/>
            </a:xfrm>
            <a:prstGeom prst="line">
              <a:avLst/>
            </a:prstGeom>
            <a:noFill/>
            <a:ln w="12700">
              <a:solidFill>
                <a:srgbClr val="387DF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cs typeface="+mn-ea"/>
                <a:sym typeface="+mn-lt"/>
              </a:endParaRPr>
            </a:p>
          </p:txBody>
        </p:sp>
        <p:sp>
          <p:nvSpPr>
            <p:cNvPr id="152" name="Line 22">
              <a:extLst>
                <a:ext uri="{FF2B5EF4-FFF2-40B4-BE49-F238E27FC236}">
                  <a16:creationId xmlns:a16="http://schemas.microsoft.com/office/drawing/2014/main" id="{F8757E79-8EE8-4C21-8141-17E374941FD7}"/>
                </a:ext>
              </a:extLst>
            </p:cNvPr>
            <p:cNvSpPr>
              <a:spLocks noChangeShapeType="1"/>
            </p:cNvSpPr>
            <p:nvPr/>
          </p:nvSpPr>
          <p:spPr bwMode="auto">
            <a:xfrm>
              <a:off x="6005037" y="2610712"/>
              <a:ext cx="0" cy="3573893"/>
            </a:xfrm>
            <a:prstGeom prst="line">
              <a:avLst/>
            </a:prstGeom>
            <a:noFill/>
            <a:ln w="12700">
              <a:solidFill>
                <a:srgbClr val="387DF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cs typeface="+mn-ea"/>
                <a:sym typeface="+mn-lt"/>
              </a:endParaRPr>
            </a:p>
          </p:txBody>
        </p:sp>
        <p:sp>
          <p:nvSpPr>
            <p:cNvPr id="153" name="Line 23">
              <a:extLst>
                <a:ext uri="{FF2B5EF4-FFF2-40B4-BE49-F238E27FC236}">
                  <a16:creationId xmlns:a16="http://schemas.microsoft.com/office/drawing/2014/main" id="{7718635B-880A-4E91-B52B-25D41850E94E}"/>
                </a:ext>
              </a:extLst>
            </p:cNvPr>
            <p:cNvSpPr>
              <a:spLocks noChangeShapeType="1"/>
            </p:cNvSpPr>
            <p:nvPr/>
          </p:nvSpPr>
          <p:spPr bwMode="auto">
            <a:xfrm>
              <a:off x="8009981" y="3042381"/>
              <a:ext cx="0" cy="3142224"/>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cap="rnd">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pPr>
              <a:endParaRPr lang="zh-CN" altLang="en-US">
                <a:cs typeface="+mn-ea"/>
                <a:sym typeface="+mn-lt"/>
              </a:endParaRPr>
            </a:p>
          </p:txBody>
        </p:sp>
      </p:grpSp>
      <p:pic>
        <p:nvPicPr>
          <p:cNvPr id="5" name="图片 4">
            <a:extLst>
              <a:ext uri="{FF2B5EF4-FFF2-40B4-BE49-F238E27FC236}">
                <a16:creationId xmlns:a16="http://schemas.microsoft.com/office/drawing/2014/main" id="{02777CAA-BA3A-42E9-96F8-BE462D8059D9}"/>
              </a:ext>
            </a:extLst>
          </p:cNvPr>
          <p:cNvPicPr>
            <a:picLocks noChangeAspect="1"/>
          </p:cNvPicPr>
          <p:nvPr/>
        </p:nvPicPr>
        <p:blipFill>
          <a:blip r:embed="rId3"/>
          <a:stretch>
            <a:fillRect/>
          </a:stretch>
        </p:blipFill>
        <p:spPr>
          <a:xfrm>
            <a:off x="1023694" y="2264545"/>
            <a:ext cx="6839335" cy="3734554"/>
          </a:xfrm>
          <a:prstGeom prst="rect">
            <a:avLst/>
          </a:prstGeom>
        </p:spPr>
      </p:pic>
    </p:spTree>
    <p:extLst>
      <p:ext uri="{BB962C8B-B14F-4D97-AF65-F5344CB8AC3E}">
        <p14:creationId xmlns:p14="http://schemas.microsoft.com/office/powerpoint/2010/main" val="1248124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3">
            <a:extLst>
              <a:ext uri="{FF2B5EF4-FFF2-40B4-BE49-F238E27FC236}">
                <a16:creationId xmlns:a16="http://schemas.microsoft.com/office/drawing/2014/main" id="{CF740A60-A404-47DD-9005-BF11D5465DE2}"/>
              </a:ext>
            </a:extLst>
          </p:cNvPr>
          <p:cNvSpPr>
            <a:spLocks noGrp="1"/>
          </p:cNvSpPr>
          <p:nvPr>
            <p:ph type="title"/>
          </p:nvPr>
        </p:nvSpPr>
        <p:spPr>
          <a:xfrm>
            <a:off x="986739" y="204716"/>
            <a:ext cx="5103285" cy="428835"/>
          </a:xfrm>
        </p:spPr>
        <p:txBody>
          <a:bodyPr/>
          <a:lstStyle/>
          <a:p>
            <a:pPr>
              <a:lnSpc>
                <a:spcPct val="120000"/>
              </a:lnSpc>
            </a:pPr>
            <a:r>
              <a:rPr lang="zh-CN" altLang="en-US" dirty="0">
                <a:latin typeface="+mn-lt"/>
                <a:ea typeface="+mn-ea"/>
                <a:cs typeface="+mn-ea"/>
                <a:sym typeface="+mn-lt"/>
              </a:rPr>
              <a:t>二、生产函数</a:t>
            </a:r>
          </a:p>
        </p:txBody>
      </p:sp>
      <p:sp>
        <p:nvSpPr>
          <p:cNvPr id="40" name="矩形 39">
            <a:extLst>
              <a:ext uri="{FF2B5EF4-FFF2-40B4-BE49-F238E27FC236}">
                <a16:creationId xmlns:a16="http://schemas.microsoft.com/office/drawing/2014/main" id="{16D099F5-1501-4A40-A587-835EDA485A2D}"/>
              </a:ext>
            </a:extLst>
          </p:cNvPr>
          <p:cNvSpPr/>
          <p:nvPr/>
        </p:nvSpPr>
        <p:spPr>
          <a:xfrm>
            <a:off x="1127803" y="1615181"/>
            <a:ext cx="6617517" cy="461665"/>
          </a:xfrm>
          <a:prstGeom prst="rect">
            <a:avLst/>
          </a:prstGeom>
        </p:spPr>
        <p:txBody>
          <a:bodyPr wrap="none" anchor="ctr">
            <a:spAutoFit/>
          </a:bodyPr>
          <a:lstStyle/>
          <a:p>
            <a:r>
              <a:rPr lang="en-US" altLang="zh-CN" sz="2400" b="1" dirty="0">
                <a:solidFill>
                  <a:srgbClr val="387DFA"/>
                </a:solidFill>
                <a:latin typeface="+mn-ea"/>
                <a:cs typeface="+mn-ea"/>
                <a:sym typeface="+mn-lt"/>
              </a:rPr>
              <a:t>2.</a:t>
            </a:r>
            <a:r>
              <a:rPr lang="zh-CN" altLang="en-US" sz="2400" b="1" dirty="0">
                <a:solidFill>
                  <a:srgbClr val="387DFA"/>
                </a:solidFill>
                <a:latin typeface="+mn-ea"/>
                <a:cs typeface="+mn-ea"/>
                <a:sym typeface="+mn-lt"/>
              </a:rPr>
              <a:t>总产量、平均产量和边际产量相互之间的关系</a:t>
            </a:r>
          </a:p>
        </p:txBody>
      </p:sp>
      <p:grpSp>
        <p:nvGrpSpPr>
          <p:cNvPr id="2" name="组合 1">
            <a:extLst>
              <a:ext uri="{FF2B5EF4-FFF2-40B4-BE49-F238E27FC236}">
                <a16:creationId xmlns:a16="http://schemas.microsoft.com/office/drawing/2014/main" id="{DB84561E-E635-4045-8FF7-074C621CE04A}"/>
              </a:ext>
            </a:extLst>
          </p:cNvPr>
          <p:cNvGrpSpPr/>
          <p:nvPr/>
        </p:nvGrpSpPr>
        <p:grpSpPr>
          <a:xfrm>
            <a:off x="1163122" y="2295108"/>
            <a:ext cx="4109814" cy="3338444"/>
            <a:chOff x="1650802" y="2727373"/>
            <a:chExt cx="4109814" cy="3338444"/>
          </a:xfrm>
        </p:grpSpPr>
        <p:grpSp>
          <p:nvGrpSpPr>
            <p:cNvPr id="6" name="Group 5"/>
            <p:cNvGrpSpPr>
              <a:grpSpLocks/>
            </p:cNvGrpSpPr>
            <p:nvPr/>
          </p:nvGrpSpPr>
          <p:grpSpPr bwMode="auto">
            <a:xfrm>
              <a:off x="1650802" y="2727373"/>
              <a:ext cx="4109814" cy="3207299"/>
              <a:chOff x="4469" y="2604"/>
              <a:chExt cx="3645" cy="3453"/>
            </a:xfrm>
          </p:grpSpPr>
          <p:grpSp>
            <p:nvGrpSpPr>
              <p:cNvPr id="8" name="Group 6"/>
              <p:cNvGrpSpPr>
                <a:grpSpLocks/>
              </p:cNvGrpSpPr>
              <p:nvPr/>
            </p:nvGrpSpPr>
            <p:grpSpPr bwMode="auto">
              <a:xfrm>
                <a:off x="5474" y="5634"/>
                <a:ext cx="1155" cy="333"/>
                <a:chOff x="5474" y="5754"/>
                <a:chExt cx="1155" cy="333"/>
              </a:xfrm>
            </p:grpSpPr>
            <p:sp>
              <p:nvSpPr>
                <p:cNvPr id="30" name="Text Box 7"/>
                <p:cNvSpPr txBox="1">
                  <a:spLocks noChangeArrowheads="1"/>
                </p:cNvSpPr>
                <p:nvPr/>
              </p:nvSpPr>
              <p:spPr bwMode="auto">
                <a:xfrm>
                  <a:off x="6449" y="5754"/>
                  <a:ext cx="18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9</a:t>
                  </a:r>
                  <a:endParaRPr lang="en-US" altLang="zh-CN">
                    <a:cs typeface="+mn-ea"/>
                    <a:sym typeface="+mn-lt"/>
                  </a:endParaRPr>
                </a:p>
              </p:txBody>
            </p:sp>
            <p:sp>
              <p:nvSpPr>
                <p:cNvPr id="31" name="Text Box 8"/>
                <p:cNvSpPr txBox="1">
                  <a:spLocks noChangeArrowheads="1"/>
                </p:cNvSpPr>
                <p:nvPr/>
              </p:nvSpPr>
              <p:spPr bwMode="auto">
                <a:xfrm>
                  <a:off x="5864" y="5775"/>
                  <a:ext cx="18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6</a:t>
                  </a:r>
                  <a:endParaRPr lang="en-US" altLang="zh-CN">
                    <a:cs typeface="+mn-ea"/>
                    <a:sym typeface="+mn-lt"/>
                  </a:endParaRPr>
                </a:p>
              </p:txBody>
            </p:sp>
            <p:sp>
              <p:nvSpPr>
                <p:cNvPr id="32" name="Text Box 9"/>
                <p:cNvSpPr txBox="1">
                  <a:spLocks noChangeArrowheads="1"/>
                </p:cNvSpPr>
                <p:nvPr/>
              </p:nvSpPr>
              <p:spPr bwMode="auto">
                <a:xfrm>
                  <a:off x="5474" y="5775"/>
                  <a:ext cx="18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4</a:t>
                  </a:r>
                  <a:endParaRPr lang="en-US" altLang="zh-CN">
                    <a:cs typeface="+mn-ea"/>
                    <a:sym typeface="+mn-lt"/>
                  </a:endParaRPr>
                </a:p>
              </p:txBody>
            </p:sp>
          </p:grpSp>
          <p:sp>
            <p:nvSpPr>
              <p:cNvPr id="9" name="Text Box 10"/>
              <p:cNvSpPr txBox="1">
                <a:spLocks noChangeArrowheads="1"/>
              </p:cNvSpPr>
              <p:nvPr/>
            </p:nvSpPr>
            <p:spPr bwMode="auto">
              <a:xfrm>
                <a:off x="6449" y="5307"/>
                <a:ext cx="36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C’</a:t>
                </a:r>
                <a:endParaRPr lang="en-US" altLang="zh-CN">
                  <a:cs typeface="+mn-ea"/>
                  <a:sym typeface="+mn-lt"/>
                </a:endParaRPr>
              </a:p>
            </p:txBody>
          </p:sp>
          <p:sp>
            <p:nvSpPr>
              <p:cNvPr id="10" name="Text Box 11"/>
              <p:cNvSpPr txBox="1">
                <a:spLocks noChangeArrowheads="1"/>
              </p:cNvSpPr>
              <p:nvPr/>
            </p:nvSpPr>
            <p:spPr bwMode="auto">
              <a:xfrm>
                <a:off x="5909" y="4839"/>
                <a:ext cx="36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B’</a:t>
                </a:r>
                <a:endParaRPr lang="en-US" altLang="zh-CN">
                  <a:cs typeface="+mn-ea"/>
                  <a:sym typeface="+mn-lt"/>
                </a:endParaRPr>
              </a:p>
            </p:txBody>
          </p:sp>
          <p:sp>
            <p:nvSpPr>
              <p:cNvPr id="11" name="Text Box 12"/>
              <p:cNvSpPr txBox="1">
                <a:spLocks noChangeArrowheads="1"/>
              </p:cNvSpPr>
              <p:nvPr/>
            </p:nvSpPr>
            <p:spPr bwMode="auto">
              <a:xfrm>
                <a:off x="5549" y="4683"/>
                <a:ext cx="36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A’</a:t>
                </a:r>
                <a:endParaRPr lang="en-US" altLang="zh-CN">
                  <a:cs typeface="+mn-ea"/>
                  <a:sym typeface="+mn-lt"/>
                </a:endParaRPr>
              </a:p>
            </p:txBody>
          </p:sp>
          <p:sp>
            <p:nvSpPr>
              <p:cNvPr id="12" name="Text Box 13"/>
              <p:cNvSpPr txBox="1">
                <a:spLocks noChangeArrowheads="1"/>
              </p:cNvSpPr>
              <p:nvPr/>
            </p:nvSpPr>
            <p:spPr bwMode="auto">
              <a:xfrm>
                <a:off x="6449" y="2604"/>
                <a:ext cx="18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C</a:t>
                </a:r>
                <a:endParaRPr lang="en-US" altLang="zh-CN">
                  <a:cs typeface="+mn-ea"/>
                  <a:sym typeface="+mn-lt"/>
                </a:endParaRPr>
              </a:p>
            </p:txBody>
          </p:sp>
          <p:sp>
            <p:nvSpPr>
              <p:cNvPr id="13" name="Text Box 14"/>
              <p:cNvSpPr txBox="1">
                <a:spLocks noChangeArrowheads="1"/>
              </p:cNvSpPr>
              <p:nvPr/>
            </p:nvSpPr>
            <p:spPr bwMode="auto">
              <a:xfrm>
                <a:off x="5369" y="4059"/>
                <a:ext cx="18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A</a:t>
                </a:r>
                <a:endParaRPr lang="en-US" altLang="zh-CN">
                  <a:cs typeface="+mn-ea"/>
                  <a:sym typeface="+mn-lt"/>
                </a:endParaRPr>
              </a:p>
            </p:txBody>
          </p:sp>
          <p:sp>
            <p:nvSpPr>
              <p:cNvPr id="14" name="Text Box 15"/>
              <p:cNvSpPr txBox="1">
                <a:spLocks noChangeArrowheads="1"/>
              </p:cNvSpPr>
              <p:nvPr/>
            </p:nvSpPr>
            <p:spPr bwMode="auto">
              <a:xfrm>
                <a:off x="4511" y="2687"/>
                <a:ext cx="540" cy="9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200" dirty="0">
                    <a:cs typeface="+mn-ea"/>
                    <a:sym typeface="+mn-lt"/>
                  </a:rPr>
                  <a:t>TP</a:t>
                </a:r>
                <a:r>
                  <a:rPr lang="en-US" altLang="zh-CN" sz="1200" baseline="-25000" dirty="0">
                    <a:cs typeface="+mn-ea"/>
                    <a:sym typeface="+mn-lt"/>
                  </a:rPr>
                  <a:t>L</a:t>
                </a:r>
              </a:p>
              <a:p>
                <a:pPr algn="just">
                  <a:lnSpc>
                    <a:spcPct val="120000"/>
                  </a:lnSpc>
                </a:pPr>
                <a:r>
                  <a:rPr lang="en-US" altLang="zh-CN" sz="1200" dirty="0">
                    <a:cs typeface="+mn-ea"/>
                    <a:sym typeface="+mn-lt"/>
                  </a:rPr>
                  <a:t>AP</a:t>
                </a:r>
                <a:r>
                  <a:rPr lang="en-US" altLang="zh-CN" sz="1200" baseline="-25000" dirty="0">
                    <a:cs typeface="+mn-ea"/>
                    <a:sym typeface="+mn-lt"/>
                  </a:rPr>
                  <a:t>L</a:t>
                </a:r>
                <a:endParaRPr lang="en-US" altLang="zh-CN" sz="1200" dirty="0">
                  <a:cs typeface="+mn-ea"/>
                  <a:sym typeface="+mn-lt"/>
                </a:endParaRPr>
              </a:p>
              <a:p>
                <a:pPr algn="just">
                  <a:lnSpc>
                    <a:spcPct val="120000"/>
                  </a:lnSpc>
                </a:pPr>
                <a:r>
                  <a:rPr lang="en-US" altLang="zh-CN" sz="1200" dirty="0">
                    <a:cs typeface="+mn-ea"/>
                    <a:sym typeface="+mn-lt"/>
                  </a:rPr>
                  <a:t>MP</a:t>
                </a:r>
                <a:r>
                  <a:rPr lang="en-US" altLang="zh-CN" sz="1200" baseline="-25000" dirty="0">
                    <a:cs typeface="+mn-ea"/>
                    <a:sym typeface="+mn-lt"/>
                  </a:rPr>
                  <a:t>L</a:t>
                </a:r>
                <a:endParaRPr lang="en-US" altLang="zh-CN" sz="2800" dirty="0">
                  <a:cs typeface="+mn-ea"/>
                  <a:sym typeface="+mn-lt"/>
                </a:endParaRPr>
              </a:p>
            </p:txBody>
          </p:sp>
          <p:grpSp>
            <p:nvGrpSpPr>
              <p:cNvPr id="15" name="Group 16"/>
              <p:cNvGrpSpPr>
                <a:grpSpLocks/>
              </p:cNvGrpSpPr>
              <p:nvPr/>
            </p:nvGrpSpPr>
            <p:grpSpPr bwMode="auto">
              <a:xfrm>
                <a:off x="4829" y="2655"/>
                <a:ext cx="3060" cy="3120"/>
                <a:chOff x="4829" y="2655"/>
                <a:chExt cx="3060" cy="3120"/>
              </a:xfrm>
            </p:grpSpPr>
            <p:sp>
              <p:nvSpPr>
                <p:cNvPr id="22" name="Line 17"/>
                <p:cNvSpPr>
                  <a:spLocks noChangeShapeType="1"/>
                </p:cNvSpPr>
                <p:nvPr/>
              </p:nvSpPr>
              <p:spPr bwMode="auto">
                <a:xfrm flipV="1">
                  <a:off x="4829" y="2655"/>
                  <a:ext cx="1" cy="296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23" name="Line 18"/>
                <p:cNvSpPr>
                  <a:spLocks noChangeShapeType="1"/>
                </p:cNvSpPr>
                <p:nvPr/>
              </p:nvSpPr>
              <p:spPr bwMode="auto">
                <a:xfrm>
                  <a:off x="4829" y="5604"/>
                  <a:ext cx="3060" cy="1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24" name="Freeform 19"/>
                <p:cNvSpPr>
                  <a:spLocks/>
                </p:cNvSpPr>
                <p:nvPr/>
              </p:nvSpPr>
              <p:spPr bwMode="auto">
                <a:xfrm>
                  <a:off x="4829" y="2967"/>
                  <a:ext cx="2160" cy="2652"/>
                </a:xfrm>
                <a:custGeom>
                  <a:avLst/>
                  <a:gdLst>
                    <a:gd name="T0" fmla="*/ 0 w 2700"/>
                    <a:gd name="T1" fmla="*/ 2340 h 2340"/>
                    <a:gd name="T2" fmla="*/ 360 w 2700"/>
                    <a:gd name="T3" fmla="*/ 2028 h 2340"/>
                    <a:gd name="T4" fmla="*/ 720 w 2700"/>
                    <a:gd name="T5" fmla="*/ 1560 h 2340"/>
                    <a:gd name="T6" fmla="*/ 1260 w 2700"/>
                    <a:gd name="T7" fmla="*/ 780 h 2340"/>
                    <a:gd name="T8" fmla="*/ 1800 w 2700"/>
                    <a:gd name="T9" fmla="*/ 156 h 2340"/>
                    <a:gd name="T10" fmla="*/ 2160 w 2700"/>
                    <a:gd name="T11" fmla="*/ 0 h 2340"/>
                    <a:gd name="T12" fmla="*/ 2520 w 2700"/>
                    <a:gd name="T13" fmla="*/ 156 h 2340"/>
                    <a:gd name="T14" fmla="*/ 2700 w 2700"/>
                    <a:gd name="T15" fmla="*/ 312 h 2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0" h="2340">
                      <a:moveTo>
                        <a:pt x="0" y="2340"/>
                      </a:moveTo>
                      <a:cubicBezTo>
                        <a:pt x="120" y="2249"/>
                        <a:pt x="240" y="2158"/>
                        <a:pt x="360" y="2028"/>
                      </a:cubicBezTo>
                      <a:cubicBezTo>
                        <a:pt x="480" y="1898"/>
                        <a:pt x="570" y="1768"/>
                        <a:pt x="720" y="1560"/>
                      </a:cubicBezTo>
                      <a:cubicBezTo>
                        <a:pt x="870" y="1352"/>
                        <a:pt x="1080" y="1014"/>
                        <a:pt x="1260" y="780"/>
                      </a:cubicBezTo>
                      <a:cubicBezTo>
                        <a:pt x="1440" y="546"/>
                        <a:pt x="1650" y="286"/>
                        <a:pt x="1800" y="156"/>
                      </a:cubicBezTo>
                      <a:cubicBezTo>
                        <a:pt x="1950" y="26"/>
                        <a:pt x="2040" y="0"/>
                        <a:pt x="2160" y="0"/>
                      </a:cubicBezTo>
                      <a:cubicBezTo>
                        <a:pt x="2280" y="0"/>
                        <a:pt x="2430" y="104"/>
                        <a:pt x="2520" y="156"/>
                      </a:cubicBezTo>
                      <a:cubicBezTo>
                        <a:pt x="2610" y="208"/>
                        <a:pt x="2655" y="260"/>
                        <a:pt x="2700" y="312"/>
                      </a:cubicBezTo>
                    </a:path>
                  </a:pathLst>
                </a:custGeom>
                <a:noFill/>
                <a:ln w="28575">
                  <a:solidFill>
                    <a:srgbClr val="FF4775"/>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dirty="0">
                    <a:cs typeface="+mn-ea"/>
                    <a:sym typeface="+mn-lt"/>
                  </a:endParaRPr>
                </a:p>
              </p:txBody>
            </p:sp>
            <p:sp>
              <p:nvSpPr>
                <p:cNvPr id="25" name="Line 20"/>
                <p:cNvSpPr>
                  <a:spLocks noChangeShapeType="1"/>
                </p:cNvSpPr>
                <p:nvPr/>
              </p:nvSpPr>
              <p:spPr bwMode="auto">
                <a:xfrm flipH="1">
                  <a:off x="5908" y="3747"/>
                  <a:ext cx="1" cy="1857"/>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26" name="Line 21"/>
                <p:cNvSpPr>
                  <a:spLocks noChangeShapeType="1"/>
                </p:cNvSpPr>
                <p:nvPr/>
              </p:nvSpPr>
              <p:spPr bwMode="auto">
                <a:xfrm flipH="1">
                  <a:off x="5585" y="4371"/>
                  <a:ext cx="0" cy="1233"/>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27" name="Freeform 22"/>
                <p:cNvSpPr>
                  <a:spLocks/>
                </p:cNvSpPr>
                <p:nvPr/>
              </p:nvSpPr>
              <p:spPr bwMode="auto">
                <a:xfrm rot="21464370">
                  <a:off x="4835" y="5074"/>
                  <a:ext cx="2342" cy="455"/>
                </a:xfrm>
                <a:custGeom>
                  <a:avLst/>
                  <a:gdLst>
                    <a:gd name="T0" fmla="*/ 0 w 2700"/>
                    <a:gd name="T1" fmla="*/ 312 h 338"/>
                    <a:gd name="T2" fmla="*/ 720 w 2700"/>
                    <a:gd name="T3" fmla="*/ 156 h 338"/>
                    <a:gd name="T4" fmla="*/ 1260 w 2700"/>
                    <a:gd name="T5" fmla="*/ 0 h 338"/>
                    <a:gd name="T6" fmla="*/ 1980 w 2700"/>
                    <a:gd name="T7" fmla="*/ 156 h 338"/>
                    <a:gd name="T8" fmla="*/ 2340 w 2700"/>
                    <a:gd name="T9" fmla="*/ 312 h 338"/>
                    <a:gd name="T10" fmla="*/ 2700 w 2700"/>
                    <a:gd name="T11" fmla="*/ 312 h 338"/>
                  </a:gdLst>
                  <a:ahLst/>
                  <a:cxnLst>
                    <a:cxn ang="0">
                      <a:pos x="T0" y="T1"/>
                    </a:cxn>
                    <a:cxn ang="0">
                      <a:pos x="T2" y="T3"/>
                    </a:cxn>
                    <a:cxn ang="0">
                      <a:pos x="T4" y="T5"/>
                    </a:cxn>
                    <a:cxn ang="0">
                      <a:pos x="T6" y="T7"/>
                    </a:cxn>
                    <a:cxn ang="0">
                      <a:pos x="T8" y="T9"/>
                    </a:cxn>
                    <a:cxn ang="0">
                      <a:pos x="T10" y="T11"/>
                    </a:cxn>
                  </a:cxnLst>
                  <a:rect l="0" t="0" r="r" b="b"/>
                  <a:pathLst>
                    <a:path w="2700" h="338">
                      <a:moveTo>
                        <a:pt x="0" y="312"/>
                      </a:moveTo>
                      <a:cubicBezTo>
                        <a:pt x="255" y="260"/>
                        <a:pt x="510" y="208"/>
                        <a:pt x="720" y="156"/>
                      </a:cubicBezTo>
                      <a:cubicBezTo>
                        <a:pt x="930" y="104"/>
                        <a:pt x="1050" y="0"/>
                        <a:pt x="1260" y="0"/>
                      </a:cubicBezTo>
                      <a:cubicBezTo>
                        <a:pt x="1470" y="0"/>
                        <a:pt x="1800" y="104"/>
                        <a:pt x="1980" y="156"/>
                      </a:cubicBezTo>
                      <a:cubicBezTo>
                        <a:pt x="2160" y="208"/>
                        <a:pt x="2220" y="286"/>
                        <a:pt x="2340" y="312"/>
                      </a:cubicBezTo>
                      <a:cubicBezTo>
                        <a:pt x="2460" y="338"/>
                        <a:pt x="2640" y="312"/>
                        <a:pt x="2700" y="312"/>
                      </a:cubicBezTo>
                    </a:path>
                  </a:pathLst>
                </a:custGeom>
                <a:noFill/>
                <a:ln w="28575">
                  <a:solidFill>
                    <a:srgbClr val="387DFA"/>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cs typeface="+mn-ea"/>
                    <a:sym typeface="+mn-lt"/>
                  </a:endParaRPr>
                </a:p>
              </p:txBody>
            </p:sp>
            <p:sp>
              <p:nvSpPr>
                <p:cNvPr id="28" name="Line 23"/>
                <p:cNvSpPr>
                  <a:spLocks noChangeShapeType="1"/>
                </p:cNvSpPr>
                <p:nvPr/>
              </p:nvSpPr>
              <p:spPr bwMode="auto">
                <a:xfrm>
                  <a:off x="6555" y="2967"/>
                  <a:ext cx="0" cy="2652"/>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a:lstStyle/>
                <a:p>
                  <a:pPr>
                    <a:lnSpc>
                      <a:spcPct val="120000"/>
                    </a:lnSpc>
                  </a:pPr>
                  <a:endParaRPr lang="zh-CN" altLang="en-US">
                    <a:cs typeface="+mn-ea"/>
                    <a:sym typeface="+mn-lt"/>
                  </a:endParaRPr>
                </a:p>
              </p:txBody>
            </p:sp>
            <p:sp>
              <p:nvSpPr>
                <p:cNvPr id="29" name="Freeform 24"/>
                <p:cNvSpPr>
                  <a:spLocks/>
                </p:cNvSpPr>
                <p:nvPr/>
              </p:nvSpPr>
              <p:spPr bwMode="auto">
                <a:xfrm>
                  <a:off x="4829" y="4969"/>
                  <a:ext cx="1980" cy="806"/>
                </a:xfrm>
                <a:custGeom>
                  <a:avLst/>
                  <a:gdLst>
                    <a:gd name="T0" fmla="*/ 0 w 1980"/>
                    <a:gd name="T1" fmla="*/ 650 h 806"/>
                    <a:gd name="T2" fmla="*/ 360 w 1980"/>
                    <a:gd name="T3" fmla="*/ 338 h 806"/>
                    <a:gd name="T4" fmla="*/ 540 w 1980"/>
                    <a:gd name="T5" fmla="*/ 182 h 806"/>
                    <a:gd name="T6" fmla="*/ 720 w 1980"/>
                    <a:gd name="T7" fmla="*/ 26 h 806"/>
                    <a:gd name="T8" fmla="*/ 900 w 1980"/>
                    <a:gd name="T9" fmla="*/ 26 h 806"/>
                    <a:gd name="T10" fmla="*/ 1080 w 1980"/>
                    <a:gd name="T11" fmla="*/ 182 h 806"/>
                    <a:gd name="T12" fmla="*/ 1440 w 1980"/>
                    <a:gd name="T13" fmla="*/ 494 h 806"/>
                    <a:gd name="T14" fmla="*/ 1800 w 1980"/>
                    <a:gd name="T15" fmla="*/ 650 h 806"/>
                    <a:gd name="T16" fmla="*/ 1980 w 1980"/>
                    <a:gd name="T17" fmla="*/ 80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0" h="806">
                      <a:moveTo>
                        <a:pt x="0" y="650"/>
                      </a:moveTo>
                      <a:cubicBezTo>
                        <a:pt x="135" y="533"/>
                        <a:pt x="270" y="416"/>
                        <a:pt x="360" y="338"/>
                      </a:cubicBezTo>
                      <a:cubicBezTo>
                        <a:pt x="450" y="260"/>
                        <a:pt x="480" y="234"/>
                        <a:pt x="540" y="182"/>
                      </a:cubicBezTo>
                      <a:cubicBezTo>
                        <a:pt x="600" y="130"/>
                        <a:pt x="660" y="52"/>
                        <a:pt x="720" y="26"/>
                      </a:cubicBezTo>
                      <a:cubicBezTo>
                        <a:pt x="780" y="0"/>
                        <a:pt x="840" y="0"/>
                        <a:pt x="900" y="26"/>
                      </a:cubicBezTo>
                      <a:cubicBezTo>
                        <a:pt x="960" y="52"/>
                        <a:pt x="990" y="104"/>
                        <a:pt x="1080" y="182"/>
                      </a:cubicBezTo>
                      <a:cubicBezTo>
                        <a:pt x="1170" y="260"/>
                        <a:pt x="1320" y="416"/>
                        <a:pt x="1440" y="494"/>
                      </a:cubicBezTo>
                      <a:cubicBezTo>
                        <a:pt x="1560" y="572"/>
                        <a:pt x="1710" y="598"/>
                        <a:pt x="1800" y="650"/>
                      </a:cubicBezTo>
                      <a:cubicBezTo>
                        <a:pt x="1890" y="702"/>
                        <a:pt x="1935" y="754"/>
                        <a:pt x="1980" y="806"/>
                      </a:cubicBezTo>
                    </a:path>
                  </a:pathLst>
                </a:custGeom>
                <a:noFill/>
                <a:ln w="28575">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p>
                  <a:pPr>
                    <a:lnSpc>
                      <a:spcPct val="120000"/>
                    </a:lnSpc>
                  </a:pPr>
                  <a:endParaRPr lang="zh-CN" altLang="en-US">
                    <a:cs typeface="+mn-ea"/>
                    <a:sym typeface="+mn-lt"/>
                  </a:endParaRPr>
                </a:p>
              </p:txBody>
            </p:sp>
          </p:grpSp>
          <p:sp>
            <p:nvSpPr>
              <p:cNvPr id="16" name="Text Box 25"/>
              <p:cNvSpPr txBox="1">
                <a:spLocks noChangeArrowheads="1"/>
              </p:cNvSpPr>
              <p:nvPr/>
            </p:nvSpPr>
            <p:spPr bwMode="auto">
              <a:xfrm>
                <a:off x="4469" y="5463"/>
                <a:ext cx="18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0</a:t>
                </a:r>
                <a:endParaRPr lang="en-US" altLang="zh-CN">
                  <a:cs typeface="+mn-ea"/>
                  <a:sym typeface="+mn-lt"/>
                </a:endParaRPr>
              </a:p>
            </p:txBody>
          </p:sp>
          <p:sp>
            <p:nvSpPr>
              <p:cNvPr id="17" name="Text Box 26"/>
              <p:cNvSpPr txBox="1">
                <a:spLocks noChangeArrowheads="1"/>
              </p:cNvSpPr>
              <p:nvPr/>
            </p:nvSpPr>
            <p:spPr bwMode="auto">
              <a:xfrm>
                <a:off x="7124" y="5172"/>
                <a:ext cx="36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AP</a:t>
                </a:r>
                <a:r>
                  <a:rPr lang="en-US" altLang="zh-CN" sz="1000" baseline="-25000">
                    <a:cs typeface="+mn-ea"/>
                    <a:sym typeface="+mn-lt"/>
                  </a:rPr>
                  <a:t>L</a:t>
                </a:r>
                <a:endParaRPr lang="en-US" altLang="zh-CN" sz="1000">
                  <a:cs typeface="+mn-ea"/>
                  <a:sym typeface="+mn-lt"/>
                </a:endParaRPr>
              </a:p>
              <a:p>
                <a:pPr>
                  <a:lnSpc>
                    <a:spcPct val="120000"/>
                  </a:lnSpc>
                </a:pPr>
                <a:endParaRPr lang="en-US" altLang="zh-CN">
                  <a:cs typeface="+mn-ea"/>
                  <a:sym typeface="+mn-lt"/>
                </a:endParaRPr>
              </a:p>
            </p:txBody>
          </p:sp>
          <p:sp>
            <p:nvSpPr>
              <p:cNvPr id="18" name="Text Box 27"/>
              <p:cNvSpPr txBox="1">
                <a:spLocks noChangeArrowheads="1"/>
              </p:cNvSpPr>
              <p:nvPr/>
            </p:nvSpPr>
            <p:spPr bwMode="auto">
              <a:xfrm>
                <a:off x="5684" y="3435"/>
                <a:ext cx="18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dirty="0">
                    <a:cs typeface="+mn-ea"/>
                    <a:sym typeface="+mn-lt"/>
                  </a:rPr>
                  <a:t>B</a:t>
                </a:r>
                <a:endParaRPr lang="en-US" altLang="zh-CN" dirty="0">
                  <a:cs typeface="+mn-ea"/>
                  <a:sym typeface="+mn-lt"/>
                </a:endParaRPr>
              </a:p>
            </p:txBody>
          </p:sp>
          <p:sp>
            <p:nvSpPr>
              <p:cNvPr id="19" name="Text Box 28"/>
              <p:cNvSpPr txBox="1">
                <a:spLocks noChangeArrowheads="1"/>
              </p:cNvSpPr>
              <p:nvPr/>
            </p:nvSpPr>
            <p:spPr bwMode="auto">
              <a:xfrm>
                <a:off x="6914" y="5745"/>
                <a:ext cx="54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MP</a:t>
                </a:r>
                <a:r>
                  <a:rPr lang="en-US" altLang="zh-CN" sz="1000" baseline="-25000">
                    <a:cs typeface="+mn-ea"/>
                    <a:sym typeface="+mn-lt"/>
                  </a:rPr>
                  <a:t>L</a:t>
                </a:r>
                <a:endParaRPr lang="en-US" altLang="zh-CN" sz="1000">
                  <a:cs typeface="+mn-ea"/>
                  <a:sym typeface="+mn-lt"/>
                </a:endParaRPr>
              </a:p>
              <a:p>
                <a:pPr>
                  <a:lnSpc>
                    <a:spcPct val="120000"/>
                  </a:lnSpc>
                </a:pPr>
                <a:endParaRPr lang="en-US" altLang="zh-CN">
                  <a:cs typeface="+mn-ea"/>
                  <a:sym typeface="+mn-lt"/>
                </a:endParaRPr>
              </a:p>
            </p:txBody>
          </p:sp>
          <p:sp>
            <p:nvSpPr>
              <p:cNvPr id="20" name="Text Box 29"/>
              <p:cNvSpPr txBox="1">
                <a:spLocks noChangeArrowheads="1"/>
              </p:cNvSpPr>
              <p:nvPr/>
            </p:nvSpPr>
            <p:spPr bwMode="auto">
              <a:xfrm>
                <a:off x="6989" y="3255"/>
                <a:ext cx="54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TP</a:t>
                </a:r>
                <a:r>
                  <a:rPr lang="en-US" altLang="zh-CN" sz="1000" baseline="-25000">
                    <a:cs typeface="+mn-ea"/>
                    <a:sym typeface="+mn-lt"/>
                  </a:rPr>
                  <a:t>L</a:t>
                </a:r>
              </a:p>
              <a:p>
                <a:pPr>
                  <a:lnSpc>
                    <a:spcPct val="120000"/>
                  </a:lnSpc>
                </a:pPr>
                <a:endParaRPr lang="en-US" altLang="zh-CN">
                  <a:cs typeface="+mn-ea"/>
                  <a:sym typeface="+mn-lt"/>
                </a:endParaRPr>
              </a:p>
            </p:txBody>
          </p:sp>
          <p:sp>
            <p:nvSpPr>
              <p:cNvPr id="21" name="Text Box 30"/>
              <p:cNvSpPr txBox="1">
                <a:spLocks noChangeArrowheads="1"/>
              </p:cNvSpPr>
              <p:nvPr/>
            </p:nvSpPr>
            <p:spPr bwMode="auto">
              <a:xfrm>
                <a:off x="7934" y="5463"/>
                <a:ext cx="18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lnSpc>
                    <a:spcPct val="120000"/>
                  </a:lnSpc>
                </a:pPr>
                <a:r>
                  <a:rPr lang="en-US" altLang="zh-CN" sz="1000">
                    <a:cs typeface="+mn-ea"/>
                    <a:sym typeface="+mn-lt"/>
                  </a:rPr>
                  <a:t>L</a:t>
                </a:r>
                <a:endParaRPr lang="en-US" altLang="zh-CN">
                  <a:cs typeface="+mn-ea"/>
                  <a:sym typeface="+mn-lt"/>
                </a:endParaRPr>
              </a:p>
            </p:txBody>
          </p:sp>
        </p:grpSp>
        <p:sp>
          <p:nvSpPr>
            <p:cNvPr id="42" name="Text Box 31">
              <a:extLst>
                <a:ext uri="{FF2B5EF4-FFF2-40B4-BE49-F238E27FC236}">
                  <a16:creationId xmlns:a16="http://schemas.microsoft.com/office/drawing/2014/main" id="{1BC4C1CE-45B6-468E-AF64-9A858BB7F5D7}"/>
                </a:ext>
              </a:extLst>
            </p:cNvPr>
            <p:cNvSpPr txBox="1">
              <a:spLocks noChangeArrowheads="1"/>
            </p:cNvSpPr>
            <p:nvPr/>
          </p:nvSpPr>
          <p:spPr bwMode="auto">
            <a:xfrm>
              <a:off x="2036898" y="5788818"/>
              <a:ext cx="1372192" cy="2769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r>
                <a:rPr lang="zh-CN" altLang="en-US" b="1" spc="300" dirty="0">
                  <a:cs typeface="+mn-ea"/>
                  <a:sym typeface="+mn-lt"/>
                </a:rPr>
                <a:t>产量曲线</a:t>
              </a:r>
            </a:p>
          </p:txBody>
        </p:sp>
      </p:grpSp>
      <p:sp>
        <p:nvSpPr>
          <p:cNvPr id="3" name="矩形: 对角圆角 2">
            <a:extLst>
              <a:ext uri="{FF2B5EF4-FFF2-40B4-BE49-F238E27FC236}">
                <a16:creationId xmlns:a16="http://schemas.microsoft.com/office/drawing/2014/main" id="{0539F775-4115-4E8D-A2E9-C1C718005130}"/>
              </a:ext>
            </a:extLst>
          </p:cNvPr>
          <p:cNvSpPr/>
          <p:nvPr/>
        </p:nvSpPr>
        <p:spPr>
          <a:xfrm>
            <a:off x="5236081" y="2584908"/>
            <a:ext cx="5826660" cy="710670"/>
          </a:xfrm>
          <a:prstGeom prst="round2DiagRect">
            <a:avLst>
              <a:gd name="adj1" fmla="val 44018"/>
              <a:gd name="adj2" fmla="val 0"/>
            </a:avLst>
          </a:prstGeom>
          <a:solidFill>
            <a:schemeClr val="accent2">
              <a:lumMod val="75000"/>
            </a:schemeClr>
          </a:solidFill>
        </p:spPr>
        <p:txBody>
          <a:bodyPr wrap="square" anchor="ctr">
            <a:noAutofit/>
          </a:bodyPr>
          <a:lstStyle/>
          <a:p>
            <a:pPr lvl="0" fontAlgn="base">
              <a:spcBef>
                <a:spcPct val="0"/>
              </a:spcBef>
              <a:buClr>
                <a:srgbClr val="00007D"/>
              </a:buClr>
              <a:buSzPct val="75000"/>
              <a:defRPr/>
            </a:pPr>
            <a:r>
              <a:rPr lang="zh-CN" altLang="en-US" sz="2000" b="1" dirty="0">
                <a:solidFill>
                  <a:schemeClr val="bg1"/>
                </a:solidFill>
                <a:latin typeface="+mn-ea"/>
                <a:cs typeface="+mn-ea"/>
                <a:sym typeface="+mn-lt"/>
              </a:rPr>
              <a:t>（</a:t>
            </a:r>
            <a:r>
              <a:rPr lang="en-US" altLang="zh-CN" sz="2000" b="1" dirty="0">
                <a:solidFill>
                  <a:schemeClr val="bg1"/>
                </a:solidFill>
                <a:latin typeface="+mn-ea"/>
                <a:cs typeface="+mn-ea"/>
                <a:sym typeface="+mn-lt"/>
              </a:rPr>
              <a:t>1</a:t>
            </a:r>
            <a:r>
              <a:rPr lang="zh-CN" altLang="en-US" sz="2000" b="1" dirty="0">
                <a:solidFill>
                  <a:schemeClr val="bg1"/>
                </a:solidFill>
                <a:latin typeface="+mn-ea"/>
                <a:cs typeface="+mn-ea"/>
                <a:sym typeface="+mn-lt"/>
              </a:rPr>
              <a:t>）</a:t>
            </a:r>
            <a:r>
              <a:rPr lang="zh-CN" altLang="en-US" sz="2000" b="1" dirty="0">
                <a:solidFill>
                  <a:srgbClr val="FFFF00"/>
                </a:solidFill>
                <a:latin typeface="+mn-ea"/>
                <a:cs typeface="+mn-ea"/>
                <a:sym typeface="+mn-lt"/>
              </a:rPr>
              <a:t>总产量曲线和平均产量曲线</a:t>
            </a:r>
            <a:r>
              <a:rPr lang="zh-CN" altLang="en-US" sz="2000" b="1" dirty="0">
                <a:solidFill>
                  <a:schemeClr val="bg1"/>
                </a:solidFill>
                <a:latin typeface="+mn-ea"/>
                <a:cs typeface="+mn-ea"/>
                <a:sym typeface="+mn-lt"/>
              </a:rPr>
              <a:t>之间的关系</a:t>
            </a:r>
          </a:p>
        </p:txBody>
      </p:sp>
      <p:sp>
        <p:nvSpPr>
          <p:cNvPr id="43" name="矩形: 对角圆角 42">
            <a:extLst>
              <a:ext uri="{FF2B5EF4-FFF2-40B4-BE49-F238E27FC236}">
                <a16:creationId xmlns:a16="http://schemas.microsoft.com/office/drawing/2014/main" id="{893A4705-66C2-4ACE-AD4C-79C8465E4F0F}"/>
              </a:ext>
            </a:extLst>
          </p:cNvPr>
          <p:cNvSpPr/>
          <p:nvPr/>
        </p:nvSpPr>
        <p:spPr>
          <a:xfrm>
            <a:off x="5236081" y="3484068"/>
            <a:ext cx="5826660" cy="710670"/>
          </a:xfrm>
          <a:prstGeom prst="round2DiagRect">
            <a:avLst>
              <a:gd name="adj1" fmla="val 38548"/>
              <a:gd name="adj2" fmla="val 0"/>
            </a:avLst>
          </a:prstGeom>
          <a:solidFill>
            <a:schemeClr val="accent2">
              <a:lumMod val="75000"/>
            </a:schemeClr>
          </a:solidFill>
        </p:spPr>
        <p:txBody>
          <a:bodyPr wrap="square" anchor="ctr">
            <a:noAutofit/>
          </a:bodyPr>
          <a:lstStyle/>
          <a:p>
            <a:pPr lvl="0" fontAlgn="base">
              <a:spcBef>
                <a:spcPct val="0"/>
              </a:spcBef>
              <a:buClr>
                <a:srgbClr val="00007D"/>
              </a:buClr>
              <a:buSzPct val="75000"/>
              <a:defRPr/>
            </a:pPr>
            <a:r>
              <a:rPr lang="zh-CN" altLang="en-US" sz="2000" b="1" dirty="0">
                <a:solidFill>
                  <a:schemeClr val="bg1"/>
                </a:solidFill>
                <a:latin typeface="+mn-ea"/>
                <a:cs typeface="+mn-ea"/>
                <a:sym typeface="+mn-lt"/>
              </a:rPr>
              <a:t>（</a:t>
            </a:r>
            <a:r>
              <a:rPr lang="en-US" altLang="zh-CN" sz="2000" b="1" dirty="0">
                <a:solidFill>
                  <a:schemeClr val="bg1"/>
                </a:solidFill>
                <a:latin typeface="+mn-ea"/>
                <a:cs typeface="+mn-ea"/>
                <a:sym typeface="+mn-lt"/>
              </a:rPr>
              <a:t>2</a:t>
            </a:r>
            <a:r>
              <a:rPr lang="zh-CN" altLang="en-US" sz="2000" b="1" dirty="0">
                <a:solidFill>
                  <a:schemeClr val="bg1"/>
                </a:solidFill>
                <a:latin typeface="+mn-ea"/>
                <a:cs typeface="+mn-ea"/>
                <a:sym typeface="+mn-lt"/>
              </a:rPr>
              <a:t>）</a:t>
            </a:r>
            <a:r>
              <a:rPr lang="zh-CN" altLang="en-US" sz="2000" b="1" dirty="0">
                <a:solidFill>
                  <a:srgbClr val="FFFF00"/>
                </a:solidFill>
                <a:latin typeface="+mn-ea"/>
                <a:cs typeface="+mn-ea"/>
                <a:sym typeface="+mn-lt"/>
              </a:rPr>
              <a:t>总产量曲线和边际产量曲线</a:t>
            </a:r>
            <a:r>
              <a:rPr lang="zh-CN" altLang="en-US" sz="2000" b="1" dirty="0">
                <a:solidFill>
                  <a:schemeClr val="bg1"/>
                </a:solidFill>
                <a:latin typeface="+mn-ea"/>
                <a:cs typeface="+mn-ea"/>
                <a:sym typeface="+mn-lt"/>
              </a:rPr>
              <a:t>之间的关系</a:t>
            </a:r>
          </a:p>
        </p:txBody>
      </p:sp>
      <p:sp>
        <p:nvSpPr>
          <p:cNvPr id="44" name="矩形: 对角圆角 43">
            <a:extLst>
              <a:ext uri="{FF2B5EF4-FFF2-40B4-BE49-F238E27FC236}">
                <a16:creationId xmlns:a16="http://schemas.microsoft.com/office/drawing/2014/main" id="{F4BFB4E0-DD16-4929-9748-B86C614CC1D4}"/>
              </a:ext>
            </a:extLst>
          </p:cNvPr>
          <p:cNvSpPr/>
          <p:nvPr/>
        </p:nvSpPr>
        <p:spPr>
          <a:xfrm>
            <a:off x="5236081" y="4383228"/>
            <a:ext cx="5826660" cy="710670"/>
          </a:xfrm>
          <a:prstGeom prst="round2DiagRect">
            <a:avLst>
              <a:gd name="adj1" fmla="val 35813"/>
              <a:gd name="adj2" fmla="val 0"/>
            </a:avLst>
          </a:prstGeom>
          <a:solidFill>
            <a:schemeClr val="accent2">
              <a:lumMod val="75000"/>
            </a:schemeClr>
          </a:solidFill>
        </p:spPr>
        <p:txBody>
          <a:bodyPr wrap="square" anchor="ctr">
            <a:noAutofit/>
          </a:bodyPr>
          <a:lstStyle/>
          <a:p>
            <a:pPr lvl="0" fontAlgn="base">
              <a:spcBef>
                <a:spcPct val="0"/>
              </a:spcBef>
              <a:buClr>
                <a:srgbClr val="00007D"/>
              </a:buClr>
              <a:buSzPct val="75000"/>
              <a:defRPr/>
            </a:pPr>
            <a:r>
              <a:rPr lang="zh-CN" altLang="en-US" sz="2000" b="1" dirty="0">
                <a:solidFill>
                  <a:schemeClr val="bg1"/>
                </a:solidFill>
                <a:latin typeface="+mn-ea"/>
                <a:cs typeface="+mn-ea"/>
                <a:sym typeface="+mn-lt"/>
              </a:rPr>
              <a:t>（</a:t>
            </a:r>
            <a:r>
              <a:rPr lang="en-US" altLang="zh-CN" sz="2000" b="1" dirty="0">
                <a:solidFill>
                  <a:schemeClr val="bg1"/>
                </a:solidFill>
                <a:latin typeface="+mn-ea"/>
                <a:cs typeface="+mn-ea"/>
                <a:sym typeface="+mn-lt"/>
              </a:rPr>
              <a:t>3</a:t>
            </a:r>
            <a:r>
              <a:rPr lang="zh-CN" altLang="en-US" sz="2000" b="1" dirty="0">
                <a:solidFill>
                  <a:schemeClr val="bg1"/>
                </a:solidFill>
                <a:latin typeface="+mn-ea"/>
                <a:cs typeface="+mn-ea"/>
                <a:sym typeface="+mn-lt"/>
              </a:rPr>
              <a:t>）</a:t>
            </a:r>
            <a:r>
              <a:rPr lang="zh-CN" altLang="en-US" sz="2000" b="1" dirty="0">
                <a:solidFill>
                  <a:srgbClr val="FFFF00"/>
                </a:solidFill>
                <a:latin typeface="+mn-ea"/>
                <a:cs typeface="+mn-ea"/>
                <a:sym typeface="+mn-lt"/>
              </a:rPr>
              <a:t>平均产量曲线和边际产量曲线</a:t>
            </a:r>
            <a:r>
              <a:rPr lang="zh-CN" altLang="en-US" sz="2000" b="1" dirty="0">
                <a:solidFill>
                  <a:schemeClr val="bg1"/>
                </a:solidFill>
                <a:latin typeface="+mn-ea"/>
                <a:cs typeface="+mn-ea"/>
                <a:sym typeface="+mn-lt"/>
              </a:rPr>
              <a:t>之间的关系</a:t>
            </a:r>
          </a:p>
        </p:txBody>
      </p:sp>
    </p:spTree>
    <p:extLst>
      <p:ext uri="{BB962C8B-B14F-4D97-AF65-F5344CB8AC3E}">
        <p14:creationId xmlns:p14="http://schemas.microsoft.com/office/powerpoint/2010/main" val="1230917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7BBAEA33-4F55-4A88-B544-EAA45AAA97A8}"/>
              </a:ext>
            </a:extLst>
          </p:cNvPr>
          <p:cNvGrpSpPr/>
          <p:nvPr/>
        </p:nvGrpSpPr>
        <p:grpSpPr>
          <a:xfrm>
            <a:off x="1135423" y="4807231"/>
            <a:ext cx="8084778" cy="1291160"/>
            <a:chOff x="1135423" y="4913911"/>
            <a:chExt cx="8084778" cy="1291160"/>
          </a:xfrm>
        </p:grpSpPr>
        <p:sp>
          <p:nvSpPr>
            <p:cNvPr id="25" name="矩形: 圆角 24">
              <a:extLst>
                <a:ext uri="{FF2B5EF4-FFF2-40B4-BE49-F238E27FC236}">
                  <a16:creationId xmlns:a16="http://schemas.microsoft.com/office/drawing/2014/main" id="{5918D9FD-9306-4195-A1A6-AB4B96E6D503}"/>
                </a:ext>
              </a:extLst>
            </p:cNvPr>
            <p:cNvSpPr/>
            <p:nvPr/>
          </p:nvSpPr>
          <p:spPr>
            <a:xfrm>
              <a:off x="1356361" y="5036545"/>
              <a:ext cx="7863840" cy="1168526"/>
            </a:xfrm>
            <a:prstGeom prst="roundRect">
              <a:avLst>
                <a:gd name="adj" fmla="val 7362"/>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a16="http://schemas.microsoft.com/office/drawing/2014/main" id="{460B7B8E-0925-4FA4-AF0E-1FDBD51325B4}"/>
                </a:ext>
              </a:extLst>
            </p:cNvPr>
            <p:cNvSpPr/>
            <p:nvPr/>
          </p:nvSpPr>
          <p:spPr>
            <a:xfrm>
              <a:off x="1630679" y="5026924"/>
              <a:ext cx="7589522" cy="1168525"/>
            </a:xfrm>
            <a:prstGeom prst="rect">
              <a:avLst/>
            </a:prstGeom>
          </p:spPr>
          <p:txBody>
            <a:bodyPr wrap="square">
              <a:spAutoFit/>
            </a:bodyPr>
            <a:lstStyle/>
            <a:p>
              <a:pPr>
                <a:lnSpc>
                  <a:spcPct val="120000"/>
                </a:lnSpc>
              </a:pPr>
              <a:r>
                <a:rPr lang="zh-CN" altLang="en-US" sz="2000" dirty="0">
                  <a:cs typeface="+mn-ea"/>
                  <a:sym typeface="+mn-lt"/>
                </a:rPr>
                <a:t>                  该规律只是一个经验的概括；以技术不变为假定前提；假定至少有一种生产要素或投入的数量保持不变；生产函数</a:t>
              </a:r>
              <a:endParaRPr lang="en-US" altLang="zh-CN" sz="2000" dirty="0">
                <a:cs typeface="+mn-ea"/>
                <a:sym typeface="+mn-lt"/>
              </a:endParaRPr>
            </a:p>
            <a:p>
              <a:pPr>
                <a:lnSpc>
                  <a:spcPct val="120000"/>
                </a:lnSpc>
              </a:pPr>
              <a:r>
                <a:rPr lang="zh-CN" altLang="en-US" sz="2000" dirty="0">
                  <a:cs typeface="+mn-ea"/>
                  <a:sym typeface="+mn-lt"/>
                </a:rPr>
                <a:t>的技术系数必须是可变的</a:t>
              </a:r>
            </a:p>
          </p:txBody>
        </p:sp>
        <p:grpSp>
          <p:nvGrpSpPr>
            <p:cNvPr id="19" name="组合 18">
              <a:extLst>
                <a:ext uri="{FF2B5EF4-FFF2-40B4-BE49-F238E27FC236}">
                  <a16:creationId xmlns:a16="http://schemas.microsoft.com/office/drawing/2014/main" id="{AC2491F7-284C-446A-95CE-48FE215565B8}"/>
                </a:ext>
              </a:extLst>
            </p:cNvPr>
            <p:cNvGrpSpPr/>
            <p:nvPr/>
          </p:nvGrpSpPr>
          <p:grpSpPr>
            <a:xfrm>
              <a:off x="1135423" y="4913911"/>
              <a:ext cx="1727478" cy="442674"/>
              <a:chOff x="1135423" y="4106191"/>
              <a:chExt cx="1727478" cy="442674"/>
            </a:xfrm>
          </p:grpSpPr>
          <p:sp>
            <p:nvSpPr>
              <p:cNvPr id="10" name="矩形: 圆角 9">
                <a:extLst>
                  <a:ext uri="{FF2B5EF4-FFF2-40B4-BE49-F238E27FC236}">
                    <a16:creationId xmlns:a16="http://schemas.microsoft.com/office/drawing/2014/main" id="{0F5001C5-F93D-4BEB-8433-A391396A79E3}"/>
                  </a:ext>
                </a:extLst>
              </p:cNvPr>
              <p:cNvSpPr/>
              <p:nvPr/>
            </p:nvSpPr>
            <p:spPr>
              <a:xfrm>
                <a:off x="1135423" y="4106191"/>
                <a:ext cx="1727478" cy="442674"/>
              </a:xfrm>
              <a:prstGeom prst="roundRect">
                <a:avLst/>
              </a:prstGeom>
              <a:solidFill>
                <a:srgbClr val="FF4775"/>
              </a:solidFill>
              <a:ln>
                <a:solidFill>
                  <a:schemeClr val="bg1"/>
                </a:solidFill>
              </a:ln>
            </p:spPr>
            <p:txBody>
              <a:bodyPr wrap="square">
                <a:spAutoFit/>
              </a:bodyPr>
              <a:lstStyle/>
              <a:p>
                <a:pPr indent="715963"/>
                <a:r>
                  <a:rPr lang="zh-CN" altLang="en-US" sz="2000" b="1" dirty="0">
                    <a:solidFill>
                      <a:schemeClr val="bg1"/>
                    </a:solidFill>
                    <a:latin typeface="+mn-ea"/>
                    <a:cs typeface="+mn-ea"/>
                    <a:sym typeface="+mn-lt"/>
                  </a:rPr>
                  <a:t>说明</a:t>
                </a:r>
                <a:endParaRPr lang="zh-CN" altLang="en-US" sz="2000" b="1" dirty="0">
                  <a:solidFill>
                    <a:schemeClr val="bg1"/>
                  </a:solidFill>
                  <a:latin typeface="+mn-ea"/>
                </a:endParaRPr>
              </a:p>
            </p:txBody>
          </p:sp>
          <p:sp>
            <p:nvSpPr>
              <p:cNvPr id="17" name="analysis-lens_76167">
                <a:extLst>
                  <a:ext uri="{FF2B5EF4-FFF2-40B4-BE49-F238E27FC236}">
                    <a16:creationId xmlns:a16="http://schemas.microsoft.com/office/drawing/2014/main" id="{EFCEF213-65ED-4AE1-9847-E8FC4651EA04}"/>
                  </a:ext>
                </a:extLst>
              </p:cNvPr>
              <p:cNvSpPr>
                <a:spLocks noChangeAspect="1"/>
              </p:cNvSpPr>
              <p:nvPr/>
            </p:nvSpPr>
            <p:spPr bwMode="auto">
              <a:xfrm>
                <a:off x="1505345" y="4162417"/>
                <a:ext cx="399375" cy="362636"/>
              </a:xfrm>
              <a:custGeom>
                <a:avLst/>
                <a:gdLst>
                  <a:gd name="connsiteX0" fmla="*/ 191514 w 598112"/>
                  <a:gd name="connsiteY0" fmla="*/ 307595 h 543092"/>
                  <a:gd name="connsiteX1" fmla="*/ 598112 w 598112"/>
                  <a:gd name="connsiteY1" fmla="*/ 307595 h 543092"/>
                  <a:gd name="connsiteX2" fmla="*/ 598112 w 598112"/>
                  <a:gd name="connsiteY2" fmla="*/ 330388 h 543092"/>
                  <a:gd name="connsiteX3" fmla="*/ 191514 w 598112"/>
                  <a:gd name="connsiteY3" fmla="*/ 330388 h 543092"/>
                  <a:gd name="connsiteX4" fmla="*/ 0 w 598112"/>
                  <a:gd name="connsiteY4" fmla="*/ 307595 h 543092"/>
                  <a:gd name="connsiteX5" fmla="*/ 85172 w 598112"/>
                  <a:gd name="connsiteY5" fmla="*/ 307595 h 543092"/>
                  <a:gd name="connsiteX6" fmla="*/ 85172 w 598112"/>
                  <a:gd name="connsiteY6" fmla="*/ 330388 h 543092"/>
                  <a:gd name="connsiteX7" fmla="*/ 0 w 598112"/>
                  <a:gd name="connsiteY7" fmla="*/ 330388 h 543092"/>
                  <a:gd name="connsiteX8" fmla="*/ 282818 w 598112"/>
                  <a:gd name="connsiteY8" fmla="*/ 187350 h 543092"/>
                  <a:gd name="connsiteX9" fmla="*/ 286993 w 598112"/>
                  <a:gd name="connsiteY9" fmla="*/ 222091 h 543092"/>
                  <a:gd name="connsiteX10" fmla="*/ 180294 w 598112"/>
                  <a:gd name="connsiteY10" fmla="*/ 249589 h 543092"/>
                  <a:gd name="connsiteX11" fmla="*/ 180294 w 598112"/>
                  <a:gd name="connsiteY11" fmla="*/ 342822 h 543092"/>
                  <a:gd name="connsiteX12" fmla="*/ 179004 w 598112"/>
                  <a:gd name="connsiteY12" fmla="*/ 350556 h 543092"/>
                  <a:gd name="connsiteX13" fmla="*/ 203097 w 598112"/>
                  <a:gd name="connsiteY13" fmla="*/ 494918 h 543092"/>
                  <a:gd name="connsiteX14" fmla="*/ 163945 w 598112"/>
                  <a:gd name="connsiteY14" fmla="*/ 494918 h 543092"/>
                  <a:gd name="connsiteX15" fmla="*/ 145875 w 598112"/>
                  <a:gd name="connsiteY15" fmla="*/ 373757 h 543092"/>
                  <a:gd name="connsiteX16" fmla="*/ 144585 w 598112"/>
                  <a:gd name="connsiteY16" fmla="*/ 373757 h 543092"/>
                  <a:gd name="connsiteX17" fmla="*/ 112317 w 598112"/>
                  <a:gd name="connsiteY17" fmla="*/ 534015 h 543092"/>
                  <a:gd name="connsiteX18" fmla="*/ 78759 w 598112"/>
                  <a:gd name="connsiteY18" fmla="*/ 514252 h 543092"/>
                  <a:gd name="connsiteX19" fmla="*/ 105003 w 598112"/>
                  <a:gd name="connsiteY19" fmla="*/ 363445 h 543092"/>
                  <a:gd name="connsiteX20" fmla="*/ 97259 w 598112"/>
                  <a:gd name="connsiteY20" fmla="*/ 342822 h 543092"/>
                  <a:gd name="connsiteX21" fmla="*/ 97259 w 598112"/>
                  <a:gd name="connsiteY21" fmla="*/ 225958 h 543092"/>
                  <a:gd name="connsiteX22" fmla="*/ 128236 w 598112"/>
                  <a:gd name="connsiteY22" fmla="*/ 195023 h 543092"/>
                  <a:gd name="connsiteX23" fmla="*/ 148887 w 598112"/>
                  <a:gd name="connsiteY23" fmla="*/ 195023 h 543092"/>
                  <a:gd name="connsiteX24" fmla="*/ 175992 w 598112"/>
                  <a:gd name="connsiteY24" fmla="*/ 210920 h 543092"/>
                  <a:gd name="connsiteX25" fmla="*/ 267202 w 598112"/>
                  <a:gd name="connsiteY25" fmla="*/ 188579 h 543092"/>
                  <a:gd name="connsiteX26" fmla="*/ 282818 w 598112"/>
                  <a:gd name="connsiteY26" fmla="*/ 187350 h 543092"/>
                  <a:gd name="connsiteX27" fmla="*/ 473768 w 598112"/>
                  <a:gd name="connsiteY27" fmla="*/ 178248 h 543092"/>
                  <a:gd name="connsiteX28" fmla="*/ 496992 w 598112"/>
                  <a:gd name="connsiteY28" fmla="*/ 201902 h 543092"/>
                  <a:gd name="connsiteX29" fmla="*/ 520646 w 598112"/>
                  <a:gd name="connsiteY29" fmla="*/ 178248 h 543092"/>
                  <a:gd name="connsiteX30" fmla="*/ 528817 w 598112"/>
                  <a:gd name="connsiteY30" fmla="*/ 186850 h 543092"/>
                  <a:gd name="connsiteX31" fmla="*/ 505593 w 598112"/>
                  <a:gd name="connsiteY31" fmla="*/ 210073 h 543092"/>
                  <a:gd name="connsiteX32" fmla="*/ 528817 w 598112"/>
                  <a:gd name="connsiteY32" fmla="*/ 233727 h 543092"/>
                  <a:gd name="connsiteX33" fmla="*/ 520646 w 598112"/>
                  <a:gd name="connsiteY33" fmla="*/ 241898 h 543092"/>
                  <a:gd name="connsiteX34" fmla="*/ 496992 w 598112"/>
                  <a:gd name="connsiteY34" fmla="*/ 218675 h 543092"/>
                  <a:gd name="connsiteX35" fmla="*/ 473768 w 598112"/>
                  <a:gd name="connsiteY35" fmla="*/ 241898 h 543092"/>
                  <a:gd name="connsiteX36" fmla="*/ 465167 w 598112"/>
                  <a:gd name="connsiteY36" fmla="*/ 233727 h 543092"/>
                  <a:gd name="connsiteX37" fmla="*/ 488821 w 598112"/>
                  <a:gd name="connsiteY37" fmla="*/ 210073 h 543092"/>
                  <a:gd name="connsiteX38" fmla="*/ 465167 w 598112"/>
                  <a:gd name="connsiteY38" fmla="*/ 186850 h 543092"/>
                  <a:gd name="connsiteX39" fmla="*/ 138767 w 598112"/>
                  <a:gd name="connsiteY39" fmla="*/ 94911 h 543092"/>
                  <a:gd name="connsiteX40" fmla="*/ 180295 w 598112"/>
                  <a:gd name="connsiteY40" fmla="*/ 136368 h 543092"/>
                  <a:gd name="connsiteX41" fmla="*/ 138767 w 598112"/>
                  <a:gd name="connsiteY41" fmla="*/ 177825 h 543092"/>
                  <a:gd name="connsiteX42" fmla="*/ 97239 w 598112"/>
                  <a:gd name="connsiteY42" fmla="*/ 136368 h 543092"/>
                  <a:gd name="connsiteX43" fmla="*/ 138767 w 598112"/>
                  <a:gd name="connsiteY43" fmla="*/ 94911 h 543092"/>
                  <a:gd name="connsiteX44" fmla="*/ 242549 w 598112"/>
                  <a:gd name="connsiteY44" fmla="*/ 56939 h 543092"/>
                  <a:gd name="connsiteX45" fmla="*/ 348977 w 598112"/>
                  <a:gd name="connsiteY45" fmla="*/ 129304 h 543092"/>
                  <a:gd name="connsiteX46" fmla="*/ 448796 w 598112"/>
                  <a:gd name="connsiteY46" fmla="*/ 204475 h 543092"/>
                  <a:gd name="connsiteX47" fmla="*/ 447936 w 598112"/>
                  <a:gd name="connsiteY47" fmla="*/ 216072 h 543092"/>
                  <a:gd name="connsiteX48" fmla="*/ 339511 w 598112"/>
                  <a:gd name="connsiteY48" fmla="*/ 135747 h 543092"/>
                  <a:gd name="connsiteX49" fmla="*/ 188492 w 598112"/>
                  <a:gd name="connsiteY49" fmla="*/ 85061 h 543092"/>
                  <a:gd name="connsiteX50" fmla="*/ 183329 w 598112"/>
                  <a:gd name="connsiteY50" fmla="*/ 74752 h 543092"/>
                  <a:gd name="connsiteX51" fmla="*/ 242549 w 598112"/>
                  <a:gd name="connsiteY51" fmla="*/ 56939 h 543092"/>
                  <a:gd name="connsiteX52" fmla="*/ 0 w 598112"/>
                  <a:gd name="connsiteY52" fmla="*/ 0 h 543092"/>
                  <a:gd name="connsiteX53" fmla="*/ 598112 w 598112"/>
                  <a:gd name="connsiteY53" fmla="*/ 0 h 543092"/>
                  <a:gd name="connsiteX54" fmla="*/ 598112 w 598112"/>
                  <a:gd name="connsiteY54" fmla="*/ 292141 h 543092"/>
                  <a:gd name="connsiteX55" fmla="*/ 191482 w 598112"/>
                  <a:gd name="connsiteY55" fmla="*/ 292141 h 543092"/>
                  <a:gd name="connsiteX56" fmla="*/ 191482 w 598112"/>
                  <a:gd name="connsiteY56" fmla="*/ 269371 h 543092"/>
                  <a:gd name="connsiteX57" fmla="*/ 575306 w 598112"/>
                  <a:gd name="connsiteY57" fmla="*/ 269371 h 543092"/>
                  <a:gd name="connsiteX58" fmla="*/ 575306 w 598112"/>
                  <a:gd name="connsiteY58" fmla="*/ 23199 h 543092"/>
                  <a:gd name="connsiteX59" fmla="*/ 22806 w 598112"/>
                  <a:gd name="connsiteY59" fmla="*/ 23199 h 543092"/>
                  <a:gd name="connsiteX60" fmla="*/ 22806 w 598112"/>
                  <a:gd name="connsiteY60" fmla="*/ 269371 h 543092"/>
                  <a:gd name="connsiteX61" fmla="*/ 85199 w 598112"/>
                  <a:gd name="connsiteY61" fmla="*/ 269371 h 543092"/>
                  <a:gd name="connsiteX62" fmla="*/ 85199 w 598112"/>
                  <a:gd name="connsiteY62" fmla="*/ 292141 h 543092"/>
                  <a:gd name="connsiteX63" fmla="*/ 0 w 598112"/>
                  <a:gd name="connsiteY63" fmla="*/ 292141 h 54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98112" h="543092">
                    <a:moveTo>
                      <a:pt x="191514" y="307595"/>
                    </a:moveTo>
                    <a:lnTo>
                      <a:pt x="598112" y="307595"/>
                    </a:lnTo>
                    <a:lnTo>
                      <a:pt x="598112" y="330388"/>
                    </a:lnTo>
                    <a:lnTo>
                      <a:pt x="191514" y="330388"/>
                    </a:lnTo>
                    <a:close/>
                    <a:moveTo>
                      <a:pt x="0" y="307595"/>
                    </a:moveTo>
                    <a:lnTo>
                      <a:pt x="85172" y="307595"/>
                    </a:lnTo>
                    <a:lnTo>
                      <a:pt x="85172" y="330388"/>
                    </a:lnTo>
                    <a:lnTo>
                      <a:pt x="0" y="330388"/>
                    </a:lnTo>
                    <a:close/>
                    <a:moveTo>
                      <a:pt x="282818" y="187350"/>
                    </a:moveTo>
                    <a:cubicBezTo>
                      <a:pt x="296673" y="192526"/>
                      <a:pt x="303450" y="213713"/>
                      <a:pt x="286993" y="222091"/>
                    </a:cubicBezTo>
                    <a:cubicBezTo>
                      <a:pt x="253004" y="239707"/>
                      <a:pt x="217295" y="248300"/>
                      <a:pt x="180294" y="249589"/>
                    </a:cubicBezTo>
                    <a:lnTo>
                      <a:pt x="180294" y="342822"/>
                    </a:lnTo>
                    <a:cubicBezTo>
                      <a:pt x="180294" y="345400"/>
                      <a:pt x="179864" y="347978"/>
                      <a:pt x="179004" y="350556"/>
                    </a:cubicBezTo>
                    <a:cubicBezTo>
                      <a:pt x="195783" y="396958"/>
                      <a:pt x="202667" y="445508"/>
                      <a:pt x="203097" y="494918"/>
                    </a:cubicBezTo>
                    <a:cubicBezTo>
                      <a:pt x="203097" y="519837"/>
                      <a:pt x="164376" y="519837"/>
                      <a:pt x="163945" y="494918"/>
                    </a:cubicBezTo>
                    <a:cubicBezTo>
                      <a:pt x="163945" y="453242"/>
                      <a:pt x="158352" y="413284"/>
                      <a:pt x="145875" y="373757"/>
                    </a:cubicBezTo>
                    <a:lnTo>
                      <a:pt x="144585" y="373757"/>
                    </a:lnTo>
                    <a:cubicBezTo>
                      <a:pt x="148457" y="429611"/>
                      <a:pt x="142864" y="485036"/>
                      <a:pt x="112317" y="534015"/>
                    </a:cubicBezTo>
                    <a:cubicBezTo>
                      <a:pt x="98980" y="555068"/>
                      <a:pt x="64991" y="535734"/>
                      <a:pt x="78759" y="514252"/>
                    </a:cubicBezTo>
                    <a:cubicBezTo>
                      <a:pt x="107584" y="468279"/>
                      <a:pt x="109736" y="415862"/>
                      <a:pt x="105003" y="363445"/>
                    </a:cubicBezTo>
                    <a:cubicBezTo>
                      <a:pt x="100270" y="357860"/>
                      <a:pt x="97259" y="350556"/>
                      <a:pt x="97259" y="342822"/>
                    </a:cubicBezTo>
                    <a:lnTo>
                      <a:pt x="97259" y="225958"/>
                    </a:lnTo>
                    <a:cubicBezTo>
                      <a:pt x="97259" y="209202"/>
                      <a:pt x="111026" y="195023"/>
                      <a:pt x="128236" y="195023"/>
                    </a:cubicBezTo>
                    <a:lnTo>
                      <a:pt x="148887" y="195023"/>
                    </a:lnTo>
                    <a:cubicBezTo>
                      <a:pt x="160503" y="195023"/>
                      <a:pt x="170829" y="201468"/>
                      <a:pt x="175992" y="210920"/>
                    </a:cubicBezTo>
                    <a:cubicBezTo>
                      <a:pt x="207829" y="210061"/>
                      <a:pt x="238376" y="203616"/>
                      <a:pt x="267202" y="188579"/>
                    </a:cubicBezTo>
                    <a:cubicBezTo>
                      <a:pt x="272795" y="185679"/>
                      <a:pt x="278200" y="185625"/>
                      <a:pt x="282818" y="187350"/>
                    </a:cubicBezTo>
                    <a:close/>
                    <a:moveTo>
                      <a:pt x="473768" y="178248"/>
                    </a:moveTo>
                    <a:lnTo>
                      <a:pt x="496992" y="201902"/>
                    </a:lnTo>
                    <a:lnTo>
                      <a:pt x="520646" y="178248"/>
                    </a:lnTo>
                    <a:lnTo>
                      <a:pt x="528817" y="186850"/>
                    </a:lnTo>
                    <a:lnTo>
                      <a:pt x="505593" y="210073"/>
                    </a:lnTo>
                    <a:lnTo>
                      <a:pt x="528817" y="233727"/>
                    </a:lnTo>
                    <a:lnTo>
                      <a:pt x="520646" y="241898"/>
                    </a:lnTo>
                    <a:lnTo>
                      <a:pt x="496992" y="218675"/>
                    </a:lnTo>
                    <a:lnTo>
                      <a:pt x="473768" y="241898"/>
                    </a:lnTo>
                    <a:lnTo>
                      <a:pt x="465167" y="233727"/>
                    </a:lnTo>
                    <a:lnTo>
                      <a:pt x="488821" y="210073"/>
                    </a:lnTo>
                    <a:lnTo>
                      <a:pt x="465167" y="186850"/>
                    </a:lnTo>
                    <a:close/>
                    <a:moveTo>
                      <a:pt x="138767" y="94911"/>
                    </a:moveTo>
                    <a:cubicBezTo>
                      <a:pt x="161702" y="94911"/>
                      <a:pt x="180295" y="113472"/>
                      <a:pt x="180295" y="136368"/>
                    </a:cubicBezTo>
                    <a:cubicBezTo>
                      <a:pt x="180295" y="159264"/>
                      <a:pt x="161702" y="177825"/>
                      <a:pt x="138767" y="177825"/>
                    </a:cubicBezTo>
                    <a:cubicBezTo>
                      <a:pt x="115832" y="177825"/>
                      <a:pt x="97239" y="159264"/>
                      <a:pt x="97239" y="136368"/>
                    </a:cubicBezTo>
                    <a:cubicBezTo>
                      <a:pt x="97239" y="113472"/>
                      <a:pt x="115832" y="94911"/>
                      <a:pt x="138767" y="94911"/>
                    </a:cubicBezTo>
                    <a:close/>
                    <a:moveTo>
                      <a:pt x="242549" y="56939"/>
                    </a:moveTo>
                    <a:cubicBezTo>
                      <a:pt x="293393" y="54241"/>
                      <a:pt x="321548" y="92256"/>
                      <a:pt x="348977" y="129304"/>
                    </a:cubicBezTo>
                    <a:cubicBezTo>
                      <a:pt x="374792" y="164097"/>
                      <a:pt x="401898" y="200609"/>
                      <a:pt x="448796" y="204475"/>
                    </a:cubicBezTo>
                    <a:lnTo>
                      <a:pt x="447936" y="216072"/>
                    </a:lnTo>
                    <a:cubicBezTo>
                      <a:pt x="395444" y="211347"/>
                      <a:pt x="367048" y="173117"/>
                      <a:pt x="339511" y="135747"/>
                    </a:cubicBezTo>
                    <a:cubicBezTo>
                      <a:pt x="302940" y="86350"/>
                      <a:pt x="271101" y="43395"/>
                      <a:pt x="188492" y="85061"/>
                    </a:cubicBezTo>
                    <a:lnTo>
                      <a:pt x="183329" y="74752"/>
                    </a:lnTo>
                    <a:cubicBezTo>
                      <a:pt x="206133" y="63262"/>
                      <a:pt x="225602" y="57839"/>
                      <a:pt x="242549" y="56939"/>
                    </a:cubicBezTo>
                    <a:close/>
                    <a:moveTo>
                      <a:pt x="0" y="0"/>
                    </a:moveTo>
                    <a:lnTo>
                      <a:pt x="598112" y="0"/>
                    </a:lnTo>
                    <a:lnTo>
                      <a:pt x="598112" y="292141"/>
                    </a:lnTo>
                    <a:lnTo>
                      <a:pt x="191482" y="292141"/>
                    </a:lnTo>
                    <a:lnTo>
                      <a:pt x="191482" y="269371"/>
                    </a:lnTo>
                    <a:lnTo>
                      <a:pt x="575306" y="269371"/>
                    </a:lnTo>
                    <a:lnTo>
                      <a:pt x="575306" y="23199"/>
                    </a:lnTo>
                    <a:lnTo>
                      <a:pt x="22806" y="23199"/>
                    </a:lnTo>
                    <a:lnTo>
                      <a:pt x="22806" y="269371"/>
                    </a:lnTo>
                    <a:lnTo>
                      <a:pt x="85199" y="269371"/>
                    </a:lnTo>
                    <a:lnTo>
                      <a:pt x="85199" y="292141"/>
                    </a:lnTo>
                    <a:lnTo>
                      <a:pt x="0" y="292141"/>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1" name="矩形: 圆角 20">
            <a:extLst>
              <a:ext uri="{FF2B5EF4-FFF2-40B4-BE49-F238E27FC236}">
                <a16:creationId xmlns:a16="http://schemas.microsoft.com/office/drawing/2014/main" id="{6E2D0B37-51D7-4A20-997D-589B8D648D26}"/>
              </a:ext>
            </a:extLst>
          </p:cNvPr>
          <p:cNvSpPr/>
          <p:nvPr/>
        </p:nvSpPr>
        <p:spPr>
          <a:xfrm>
            <a:off x="1356360" y="1820905"/>
            <a:ext cx="9700217" cy="967666"/>
          </a:xfrm>
          <a:prstGeom prst="roundRect">
            <a:avLst>
              <a:gd name="adj" fmla="val 7362"/>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979" name="Rectangle 3"/>
          <p:cNvSpPr>
            <a:spLocks noGrp="1" noChangeArrowheads="1"/>
          </p:cNvSpPr>
          <p:nvPr>
            <p:ph type="body" idx="4294967295"/>
          </p:nvPr>
        </p:nvSpPr>
        <p:spPr>
          <a:xfrm>
            <a:off x="1630680" y="1887783"/>
            <a:ext cx="9448843" cy="799193"/>
          </a:xfrm>
        </p:spPr>
        <p:txBody>
          <a:bodyPr wrap="square">
            <a:spAutoFit/>
          </a:bodyPr>
          <a:lstStyle/>
          <a:p>
            <a:pPr marL="0" indent="0">
              <a:lnSpc>
                <a:spcPct val="120000"/>
              </a:lnSpc>
              <a:spcBef>
                <a:spcPts val="0"/>
              </a:spcBef>
              <a:buNone/>
            </a:pPr>
            <a:r>
              <a:rPr lang="zh-CN" altLang="en-US" sz="2000" dirty="0">
                <a:cs typeface="+mn-ea"/>
                <a:sym typeface="+mn-lt"/>
              </a:rPr>
              <a:t>                  在其他投入的量保持不变的情况下，</a:t>
            </a:r>
            <a:r>
              <a:rPr lang="zh-CN" altLang="en-US" sz="2000" b="1" dirty="0">
                <a:solidFill>
                  <a:srgbClr val="FF4775"/>
                </a:solidFill>
                <a:cs typeface="+mn-ea"/>
                <a:sym typeface="+mn-lt"/>
              </a:rPr>
              <a:t>如果连续追加相同数量的某种生产要素，其产量的增量在达到某一点后会下降</a:t>
            </a:r>
            <a:r>
              <a:rPr lang="zh-CN" altLang="en-US" sz="2000" dirty="0">
                <a:cs typeface="+mn-ea"/>
                <a:sym typeface="+mn-lt"/>
              </a:rPr>
              <a:t>     </a:t>
            </a:r>
            <a:r>
              <a:rPr lang="en-US" altLang="zh-CN" sz="2000" dirty="0">
                <a:cs typeface="+mn-ea"/>
                <a:sym typeface="+mn-lt"/>
              </a:rPr>
              <a:t>,</a:t>
            </a:r>
            <a:r>
              <a:rPr lang="zh-CN" altLang="en-US" sz="2000" dirty="0">
                <a:cs typeface="+mn-ea"/>
                <a:sym typeface="+mn-lt"/>
              </a:rPr>
              <a:t> 即可变生产要素的边际产量会递减</a:t>
            </a:r>
          </a:p>
        </p:txBody>
      </p:sp>
      <p:sp>
        <p:nvSpPr>
          <p:cNvPr id="6" name="标题 5">
            <a:extLst>
              <a:ext uri="{FF2B5EF4-FFF2-40B4-BE49-F238E27FC236}">
                <a16:creationId xmlns:a16="http://schemas.microsoft.com/office/drawing/2014/main" id="{11297044-0629-4E2E-B16F-341BD82597DA}"/>
              </a:ext>
            </a:extLst>
          </p:cNvPr>
          <p:cNvSpPr>
            <a:spLocks noGrp="1"/>
          </p:cNvSpPr>
          <p:nvPr>
            <p:ph type="title"/>
          </p:nvPr>
        </p:nvSpPr>
        <p:spPr>
          <a:xfrm>
            <a:off x="986739" y="232933"/>
            <a:ext cx="5103285" cy="400110"/>
          </a:xfrm>
        </p:spPr>
        <p:txBody>
          <a:bodyPr/>
          <a:lstStyle/>
          <a:p>
            <a:r>
              <a:rPr lang="zh-CN" altLang="en-US" dirty="0">
                <a:latin typeface="+mn-lt"/>
                <a:ea typeface="+mn-ea"/>
                <a:cs typeface="+mn-ea"/>
                <a:sym typeface="+mn-lt"/>
              </a:rPr>
              <a:t>二、生产函数</a:t>
            </a:r>
          </a:p>
        </p:txBody>
      </p:sp>
      <p:sp>
        <p:nvSpPr>
          <p:cNvPr id="7" name="矩形 6">
            <a:extLst>
              <a:ext uri="{FF2B5EF4-FFF2-40B4-BE49-F238E27FC236}">
                <a16:creationId xmlns:a16="http://schemas.microsoft.com/office/drawing/2014/main" id="{8E14930E-DA9C-46A9-8F69-61C42B502B98}"/>
              </a:ext>
            </a:extLst>
          </p:cNvPr>
          <p:cNvSpPr/>
          <p:nvPr/>
        </p:nvSpPr>
        <p:spPr>
          <a:xfrm>
            <a:off x="1127803" y="1209246"/>
            <a:ext cx="2924198" cy="461665"/>
          </a:xfrm>
          <a:prstGeom prst="rect">
            <a:avLst/>
          </a:prstGeom>
        </p:spPr>
        <p:txBody>
          <a:bodyPr wrap="none" anchor="ctr">
            <a:spAutoFit/>
          </a:bodyPr>
          <a:lstStyle/>
          <a:p>
            <a:r>
              <a:rPr lang="en-US" altLang="zh-CN" sz="2400" b="1" dirty="0">
                <a:solidFill>
                  <a:srgbClr val="387DFA"/>
                </a:solidFill>
                <a:latin typeface="+mn-ea"/>
                <a:cs typeface="+mn-ea"/>
                <a:sym typeface="+mn-lt"/>
              </a:rPr>
              <a:t>3.</a:t>
            </a:r>
            <a:r>
              <a:rPr lang="zh-CN" altLang="en-US" sz="2400" b="1" dirty="0">
                <a:solidFill>
                  <a:srgbClr val="387DFA"/>
                </a:solidFill>
                <a:latin typeface="+mn-ea"/>
                <a:cs typeface="+mn-ea"/>
                <a:sym typeface="+mn-lt"/>
              </a:rPr>
              <a:t>边际收益递减规律</a:t>
            </a:r>
          </a:p>
        </p:txBody>
      </p:sp>
      <p:grpSp>
        <p:nvGrpSpPr>
          <p:cNvPr id="5" name="组合 4">
            <a:extLst>
              <a:ext uri="{FF2B5EF4-FFF2-40B4-BE49-F238E27FC236}">
                <a16:creationId xmlns:a16="http://schemas.microsoft.com/office/drawing/2014/main" id="{1147C18D-206A-447C-BE02-0456CE7774A0}"/>
              </a:ext>
            </a:extLst>
          </p:cNvPr>
          <p:cNvGrpSpPr/>
          <p:nvPr/>
        </p:nvGrpSpPr>
        <p:grpSpPr>
          <a:xfrm>
            <a:off x="1135423" y="1713511"/>
            <a:ext cx="1727478" cy="442674"/>
            <a:chOff x="1135423" y="1865911"/>
            <a:chExt cx="1727478" cy="442674"/>
          </a:xfrm>
        </p:grpSpPr>
        <p:sp>
          <p:nvSpPr>
            <p:cNvPr id="3" name="矩形: 圆角 2">
              <a:extLst>
                <a:ext uri="{FF2B5EF4-FFF2-40B4-BE49-F238E27FC236}">
                  <a16:creationId xmlns:a16="http://schemas.microsoft.com/office/drawing/2014/main" id="{8F023DBB-6DF2-4499-A65E-2633CB0E1831}"/>
                </a:ext>
              </a:extLst>
            </p:cNvPr>
            <p:cNvSpPr/>
            <p:nvPr/>
          </p:nvSpPr>
          <p:spPr>
            <a:xfrm>
              <a:off x="1135423" y="1865911"/>
              <a:ext cx="1727478" cy="442674"/>
            </a:xfrm>
            <a:prstGeom prst="roundRect">
              <a:avLst/>
            </a:prstGeom>
            <a:solidFill>
              <a:srgbClr val="FF4775"/>
            </a:solidFill>
            <a:ln w="19050">
              <a:solidFill>
                <a:schemeClr val="bg1"/>
              </a:solidFill>
            </a:ln>
          </p:spPr>
          <p:txBody>
            <a:bodyPr wrap="square">
              <a:spAutoFit/>
            </a:bodyPr>
            <a:lstStyle/>
            <a:p>
              <a:pPr indent="625475"/>
              <a:r>
                <a:rPr lang="en-US" altLang="zh-CN" sz="2000" b="1" dirty="0">
                  <a:solidFill>
                    <a:schemeClr val="bg1"/>
                  </a:solidFill>
                  <a:latin typeface="+mn-ea"/>
                  <a:cs typeface="+mn-ea"/>
                  <a:sym typeface="+mn-lt"/>
                </a:rPr>
                <a:t> </a:t>
              </a:r>
              <a:r>
                <a:rPr lang="zh-CN" altLang="en-US" sz="2000" b="1" dirty="0">
                  <a:solidFill>
                    <a:schemeClr val="bg1"/>
                  </a:solidFill>
                  <a:latin typeface="+mn-ea"/>
                  <a:cs typeface="+mn-ea"/>
                  <a:sym typeface="+mn-lt"/>
                </a:rPr>
                <a:t>内涵</a:t>
              </a:r>
              <a:endParaRPr lang="zh-CN" altLang="en-US" sz="2000" b="1" dirty="0">
                <a:solidFill>
                  <a:schemeClr val="bg1"/>
                </a:solidFill>
                <a:latin typeface="+mn-ea"/>
              </a:endParaRPr>
            </a:p>
          </p:txBody>
        </p:sp>
        <p:sp>
          <p:nvSpPr>
            <p:cNvPr id="12" name="analysis-lens_76167">
              <a:extLst>
                <a:ext uri="{FF2B5EF4-FFF2-40B4-BE49-F238E27FC236}">
                  <a16:creationId xmlns:a16="http://schemas.microsoft.com/office/drawing/2014/main" id="{562C7BE2-8C24-46B5-900A-816A11B4700B}"/>
                </a:ext>
              </a:extLst>
            </p:cNvPr>
            <p:cNvSpPr>
              <a:spLocks noChangeAspect="1"/>
            </p:cNvSpPr>
            <p:nvPr/>
          </p:nvSpPr>
          <p:spPr bwMode="auto">
            <a:xfrm>
              <a:off x="1512418" y="1879000"/>
              <a:ext cx="385229" cy="399375"/>
            </a:xfrm>
            <a:custGeom>
              <a:avLst/>
              <a:gdLst>
                <a:gd name="connsiteX0" fmla="*/ 229385 w 584766"/>
                <a:gd name="connsiteY0" fmla="*/ 213446 h 606239"/>
                <a:gd name="connsiteX1" fmla="*/ 255408 w 584766"/>
                <a:gd name="connsiteY1" fmla="*/ 224157 h 606239"/>
                <a:gd name="connsiteX2" fmla="*/ 255408 w 584766"/>
                <a:gd name="connsiteY2" fmla="*/ 276088 h 606239"/>
                <a:gd name="connsiteX3" fmla="*/ 203431 w 584766"/>
                <a:gd name="connsiteY3" fmla="*/ 276088 h 606239"/>
                <a:gd name="connsiteX4" fmla="*/ 203431 w 584766"/>
                <a:gd name="connsiteY4" fmla="*/ 224157 h 606239"/>
                <a:gd name="connsiteX5" fmla="*/ 229385 w 584766"/>
                <a:gd name="connsiteY5" fmla="*/ 213446 h 606239"/>
                <a:gd name="connsiteX6" fmla="*/ 229383 w 584766"/>
                <a:gd name="connsiteY6" fmla="*/ 188009 h 606239"/>
                <a:gd name="connsiteX7" fmla="*/ 185304 w 584766"/>
                <a:gd name="connsiteY7" fmla="*/ 206305 h 606239"/>
                <a:gd name="connsiteX8" fmla="*/ 185397 w 584766"/>
                <a:gd name="connsiteY8" fmla="*/ 294177 h 606239"/>
                <a:gd name="connsiteX9" fmla="*/ 273415 w 584766"/>
                <a:gd name="connsiteY9" fmla="*/ 294085 h 606239"/>
                <a:gd name="connsiteX10" fmla="*/ 273322 w 584766"/>
                <a:gd name="connsiteY10" fmla="*/ 206212 h 606239"/>
                <a:gd name="connsiteX11" fmla="*/ 229383 w 584766"/>
                <a:gd name="connsiteY11" fmla="*/ 188009 h 606239"/>
                <a:gd name="connsiteX12" fmla="*/ 214922 w 584766"/>
                <a:gd name="connsiteY12" fmla="*/ 108050 h 606239"/>
                <a:gd name="connsiteX13" fmla="*/ 228106 w 584766"/>
                <a:gd name="connsiteY13" fmla="*/ 108050 h 606239"/>
                <a:gd name="connsiteX14" fmla="*/ 241383 w 584766"/>
                <a:gd name="connsiteY14" fmla="*/ 108050 h 606239"/>
                <a:gd name="connsiteX15" fmla="*/ 251410 w 584766"/>
                <a:gd name="connsiteY15" fmla="*/ 116578 h 606239"/>
                <a:gd name="connsiteX16" fmla="*/ 255960 w 584766"/>
                <a:gd name="connsiteY16" fmla="*/ 143273 h 606239"/>
                <a:gd name="connsiteX17" fmla="*/ 284835 w 584766"/>
                <a:gd name="connsiteY17" fmla="*/ 155138 h 606239"/>
                <a:gd name="connsiteX18" fmla="*/ 306839 w 584766"/>
                <a:gd name="connsiteY18" fmla="*/ 139473 h 606239"/>
                <a:gd name="connsiteX19" fmla="*/ 320023 w 584766"/>
                <a:gd name="connsiteY19" fmla="*/ 140307 h 606239"/>
                <a:gd name="connsiteX20" fmla="*/ 329493 w 584766"/>
                <a:gd name="connsiteY20" fmla="*/ 149669 h 606239"/>
                <a:gd name="connsiteX21" fmla="*/ 339056 w 584766"/>
                <a:gd name="connsiteY21" fmla="*/ 159124 h 606239"/>
                <a:gd name="connsiteX22" fmla="*/ 340171 w 584766"/>
                <a:gd name="connsiteY22" fmla="*/ 172286 h 606239"/>
                <a:gd name="connsiteX23" fmla="*/ 324480 w 584766"/>
                <a:gd name="connsiteY23" fmla="*/ 194347 h 606239"/>
                <a:gd name="connsiteX24" fmla="*/ 336457 w 584766"/>
                <a:gd name="connsiteY24" fmla="*/ 223082 h 606239"/>
                <a:gd name="connsiteX25" fmla="*/ 363196 w 584766"/>
                <a:gd name="connsiteY25" fmla="*/ 227531 h 606239"/>
                <a:gd name="connsiteX26" fmla="*/ 371738 w 584766"/>
                <a:gd name="connsiteY26" fmla="*/ 237542 h 606239"/>
                <a:gd name="connsiteX27" fmla="*/ 371738 w 584766"/>
                <a:gd name="connsiteY27" fmla="*/ 250797 h 606239"/>
                <a:gd name="connsiteX28" fmla="*/ 371738 w 584766"/>
                <a:gd name="connsiteY28" fmla="*/ 264052 h 606239"/>
                <a:gd name="connsiteX29" fmla="*/ 363196 w 584766"/>
                <a:gd name="connsiteY29" fmla="*/ 274063 h 606239"/>
                <a:gd name="connsiteX30" fmla="*/ 336457 w 584766"/>
                <a:gd name="connsiteY30" fmla="*/ 278605 h 606239"/>
                <a:gd name="connsiteX31" fmla="*/ 324573 w 584766"/>
                <a:gd name="connsiteY31" fmla="*/ 307433 h 606239"/>
                <a:gd name="connsiteX32" fmla="*/ 340263 w 584766"/>
                <a:gd name="connsiteY32" fmla="*/ 329401 h 606239"/>
                <a:gd name="connsiteX33" fmla="*/ 339149 w 584766"/>
                <a:gd name="connsiteY33" fmla="*/ 342656 h 606239"/>
                <a:gd name="connsiteX34" fmla="*/ 329772 w 584766"/>
                <a:gd name="connsiteY34" fmla="*/ 352111 h 606239"/>
                <a:gd name="connsiteX35" fmla="*/ 320394 w 584766"/>
                <a:gd name="connsiteY35" fmla="*/ 361658 h 606239"/>
                <a:gd name="connsiteX36" fmla="*/ 307118 w 584766"/>
                <a:gd name="connsiteY36" fmla="*/ 362770 h 606239"/>
                <a:gd name="connsiteX37" fmla="*/ 285113 w 584766"/>
                <a:gd name="connsiteY37" fmla="*/ 347105 h 606239"/>
                <a:gd name="connsiteX38" fmla="*/ 256981 w 584766"/>
                <a:gd name="connsiteY38" fmla="*/ 358784 h 606239"/>
                <a:gd name="connsiteX39" fmla="*/ 252524 w 584766"/>
                <a:gd name="connsiteY39" fmla="*/ 385665 h 606239"/>
                <a:gd name="connsiteX40" fmla="*/ 242497 w 584766"/>
                <a:gd name="connsiteY40" fmla="*/ 394193 h 606239"/>
                <a:gd name="connsiteX41" fmla="*/ 229220 w 584766"/>
                <a:gd name="connsiteY41" fmla="*/ 394193 h 606239"/>
                <a:gd name="connsiteX42" fmla="*/ 216036 w 584766"/>
                <a:gd name="connsiteY42" fmla="*/ 394193 h 606239"/>
                <a:gd name="connsiteX43" fmla="*/ 206009 w 584766"/>
                <a:gd name="connsiteY43" fmla="*/ 385665 h 606239"/>
                <a:gd name="connsiteX44" fmla="*/ 201552 w 584766"/>
                <a:gd name="connsiteY44" fmla="*/ 359155 h 606239"/>
                <a:gd name="connsiteX45" fmla="*/ 172770 w 584766"/>
                <a:gd name="connsiteY45" fmla="*/ 347291 h 606239"/>
                <a:gd name="connsiteX46" fmla="*/ 150487 w 584766"/>
                <a:gd name="connsiteY46" fmla="*/ 363141 h 606239"/>
                <a:gd name="connsiteX47" fmla="*/ 137303 w 584766"/>
                <a:gd name="connsiteY47" fmla="*/ 362029 h 606239"/>
                <a:gd name="connsiteX48" fmla="*/ 127740 w 584766"/>
                <a:gd name="connsiteY48" fmla="*/ 352667 h 606239"/>
                <a:gd name="connsiteX49" fmla="*/ 118177 w 584766"/>
                <a:gd name="connsiteY49" fmla="*/ 343212 h 606239"/>
                <a:gd name="connsiteX50" fmla="*/ 117063 w 584766"/>
                <a:gd name="connsiteY50" fmla="*/ 330050 h 606239"/>
                <a:gd name="connsiteX51" fmla="*/ 132568 w 584766"/>
                <a:gd name="connsiteY51" fmla="*/ 308267 h 606239"/>
                <a:gd name="connsiteX52" fmla="*/ 120405 w 584766"/>
                <a:gd name="connsiteY52" fmla="*/ 279717 h 606239"/>
                <a:gd name="connsiteX53" fmla="*/ 93573 w 584766"/>
                <a:gd name="connsiteY53" fmla="*/ 275268 h 606239"/>
                <a:gd name="connsiteX54" fmla="*/ 85031 w 584766"/>
                <a:gd name="connsiteY54" fmla="*/ 265257 h 606239"/>
                <a:gd name="connsiteX55" fmla="*/ 85031 w 584766"/>
                <a:gd name="connsiteY55" fmla="*/ 252002 h 606239"/>
                <a:gd name="connsiteX56" fmla="*/ 85031 w 584766"/>
                <a:gd name="connsiteY56" fmla="*/ 238840 h 606239"/>
                <a:gd name="connsiteX57" fmla="*/ 93573 w 584766"/>
                <a:gd name="connsiteY57" fmla="*/ 228829 h 606239"/>
                <a:gd name="connsiteX58" fmla="*/ 120034 w 584766"/>
                <a:gd name="connsiteY58" fmla="*/ 224565 h 606239"/>
                <a:gd name="connsiteX59" fmla="*/ 131825 w 584766"/>
                <a:gd name="connsiteY59" fmla="*/ 195830 h 606239"/>
                <a:gd name="connsiteX60" fmla="*/ 115949 w 584766"/>
                <a:gd name="connsiteY60" fmla="*/ 173584 h 606239"/>
                <a:gd name="connsiteX61" fmla="*/ 117063 w 584766"/>
                <a:gd name="connsiteY61" fmla="*/ 160329 h 606239"/>
                <a:gd name="connsiteX62" fmla="*/ 126533 w 584766"/>
                <a:gd name="connsiteY62" fmla="*/ 150782 h 606239"/>
                <a:gd name="connsiteX63" fmla="*/ 135910 w 584766"/>
                <a:gd name="connsiteY63" fmla="*/ 141327 h 606239"/>
                <a:gd name="connsiteX64" fmla="*/ 149187 w 584766"/>
                <a:gd name="connsiteY64" fmla="*/ 140215 h 606239"/>
                <a:gd name="connsiteX65" fmla="*/ 170913 w 584766"/>
                <a:gd name="connsiteY65" fmla="*/ 155602 h 606239"/>
                <a:gd name="connsiteX66" fmla="*/ 200438 w 584766"/>
                <a:gd name="connsiteY66" fmla="*/ 143273 h 606239"/>
                <a:gd name="connsiteX67" fmla="*/ 204895 w 584766"/>
                <a:gd name="connsiteY67" fmla="*/ 116578 h 606239"/>
                <a:gd name="connsiteX68" fmla="*/ 214922 w 584766"/>
                <a:gd name="connsiteY68" fmla="*/ 108050 h 606239"/>
                <a:gd name="connsiteX69" fmla="*/ 362949 w 584766"/>
                <a:gd name="connsiteY69" fmla="*/ 66064 h 606239"/>
                <a:gd name="connsiteX70" fmla="*/ 457460 w 584766"/>
                <a:gd name="connsiteY70" fmla="*/ 250904 h 606239"/>
                <a:gd name="connsiteX71" fmla="*/ 403335 w 584766"/>
                <a:gd name="connsiteY71" fmla="*/ 398016 h 606239"/>
                <a:gd name="connsiteX72" fmla="*/ 430351 w 584766"/>
                <a:gd name="connsiteY72" fmla="*/ 424991 h 606239"/>
                <a:gd name="connsiteX73" fmla="*/ 479092 w 584766"/>
                <a:gd name="connsiteY73" fmla="*/ 435466 h 606239"/>
                <a:gd name="connsiteX74" fmla="*/ 571188 w 584766"/>
                <a:gd name="connsiteY74" fmla="*/ 527423 h 606239"/>
                <a:gd name="connsiteX75" fmla="*/ 571188 w 584766"/>
                <a:gd name="connsiteY75" fmla="*/ 592682 h 606239"/>
                <a:gd name="connsiteX76" fmla="*/ 505829 w 584766"/>
                <a:gd name="connsiteY76" fmla="*/ 592682 h 606239"/>
                <a:gd name="connsiteX77" fmla="*/ 413733 w 584766"/>
                <a:gd name="connsiteY77" fmla="*/ 500726 h 606239"/>
                <a:gd name="connsiteX78" fmla="*/ 403242 w 584766"/>
                <a:gd name="connsiteY78" fmla="*/ 452059 h 606239"/>
                <a:gd name="connsiteX79" fmla="*/ 376133 w 584766"/>
                <a:gd name="connsiteY79" fmla="*/ 424991 h 606239"/>
                <a:gd name="connsiteX80" fmla="*/ 228703 w 584766"/>
                <a:gd name="connsiteY80" fmla="*/ 479127 h 606239"/>
                <a:gd name="connsiteX81" fmla="*/ 228703 w 584766"/>
                <a:gd name="connsiteY81" fmla="*/ 498964 h 606239"/>
                <a:gd name="connsiteX82" fmla="*/ 224433 w 584766"/>
                <a:gd name="connsiteY82" fmla="*/ 501189 h 606239"/>
                <a:gd name="connsiteX83" fmla="*/ 170771 w 584766"/>
                <a:gd name="connsiteY83" fmla="*/ 464388 h 606239"/>
                <a:gd name="connsiteX84" fmla="*/ 170771 w 584766"/>
                <a:gd name="connsiteY84" fmla="*/ 460031 h 606239"/>
                <a:gd name="connsiteX85" fmla="*/ 224618 w 584766"/>
                <a:gd name="connsiteY85" fmla="*/ 423137 h 606239"/>
                <a:gd name="connsiteX86" fmla="*/ 228796 w 584766"/>
                <a:gd name="connsiteY86" fmla="*/ 425362 h 606239"/>
                <a:gd name="connsiteX87" fmla="*/ 228796 w 584766"/>
                <a:gd name="connsiteY87" fmla="*/ 445199 h 606239"/>
                <a:gd name="connsiteX88" fmla="*/ 423388 w 584766"/>
                <a:gd name="connsiteY88" fmla="*/ 250904 h 606239"/>
                <a:gd name="connsiteX89" fmla="*/ 342896 w 584766"/>
                <a:gd name="connsiteY89" fmla="*/ 93595 h 606239"/>
                <a:gd name="connsiteX90" fmla="*/ 232851 w 584766"/>
                <a:gd name="connsiteY90" fmla="*/ 421 h 606239"/>
                <a:gd name="connsiteX91" fmla="*/ 286422 w 584766"/>
                <a:gd name="connsiteY91" fmla="*/ 37315 h 606239"/>
                <a:gd name="connsiteX92" fmla="*/ 286422 w 584766"/>
                <a:gd name="connsiteY92" fmla="*/ 41672 h 606239"/>
                <a:gd name="connsiteX93" fmla="*/ 232851 w 584766"/>
                <a:gd name="connsiteY93" fmla="*/ 78659 h 606239"/>
                <a:gd name="connsiteX94" fmla="*/ 228673 w 584766"/>
                <a:gd name="connsiteY94" fmla="*/ 76434 h 606239"/>
                <a:gd name="connsiteX95" fmla="*/ 228673 w 584766"/>
                <a:gd name="connsiteY95" fmla="*/ 56504 h 606239"/>
                <a:gd name="connsiteX96" fmla="*/ 34073 w 584766"/>
                <a:gd name="connsiteY96" fmla="*/ 250800 h 606239"/>
                <a:gd name="connsiteX97" fmla="*/ 114476 w 584766"/>
                <a:gd name="connsiteY97" fmla="*/ 408295 h 606239"/>
                <a:gd name="connsiteX98" fmla="*/ 94422 w 584766"/>
                <a:gd name="connsiteY98" fmla="*/ 435826 h 606239"/>
                <a:gd name="connsiteX99" fmla="*/ 0 w 584766"/>
                <a:gd name="connsiteY99" fmla="*/ 250893 h 606239"/>
                <a:gd name="connsiteX100" fmla="*/ 228673 w 584766"/>
                <a:gd name="connsiteY100" fmla="*/ 22483 h 606239"/>
                <a:gd name="connsiteX101" fmla="*/ 228673 w 584766"/>
                <a:gd name="connsiteY101" fmla="*/ 2646 h 606239"/>
                <a:gd name="connsiteX102" fmla="*/ 232851 w 584766"/>
                <a:gd name="connsiteY102" fmla="*/ 421 h 606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584766" h="606239">
                  <a:moveTo>
                    <a:pt x="229385" y="213446"/>
                  </a:moveTo>
                  <a:cubicBezTo>
                    <a:pt x="238794" y="213446"/>
                    <a:pt x="248214" y="217017"/>
                    <a:pt x="255408" y="224157"/>
                  </a:cubicBezTo>
                  <a:cubicBezTo>
                    <a:pt x="269701" y="238531"/>
                    <a:pt x="269701" y="261807"/>
                    <a:pt x="255408" y="276088"/>
                  </a:cubicBezTo>
                  <a:cubicBezTo>
                    <a:pt x="241114" y="290462"/>
                    <a:pt x="217910" y="290462"/>
                    <a:pt x="203431" y="276088"/>
                  </a:cubicBezTo>
                  <a:cubicBezTo>
                    <a:pt x="189045" y="261807"/>
                    <a:pt x="189045" y="238531"/>
                    <a:pt x="203431" y="224157"/>
                  </a:cubicBezTo>
                  <a:cubicBezTo>
                    <a:pt x="210578" y="217017"/>
                    <a:pt x="219976" y="213446"/>
                    <a:pt x="229385" y="213446"/>
                  </a:cubicBezTo>
                  <a:close/>
                  <a:moveTo>
                    <a:pt x="229383" y="188009"/>
                  </a:moveTo>
                  <a:cubicBezTo>
                    <a:pt x="213460" y="188021"/>
                    <a:pt x="197513" y="194116"/>
                    <a:pt x="185304" y="206305"/>
                  </a:cubicBezTo>
                  <a:cubicBezTo>
                    <a:pt x="161164" y="230497"/>
                    <a:pt x="161164" y="269985"/>
                    <a:pt x="185397" y="294177"/>
                  </a:cubicBezTo>
                  <a:cubicBezTo>
                    <a:pt x="209723" y="318370"/>
                    <a:pt x="249089" y="318370"/>
                    <a:pt x="273415" y="294085"/>
                  </a:cubicBezTo>
                  <a:cubicBezTo>
                    <a:pt x="297740" y="269799"/>
                    <a:pt x="297740" y="230497"/>
                    <a:pt x="273322" y="206212"/>
                  </a:cubicBezTo>
                  <a:cubicBezTo>
                    <a:pt x="261205" y="194069"/>
                    <a:pt x="245306" y="187998"/>
                    <a:pt x="229383" y="188009"/>
                  </a:cubicBezTo>
                  <a:close/>
                  <a:moveTo>
                    <a:pt x="214922" y="108050"/>
                  </a:moveTo>
                  <a:lnTo>
                    <a:pt x="228106" y="108050"/>
                  </a:lnTo>
                  <a:lnTo>
                    <a:pt x="241383" y="108050"/>
                  </a:lnTo>
                  <a:cubicBezTo>
                    <a:pt x="246304" y="108050"/>
                    <a:pt x="250575" y="111665"/>
                    <a:pt x="251410" y="116578"/>
                  </a:cubicBezTo>
                  <a:lnTo>
                    <a:pt x="255960" y="143273"/>
                  </a:lnTo>
                  <a:cubicBezTo>
                    <a:pt x="265987" y="145869"/>
                    <a:pt x="275643" y="149855"/>
                    <a:pt x="284835" y="155138"/>
                  </a:cubicBezTo>
                  <a:lnTo>
                    <a:pt x="306839" y="139473"/>
                  </a:lnTo>
                  <a:cubicBezTo>
                    <a:pt x="310831" y="136600"/>
                    <a:pt x="316402" y="137063"/>
                    <a:pt x="320023" y="140307"/>
                  </a:cubicBezTo>
                  <a:lnTo>
                    <a:pt x="329493" y="149669"/>
                  </a:lnTo>
                  <a:lnTo>
                    <a:pt x="339056" y="159124"/>
                  </a:lnTo>
                  <a:cubicBezTo>
                    <a:pt x="342677" y="162646"/>
                    <a:pt x="343049" y="168208"/>
                    <a:pt x="340171" y="172286"/>
                  </a:cubicBezTo>
                  <a:lnTo>
                    <a:pt x="324480" y="194347"/>
                  </a:lnTo>
                  <a:cubicBezTo>
                    <a:pt x="329772" y="203431"/>
                    <a:pt x="333857" y="212978"/>
                    <a:pt x="336457" y="223082"/>
                  </a:cubicBezTo>
                  <a:lnTo>
                    <a:pt x="363196" y="227531"/>
                  </a:lnTo>
                  <a:cubicBezTo>
                    <a:pt x="368117" y="228458"/>
                    <a:pt x="371738" y="232629"/>
                    <a:pt x="371738" y="237542"/>
                  </a:cubicBezTo>
                  <a:lnTo>
                    <a:pt x="371738" y="250797"/>
                  </a:lnTo>
                  <a:lnTo>
                    <a:pt x="371738" y="264052"/>
                  </a:lnTo>
                  <a:cubicBezTo>
                    <a:pt x="371738" y="268965"/>
                    <a:pt x="368117" y="273136"/>
                    <a:pt x="363196" y="274063"/>
                  </a:cubicBezTo>
                  <a:lnTo>
                    <a:pt x="336457" y="278605"/>
                  </a:lnTo>
                  <a:cubicBezTo>
                    <a:pt x="333857" y="288616"/>
                    <a:pt x="329865" y="298256"/>
                    <a:pt x="324573" y="307433"/>
                  </a:cubicBezTo>
                  <a:lnTo>
                    <a:pt x="340263" y="329401"/>
                  </a:lnTo>
                  <a:cubicBezTo>
                    <a:pt x="343142" y="333479"/>
                    <a:pt x="342677" y="339134"/>
                    <a:pt x="339149" y="342656"/>
                  </a:cubicBezTo>
                  <a:lnTo>
                    <a:pt x="329772" y="352111"/>
                  </a:lnTo>
                  <a:lnTo>
                    <a:pt x="320394" y="361658"/>
                  </a:lnTo>
                  <a:cubicBezTo>
                    <a:pt x="316774" y="365273"/>
                    <a:pt x="311203" y="365644"/>
                    <a:pt x="307118" y="362770"/>
                  </a:cubicBezTo>
                  <a:lnTo>
                    <a:pt x="285113" y="347105"/>
                  </a:lnTo>
                  <a:cubicBezTo>
                    <a:pt x="276293" y="352296"/>
                    <a:pt x="266730" y="356189"/>
                    <a:pt x="256981" y="358784"/>
                  </a:cubicBezTo>
                  <a:lnTo>
                    <a:pt x="252524" y="385665"/>
                  </a:lnTo>
                  <a:cubicBezTo>
                    <a:pt x="251689" y="390578"/>
                    <a:pt x="247418" y="394193"/>
                    <a:pt x="242497" y="394193"/>
                  </a:cubicBezTo>
                  <a:lnTo>
                    <a:pt x="229220" y="394193"/>
                  </a:lnTo>
                  <a:lnTo>
                    <a:pt x="216036" y="394193"/>
                  </a:lnTo>
                  <a:cubicBezTo>
                    <a:pt x="211022" y="394193"/>
                    <a:pt x="206844" y="390578"/>
                    <a:pt x="206009" y="385665"/>
                  </a:cubicBezTo>
                  <a:lnTo>
                    <a:pt x="201552" y="359155"/>
                  </a:lnTo>
                  <a:cubicBezTo>
                    <a:pt x="191711" y="356467"/>
                    <a:pt x="181962" y="352667"/>
                    <a:pt x="172770" y="347291"/>
                  </a:cubicBezTo>
                  <a:lnTo>
                    <a:pt x="150487" y="363141"/>
                  </a:lnTo>
                  <a:cubicBezTo>
                    <a:pt x="146402" y="366014"/>
                    <a:pt x="140738" y="365458"/>
                    <a:pt x="137303" y="362029"/>
                  </a:cubicBezTo>
                  <a:lnTo>
                    <a:pt x="127740" y="352667"/>
                  </a:lnTo>
                  <a:lnTo>
                    <a:pt x="118177" y="343212"/>
                  </a:lnTo>
                  <a:cubicBezTo>
                    <a:pt x="114649" y="339690"/>
                    <a:pt x="114277" y="334128"/>
                    <a:pt x="117063" y="330050"/>
                  </a:cubicBezTo>
                  <a:lnTo>
                    <a:pt x="132568" y="308267"/>
                  </a:lnTo>
                  <a:cubicBezTo>
                    <a:pt x="127090" y="299276"/>
                    <a:pt x="123005" y="289636"/>
                    <a:pt x="120405" y="279717"/>
                  </a:cubicBezTo>
                  <a:lnTo>
                    <a:pt x="93573" y="275268"/>
                  </a:lnTo>
                  <a:cubicBezTo>
                    <a:pt x="88652" y="274434"/>
                    <a:pt x="85031" y="270170"/>
                    <a:pt x="85031" y="265257"/>
                  </a:cubicBezTo>
                  <a:lnTo>
                    <a:pt x="85031" y="252002"/>
                  </a:lnTo>
                  <a:lnTo>
                    <a:pt x="85031" y="238840"/>
                  </a:lnTo>
                  <a:cubicBezTo>
                    <a:pt x="85031" y="233834"/>
                    <a:pt x="88652" y="229663"/>
                    <a:pt x="93573" y="228829"/>
                  </a:cubicBezTo>
                  <a:lnTo>
                    <a:pt x="120034" y="224565"/>
                  </a:lnTo>
                  <a:cubicBezTo>
                    <a:pt x="122634" y="214740"/>
                    <a:pt x="126533" y="204914"/>
                    <a:pt x="131825" y="195830"/>
                  </a:cubicBezTo>
                  <a:lnTo>
                    <a:pt x="115949" y="173584"/>
                  </a:lnTo>
                  <a:cubicBezTo>
                    <a:pt x="113163" y="169506"/>
                    <a:pt x="113627" y="163759"/>
                    <a:pt x="117063" y="160329"/>
                  </a:cubicBezTo>
                  <a:lnTo>
                    <a:pt x="126533" y="150782"/>
                  </a:lnTo>
                  <a:lnTo>
                    <a:pt x="135910" y="141327"/>
                  </a:lnTo>
                  <a:cubicBezTo>
                    <a:pt x="139531" y="137712"/>
                    <a:pt x="145102" y="137341"/>
                    <a:pt x="149187" y="140215"/>
                  </a:cubicBezTo>
                  <a:lnTo>
                    <a:pt x="170913" y="155602"/>
                  </a:lnTo>
                  <a:cubicBezTo>
                    <a:pt x="180198" y="149947"/>
                    <a:pt x="190132" y="145869"/>
                    <a:pt x="200438" y="143273"/>
                  </a:cubicBezTo>
                  <a:lnTo>
                    <a:pt x="204895" y="116578"/>
                  </a:lnTo>
                  <a:cubicBezTo>
                    <a:pt x="205730" y="111665"/>
                    <a:pt x="209908" y="108050"/>
                    <a:pt x="214922" y="108050"/>
                  </a:cubicBezTo>
                  <a:close/>
                  <a:moveTo>
                    <a:pt x="362949" y="66064"/>
                  </a:moveTo>
                  <a:cubicBezTo>
                    <a:pt x="422181" y="108891"/>
                    <a:pt x="457460" y="178043"/>
                    <a:pt x="457460" y="250904"/>
                  </a:cubicBezTo>
                  <a:cubicBezTo>
                    <a:pt x="457460" y="306894"/>
                    <a:pt x="437035" y="358249"/>
                    <a:pt x="403335" y="398016"/>
                  </a:cubicBezTo>
                  <a:lnTo>
                    <a:pt x="430351" y="424991"/>
                  </a:lnTo>
                  <a:cubicBezTo>
                    <a:pt x="446783" y="418873"/>
                    <a:pt x="465816" y="422210"/>
                    <a:pt x="479092" y="435466"/>
                  </a:cubicBezTo>
                  <a:lnTo>
                    <a:pt x="571188" y="527423"/>
                  </a:lnTo>
                  <a:cubicBezTo>
                    <a:pt x="589292" y="545499"/>
                    <a:pt x="589292" y="574606"/>
                    <a:pt x="571188" y="592682"/>
                  </a:cubicBezTo>
                  <a:cubicBezTo>
                    <a:pt x="553085" y="610758"/>
                    <a:pt x="523933" y="610758"/>
                    <a:pt x="505829" y="592682"/>
                  </a:cubicBezTo>
                  <a:lnTo>
                    <a:pt x="413733" y="500726"/>
                  </a:lnTo>
                  <a:cubicBezTo>
                    <a:pt x="400642" y="487470"/>
                    <a:pt x="397114" y="468467"/>
                    <a:pt x="403242" y="452059"/>
                  </a:cubicBezTo>
                  <a:lnTo>
                    <a:pt x="376133" y="424991"/>
                  </a:lnTo>
                  <a:cubicBezTo>
                    <a:pt x="336212" y="458733"/>
                    <a:pt x="284871" y="479127"/>
                    <a:pt x="228703" y="479127"/>
                  </a:cubicBezTo>
                  <a:lnTo>
                    <a:pt x="228703" y="498964"/>
                  </a:lnTo>
                  <a:cubicBezTo>
                    <a:pt x="228703" y="501189"/>
                    <a:pt x="226197" y="502487"/>
                    <a:pt x="224433" y="501189"/>
                  </a:cubicBezTo>
                  <a:lnTo>
                    <a:pt x="170771" y="464388"/>
                  </a:lnTo>
                  <a:cubicBezTo>
                    <a:pt x="169286" y="463368"/>
                    <a:pt x="169286" y="461143"/>
                    <a:pt x="170771" y="460031"/>
                  </a:cubicBezTo>
                  <a:lnTo>
                    <a:pt x="224618" y="423137"/>
                  </a:lnTo>
                  <a:cubicBezTo>
                    <a:pt x="226475" y="422025"/>
                    <a:pt x="228796" y="423230"/>
                    <a:pt x="228796" y="425362"/>
                  </a:cubicBezTo>
                  <a:lnTo>
                    <a:pt x="228796" y="445199"/>
                  </a:lnTo>
                  <a:cubicBezTo>
                    <a:pt x="336119" y="445199"/>
                    <a:pt x="423388" y="358063"/>
                    <a:pt x="423388" y="250904"/>
                  </a:cubicBezTo>
                  <a:cubicBezTo>
                    <a:pt x="423388" y="188889"/>
                    <a:pt x="393308" y="130026"/>
                    <a:pt x="342896" y="93595"/>
                  </a:cubicBezTo>
                  <a:close/>
                  <a:moveTo>
                    <a:pt x="232851" y="421"/>
                  </a:moveTo>
                  <a:lnTo>
                    <a:pt x="286422" y="37315"/>
                  </a:lnTo>
                  <a:cubicBezTo>
                    <a:pt x="287907" y="38428"/>
                    <a:pt x="287907" y="40652"/>
                    <a:pt x="286422" y="41672"/>
                  </a:cubicBezTo>
                  <a:lnTo>
                    <a:pt x="232851" y="78659"/>
                  </a:lnTo>
                  <a:cubicBezTo>
                    <a:pt x="231087" y="79864"/>
                    <a:pt x="228673" y="78659"/>
                    <a:pt x="228673" y="76434"/>
                  </a:cubicBezTo>
                  <a:lnTo>
                    <a:pt x="228673" y="56504"/>
                  </a:lnTo>
                  <a:cubicBezTo>
                    <a:pt x="121346" y="56504"/>
                    <a:pt x="34073" y="143641"/>
                    <a:pt x="34073" y="250800"/>
                  </a:cubicBezTo>
                  <a:cubicBezTo>
                    <a:pt x="34073" y="312815"/>
                    <a:pt x="64155" y="371679"/>
                    <a:pt x="114476" y="408295"/>
                  </a:cubicBezTo>
                  <a:lnTo>
                    <a:pt x="94422" y="435826"/>
                  </a:lnTo>
                  <a:cubicBezTo>
                    <a:pt x="35280" y="392907"/>
                    <a:pt x="0" y="323846"/>
                    <a:pt x="0" y="250893"/>
                  </a:cubicBezTo>
                  <a:cubicBezTo>
                    <a:pt x="0" y="125008"/>
                    <a:pt x="102499" y="22483"/>
                    <a:pt x="228673" y="22483"/>
                  </a:cubicBezTo>
                  <a:lnTo>
                    <a:pt x="228673" y="2646"/>
                  </a:lnTo>
                  <a:cubicBezTo>
                    <a:pt x="228673" y="514"/>
                    <a:pt x="230994" y="-691"/>
                    <a:pt x="232851" y="421"/>
                  </a:cubicBezTo>
                  <a:close/>
                </a:path>
              </a:pathLst>
            </a:custGeom>
            <a:solidFill>
              <a:schemeClr val="bg1"/>
            </a:solidFill>
            <a:ln>
              <a:noFill/>
            </a:ln>
          </p:spPr>
          <p:txBody>
            <a:bodyPr/>
            <a:lstStyle/>
            <a:p>
              <a:endParaRPr lang="zh-CN" altLang="en-US"/>
            </a:p>
          </p:txBody>
        </p:sp>
      </p:grpSp>
      <p:grpSp>
        <p:nvGrpSpPr>
          <p:cNvPr id="24" name="组合 23">
            <a:extLst>
              <a:ext uri="{FF2B5EF4-FFF2-40B4-BE49-F238E27FC236}">
                <a16:creationId xmlns:a16="http://schemas.microsoft.com/office/drawing/2014/main" id="{E47B5CF1-AFD5-4B24-B06E-6CA3C31E06CB}"/>
              </a:ext>
            </a:extLst>
          </p:cNvPr>
          <p:cNvGrpSpPr/>
          <p:nvPr/>
        </p:nvGrpSpPr>
        <p:grpSpPr>
          <a:xfrm>
            <a:off x="1135423" y="2947951"/>
            <a:ext cx="8084778" cy="1698222"/>
            <a:chOff x="1135423" y="3024151"/>
            <a:chExt cx="8084778" cy="1698222"/>
          </a:xfrm>
        </p:grpSpPr>
        <p:sp>
          <p:nvSpPr>
            <p:cNvPr id="23" name="矩形: 圆角 22">
              <a:extLst>
                <a:ext uri="{FF2B5EF4-FFF2-40B4-BE49-F238E27FC236}">
                  <a16:creationId xmlns:a16="http://schemas.microsoft.com/office/drawing/2014/main" id="{699D13DF-324F-4953-AE19-B348302B79E5}"/>
                </a:ext>
              </a:extLst>
            </p:cNvPr>
            <p:cNvSpPr/>
            <p:nvPr/>
          </p:nvSpPr>
          <p:spPr>
            <a:xfrm>
              <a:off x="1356361" y="3131544"/>
              <a:ext cx="7863840" cy="1590829"/>
            </a:xfrm>
            <a:prstGeom prst="roundRect">
              <a:avLst>
                <a:gd name="adj" fmla="val 7362"/>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8" name="组合 17">
              <a:extLst>
                <a:ext uri="{FF2B5EF4-FFF2-40B4-BE49-F238E27FC236}">
                  <a16:creationId xmlns:a16="http://schemas.microsoft.com/office/drawing/2014/main" id="{DBD7F27B-6000-429C-A20C-4EE3E298D365}"/>
                </a:ext>
              </a:extLst>
            </p:cNvPr>
            <p:cNvGrpSpPr/>
            <p:nvPr/>
          </p:nvGrpSpPr>
          <p:grpSpPr>
            <a:xfrm>
              <a:off x="1135423" y="3024151"/>
              <a:ext cx="1727478" cy="442674"/>
              <a:chOff x="1135423" y="2627911"/>
              <a:chExt cx="1727478" cy="442674"/>
            </a:xfrm>
          </p:grpSpPr>
          <p:sp>
            <p:nvSpPr>
              <p:cNvPr id="8" name="矩形: 圆角 7">
                <a:extLst>
                  <a:ext uri="{FF2B5EF4-FFF2-40B4-BE49-F238E27FC236}">
                    <a16:creationId xmlns:a16="http://schemas.microsoft.com/office/drawing/2014/main" id="{33316A0C-9813-4A68-92B6-E513E6AE76D4}"/>
                  </a:ext>
                </a:extLst>
              </p:cNvPr>
              <p:cNvSpPr/>
              <p:nvPr/>
            </p:nvSpPr>
            <p:spPr>
              <a:xfrm>
                <a:off x="1135423" y="2627911"/>
                <a:ext cx="1727478" cy="442674"/>
              </a:xfrm>
              <a:prstGeom prst="roundRect">
                <a:avLst/>
              </a:prstGeom>
              <a:solidFill>
                <a:srgbClr val="FF4775"/>
              </a:solidFill>
              <a:ln>
                <a:solidFill>
                  <a:schemeClr val="bg1"/>
                </a:solidFill>
              </a:ln>
            </p:spPr>
            <p:txBody>
              <a:bodyPr wrap="square">
                <a:spAutoFit/>
              </a:bodyPr>
              <a:lstStyle/>
              <a:p>
                <a:pPr indent="715963"/>
                <a:r>
                  <a:rPr lang="zh-CN" altLang="en-US" sz="2000" b="1" dirty="0">
                    <a:solidFill>
                      <a:schemeClr val="bg1"/>
                    </a:solidFill>
                    <a:latin typeface="+mn-ea"/>
                    <a:cs typeface="+mn-ea"/>
                    <a:sym typeface="+mn-lt"/>
                  </a:rPr>
                  <a:t>原因</a:t>
                </a:r>
                <a:endParaRPr lang="zh-CN" altLang="en-US" sz="2000" b="1" dirty="0">
                  <a:solidFill>
                    <a:schemeClr val="bg1"/>
                  </a:solidFill>
                  <a:latin typeface="+mn-ea"/>
                </a:endParaRPr>
              </a:p>
            </p:txBody>
          </p:sp>
          <p:sp>
            <p:nvSpPr>
              <p:cNvPr id="16" name="analysis-lens_76167">
                <a:extLst>
                  <a:ext uri="{FF2B5EF4-FFF2-40B4-BE49-F238E27FC236}">
                    <a16:creationId xmlns:a16="http://schemas.microsoft.com/office/drawing/2014/main" id="{853334EA-9063-44C7-BBD0-9EC0D1DB09D4}"/>
                  </a:ext>
                </a:extLst>
              </p:cNvPr>
              <p:cNvSpPr>
                <a:spLocks noChangeAspect="1"/>
              </p:cNvSpPr>
              <p:nvPr/>
            </p:nvSpPr>
            <p:spPr bwMode="auto">
              <a:xfrm>
                <a:off x="1505345" y="2669769"/>
                <a:ext cx="399375" cy="367780"/>
              </a:xfrm>
              <a:custGeom>
                <a:avLst/>
                <a:gdLst>
                  <a:gd name="T0" fmla="*/ 511 w 604"/>
                  <a:gd name="T1" fmla="*/ 41 h 557"/>
                  <a:gd name="T2" fmla="*/ 493 w 604"/>
                  <a:gd name="T3" fmla="*/ 34 h 557"/>
                  <a:gd name="T4" fmla="*/ 503 w 604"/>
                  <a:gd name="T5" fmla="*/ 55 h 557"/>
                  <a:gd name="T6" fmla="*/ 514 w 604"/>
                  <a:gd name="T7" fmla="*/ 110 h 557"/>
                  <a:gd name="T8" fmla="*/ 503 w 604"/>
                  <a:gd name="T9" fmla="*/ 178 h 557"/>
                  <a:gd name="T10" fmla="*/ 476 w 604"/>
                  <a:gd name="T11" fmla="*/ 224 h 557"/>
                  <a:gd name="T12" fmla="*/ 441 w 604"/>
                  <a:gd name="T13" fmla="*/ 257 h 557"/>
                  <a:gd name="T14" fmla="*/ 404 w 604"/>
                  <a:gd name="T15" fmla="*/ 284 h 557"/>
                  <a:gd name="T16" fmla="*/ 373 w 604"/>
                  <a:gd name="T17" fmla="*/ 315 h 557"/>
                  <a:gd name="T18" fmla="*/ 362 w 604"/>
                  <a:gd name="T19" fmla="*/ 335 h 557"/>
                  <a:gd name="T20" fmla="*/ 356 w 604"/>
                  <a:gd name="T21" fmla="*/ 375 h 557"/>
                  <a:gd name="T22" fmla="*/ 297 w 604"/>
                  <a:gd name="T23" fmla="*/ 391 h 557"/>
                  <a:gd name="T24" fmla="*/ 239 w 604"/>
                  <a:gd name="T25" fmla="*/ 372 h 557"/>
                  <a:gd name="T26" fmla="*/ 239 w 604"/>
                  <a:gd name="T27" fmla="*/ 352 h 557"/>
                  <a:gd name="T28" fmla="*/ 253 w 604"/>
                  <a:gd name="T29" fmla="*/ 290 h 557"/>
                  <a:gd name="T30" fmla="*/ 280 w 604"/>
                  <a:gd name="T31" fmla="*/ 247 h 557"/>
                  <a:gd name="T32" fmla="*/ 313 w 604"/>
                  <a:gd name="T33" fmla="*/ 216 h 557"/>
                  <a:gd name="T34" fmla="*/ 346 w 604"/>
                  <a:gd name="T35" fmla="*/ 190 h 557"/>
                  <a:gd name="T36" fmla="*/ 369 w 604"/>
                  <a:gd name="T37" fmla="*/ 161 h 557"/>
                  <a:gd name="T38" fmla="*/ 378 w 604"/>
                  <a:gd name="T39" fmla="*/ 122 h 557"/>
                  <a:gd name="T40" fmla="*/ 358 w 604"/>
                  <a:gd name="T41" fmla="*/ 63 h 557"/>
                  <a:gd name="T42" fmla="*/ 304 w 604"/>
                  <a:gd name="T43" fmla="*/ 44 h 557"/>
                  <a:gd name="T44" fmla="*/ 263 w 604"/>
                  <a:gd name="T45" fmla="*/ 53 h 557"/>
                  <a:gd name="T46" fmla="*/ 236 w 604"/>
                  <a:gd name="T47" fmla="*/ 77 h 557"/>
                  <a:gd name="T48" fmla="*/ 220 w 604"/>
                  <a:gd name="T49" fmla="*/ 113 h 557"/>
                  <a:gd name="T50" fmla="*/ 216 w 604"/>
                  <a:gd name="T51" fmla="*/ 134 h 557"/>
                  <a:gd name="T52" fmla="*/ 150 w 604"/>
                  <a:gd name="T53" fmla="*/ 157 h 557"/>
                  <a:gd name="T54" fmla="*/ 91 w 604"/>
                  <a:gd name="T55" fmla="*/ 113 h 557"/>
                  <a:gd name="T56" fmla="*/ 103 w 604"/>
                  <a:gd name="T57" fmla="*/ 71 h 557"/>
                  <a:gd name="T58" fmla="*/ 145 w 604"/>
                  <a:gd name="T59" fmla="*/ 3 h 557"/>
                  <a:gd name="T60" fmla="*/ 147 w 604"/>
                  <a:gd name="T61" fmla="*/ 1 h 557"/>
                  <a:gd name="T62" fmla="*/ 116 w 604"/>
                  <a:gd name="T63" fmla="*/ 22 h 557"/>
                  <a:gd name="T64" fmla="*/ 0 w 604"/>
                  <a:gd name="T65" fmla="*/ 260 h 557"/>
                  <a:gd name="T66" fmla="*/ 207 w 604"/>
                  <a:gd name="T67" fmla="*/ 546 h 557"/>
                  <a:gd name="T68" fmla="*/ 231 w 604"/>
                  <a:gd name="T69" fmla="*/ 535 h 557"/>
                  <a:gd name="T70" fmla="*/ 226 w 604"/>
                  <a:gd name="T71" fmla="*/ 510 h 557"/>
                  <a:gd name="T72" fmla="*/ 295 w 604"/>
                  <a:gd name="T73" fmla="*/ 443 h 557"/>
                  <a:gd name="T74" fmla="*/ 363 w 604"/>
                  <a:gd name="T75" fmla="*/ 510 h 557"/>
                  <a:gd name="T76" fmla="*/ 357 w 604"/>
                  <a:gd name="T77" fmla="*/ 537 h 557"/>
                  <a:gd name="T78" fmla="*/ 380 w 604"/>
                  <a:gd name="T79" fmla="*/ 552 h 557"/>
                  <a:gd name="T80" fmla="*/ 604 w 604"/>
                  <a:gd name="T81" fmla="*/ 260 h 557"/>
                  <a:gd name="T82" fmla="*/ 511 w 604"/>
                  <a:gd name="T83" fmla="*/ 41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4" h="557">
                    <a:moveTo>
                      <a:pt x="511" y="41"/>
                    </a:moveTo>
                    <a:cubicBezTo>
                      <a:pt x="495" y="25"/>
                      <a:pt x="487" y="23"/>
                      <a:pt x="493" y="34"/>
                    </a:cubicBezTo>
                    <a:cubicBezTo>
                      <a:pt x="497" y="41"/>
                      <a:pt x="501" y="48"/>
                      <a:pt x="503" y="55"/>
                    </a:cubicBezTo>
                    <a:cubicBezTo>
                      <a:pt x="511" y="75"/>
                      <a:pt x="514" y="93"/>
                      <a:pt x="514" y="110"/>
                    </a:cubicBezTo>
                    <a:cubicBezTo>
                      <a:pt x="514" y="137"/>
                      <a:pt x="511" y="160"/>
                      <a:pt x="503" y="178"/>
                    </a:cubicBezTo>
                    <a:cubicBezTo>
                      <a:pt x="496" y="196"/>
                      <a:pt x="487" y="212"/>
                      <a:pt x="476" y="224"/>
                    </a:cubicBezTo>
                    <a:cubicBezTo>
                      <a:pt x="466" y="237"/>
                      <a:pt x="454" y="248"/>
                      <a:pt x="441" y="257"/>
                    </a:cubicBezTo>
                    <a:cubicBezTo>
                      <a:pt x="428" y="266"/>
                      <a:pt x="415" y="275"/>
                      <a:pt x="404" y="284"/>
                    </a:cubicBezTo>
                    <a:cubicBezTo>
                      <a:pt x="392" y="293"/>
                      <a:pt x="382" y="303"/>
                      <a:pt x="373" y="315"/>
                    </a:cubicBezTo>
                    <a:cubicBezTo>
                      <a:pt x="368" y="321"/>
                      <a:pt x="364" y="328"/>
                      <a:pt x="362" y="335"/>
                    </a:cubicBezTo>
                    <a:cubicBezTo>
                      <a:pt x="357" y="348"/>
                      <a:pt x="356" y="366"/>
                      <a:pt x="356" y="375"/>
                    </a:cubicBezTo>
                    <a:cubicBezTo>
                      <a:pt x="356" y="384"/>
                      <a:pt x="330" y="391"/>
                      <a:pt x="297" y="391"/>
                    </a:cubicBezTo>
                    <a:cubicBezTo>
                      <a:pt x="265" y="391"/>
                      <a:pt x="239" y="383"/>
                      <a:pt x="239" y="372"/>
                    </a:cubicBezTo>
                    <a:lnTo>
                      <a:pt x="239" y="352"/>
                    </a:lnTo>
                    <a:cubicBezTo>
                      <a:pt x="240" y="327"/>
                      <a:pt x="245" y="306"/>
                      <a:pt x="253" y="290"/>
                    </a:cubicBezTo>
                    <a:cubicBezTo>
                      <a:pt x="261" y="273"/>
                      <a:pt x="270" y="258"/>
                      <a:pt x="280" y="247"/>
                    </a:cubicBezTo>
                    <a:cubicBezTo>
                      <a:pt x="291" y="235"/>
                      <a:pt x="302" y="224"/>
                      <a:pt x="313" y="216"/>
                    </a:cubicBezTo>
                    <a:cubicBezTo>
                      <a:pt x="325" y="207"/>
                      <a:pt x="336" y="198"/>
                      <a:pt x="346" y="190"/>
                    </a:cubicBezTo>
                    <a:cubicBezTo>
                      <a:pt x="355" y="181"/>
                      <a:pt x="363" y="171"/>
                      <a:pt x="369" y="161"/>
                    </a:cubicBezTo>
                    <a:cubicBezTo>
                      <a:pt x="376" y="151"/>
                      <a:pt x="378" y="137"/>
                      <a:pt x="378" y="122"/>
                    </a:cubicBezTo>
                    <a:cubicBezTo>
                      <a:pt x="378" y="95"/>
                      <a:pt x="371" y="75"/>
                      <a:pt x="358" y="63"/>
                    </a:cubicBezTo>
                    <a:cubicBezTo>
                      <a:pt x="345" y="50"/>
                      <a:pt x="327" y="44"/>
                      <a:pt x="304" y="44"/>
                    </a:cubicBezTo>
                    <a:cubicBezTo>
                      <a:pt x="288" y="44"/>
                      <a:pt x="275" y="47"/>
                      <a:pt x="263" y="53"/>
                    </a:cubicBezTo>
                    <a:cubicBezTo>
                      <a:pt x="252" y="59"/>
                      <a:pt x="243" y="67"/>
                      <a:pt x="236" y="77"/>
                    </a:cubicBezTo>
                    <a:cubicBezTo>
                      <a:pt x="228" y="87"/>
                      <a:pt x="223" y="99"/>
                      <a:pt x="220" y="113"/>
                    </a:cubicBezTo>
                    <a:cubicBezTo>
                      <a:pt x="218" y="120"/>
                      <a:pt x="216" y="127"/>
                      <a:pt x="216" y="134"/>
                    </a:cubicBezTo>
                    <a:cubicBezTo>
                      <a:pt x="214" y="147"/>
                      <a:pt x="186" y="157"/>
                      <a:pt x="150" y="157"/>
                    </a:cubicBezTo>
                    <a:cubicBezTo>
                      <a:pt x="115" y="157"/>
                      <a:pt x="86" y="137"/>
                      <a:pt x="91" y="113"/>
                    </a:cubicBezTo>
                    <a:cubicBezTo>
                      <a:pt x="93" y="98"/>
                      <a:pt x="97" y="84"/>
                      <a:pt x="103" y="71"/>
                    </a:cubicBezTo>
                    <a:cubicBezTo>
                      <a:pt x="113" y="44"/>
                      <a:pt x="127" y="22"/>
                      <a:pt x="145" y="3"/>
                    </a:cubicBezTo>
                    <a:cubicBezTo>
                      <a:pt x="146" y="2"/>
                      <a:pt x="147" y="1"/>
                      <a:pt x="147" y="1"/>
                    </a:cubicBezTo>
                    <a:cubicBezTo>
                      <a:pt x="148" y="0"/>
                      <a:pt x="134" y="8"/>
                      <a:pt x="116" y="22"/>
                    </a:cubicBezTo>
                    <a:cubicBezTo>
                      <a:pt x="45" y="77"/>
                      <a:pt x="0" y="163"/>
                      <a:pt x="0" y="260"/>
                    </a:cubicBezTo>
                    <a:cubicBezTo>
                      <a:pt x="0" y="393"/>
                      <a:pt x="87" y="506"/>
                      <a:pt x="207" y="546"/>
                    </a:cubicBezTo>
                    <a:cubicBezTo>
                      <a:pt x="228" y="553"/>
                      <a:pt x="237" y="548"/>
                      <a:pt x="231" y="535"/>
                    </a:cubicBezTo>
                    <a:cubicBezTo>
                      <a:pt x="228" y="528"/>
                      <a:pt x="226" y="519"/>
                      <a:pt x="226" y="510"/>
                    </a:cubicBezTo>
                    <a:cubicBezTo>
                      <a:pt x="226" y="473"/>
                      <a:pt x="257" y="443"/>
                      <a:pt x="295" y="443"/>
                    </a:cubicBezTo>
                    <a:cubicBezTo>
                      <a:pt x="332" y="443"/>
                      <a:pt x="363" y="473"/>
                      <a:pt x="363" y="510"/>
                    </a:cubicBezTo>
                    <a:cubicBezTo>
                      <a:pt x="363" y="520"/>
                      <a:pt x="361" y="529"/>
                      <a:pt x="357" y="537"/>
                    </a:cubicBezTo>
                    <a:cubicBezTo>
                      <a:pt x="351" y="551"/>
                      <a:pt x="359" y="557"/>
                      <a:pt x="380" y="552"/>
                    </a:cubicBezTo>
                    <a:cubicBezTo>
                      <a:pt x="509" y="517"/>
                      <a:pt x="604" y="400"/>
                      <a:pt x="604" y="260"/>
                    </a:cubicBezTo>
                    <a:cubicBezTo>
                      <a:pt x="604" y="173"/>
                      <a:pt x="568" y="96"/>
                      <a:pt x="511" y="41"/>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0" name="矩形 19">
              <a:extLst>
                <a:ext uri="{FF2B5EF4-FFF2-40B4-BE49-F238E27FC236}">
                  <a16:creationId xmlns:a16="http://schemas.microsoft.com/office/drawing/2014/main" id="{B218E1FD-07D0-4DFE-9D95-A260E34C47FE}"/>
                </a:ext>
              </a:extLst>
            </p:cNvPr>
            <p:cNvSpPr/>
            <p:nvPr/>
          </p:nvSpPr>
          <p:spPr>
            <a:xfrm>
              <a:off x="1630680" y="3151260"/>
              <a:ext cx="7315243" cy="1537857"/>
            </a:xfrm>
            <a:prstGeom prst="rect">
              <a:avLst/>
            </a:prstGeom>
          </p:spPr>
          <p:txBody>
            <a:bodyPr wrap="square">
              <a:spAutoFit/>
            </a:bodyPr>
            <a:lstStyle/>
            <a:p>
              <a:pPr>
                <a:lnSpc>
                  <a:spcPct val="120000"/>
                </a:lnSpc>
              </a:pPr>
              <a:r>
                <a:rPr lang="zh-CN" altLang="en-US" sz="2000" dirty="0">
                  <a:cs typeface="+mn-ea"/>
                  <a:sym typeface="+mn-lt"/>
                </a:rPr>
                <a:t>                  </a:t>
              </a:r>
              <a:r>
                <a:rPr lang="zh-CN" altLang="en-US" sz="2000" b="1" dirty="0">
                  <a:solidFill>
                    <a:srgbClr val="FF4775"/>
                  </a:solidFill>
                  <a:cs typeface="+mn-ea"/>
                  <a:sym typeface="+mn-lt"/>
                </a:rPr>
                <a:t>当可变要素投入量与固定要素投入量的配合比例恰当时，边际产量达到最大</a:t>
              </a:r>
              <a:r>
                <a:rPr lang="zh-CN" altLang="en-US" sz="2000" dirty="0">
                  <a:cs typeface="+mn-ea"/>
                  <a:sym typeface="+mn-lt"/>
                </a:rPr>
                <a:t>。此时再继续增加可变要素的投入量，由于其他要素的数量是固定的，可变要素就相对过多，于是边际产量就必然递减</a:t>
              </a:r>
            </a:p>
          </p:txBody>
        </p:sp>
      </p:grpSp>
      <p:sp>
        <p:nvSpPr>
          <p:cNvPr id="22" name="箭头: 下 21">
            <a:extLst>
              <a:ext uri="{FF2B5EF4-FFF2-40B4-BE49-F238E27FC236}">
                <a16:creationId xmlns:a16="http://schemas.microsoft.com/office/drawing/2014/main" id="{14CBE96A-7733-4D7B-A8EC-8C664B4132EE}"/>
              </a:ext>
            </a:extLst>
          </p:cNvPr>
          <p:cNvSpPr/>
          <p:nvPr/>
        </p:nvSpPr>
        <p:spPr>
          <a:xfrm>
            <a:off x="6580581" y="2346873"/>
            <a:ext cx="289462" cy="294936"/>
          </a:xfrm>
          <a:prstGeom prst="downArrow">
            <a:avLst/>
          </a:prstGeom>
          <a:gradFill>
            <a:gsLst>
              <a:gs pos="35000">
                <a:srgbClr val="FF4775"/>
              </a:gs>
              <a:gs pos="100000">
                <a:srgbClr val="FF4775">
                  <a:alpha val="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id="{9EC02E19-CF26-438C-B238-9E3519448F21}"/>
              </a:ext>
            </a:extLst>
          </p:cNvPr>
          <p:cNvGrpSpPr/>
          <p:nvPr/>
        </p:nvGrpSpPr>
        <p:grpSpPr>
          <a:xfrm>
            <a:off x="8180607" y="2870830"/>
            <a:ext cx="3343785" cy="6731057"/>
            <a:chOff x="8006383" y="1074656"/>
            <a:chExt cx="2637685" cy="5309674"/>
          </a:xfrm>
        </p:grpSpPr>
        <p:grpSp>
          <p:nvGrpSpPr>
            <p:cNvPr id="28" name="图形 3">
              <a:extLst>
                <a:ext uri="{FF2B5EF4-FFF2-40B4-BE49-F238E27FC236}">
                  <a16:creationId xmlns:a16="http://schemas.microsoft.com/office/drawing/2014/main" id="{F7C07428-D667-4CC8-AE7B-974A23457C72}"/>
                </a:ext>
              </a:extLst>
            </p:cNvPr>
            <p:cNvGrpSpPr/>
            <p:nvPr/>
          </p:nvGrpSpPr>
          <p:grpSpPr>
            <a:xfrm>
              <a:off x="8006383" y="1074656"/>
              <a:ext cx="2637685" cy="5309674"/>
              <a:chOff x="8006383" y="1074656"/>
              <a:chExt cx="2637685" cy="5309674"/>
            </a:xfrm>
          </p:grpSpPr>
          <p:sp>
            <p:nvSpPr>
              <p:cNvPr id="37" name="任意多边形: 形状 36">
                <a:extLst>
                  <a:ext uri="{FF2B5EF4-FFF2-40B4-BE49-F238E27FC236}">
                    <a16:creationId xmlns:a16="http://schemas.microsoft.com/office/drawing/2014/main" id="{A44A666D-6346-4AC3-B8A3-A83BAC564F42}"/>
                  </a:ext>
                </a:extLst>
              </p:cNvPr>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51BA14B1-E3EE-420B-8FAE-C3FD001B3C9A}"/>
                  </a:ext>
                </a:extLst>
              </p:cNvPr>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32D5ED38-6013-4F22-BF4A-E62176E053C0}"/>
                  </a:ext>
                </a:extLst>
              </p:cNvPr>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86FEDE81-2468-4A05-9D18-F3875417A5FB}"/>
                  </a:ext>
                </a:extLst>
              </p:cNvPr>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56FEA6AF-93C2-46E6-B5C4-77D39F59443D}"/>
                  </a:ext>
                </a:extLst>
              </p:cNvPr>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EA7E700-CFDF-4E9A-A91D-E206F833DA54}"/>
                  </a:ext>
                </a:extLst>
              </p:cNvPr>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FD3637A4-909D-441A-91FD-044ACEC82157}"/>
                  </a:ext>
                </a:extLst>
              </p:cNvPr>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ED24C5F7-C09D-4C1D-AD63-4F6383212C1E}"/>
                  </a:ext>
                </a:extLst>
              </p:cNvPr>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8D74F493-C418-4DD4-BCA3-481F12015C12}"/>
                  </a:ext>
                </a:extLst>
              </p:cNvPr>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DE2F2521-59D6-4839-9D61-604C797F1315}"/>
                  </a:ext>
                </a:extLst>
              </p:cNvPr>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40C4BD91-5361-44F9-A294-297D9964FF77}"/>
                  </a:ext>
                </a:extLst>
              </p:cNvPr>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52859C9D-A840-498E-B99A-3FFEBA85EDCE}"/>
                  </a:ext>
                </a:extLst>
              </p:cNvPr>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A0682CF1-545F-41E0-A626-ED5B7A9E0055}"/>
                  </a:ext>
                </a:extLst>
              </p:cNvPr>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50ABDB00-FE40-4518-9740-7292585D9B0F}"/>
                  </a:ext>
                </a:extLst>
              </p:cNvPr>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FBA96796-2C1C-4EB7-9454-D7EE9816DBF8}"/>
                  </a:ext>
                </a:extLst>
              </p:cNvPr>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B2F2F73C-32FB-4A53-89BA-B85C492CB75E}"/>
                  </a:ext>
                </a:extLst>
              </p:cNvPr>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240CDE0B-4F55-4720-A8FF-F6A7D43C5DC8}"/>
                  </a:ext>
                </a:extLst>
              </p:cNvPr>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BEA3A1C8-4DE3-4E03-83C6-A3162D485A41}"/>
                  </a:ext>
                </a:extLst>
              </p:cNvPr>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D4DBD10C-5F73-4F31-8B6B-8999FAEAD547}"/>
                  </a:ext>
                </a:extLst>
              </p:cNvPr>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DA4951D2-90A3-4CD4-ACB9-5464249EC121}"/>
                  </a:ext>
                </a:extLst>
              </p:cNvPr>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DA7DD4E6-1A6D-4B2A-92AF-C874093D9440}"/>
                  </a:ext>
                </a:extLst>
              </p:cNvPr>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9E55D55E-FD7D-4CE8-ADB1-5E291FBE0053}"/>
                  </a:ext>
                </a:extLst>
              </p:cNvPr>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46D3BD4C-0B3F-4F3C-AABB-386D296C179F}"/>
                  </a:ext>
                </a:extLst>
              </p:cNvPr>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D248D7CF-11F4-4B5B-AFD3-84B7797D85BB}"/>
                  </a:ext>
                </a:extLst>
              </p:cNvPr>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607EB5D6-90F5-4F8C-BBCC-6E88208CC676}"/>
                  </a:ext>
                </a:extLst>
              </p:cNvPr>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2623DFDB-BC73-44A4-88D2-32150B58DC0B}"/>
                  </a:ext>
                </a:extLst>
              </p:cNvPr>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285B02F0-B699-4E39-BFB7-34C0CC39FA53}"/>
                  </a:ext>
                </a:extLst>
              </p:cNvPr>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ED2EFFA-442D-4140-A0B8-3D5DC5B27F2C}"/>
                  </a:ext>
                </a:extLst>
              </p:cNvPr>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5D38EDCC-A0C2-4B7E-A6CB-4697EE49AEE0}"/>
                  </a:ext>
                </a:extLst>
              </p:cNvPr>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96908276-6525-4C27-B9BE-F413A1020B48}"/>
                  </a:ext>
                </a:extLst>
              </p:cNvPr>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C3420FD5-6D28-4BDB-9636-350AF78A63A6}"/>
                  </a:ext>
                </a:extLst>
              </p:cNvPr>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8BA26B8E-CC4C-44B5-830C-1DD49594378E}"/>
                  </a:ext>
                </a:extLst>
              </p:cNvPr>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CD118059-5808-4AD8-B67D-766AD033EA6D}"/>
                  </a:ext>
                </a:extLst>
              </p:cNvPr>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2113A50-73A9-4DA2-9C6D-3564629B030E}"/>
                  </a:ext>
                </a:extLst>
              </p:cNvPr>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5547170-520F-40AE-9D68-BF23F3EECA3E}"/>
                  </a:ext>
                </a:extLst>
              </p:cNvPr>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4DAD3681-3C3C-4D06-A707-3D4F7AE501D8}"/>
                  </a:ext>
                </a:extLst>
              </p:cNvPr>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2AAE98FA-D0CC-495A-805D-EDB253CD3D3B}"/>
                  </a:ext>
                </a:extLst>
              </p:cNvPr>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39CC4466-6049-450D-ACE8-096BACE64599}"/>
                  </a:ext>
                </a:extLst>
              </p:cNvPr>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9CEA8D7B-D7E7-44BD-8AED-0634D876435E}"/>
                  </a:ext>
                </a:extLst>
              </p:cNvPr>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41EB01AF-6AD2-4D0C-845F-6CC9871FC71A}"/>
                  </a:ext>
                </a:extLst>
              </p:cNvPr>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5D7B58E1-E512-457F-9524-90936525C6D7}"/>
                  </a:ext>
                </a:extLst>
              </p:cNvPr>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7881467-686A-4FA9-8091-2E680ACB2A8E}"/>
                  </a:ext>
                </a:extLst>
              </p:cNvPr>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5801306B-AC6D-401E-A5E9-D7D5362312CC}"/>
                  </a:ext>
                </a:extLst>
              </p:cNvPr>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FAC0D254-288B-4819-8B01-55F644C08102}"/>
                  </a:ext>
                </a:extLst>
              </p:cNvPr>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726CD086-CA49-432E-9138-566C806E0AF5}"/>
                  </a:ext>
                </a:extLst>
              </p:cNvPr>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FFCB42CA-CAE5-4167-8372-C950D790317E}"/>
                  </a:ext>
                </a:extLst>
              </p:cNvPr>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33BCCA31-9876-4456-A8CA-B5E5F376CC18}"/>
                  </a:ext>
                </a:extLst>
              </p:cNvPr>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19095DBA-FC69-4E13-BBEA-44CFB5E95A5D}"/>
                  </a:ext>
                </a:extLst>
              </p:cNvPr>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4F1AA3A7-83E6-4FDF-A41B-7B9C607F3062}"/>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462D7F80-228C-4379-B8EB-AFD3A28FA07F}"/>
                  </a:ext>
                </a:extLst>
              </p:cNvPr>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041FFEE3-4772-42C4-92A3-FB8BE6800C35}"/>
                  </a:ext>
                </a:extLst>
              </p:cNvPr>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03BD7AF8-5002-45F7-85B3-0F33AD4FC998}"/>
                  </a:ext>
                </a:extLst>
              </p:cNvPr>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BF0570A5-4C8A-4E9D-9D38-8A78CDA9D541}"/>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DE0E66AC-9483-41B4-8325-005F34B899DC}"/>
                  </a:ext>
                </a:extLst>
              </p:cNvPr>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3028B7BE-6CC5-4633-B686-A394208F2034}"/>
                  </a:ext>
                </a:extLst>
              </p:cNvPr>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EB6C01AA-0311-43C1-92E8-59A149E9E92C}"/>
                  </a:ext>
                </a:extLst>
              </p:cNvPr>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6AC28008-7B2F-43FA-85F9-E20B7DDEAD34}"/>
                  </a:ext>
                </a:extLst>
              </p:cNvPr>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67B64545-D0B3-4D94-A6D6-B33C9CC501EC}"/>
                  </a:ext>
                </a:extLst>
              </p:cNvPr>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61FA5A15-F0F5-48C1-8EBA-A9C417EC1C76}"/>
                  </a:ext>
                </a:extLst>
              </p:cNvPr>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0A56FD57-4DF3-4151-938E-706C8078BDF4}"/>
                  </a:ext>
                </a:extLst>
              </p:cNvPr>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570FD5B5-882C-4B8C-8E62-153F457743EE}"/>
                  </a:ext>
                </a:extLst>
              </p:cNvPr>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68577494-C98A-478E-AEF7-6EBC4E824900}"/>
                  </a:ext>
                </a:extLst>
              </p:cNvPr>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B36CFCE4-FE01-42A1-A4F6-952CAF92CAD8}"/>
                  </a:ext>
                </a:extLst>
              </p:cNvPr>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C28E2711-3A57-4807-8D99-1C9399E60F0A}"/>
                  </a:ext>
                </a:extLst>
              </p:cNvPr>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07D61972-53DA-4FB7-A98A-D766C7020900}"/>
                  </a:ext>
                </a:extLst>
              </p:cNvPr>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0F8FB47-99F6-461D-91D0-E9242FAF2314}"/>
                  </a:ext>
                </a:extLst>
              </p:cNvPr>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E75F5602-BE23-4CE1-92EB-E842E9F119F5}"/>
                  </a:ext>
                </a:extLst>
              </p:cNvPr>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E79EA96F-39E2-4C33-A057-E4CD8BF2FFF9}"/>
                  </a:ext>
                </a:extLst>
              </p:cNvPr>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ED78EF73-98E0-4FD0-9A99-6BA6CBD5816C}"/>
                  </a:ext>
                </a:extLst>
              </p:cNvPr>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4D7ADA47-7ABA-4F79-8652-CCD855620B22}"/>
                  </a:ext>
                </a:extLst>
              </p:cNvPr>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DB8D1AB3-60C7-4CCD-B0D2-70819FE15682}"/>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5E644303-7228-4660-98EA-A381E6A36BE4}"/>
                  </a:ext>
                </a:extLst>
              </p:cNvPr>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C1E163F2-6C44-4BE4-9ED2-389A0514C897}"/>
                  </a:ext>
                </a:extLst>
              </p:cNvPr>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34DDBF43-B5CE-4789-8674-CA7DA1C751E6}"/>
                  </a:ext>
                </a:extLst>
              </p:cNvPr>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23E0C040-F6CE-4B85-ABD6-1F2AC5A24083}"/>
                  </a:ext>
                </a:extLst>
              </p:cNvPr>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C66F98D3-7EFB-42FD-AE0C-E0D9DE110755}"/>
                  </a:ext>
                </a:extLst>
              </p:cNvPr>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1EB48A8C-0FEE-44A1-9779-7BAB748881F9}"/>
                  </a:ext>
                </a:extLst>
              </p:cNvPr>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6DA23C75-E164-45B7-B173-5D41DA887B7E}"/>
                  </a:ext>
                </a:extLst>
              </p:cNvPr>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67CEA469-D237-4E87-B765-04BB75F9724F}"/>
                  </a:ext>
                </a:extLst>
              </p:cNvPr>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8D29D9F6-117E-4E4F-9032-98701FCB6A6E}"/>
                  </a:ext>
                </a:extLst>
              </p:cNvPr>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7A7595BB-1193-4FC6-A3CE-6BAA0B31B8F9}"/>
                  </a:ext>
                </a:extLst>
              </p:cNvPr>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1A15567B-1C8E-4E96-A576-74C2C70D3A11}"/>
                  </a:ext>
                </a:extLst>
              </p:cNvPr>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FA0B2C1E-9794-4A56-8492-84269CB394CC}"/>
                  </a:ext>
                </a:extLst>
              </p:cNvPr>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A22D6B1D-ED39-44F0-9924-42C3017549FE}"/>
                  </a:ext>
                </a:extLst>
              </p:cNvPr>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9F45F266-0AF0-4A13-AEA1-C8554FB2C834}"/>
                  </a:ext>
                </a:extLst>
              </p:cNvPr>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FD5FDABC-D1E3-474E-A573-A8F7EBCDDF51}"/>
                  </a:ext>
                </a:extLst>
              </p:cNvPr>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8A34751E-30C2-4CFF-BFD1-3585F018C535}"/>
                  </a:ext>
                </a:extLst>
              </p:cNvPr>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EC43F65B-8D37-47E2-8E24-AA4D1AF9F177}"/>
                  </a:ext>
                </a:extLst>
              </p:cNvPr>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2F6B050F-82A5-421F-82DC-15F2DD515BD3}"/>
                  </a:ext>
                </a:extLst>
              </p:cNvPr>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E5974F1A-9858-4966-A1D0-AF51ED7EAC7D}"/>
                  </a:ext>
                </a:extLst>
              </p:cNvPr>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8DCA4355-8D25-472D-96DA-ECCF37601DC4}"/>
                  </a:ext>
                </a:extLst>
              </p:cNvPr>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12A61756-931B-4B53-927D-AFBB4821E7D9}"/>
                  </a:ext>
                </a:extLst>
              </p:cNvPr>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9A6AF6A6-D72B-4482-AA13-C4DFD83D9EFA}"/>
                  </a:ext>
                </a:extLst>
              </p:cNvPr>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79770E00-1A1B-4F59-8CCF-22BFBD387AD0}"/>
                  </a:ext>
                </a:extLst>
              </p:cNvPr>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29" name="任意多边形: 形状 28">
              <a:extLst>
                <a:ext uri="{FF2B5EF4-FFF2-40B4-BE49-F238E27FC236}">
                  <a16:creationId xmlns:a16="http://schemas.microsoft.com/office/drawing/2014/main" id="{13FB1E6F-F8B4-406F-822E-65FCEE562CFC}"/>
                </a:ext>
              </a:extLst>
            </p:cNvPr>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F2646B5C-EAFA-4F9C-BAFD-0FBA1E3D8EBE}"/>
                </a:ext>
              </a:extLst>
            </p:cNvPr>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31" name="组合 30">
              <a:extLst>
                <a:ext uri="{FF2B5EF4-FFF2-40B4-BE49-F238E27FC236}">
                  <a16:creationId xmlns:a16="http://schemas.microsoft.com/office/drawing/2014/main" id="{F5B3FE3A-A4B9-49C9-B51D-625ADC1921D2}"/>
                </a:ext>
              </a:extLst>
            </p:cNvPr>
            <p:cNvGrpSpPr/>
            <p:nvPr/>
          </p:nvGrpSpPr>
          <p:grpSpPr>
            <a:xfrm>
              <a:off x="9478879" y="1612744"/>
              <a:ext cx="105728" cy="125985"/>
              <a:chOff x="11374844" y="1629587"/>
              <a:chExt cx="226342" cy="269707"/>
            </a:xfrm>
          </p:grpSpPr>
          <p:sp>
            <p:nvSpPr>
              <p:cNvPr id="35" name="椭圆 34">
                <a:extLst>
                  <a:ext uri="{FF2B5EF4-FFF2-40B4-BE49-F238E27FC236}">
                    <a16:creationId xmlns:a16="http://schemas.microsoft.com/office/drawing/2014/main" id="{BC8DC758-D9FE-4C8C-A6DD-36EC2E4851D3}"/>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98FBEAC7-6F76-42E8-A7C4-99757FD0B8D5}"/>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79590BD3-0503-402C-8862-6390724CCB23}"/>
                </a:ext>
              </a:extLst>
            </p:cNvPr>
            <p:cNvGrpSpPr/>
            <p:nvPr/>
          </p:nvGrpSpPr>
          <p:grpSpPr>
            <a:xfrm rot="841011">
              <a:off x="9882217" y="1620260"/>
              <a:ext cx="105728" cy="125985"/>
              <a:chOff x="11374844" y="1629587"/>
              <a:chExt cx="226342" cy="269707"/>
            </a:xfrm>
          </p:grpSpPr>
          <p:sp>
            <p:nvSpPr>
              <p:cNvPr id="33" name="椭圆 32">
                <a:extLst>
                  <a:ext uri="{FF2B5EF4-FFF2-40B4-BE49-F238E27FC236}">
                    <a16:creationId xmlns:a16="http://schemas.microsoft.com/office/drawing/2014/main" id="{B4FF48A3-D8B3-4F00-9E2C-966075F173CC}"/>
                  </a:ext>
                </a:extLst>
              </p:cNvPr>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F419974D-2374-4DC8-AC78-CB912569AD6B}"/>
                  </a:ext>
                </a:extLst>
              </p:cNvPr>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846847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VECTOR" val="c5e6d0d8-d75b-47b6-b94b-d2e3cad42744"/>
</p:tagLst>
</file>

<file path=ppt/tags/tag2.xml><?xml version="1.0" encoding="utf-8"?>
<p:tagLst xmlns:a="http://schemas.openxmlformats.org/drawingml/2006/main" xmlns:r="http://schemas.openxmlformats.org/officeDocument/2006/relationships" xmlns:p="http://schemas.openxmlformats.org/presentationml/2006/main">
  <p:tag name="ISLIDE.VECTOR" val="171a5da4-c0df-458e-a05c-fa476a893fdf"/>
</p:tagLst>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1C6D9E"/>
      </a:accent1>
      <a:accent2>
        <a:srgbClr val="0082C6"/>
      </a:accent2>
      <a:accent3>
        <a:srgbClr val="F94C24"/>
      </a:accent3>
      <a:accent4>
        <a:srgbClr val="F48320"/>
      </a:accent4>
      <a:accent5>
        <a:srgbClr val="73ADCB"/>
      </a:accent5>
      <a:accent6>
        <a:srgbClr val="B3B3B3"/>
      </a:accent6>
      <a:hlink>
        <a:srgbClr val="4472C4"/>
      </a:hlink>
      <a:folHlink>
        <a:srgbClr val="BFBFBF"/>
      </a:folHlink>
    </a:clrScheme>
    <a:fontScheme name="xinke">
      <a:majorFont>
        <a:latin typeface="微软雅黑"/>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题5">
  <a:themeElements>
    <a:clrScheme name="房利美">
      <a:dk1>
        <a:srgbClr val="000000"/>
      </a:dk1>
      <a:lt1>
        <a:srgbClr val="FFFFFF"/>
      </a:lt1>
      <a:dk2>
        <a:srgbClr val="768394"/>
      </a:dk2>
      <a:lt2>
        <a:srgbClr val="F0F0F0"/>
      </a:lt2>
      <a:accent1>
        <a:srgbClr val="005EFF"/>
      </a:accent1>
      <a:accent2>
        <a:srgbClr val="00D7FF"/>
      </a:accent2>
      <a:accent3>
        <a:srgbClr val="18638D"/>
      </a:accent3>
      <a:accent4>
        <a:srgbClr val="E24E0C"/>
      </a:accent4>
      <a:accent5>
        <a:srgbClr val="105E88"/>
      </a:accent5>
      <a:accent6>
        <a:srgbClr val="768394"/>
      </a:accent6>
      <a:hlink>
        <a:srgbClr val="4276AA"/>
      </a:hlink>
      <a:folHlink>
        <a:srgbClr val="BFBFBF"/>
      </a:folHlink>
    </a:clrScheme>
    <a:fontScheme name="spovsstg">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5" id="{B8EDB911-D765-4A7B-BBC7-40DBB672FBA6}" vid="{AECAB1C0-5DF6-436C-85E8-20094DBE11C0}"/>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1C6D9E"/>
    </a:accent1>
    <a:accent2>
      <a:srgbClr val="0082C6"/>
    </a:accent2>
    <a:accent3>
      <a:srgbClr val="F94C24"/>
    </a:accent3>
    <a:accent4>
      <a:srgbClr val="F48320"/>
    </a:accent4>
    <a:accent5>
      <a:srgbClr val="73ADCB"/>
    </a:accent5>
    <a:accent6>
      <a:srgbClr val="B3B3B3"/>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1C6D9E"/>
    </a:accent1>
    <a:accent2>
      <a:srgbClr val="0082C6"/>
    </a:accent2>
    <a:accent3>
      <a:srgbClr val="F94C24"/>
    </a:accent3>
    <a:accent4>
      <a:srgbClr val="F48320"/>
    </a:accent4>
    <a:accent5>
      <a:srgbClr val="73ADCB"/>
    </a:accent5>
    <a:accent6>
      <a:srgbClr val="B3B3B3"/>
    </a:accent6>
    <a:hlink>
      <a:srgbClr val="4472C4"/>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68395"/>
    </a:dk2>
    <a:lt2>
      <a:srgbClr val="F0F0F0"/>
    </a:lt2>
    <a:accent1>
      <a:srgbClr val="1C6D9E"/>
    </a:accent1>
    <a:accent2>
      <a:srgbClr val="0082C6"/>
    </a:accent2>
    <a:accent3>
      <a:srgbClr val="F94C24"/>
    </a:accent3>
    <a:accent4>
      <a:srgbClr val="F48320"/>
    </a:accent4>
    <a:accent5>
      <a:srgbClr val="73ADCB"/>
    </a:accent5>
    <a:accent6>
      <a:srgbClr val="B3B3B3"/>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694</TotalTime>
  <Words>2257</Words>
  <Application>Microsoft Office PowerPoint</Application>
  <PresentationFormat>宽屏</PresentationFormat>
  <Paragraphs>260</Paragraphs>
  <Slides>18</Slides>
  <Notes>17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18</vt:i4>
      </vt:variant>
    </vt:vector>
  </HeadingPairs>
  <TitlesOfParts>
    <vt:vector size="30" baseType="lpstr">
      <vt:lpstr>Articulate</vt:lpstr>
      <vt:lpstr>等线</vt:lpstr>
      <vt:lpstr>庞门正道标题体</vt:lpstr>
      <vt:lpstr>宋体</vt:lpstr>
      <vt:lpstr>微软雅黑</vt:lpstr>
      <vt:lpstr>微软雅黑</vt:lpstr>
      <vt:lpstr>Arial</vt:lpstr>
      <vt:lpstr>Calibri</vt:lpstr>
      <vt:lpstr>Times New Roman</vt:lpstr>
      <vt:lpstr>Wingdings</vt:lpstr>
      <vt:lpstr>Office 主题​​</vt:lpstr>
      <vt:lpstr>主题5</vt:lpstr>
      <vt:lpstr>PowerPoint 演示文稿</vt:lpstr>
      <vt:lpstr>PowerPoint 演示文稿</vt:lpstr>
      <vt:lpstr>一、生产与生产要素</vt:lpstr>
      <vt:lpstr>一、生产与生产要素</vt:lpstr>
      <vt:lpstr>二、生产函数</vt:lpstr>
      <vt:lpstr>二、生产函数</vt:lpstr>
      <vt:lpstr>二、生产函数</vt:lpstr>
      <vt:lpstr>二、生产函数</vt:lpstr>
      <vt:lpstr>二、生产函数</vt:lpstr>
      <vt:lpstr>二、生产函数</vt:lpstr>
      <vt:lpstr>二、生产函数</vt:lpstr>
      <vt:lpstr>二、生产函数</vt:lpstr>
      <vt:lpstr>二、生产函数</vt:lpstr>
      <vt:lpstr>二、生产函数</vt:lpstr>
      <vt:lpstr>二、生产函数</vt:lpstr>
      <vt:lpstr>二、生产函数</vt:lpstr>
      <vt:lpstr>二、生产函数</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ping</dc:creator>
  <cp:lastModifiedBy>Lenovo</cp:lastModifiedBy>
  <cp:revision>309</cp:revision>
  <dcterms:created xsi:type="dcterms:W3CDTF">2019-02-22T13:11:23Z</dcterms:created>
  <dcterms:modified xsi:type="dcterms:W3CDTF">2021-09-13T00:31:15Z</dcterms:modified>
</cp:coreProperties>
</file>