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media/image1.svg" ContentType="image/svg+xml"/>
  <Override PartName="/ppt/media/image2.svg" ContentType="image/svg+xml"/>
  <Override PartName="/ppt/media/image3.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Override1.xml" ContentType="application/vnd.openxmlformats-officedocument.themeOverride+xml"/>
  <Override PartName="/ppt/theme/themeOverride2.xml" ContentType="application/vnd.openxmlformats-officedocument.themeOverrid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78" r:id="rId3"/>
    <p:sldId id="260" r:id="rId5"/>
    <p:sldId id="297" r:id="rId6"/>
    <p:sldId id="315" r:id="rId7"/>
    <p:sldId id="320" r:id="rId8"/>
    <p:sldId id="316" r:id="rId9"/>
    <p:sldId id="321" r:id="rId10"/>
    <p:sldId id="279" r:id="rId11"/>
    <p:sldId id="280" r:id="rId12"/>
    <p:sldId id="281" r:id="rId13"/>
    <p:sldId id="282" r:id="rId14"/>
    <p:sldId id="283" r:id="rId15"/>
    <p:sldId id="266" r:id="rId16"/>
    <p:sldId id="267" r:id="rId17"/>
    <p:sldId id="284" r:id="rId18"/>
    <p:sldId id="268" r:id="rId19"/>
    <p:sldId id="269" r:id="rId20"/>
    <p:sldId id="273" r:id="rId21"/>
    <p:sldId id="274" r:id="rId22"/>
    <p:sldId id="275" r:id="rId23"/>
    <p:sldId id="287" r:id="rId24"/>
    <p:sldId id="285" r:id="rId25"/>
    <p:sldId id="276" r:id="rId26"/>
    <p:sldId id="286" r:id="rId27"/>
  </p:sldIdLst>
  <p:sldSz cx="12192000" cy="6858000"/>
  <p:notesSz cx="6858000" cy="9144000"/>
  <p:custDataLst>
    <p:tags r:id="rId3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57"/>
    <a:srgbClr val="D98B0D"/>
    <a:srgbClr val="F19B13"/>
    <a:srgbClr val="37BB9C"/>
    <a:srgbClr val="44C8A9"/>
    <a:srgbClr val="D95C4F"/>
    <a:srgbClr val="D44738"/>
    <a:srgbClr val="FA7564"/>
    <a:srgbClr val="0097E2"/>
    <a:srgbClr val="16557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015" autoAdjust="0"/>
    <p:restoredTop sz="69074" autoAdjust="0"/>
  </p:normalViewPr>
  <p:slideViewPr>
    <p:cSldViewPr snapToGrid="0">
      <p:cViewPr varScale="1">
        <p:scale>
          <a:sx n="76" d="100"/>
          <a:sy n="76" d="100"/>
        </p:scale>
        <p:origin x="1752" y="78"/>
      </p:cViewPr>
      <p:guideLst>
        <p:guide orient="horz" pos="2183"/>
        <p:guide pos="3840"/>
        <p:guide pos="892"/>
        <p:guide orient="horz" pos="3763"/>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1" Type="http://schemas.openxmlformats.org/officeDocument/2006/relationships/tags" Target="tags/tag2.xml"/><Relationship Id="rId30" Type="http://schemas.openxmlformats.org/officeDocument/2006/relationships/tableStyles" Target="tableStyles.xml"/><Relationship Id="rId3" Type="http://schemas.openxmlformats.org/officeDocument/2006/relationships/slide" Target="slides/slide1.xml"/><Relationship Id="rId29" Type="http://schemas.openxmlformats.org/officeDocument/2006/relationships/viewProps" Target="viewProps.xml"/><Relationship Id="rId28" Type="http://schemas.openxmlformats.org/officeDocument/2006/relationships/presProps" Target="presProps.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4129A51-3CBC-409B-A2EB-577C0569DAB8}"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D2DA4D2-3D55-4F25-8E02-6A511FF95190}"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7D2DA4D2-3D55-4F25-8E02-6A511FF95190}"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zh-CN" dirty="0"/>
              <a:t>利息就是资本这一生产要素的使用价格，是使用资本的报酬。利息水平通常用利率来表示</a:t>
            </a:r>
            <a:r>
              <a:rPr lang="zh-CN" altLang="en-US" dirty="0"/>
              <a:t>。</a:t>
            </a:r>
            <a:r>
              <a:rPr lang="zh-CN" altLang="en-US" dirty="0">
                <a:latin typeface="+mn-ea"/>
              </a:rPr>
              <a:t>利率取决于对资本的需求与供给。</a:t>
            </a:r>
            <a:endParaRPr lang="en-US" altLang="zh-CN" dirty="0"/>
          </a:p>
          <a:p>
            <a:pPr marL="0" indent="0">
              <a:buNone/>
            </a:pPr>
            <a:r>
              <a:rPr lang="zh-CN" altLang="en-US" dirty="0"/>
              <a:t>如图：</a:t>
            </a:r>
            <a:r>
              <a:rPr lang="zh-CN" altLang="en-US" dirty="0">
                <a:latin typeface="+mn-ea"/>
              </a:rPr>
              <a:t>资本需求曲线</a:t>
            </a:r>
            <a:r>
              <a:rPr lang="en-US" altLang="zh-CN" dirty="0">
                <a:latin typeface="+mn-ea"/>
              </a:rPr>
              <a:t>D</a:t>
            </a:r>
            <a:r>
              <a:rPr lang="zh-CN" altLang="en-US" dirty="0">
                <a:latin typeface="+mn-ea"/>
              </a:rPr>
              <a:t>（投资）与供给曲线</a:t>
            </a:r>
            <a:r>
              <a:rPr lang="en-US" altLang="zh-CN" dirty="0">
                <a:latin typeface="+mn-ea"/>
              </a:rPr>
              <a:t>S</a:t>
            </a:r>
            <a:r>
              <a:rPr lang="zh-CN" altLang="en-US" dirty="0">
                <a:latin typeface="+mn-ea"/>
              </a:rPr>
              <a:t>（储蓄）相交于</a:t>
            </a:r>
            <a:r>
              <a:rPr lang="en-US" altLang="zh-CN" dirty="0">
                <a:latin typeface="+mn-ea"/>
              </a:rPr>
              <a:t>E</a:t>
            </a:r>
            <a:r>
              <a:rPr lang="zh-CN" altLang="en-US" dirty="0">
                <a:latin typeface="+mn-ea"/>
              </a:rPr>
              <a:t>，决定了：利息率水平为</a:t>
            </a:r>
            <a:r>
              <a:rPr lang="en-US" altLang="zh-CN" dirty="0">
                <a:latin typeface="+mn-ea"/>
              </a:rPr>
              <a:t>i</a:t>
            </a:r>
            <a:r>
              <a:rPr lang="en-US" altLang="zh-CN" sz="1000" baseline="-25000" dirty="0">
                <a:latin typeface="+mn-ea"/>
              </a:rPr>
              <a:t>0</a:t>
            </a:r>
            <a:r>
              <a:rPr lang="zh-CN" altLang="en-US" dirty="0">
                <a:latin typeface="+mn-ea"/>
              </a:rPr>
              <a:t>，资本量为</a:t>
            </a:r>
            <a:r>
              <a:rPr lang="en-US" altLang="zh-CN" dirty="0">
                <a:latin typeface="+mn-ea"/>
              </a:rPr>
              <a:t>K</a:t>
            </a:r>
            <a:r>
              <a:rPr lang="en-US" altLang="zh-CN" sz="1000" baseline="-25000" dirty="0">
                <a:latin typeface="+mn-ea"/>
              </a:rPr>
              <a:t>0</a:t>
            </a:r>
            <a:r>
              <a:rPr lang="zh-CN" altLang="en-US" dirty="0">
                <a:latin typeface="+mn-ea"/>
              </a:rPr>
              <a:t>。</a:t>
            </a:r>
            <a:endParaRPr lang="zh-CN" altLang="en-US" dirty="0">
              <a:latin typeface="+mn-ea"/>
            </a:endParaRPr>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82796FF-FAED-45E4-A072-2840381394DD}"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前面我们提到过，土地泛指各种自然资源，它具有数量有限、位置不变、不能再生等三个特征。</a:t>
            </a:r>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82796FF-FAED-45E4-A072-2840381394DD}"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dirty="0"/>
              <a:t>所谓地租，是当土地供给固定时，使用土地而支付的报酬，是土地这种生产要素的价格。</a:t>
            </a:r>
            <a:r>
              <a:rPr lang="zh-CN" altLang="zh-CN" dirty="0"/>
              <a:t>土地需求成了决定地租的唯一因素。</a:t>
            </a:r>
            <a:endParaRPr lang="zh-CN" altLang="en-US" dirty="0"/>
          </a:p>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82796FF-FAED-45E4-A072-2840381394DD}"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下面我们来了解“利润”。一般分为正常利润和超额利润。</a:t>
            </a:r>
            <a:endParaRPr lang="en-US" altLang="zh-CN" dirty="0"/>
          </a:p>
          <a:p>
            <a:pPr marL="0" marR="0" indent="0" algn="l" defTabSz="914400" rtl="0" eaLnBrk="1" fontAlgn="auto" latinLnBrk="0" hangingPunct="1">
              <a:lnSpc>
                <a:spcPct val="100000"/>
              </a:lnSpc>
              <a:spcBef>
                <a:spcPts val="0"/>
              </a:spcBef>
              <a:spcAft>
                <a:spcPts val="0"/>
              </a:spcAft>
              <a:buClrTx/>
              <a:buSzTx/>
              <a:buFontTx/>
              <a:buNone/>
              <a:defRPr/>
            </a:pPr>
            <a:r>
              <a:rPr lang="zh-CN" altLang="zh-CN" dirty="0">
                <a:latin typeface="+mn-ea"/>
              </a:rPr>
              <a:t>正常利润，即企业家才能的价格，是一种特殊的工资</a:t>
            </a:r>
            <a:r>
              <a:rPr lang="zh-CN" altLang="en-US" dirty="0">
                <a:latin typeface="+mn-ea"/>
              </a:rPr>
              <a:t>（经营管理报酬）</a:t>
            </a:r>
            <a:r>
              <a:rPr lang="zh-CN" altLang="zh-CN" dirty="0">
                <a:latin typeface="+mn-ea"/>
              </a:rPr>
              <a:t>。</a:t>
            </a:r>
            <a:endParaRPr lang="en-US" altLang="zh-CN" dirty="0"/>
          </a:p>
          <a:p>
            <a:r>
              <a:rPr lang="zh-CN" altLang="en-US" dirty="0"/>
              <a:t>只有那些有胆识、有能力又受过良好教育的人才有企业家才能，所以他的供给是稀少的，而企业家才能是生产好坏的关键，所以对他的需求是很大的。</a:t>
            </a:r>
            <a:endParaRPr lang="en-US" altLang="zh-CN" dirty="0"/>
          </a:p>
          <a:p>
            <a:r>
              <a:rPr lang="zh-CN" altLang="zh-CN" dirty="0">
                <a:latin typeface="+mn-ea"/>
              </a:rPr>
              <a:t>超额利润，即超过正常利润部分的利润。它来自企业家的</a:t>
            </a:r>
            <a:r>
              <a:rPr lang="zh-CN" altLang="zh-CN" dirty="0">
                <a:solidFill>
                  <a:srgbClr val="FF0000"/>
                </a:solidFill>
                <a:latin typeface="+mn-ea"/>
              </a:rPr>
              <a:t>创新</a:t>
            </a:r>
            <a:r>
              <a:rPr lang="zh-CN" altLang="zh-CN" dirty="0">
                <a:latin typeface="+mn-ea"/>
              </a:rPr>
              <a:t>，承担风险。</a:t>
            </a:r>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82796FF-FAED-45E4-A072-2840381394DD}"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algn="just">
              <a:buFontTx/>
              <a:buNone/>
            </a:pPr>
            <a:r>
              <a:rPr lang="zh-CN" altLang="en-US" sz="1400" dirty="0">
                <a:latin typeface="+mn-ea"/>
              </a:rPr>
              <a:t>垄断利润是</a:t>
            </a:r>
            <a:r>
              <a:rPr lang="zh-CN" altLang="en-US" dirty="0">
                <a:solidFill>
                  <a:srgbClr val="FF0000"/>
                </a:solidFill>
                <a:latin typeface="+mn-ea"/>
              </a:rPr>
              <a:t>超额利润</a:t>
            </a:r>
            <a:r>
              <a:rPr lang="zh-CN" altLang="en-US" dirty="0">
                <a:latin typeface="+mn-ea"/>
              </a:rPr>
              <a:t>的一种，是垄断资本家依靠自己的垄断而获得的超过平均成本以上的超额利润。</a:t>
            </a:r>
            <a:endParaRPr lang="zh-CN" altLang="en-US" dirty="0">
              <a:latin typeface="+mn-ea"/>
            </a:endParaRPr>
          </a:p>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82796FF-FAED-45E4-A072-2840381394DD}"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dirty="0"/>
              <a:t>四、洛伦兹曲线与基尼系数</a:t>
            </a:r>
            <a:endParaRPr lang="en-US" altLang="zh-CN" dirty="0"/>
          </a:p>
          <a:p>
            <a:pPr marL="0" marR="0" lvl="0" indent="0" algn="l" defTabSz="914400" rtl="0" eaLnBrk="1" fontAlgn="auto" latinLnBrk="0" hangingPunct="1">
              <a:lnSpc>
                <a:spcPct val="100000"/>
              </a:lnSpc>
              <a:spcBef>
                <a:spcPts val="0"/>
              </a:spcBef>
              <a:spcAft>
                <a:spcPts val="0"/>
              </a:spcAft>
              <a:buClrTx/>
              <a:buSzTx/>
              <a:buFontTx/>
              <a:buNone/>
              <a:defRPr/>
            </a:pPr>
            <a:r>
              <a:rPr lang="zh-CN" altLang="en-US" dirty="0">
                <a:latin typeface="+mn-ea"/>
              </a:rPr>
              <a:t>洛伦兹曲线是</a:t>
            </a:r>
            <a:r>
              <a:rPr lang="zh-CN" altLang="en-US" dirty="0"/>
              <a:t>衡量社会收入或财产分配平均程度的曲线。它将一个国家的总人口按收入由低到高排队，分成若干等级，然后将一定的各等级人口占总人口的百分比与其占全社会总收入的百分比，绘制在图形上就是洛伦茨曲线。</a:t>
            </a:r>
            <a:endParaRPr lang="zh-CN" altLang="en-US" dirty="0"/>
          </a:p>
          <a:p>
            <a:pPr marL="0" marR="0" lvl="0" indent="0" algn="l" defTabSz="914400" rtl="0" eaLnBrk="1" fontAlgn="auto" latinLnBrk="0" hangingPunct="1">
              <a:lnSpc>
                <a:spcPct val="100000"/>
              </a:lnSpc>
              <a:spcBef>
                <a:spcPts val="0"/>
              </a:spcBef>
              <a:spcAft>
                <a:spcPts val="0"/>
              </a:spcAft>
              <a:buClrTx/>
              <a:buSzTx/>
              <a:buFontTx/>
              <a:buNone/>
              <a:defRPr/>
            </a:pPr>
            <a:r>
              <a:rPr lang="zh-CN" altLang="en-US" dirty="0"/>
              <a:t>一般习惯将整个社会人口按收入多少从低到高分为</a:t>
            </a:r>
            <a:r>
              <a:rPr lang="en-US" altLang="zh-CN" dirty="0"/>
              <a:t>5</a:t>
            </a:r>
            <a:r>
              <a:rPr lang="zh-CN" altLang="en-US" dirty="0"/>
              <a:t>档，每当人口均占全部人口的</a:t>
            </a:r>
            <a:r>
              <a:rPr lang="en-US" altLang="zh-CN" dirty="0"/>
              <a:t>20%</a:t>
            </a:r>
            <a:r>
              <a:rPr lang="zh-CN" altLang="en-US" dirty="0"/>
              <a:t>，然后再看</a:t>
            </a:r>
            <a:r>
              <a:rPr lang="en-US" altLang="zh-CN" dirty="0"/>
              <a:t>20%</a:t>
            </a:r>
            <a:r>
              <a:rPr lang="zh-CN" altLang="en-US" dirty="0"/>
              <a:t>人口收入占总收入的比例，由此来判定收入分配的程度。</a:t>
            </a:r>
            <a:endParaRPr lang="zh-CN" altLang="en-US" dirty="0"/>
          </a:p>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82796FF-FAED-45E4-A072-2840381394DD}"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dirty="0"/>
              <a:t>本图是洛伦兹曲线画法示意图，</a:t>
            </a:r>
            <a:r>
              <a:rPr lang="zh-CN" altLang="en-US" sz="1200" dirty="0">
                <a:solidFill>
                  <a:srgbClr val="000000"/>
                </a:solidFill>
                <a:latin typeface="Times New Roman" panose="02020603050405020304"/>
                <a:ea typeface="宋体" panose="02010600030101010101" pitchFamily="2" charset="-122"/>
              </a:rPr>
              <a:t>洛伦兹曲线（实际分配线）越接近对角线</a:t>
            </a:r>
            <a:r>
              <a:rPr lang="en-US" altLang="zh-CN" sz="1200" dirty="0">
                <a:solidFill>
                  <a:srgbClr val="000000"/>
                </a:solidFill>
                <a:latin typeface="Times New Roman" panose="02020603050405020304"/>
                <a:ea typeface="宋体" panose="02010600030101010101" pitchFamily="2" charset="-122"/>
              </a:rPr>
              <a:t>OY</a:t>
            </a:r>
            <a:r>
              <a:rPr lang="zh-CN" altLang="en-US" sz="1200" dirty="0">
                <a:solidFill>
                  <a:srgbClr val="000000"/>
                </a:solidFill>
                <a:latin typeface="Times New Roman" panose="02020603050405020304"/>
                <a:ea typeface="宋体" panose="02010600030101010101" pitchFamily="2" charset="-122"/>
              </a:rPr>
              <a:t>，则收入越平均；反之，越远离对角线，则收入越不平均。</a:t>
            </a:r>
            <a:endParaRPr lang="zh-CN" altLang="en-US" sz="1200" dirty="0">
              <a:solidFill>
                <a:srgbClr val="000000"/>
              </a:solidFill>
              <a:latin typeface="Times New Roman" panose="02020603050405020304"/>
              <a:ea typeface="宋体" panose="02010600030101010101" pitchFamily="2" charset="-122"/>
            </a:endParaRPr>
          </a:p>
          <a:p>
            <a:endParaRPr lang="zh-CN" altLang="en-US" dirty="0"/>
          </a:p>
        </p:txBody>
      </p:sp>
      <p:sp>
        <p:nvSpPr>
          <p:cNvPr id="4" name="灯片编号占位符 3"/>
          <p:cNvSpPr>
            <a:spLocks noGrp="1"/>
          </p:cNvSpPr>
          <p:nvPr>
            <p:ph type="sldNum" sz="quarter" idx="10"/>
          </p:nvPr>
        </p:nvSpPr>
        <p:spPr/>
        <p:txBody>
          <a:bodyPr/>
          <a:lstStyle/>
          <a:p>
            <a:fld id="{A8578E06-C2BB-45F6-905D-5746A34DE2AF}"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1" dirty="0"/>
              <a:t>洛伦兹曲线怎样画，关键是列出人口与收入对照表。确定</a:t>
            </a:r>
            <a:r>
              <a:rPr lang="en-US" altLang="zh-CN" sz="1200" b="1" dirty="0"/>
              <a:t>5</a:t>
            </a:r>
            <a:r>
              <a:rPr lang="zh-CN" altLang="en-US" sz="1200" b="1" dirty="0"/>
              <a:t>个基本点的位置，用曲线连接起来。</a:t>
            </a:r>
            <a:endParaRPr lang="zh-CN" altLang="en-US" dirty="0"/>
          </a:p>
        </p:txBody>
      </p:sp>
      <p:sp>
        <p:nvSpPr>
          <p:cNvPr id="4" name="灯片编号占位符 3"/>
          <p:cNvSpPr>
            <a:spLocks noGrp="1"/>
          </p:cNvSpPr>
          <p:nvPr>
            <p:ph type="sldNum" sz="quarter" idx="10"/>
          </p:nvPr>
        </p:nvSpPr>
        <p:spPr/>
        <p:txBody>
          <a:bodyPr/>
          <a:lstStyle/>
          <a:p>
            <a:fld id="{A8578E06-C2BB-45F6-905D-5746A34DE2AF}"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solidFill>
                  <a:srgbClr val="000000"/>
                </a:solidFill>
                <a:latin typeface="Tahoma" panose="020B0804030504040204"/>
                <a:ea typeface="宋体" panose="02010600030101010101" pitchFamily="2" charset="-122"/>
                <a:sym typeface="Tahoma" panose="020B0804030504040204" pitchFamily="2" charset="0"/>
              </a:rPr>
              <a:t>基尼系数，是衡量一个国家贫富差距的标准。它根据洛伦兹曲线不平等面积比较而来。</a:t>
            </a:r>
            <a:endParaRPr lang="en-US" altLang="zh-CN" dirty="0"/>
          </a:p>
          <a:p>
            <a:r>
              <a:rPr lang="en-US" altLang="zh-CN" dirty="0"/>
              <a:t>OY</a:t>
            </a:r>
            <a:r>
              <a:rPr lang="zh-CN" altLang="en-US" dirty="0"/>
              <a:t>与曲线所围的面积为</a:t>
            </a:r>
            <a:r>
              <a:rPr lang="en-US" altLang="zh-CN" dirty="0"/>
              <a:t>A</a:t>
            </a:r>
            <a:r>
              <a:rPr lang="zh-CN" altLang="en-US" dirty="0"/>
              <a:t>，</a:t>
            </a:r>
            <a:r>
              <a:rPr lang="en-US" altLang="zh-CN" dirty="0"/>
              <a:t>OPY</a:t>
            </a:r>
            <a:r>
              <a:rPr lang="zh-CN" altLang="en-US" dirty="0"/>
              <a:t>与曲线所围面积为</a:t>
            </a:r>
            <a:r>
              <a:rPr lang="en-US" altLang="zh-CN" dirty="0"/>
              <a:t>B</a:t>
            </a:r>
            <a:r>
              <a:rPr lang="zh-CN" altLang="en-US" dirty="0"/>
              <a:t>。</a:t>
            </a:r>
            <a:r>
              <a:rPr lang="zh-CN" altLang="en-US" dirty="0">
                <a:solidFill>
                  <a:srgbClr val="000000"/>
                </a:solidFill>
                <a:latin typeface="Tahoma" panose="020B0804030504040204"/>
                <a:ea typeface="宋体" panose="02010600030101010101" pitchFamily="2" charset="-122"/>
                <a:sym typeface="Tahoma" panose="020B0804030504040204" pitchFamily="2" charset="0"/>
              </a:rPr>
              <a:t>面积</a:t>
            </a:r>
            <a:r>
              <a:rPr lang="en-US" altLang="zh-CN" dirty="0">
                <a:solidFill>
                  <a:srgbClr val="000000"/>
                </a:solidFill>
                <a:latin typeface="Tahoma" panose="020B0804030504040204"/>
                <a:ea typeface="宋体" panose="02010600030101010101" pitchFamily="2" charset="-122"/>
                <a:sym typeface="Tahoma" panose="020B0804030504040204" pitchFamily="2" charset="0"/>
              </a:rPr>
              <a:t>A</a:t>
            </a:r>
            <a:r>
              <a:rPr lang="zh-CN" altLang="en-US" dirty="0">
                <a:solidFill>
                  <a:srgbClr val="000000"/>
                </a:solidFill>
                <a:latin typeface="Tahoma" panose="020B0804030504040204"/>
                <a:ea typeface="宋体" panose="02010600030101010101" pitchFamily="2" charset="-122"/>
                <a:sym typeface="Tahoma" panose="020B0804030504040204" pitchFamily="2" charset="0"/>
              </a:rPr>
              <a:t>叫做</a:t>
            </a:r>
            <a:r>
              <a:rPr lang="zh-CN" altLang="en-US" dirty="0">
                <a:solidFill>
                  <a:srgbClr val="000000"/>
                </a:solidFill>
                <a:latin typeface="Times New Roman" panose="02020603050405020304" pitchFamily="18" charset="0"/>
                <a:ea typeface="宋体" panose="02010600030101010101" pitchFamily="2" charset="-122"/>
                <a:sym typeface="Times New Roman" panose="02020603050405020304" pitchFamily="18" charset="0"/>
              </a:rPr>
              <a:t>“</a:t>
            </a:r>
            <a:r>
              <a:rPr lang="zh-CN" altLang="en-US" dirty="0">
                <a:solidFill>
                  <a:srgbClr val="000000"/>
                </a:solidFill>
                <a:latin typeface="Tahoma" panose="020B0804030504040204"/>
                <a:ea typeface="宋体" panose="02010600030101010101" pitchFamily="2" charset="-122"/>
                <a:sym typeface="Tahoma" panose="020B0804030504040204" pitchFamily="2" charset="0"/>
              </a:rPr>
              <a:t>不平等面积</a:t>
            </a:r>
            <a:r>
              <a:rPr lang="zh-CN" altLang="en-US" dirty="0">
                <a:solidFill>
                  <a:srgbClr val="000000"/>
                </a:solidFill>
                <a:latin typeface="Times New Roman" panose="02020603050405020304" pitchFamily="18" charset="0"/>
                <a:ea typeface="宋体" panose="02010600030101010101" pitchFamily="2" charset="-122"/>
                <a:sym typeface="Times New Roman" panose="02020603050405020304" pitchFamily="18" charset="0"/>
              </a:rPr>
              <a:t>”</a:t>
            </a:r>
            <a:r>
              <a:rPr lang="zh-CN" altLang="en-US" dirty="0">
                <a:solidFill>
                  <a:srgbClr val="000000"/>
                </a:solidFill>
                <a:latin typeface="Tahoma" panose="020B0804030504040204"/>
                <a:ea typeface="宋体" panose="02010600030101010101" pitchFamily="2" charset="-122"/>
                <a:sym typeface="Tahoma" panose="020B0804030504040204" pitchFamily="2" charset="0"/>
              </a:rPr>
              <a:t>，</a:t>
            </a:r>
            <a:r>
              <a:rPr lang="en-US" altLang="zh-CN" dirty="0">
                <a:solidFill>
                  <a:srgbClr val="000000"/>
                </a:solidFill>
                <a:latin typeface="Tahoma" panose="020B0804030504040204"/>
                <a:ea typeface="宋体" panose="02010600030101010101" pitchFamily="2" charset="-122"/>
                <a:sym typeface="Tahoma" panose="020B0804030504040204" pitchFamily="2" charset="0"/>
              </a:rPr>
              <a:t>A+B</a:t>
            </a:r>
            <a:r>
              <a:rPr lang="zh-CN" altLang="en-US" dirty="0">
                <a:solidFill>
                  <a:srgbClr val="000000"/>
                </a:solidFill>
                <a:latin typeface="Tahoma" panose="020B0804030504040204"/>
                <a:ea typeface="宋体" panose="02010600030101010101" pitchFamily="2" charset="-122"/>
                <a:sym typeface="Tahoma" panose="020B0804030504040204" pitchFamily="2" charset="0"/>
              </a:rPr>
              <a:t>为</a:t>
            </a:r>
            <a:r>
              <a:rPr lang="zh-CN" altLang="en-US" dirty="0">
                <a:solidFill>
                  <a:srgbClr val="000000"/>
                </a:solidFill>
                <a:latin typeface="Times New Roman" panose="02020603050405020304" pitchFamily="18" charset="0"/>
                <a:ea typeface="宋体" panose="02010600030101010101" pitchFamily="2" charset="-122"/>
                <a:sym typeface="Times New Roman" panose="02020603050405020304" pitchFamily="18" charset="0"/>
              </a:rPr>
              <a:t>“</a:t>
            </a:r>
            <a:r>
              <a:rPr lang="zh-CN" altLang="en-US" dirty="0">
                <a:solidFill>
                  <a:srgbClr val="000000"/>
                </a:solidFill>
                <a:latin typeface="Tahoma" panose="020B0804030504040204"/>
                <a:ea typeface="宋体" panose="02010600030101010101" pitchFamily="2" charset="-122"/>
                <a:sym typeface="Tahoma" panose="020B0804030504040204" pitchFamily="2" charset="0"/>
              </a:rPr>
              <a:t>完全不平等面积</a:t>
            </a:r>
            <a:r>
              <a:rPr lang="zh-CN" altLang="en-US" dirty="0">
                <a:solidFill>
                  <a:srgbClr val="000000"/>
                </a:solidFill>
                <a:latin typeface="Times New Roman" panose="02020603050405020304" pitchFamily="18" charset="0"/>
                <a:ea typeface="宋体" panose="02010600030101010101" pitchFamily="2" charset="-122"/>
                <a:sym typeface="Times New Roman" panose="02020603050405020304" pitchFamily="18" charset="0"/>
              </a:rPr>
              <a:t>”</a:t>
            </a:r>
            <a:r>
              <a:rPr lang="zh-CN" altLang="en-US" dirty="0">
                <a:solidFill>
                  <a:srgbClr val="000000"/>
                </a:solidFill>
                <a:latin typeface="Tahoma" panose="020B0804030504040204"/>
                <a:ea typeface="宋体" panose="02010600030101010101" pitchFamily="2" charset="-122"/>
                <a:sym typeface="Tahoma" panose="020B0804030504040204" pitchFamily="2" charset="0"/>
              </a:rPr>
              <a:t>，那么，</a:t>
            </a:r>
            <a:r>
              <a:rPr lang="en-US" altLang="zh-CN" dirty="0">
                <a:solidFill>
                  <a:srgbClr val="000000"/>
                </a:solidFill>
                <a:latin typeface="Tahoma" panose="020B0804030504040204"/>
                <a:ea typeface="宋体" panose="02010600030101010101" pitchFamily="2" charset="-122"/>
                <a:sym typeface="Tahoma" panose="020B0804030504040204" pitchFamily="2" charset="0"/>
              </a:rPr>
              <a:t>A/(A+B)</a:t>
            </a:r>
            <a:r>
              <a:rPr lang="zh-CN" altLang="en-US" dirty="0">
                <a:solidFill>
                  <a:srgbClr val="000000"/>
                </a:solidFill>
                <a:latin typeface="Tahoma" panose="020B0804030504040204"/>
                <a:ea typeface="宋体" panose="02010600030101010101" pitchFamily="2" charset="-122"/>
                <a:sym typeface="Tahoma" panose="020B0804030504040204" pitchFamily="2" charset="0"/>
              </a:rPr>
              <a:t>就称为基尼系数。</a:t>
            </a:r>
            <a:endParaRPr lang="en-US" altLang="zh-CN" dirty="0">
              <a:solidFill>
                <a:srgbClr val="000000"/>
              </a:solidFill>
              <a:latin typeface="Tahoma" panose="020B0804030504040204"/>
              <a:ea typeface="宋体" panose="02010600030101010101" pitchFamily="2" charset="-122"/>
              <a:sym typeface="Tahoma" panose="020B0804030504040204" pitchFamily="2" charset="0"/>
            </a:endParaRPr>
          </a:p>
          <a:p>
            <a:pPr marL="0" marR="0" indent="0" algn="l" defTabSz="914400" rtl="0" eaLnBrk="1" fontAlgn="auto" latinLnBrk="0" hangingPunct="1">
              <a:lnSpc>
                <a:spcPct val="100000"/>
              </a:lnSpc>
              <a:spcBef>
                <a:spcPts val="0"/>
              </a:spcBef>
              <a:spcAft>
                <a:spcPts val="0"/>
              </a:spcAft>
              <a:buClrTx/>
              <a:buSzTx/>
              <a:buFontTx/>
              <a:buNone/>
              <a:defRPr/>
            </a:pPr>
            <a:r>
              <a:rPr lang="zh-CN" altLang="en-US" dirty="0"/>
              <a:t>基尼系数</a:t>
            </a:r>
            <a:r>
              <a:rPr lang="zh-CN" altLang="en-US" dirty="0">
                <a:solidFill>
                  <a:srgbClr val="FF0000"/>
                </a:solidFill>
              </a:rPr>
              <a:t>越小</a:t>
            </a:r>
            <a:r>
              <a:rPr lang="zh-CN" altLang="en-US" dirty="0"/>
              <a:t>，越</a:t>
            </a:r>
            <a:r>
              <a:rPr lang="zh-CN" altLang="en-US" dirty="0">
                <a:solidFill>
                  <a:srgbClr val="FF0000"/>
                </a:solidFill>
              </a:rPr>
              <a:t>平均</a:t>
            </a:r>
            <a:r>
              <a:rPr lang="zh-CN" altLang="en-US" dirty="0"/>
              <a:t>；基尼系数越大，越不平均。</a:t>
            </a:r>
            <a:endParaRPr lang="zh-CN" altLang="en-US" dirty="0"/>
          </a:p>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82796FF-FAED-45E4-A072-2840381394DD}"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7D2DA4D2-3D55-4F25-8E02-6A511FF95190}"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indent="0" algn="just">
              <a:buNone/>
            </a:pPr>
            <a:r>
              <a:rPr lang="zh-CN" altLang="en-US" sz="900" dirty="0"/>
              <a:t>现在学习第八讲，分配理论与生产要素价格的决定。这一讲具体包括了</a:t>
            </a:r>
            <a:r>
              <a:rPr lang="en-US" altLang="zh-CN" sz="900" dirty="0"/>
              <a:t>4</a:t>
            </a:r>
            <a:r>
              <a:rPr lang="zh-CN" altLang="en-US" sz="900" dirty="0"/>
              <a:t>方面内容：</a:t>
            </a:r>
            <a:endParaRPr lang="en-US" altLang="zh-CN" sz="900" dirty="0"/>
          </a:p>
          <a:p>
            <a:pPr indent="0" algn="just">
              <a:buNone/>
            </a:pPr>
            <a:r>
              <a:rPr lang="zh-CN" altLang="en-US" sz="900" kern="100" dirty="0">
                <a:cs typeface="Times New Roman" panose="02020603050405020304"/>
              </a:rPr>
              <a:t>一、分配理论基本问题</a:t>
            </a:r>
            <a:endParaRPr lang="en-US" altLang="zh-CN" sz="900" kern="100" dirty="0">
              <a:cs typeface="Times New Roman" panose="02020603050405020304"/>
            </a:endParaRPr>
          </a:p>
          <a:p>
            <a:pPr indent="0" algn="just">
              <a:buNone/>
            </a:pPr>
            <a:r>
              <a:rPr lang="zh-CN" altLang="en-US" sz="900" kern="100" dirty="0">
                <a:cs typeface="Times New Roman" panose="02020603050405020304"/>
              </a:rPr>
              <a:t>二、边际生产力理论与分配</a:t>
            </a:r>
            <a:endParaRPr lang="en-US" altLang="zh-CN" sz="900" kern="100" dirty="0">
              <a:cs typeface="Times New Roman" panose="02020603050405020304"/>
            </a:endParaRPr>
          </a:p>
          <a:p>
            <a:pPr indent="0" algn="just">
              <a:buNone/>
            </a:pPr>
            <a:r>
              <a:rPr lang="zh-CN" altLang="en-US" sz="900" kern="100" dirty="0">
                <a:cs typeface="Times New Roman" panose="02020603050405020304"/>
              </a:rPr>
              <a:t>三、均衡价格理论与分配</a:t>
            </a:r>
            <a:endParaRPr lang="en-US" altLang="zh-CN" sz="900" kern="100" dirty="0">
              <a:cs typeface="Times New Roman" panose="02020603050405020304"/>
            </a:endParaRPr>
          </a:p>
          <a:p>
            <a:pPr marL="0" marR="0" indent="0" algn="just" defTabSz="914400" rtl="0" eaLnBrk="1" fontAlgn="auto" latinLnBrk="0" hangingPunct="1">
              <a:lnSpc>
                <a:spcPct val="100000"/>
              </a:lnSpc>
              <a:spcBef>
                <a:spcPts val="0"/>
              </a:spcBef>
              <a:spcAft>
                <a:spcPts val="0"/>
              </a:spcAft>
              <a:buClrTx/>
              <a:buSzTx/>
              <a:buFontTx/>
              <a:buNone/>
              <a:defRPr/>
            </a:pPr>
            <a:r>
              <a:rPr lang="zh-CN" altLang="en-US" sz="900" kern="100" dirty="0">
                <a:cs typeface="Times New Roman" panose="02020603050405020304"/>
              </a:rPr>
              <a:t>四、洛伦兹曲线与基尼系数</a:t>
            </a:r>
            <a:endParaRPr lang="zh-CN" altLang="en-US" sz="900" dirty="0"/>
          </a:p>
          <a:p>
            <a:pPr marL="0" marR="0" lvl="0" indent="0" algn="l" defTabSz="914400" rtl="0" eaLnBrk="1" fontAlgn="auto" latinLnBrk="0" hangingPunct="1">
              <a:lnSpc>
                <a:spcPct val="100000"/>
              </a:lnSpc>
              <a:spcBef>
                <a:spcPts val="0"/>
              </a:spcBef>
              <a:spcAft>
                <a:spcPts val="0"/>
              </a:spcAft>
              <a:buClrTx/>
              <a:buSzTx/>
              <a:buFontTx/>
              <a:buNone/>
              <a:defRPr/>
            </a:pPr>
            <a:endParaRPr lang="zh-CN" altLang="zh-CN" sz="900" kern="100" dirty="0">
              <a:cs typeface="Times New Roman" panose="02020603050405020304"/>
            </a:endParaRPr>
          </a:p>
        </p:txBody>
      </p:sp>
      <p:sp>
        <p:nvSpPr>
          <p:cNvPr id="4" name="灯片编号占位符 3"/>
          <p:cNvSpPr>
            <a:spLocks noGrp="1"/>
          </p:cNvSpPr>
          <p:nvPr>
            <p:ph type="sldNum" sz="quarter" idx="5"/>
          </p:nvPr>
        </p:nvSpPr>
        <p:spPr/>
        <p:txBody>
          <a:bodyPr/>
          <a:lstStyle/>
          <a:p>
            <a:fld id="{7D2DA4D2-3D55-4F25-8E02-6A511FF95190}"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kern="100" dirty="0">
                <a:cs typeface="Times New Roman" panose="02020603050405020304"/>
              </a:rPr>
              <a:t>分配理论要理解几个基本问题：</a:t>
            </a:r>
            <a:endParaRPr lang="en-US" altLang="zh-CN" kern="100" dirty="0">
              <a:cs typeface="Times New Roman" panose="02020603050405020304"/>
            </a:endParaRPr>
          </a:p>
          <a:p>
            <a:r>
              <a:rPr lang="zh-CN" altLang="en-US" b="1" dirty="0"/>
              <a:t>一是分配理论是要解决为谁生产的问题（为谁赚钱）。</a:t>
            </a:r>
            <a:endParaRPr lang="zh-CN" altLang="en-US" b="1" dirty="0"/>
          </a:p>
          <a:p>
            <a:r>
              <a:rPr lang="zh-CN" altLang="en-US" b="1" dirty="0"/>
              <a:t>二是各生产要素的贡献及应得的收入（回报），这种收入就是生产要素的价格。</a:t>
            </a:r>
            <a:endParaRPr lang="zh-CN" altLang="en-US" b="1" dirty="0"/>
          </a:p>
          <a:p>
            <a:r>
              <a:rPr lang="zh-CN" altLang="en-US" b="1" dirty="0"/>
              <a:t>三是解决分配问题就是解决生产要素价格决定问题。</a:t>
            </a:r>
            <a:endParaRPr lang="en-US" altLang="zh-CN" b="1" dirty="0"/>
          </a:p>
          <a:p>
            <a:r>
              <a:rPr lang="zh-CN" altLang="en-US" b="1" dirty="0"/>
              <a:t>西方经济学中有两种基本分配理论：</a:t>
            </a:r>
            <a:endParaRPr lang="en-US" altLang="zh-CN" b="1" dirty="0"/>
          </a:p>
          <a:p>
            <a:pPr>
              <a:buNone/>
            </a:pPr>
            <a:r>
              <a:rPr lang="zh-CN" altLang="en-US" b="1" dirty="0"/>
              <a:t>一是边际生产力理论 。由美国经济学家克拉克提出。</a:t>
            </a:r>
            <a:endParaRPr lang="en-US" altLang="zh-CN" b="1" dirty="0"/>
          </a:p>
          <a:p>
            <a:pPr>
              <a:buNone/>
            </a:pPr>
            <a:r>
              <a:rPr lang="zh-CN" altLang="en-US" b="1" dirty="0"/>
              <a:t>另一个是 均衡价格理论。由英国经济学家马歇尔提出。</a:t>
            </a:r>
            <a:endParaRPr lang="zh-CN" altLang="en-US" dirty="0"/>
          </a:p>
          <a:p>
            <a:endParaRPr lang="zh-CN" altLang="en-US" b="1" dirty="0"/>
          </a:p>
          <a:p>
            <a:endParaRPr lang="zh-CN" altLang="en-US" dirty="0"/>
          </a:p>
        </p:txBody>
      </p:sp>
      <p:sp>
        <p:nvSpPr>
          <p:cNvPr id="4" name="灯片编号占位符 3"/>
          <p:cNvSpPr>
            <a:spLocks noGrp="1"/>
          </p:cNvSpPr>
          <p:nvPr>
            <p:ph type="sldNum" sz="quarter" idx="10"/>
          </p:nvPr>
        </p:nvSpPr>
        <p:spPr/>
        <p:txBody>
          <a:bodyPr/>
          <a:lstStyle/>
          <a:p>
            <a:fld id="{A8578E06-C2BB-45F6-905D-5746A34DE2AF}"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边际生产力理论。</a:t>
            </a:r>
            <a:r>
              <a:rPr lang="en-US" altLang="zh-CN" dirty="0"/>
              <a:t> </a:t>
            </a:r>
            <a:r>
              <a:rPr lang="zh-CN" altLang="zh-CN" dirty="0"/>
              <a:t>生产要素的需求取决于生产要素的</a:t>
            </a:r>
            <a:r>
              <a:rPr lang="zh-CN" altLang="zh-CN" dirty="0">
                <a:solidFill>
                  <a:srgbClr val="FF0000"/>
                </a:solidFill>
              </a:rPr>
              <a:t>边际生产力</a:t>
            </a:r>
            <a:r>
              <a:rPr lang="zh-CN" altLang="zh-CN" dirty="0"/>
              <a:t>。边际生产力越大，厂商愿意支付的价格就越高；边际生产力越小，厂商愿意支付的价格就越低。每增加一单位生产要素所增加的产量或收益</a:t>
            </a:r>
            <a:r>
              <a:rPr lang="zh-CN" altLang="zh-CN" dirty="0">
                <a:solidFill>
                  <a:srgbClr val="FF0000"/>
                </a:solidFill>
              </a:rPr>
              <a:t>递减</a:t>
            </a:r>
            <a:r>
              <a:rPr lang="zh-CN" altLang="en-US" dirty="0"/>
              <a:t>。 一般情况下考察资本和劳动的边际生产力而决定其利息和工资。</a:t>
            </a:r>
            <a:endParaRPr lang="zh-CN" altLang="en-US" dirty="0"/>
          </a:p>
        </p:txBody>
      </p:sp>
      <p:sp>
        <p:nvSpPr>
          <p:cNvPr id="4" name="灯片编号占位符 3"/>
          <p:cNvSpPr>
            <a:spLocks noGrp="1"/>
          </p:cNvSpPr>
          <p:nvPr>
            <p:ph type="sldNum" sz="quarter" idx="10"/>
          </p:nvPr>
        </p:nvSpPr>
        <p:spPr/>
        <p:txBody>
          <a:bodyPr/>
          <a:lstStyle/>
          <a:p>
            <a:fld id="{A8578E06-C2BB-45F6-905D-5746A34DE2AF}"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工资取决于劳动的边际生产力。当资本不变时，资本家雇佣的最后那个工人所增加的产量是劳动的边际生产力。它决定了所有工人的工资水平。</a:t>
            </a:r>
            <a:endParaRPr lang="zh-CN" altLang="en-US" dirty="0"/>
          </a:p>
        </p:txBody>
      </p:sp>
      <p:sp>
        <p:nvSpPr>
          <p:cNvPr id="4" name="灯片编号占位符 3"/>
          <p:cNvSpPr>
            <a:spLocks noGrp="1"/>
          </p:cNvSpPr>
          <p:nvPr>
            <p:ph type="sldNum" sz="quarter" idx="10"/>
          </p:nvPr>
        </p:nvSpPr>
        <p:spPr/>
        <p:txBody>
          <a:bodyPr/>
          <a:lstStyle/>
          <a:p>
            <a:fld id="{A8578E06-C2BB-45F6-905D-5746A34DE2AF}"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en-US" dirty="0">
                <a:latin typeface="宋体" panose="02010600030101010101" pitchFamily="2" charset="-122"/>
                <a:ea typeface="宋体" panose="02010600030101010101" pitchFamily="2" charset="-122"/>
              </a:rPr>
              <a:t>利息取决于资本的边际生产力。当劳动不变时，资本家所使用的最后那个单位资本所增加的产量是资本的边际生产力。它决定了利息率水平。</a:t>
            </a:r>
            <a:endParaRPr lang="zh-CN" altLang="en-US" dirty="0">
              <a:latin typeface="宋体" panose="02010600030101010101" pitchFamily="2" charset="-122"/>
              <a:ea typeface="宋体" panose="02010600030101010101" pitchFamily="2" charset="-122"/>
            </a:endParaRPr>
          </a:p>
          <a:p>
            <a:endParaRPr lang="zh-CN" altLang="en-US" dirty="0"/>
          </a:p>
        </p:txBody>
      </p:sp>
      <p:sp>
        <p:nvSpPr>
          <p:cNvPr id="4" name="灯片编号占位符 3"/>
          <p:cNvSpPr>
            <a:spLocks noGrp="1"/>
          </p:cNvSpPr>
          <p:nvPr>
            <p:ph type="sldNum" sz="quarter" idx="10"/>
          </p:nvPr>
        </p:nvSpPr>
        <p:spPr/>
        <p:txBody>
          <a:bodyPr/>
          <a:lstStyle/>
          <a:p>
            <a:fld id="{A8578E06-C2BB-45F6-905D-5746A34DE2AF}"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en-US" kern="100" dirty="0">
                <a:cs typeface="Times New Roman" panose="02020603050405020304"/>
              </a:rPr>
              <a:t>均衡价格理论与分配。包括</a:t>
            </a:r>
            <a:r>
              <a:rPr lang="zh-CN" altLang="en-US" dirty="0"/>
              <a:t>劳动与工资、资本和利息、土地与地租。</a:t>
            </a:r>
            <a:endParaRPr lang="en-US" altLang="zh-CN" dirty="0"/>
          </a:p>
          <a:p>
            <a:pPr marL="0" marR="0" indent="0" algn="l" defTabSz="914400" rtl="0" eaLnBrk="1" fontAlgn="auto" latinLnBrk="0" hangingPunct="1">
              <a:lnSpc>
                <a:spcPct val="100000"/>
              </a:lnSpc>
              <a:spcBef>
                <a:spcPts val="0"/>
              </a:spcBef>
              <a:spcAft>
                <a:spcPts val="0"/>
              </a:spcAft>
              <a:buClrTx/>
              <a:buSzTx/>
              <a:buFontTx/>
              <a:buNone/>
              <a:defRPr/>
            </a:pPr>
            <a:r>
              <a:rPr lang="zh-CN" altLang="en-US" dirty="0"/>
              <a:t>一、劳动与工资：劳动作为人力资源，其劳动供给涉及到消费者对其拥有的既定时间资源的分配，即在</a:t>
            </a:r>
            <a:r>
              <a:rPr lang="zh-CN" altLang="en-US" dirty="0">
                <a:solidFill>
                  <a:srgbClr val="FF0000"/>
                </a:solidFill>
              </a:rPr>
              <a:t>闲暇</a:t>
            </a:r>
            <a:r>
              <a:rPr lang="zh-CN" altLang="en-US" dirty="0"/>
              <a:t>和</a:t>
            </a:r>
            <a:r>
              <a:rPr lang="zh-CN" altLang="en-US" dirty="0">
                <a:solidFill>
                  <a:srgbClr val="FF0000"/>
                </a:solidFill>
              </a:rPr>
              <a:t>劳动</a:t>
            </a:r>
            <a:r>
              <a:rPr lang="zh-CN" altLang="en-US" dirty="0"/>
              <a:t>供给两种用途上的分配。</a:t>
            </a:r>
            <a:endParaRPr lang="zh-CN" altLang="en-US" dirty="0"/>
          </a:p>
          <a:p>
            <a:pPr marL="0" marR="0" indent="0" algn="l" defTabSz="914400" rtl="0" eaLnBrk="1" fontAlgn="auto" latinLnBrk="0" hangingPunct="1">
              <a:lnSpc>
                <a:spcPct val="100000"/>
              </a:lnSpc>
              <a:spcBef>
                <a:spcPts val="0"/>
              </a:spcBef>
              <a:spcAft>
                <a:spcPts val="0"/>
              </a:spcAft>
              <a:buClrTx/>
              <a:buSzTx/>
              <a:buFontTx/>
              <a:buNone/>
              <a:defRPr/>
            </a:pPr>
            <a:endParaRPr lang="en-US" altLang="zh-CN" dirty="0"/>
          </a:p>
          <a:p>
            <a:endParaRPr lang="zh-CN" altLang="en-US" dirty="0"/>
          </a:p>
        </p:txBody>
      </p:sp>
      <p:sp>
        <p:nvSpPr>
          <p:cNvPr id="4" name="灯片编号占位符 3"/>
          <p:cNvSpPr>
            <a:spLocks noGrp="1"/>
          </p:cNvSpPr>
          <p:nvPr>
            <p:ph type="sldNum" sz="quarter" idx="10"/>
          </p:nvPr>
        </p:nvSpPr>
        <p:spPr/>
        <p:txBody>
          <a:bodyPr/>
          <a:lstStyle/>
          <a:p>
            <a:fld id="{A8578E06-C2BB-45F6-905D-5746A34DE2AF}"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劳动供给曲线的特殊性：</a:t>
            </a:r>
            <a:r>
              <a:rPr lang="zh-CN" altLang="zh-CN" dirty="0"/>
              <a:t>工资率水平较低时，提高工资率水平，可导致劳动供给的增加；</a:t>
            </a:r>
            <a:r>
              <a:rPr lang="zh-CN" altLang="zh-CN" dirty="0">
                <a:solidFill>
                  <a:srgbClr val="FF0000"/>
                </a:solidFill>
              </a:rPr>
              <a:t>当工资率达到一定水平后，</a:t>
            </a:r>
            <a:r>
              <a:rPr lang="zh-CN" altLang="en-US" dirty="0">
                <a:solidFill>
                  <a:srgbClr val="FF0000"/>
                </a:solidFill>
              </a:rPr>
              <a:t>增加劳动供给提高收入给劳动者带来的效用可能小于闲暇给劳动者带来的效用，</a:t>
            </a:r>
            <a:r>
              <a:rPr lang="zh-CN" altLang="en-US" dirty="0"/>
              <a:t>因此工资率提高，</a:t>
            </a:r>
            <a:r>
              <a:rPr lang="zh-CN" altLang="zh-CN" dirty="0"/>
              <a:t>反而引起劳动供给的减少。</a:t>
            </a:r>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82796FF-FAED-45E4-A072-2840381394DD}"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劳动的均衡价格示意图，均衡点为</a:t>
            </a:r>
            <a:r>
              <a:rPr lang="en-US" altLang="zh-CN" dirty="0"/>
              <a:t>E</a:t>
            </a:r>
            <a:r>
              <a:rPr lang="zh-CN" altLang="en-US" dirty="0"/>
              <a:t>点，决定了均衡工资</a:t>
            </a:r>
            <a:r>
              <a:rPr lang="en-US" altLang="zh-CN" dirty="0"/>
              <a:t>W0</a:t>
            </a:r>
            <a:r>
              <a:rPr lang="zh-CN" altLang="en-US" dirty="0"/>
              <a:t>，均衡劳动数量</a:t>
            </a:r>
            <a:r>
              <a:rPr lang="en-US" altLang="zh-CN" dirty="0"/>
              <a:t>L0</a:t>
            </a:r>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82796FF-FAED-45E4-A072-2840381394DD}"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8" name="矩形 7"/>
          <p:cNvSpPr/>
          <p:nvPr userDrawn="1"/>
        </p:nvSpPr>
        <p:spPr>
          <a:xfrm>
            <a:off x="0" y="6684889"/>
            <a:ext cx="10309175" cy="11637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11041226" y="6684889"/>
            <a:ext cx="1150774" cy="116373"/>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10354020" y="6684889"/>
            <a:ext cx="642361" cy="116373"/>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userDrawn="1"/>
        </p:nvSpPr>
        <p:spPr>
          <a:xfrm>
            <a:off x="0" y="0"/>
            <a:ext cx="12192000" cy="864000"/>
          </a:xfrm>
          <a:prstGeom prst="rect">
            <a:avLst/>
          </a:prstGeom>
          <a:pattFill prst="dkUpDiag">
            <a:fgClr>
              <a:srgbClr val="2281BC"/>
            </a:fgClr>
            <a:bgClr>
              <a:srgbClr val="1C6D9E"/>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userDrawn="1"/>
        </p:nvSpPr>
        <p:spPr>
          <a:xfrm>
            <a:off x="0" y="0"/>
            <a:ext cx="12192000" cy="864000"/>
          </a:xfrm>
          <a:prstGeom prst="rect">
            <a:avLst/>
          </a:prstGeom>
          <a:gradFill flip="none" rotWithShape="1">
            <a:gsLst>
              <a:gs pos="70000">
                <a:srgbClr val="1A6492"/>
              </a:gs>
              <a:gs pos="100000">
                <a:srgbClr val="1C6D9E">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4" name="图片 13"/>
          <p:cNvPicPr>
            <a:picLocks noChangeAspect="1"/>
          </p:cNvPicPr>
          <p:nvPr userDrawn="1"/>
        </p:nvPicPr>
        <p:blipFill>
          <a:blip r:embed="rId2"/>
          <a:stretch>
            <a:fillRect/>
          </a:stretch>
        </p:blipFill>
        <p:spPr>
          <a:xfrm>
            <a:off x="9333470" y="146689"/>
            <a:ext cx="2818423" cy="630000"/>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D2B5F1FF-42EE-4A66-950B-C018075F6EC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BEE44D6-EF88-49D9-B840-4564D32ED9AF}"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bl">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1422400" y="381000"/>
            <a:ext cx="10160000" cy="1143000"/>
          </a:xfrm>
        </p:spPr>
        <p:txBody>
          <a:bodyPr/>
          <a:lstStyle/>
          <a:p>
            <a:r>
              <a:rPr lang="zh-CN" altLang="en-US"/>
              <a:t>单击此处编辑母版标题样式</a:t>
            </a:r>
            <a:endParaRPr lang="zh-CN" altLang="en-US"/>
          </a:p>
        </p:txBody>
      </p:sp>
      <p:sp>
        <p:nvSpPr>
          <p:cNvPr id="3" name="表格占位符 2"/>
          <p:cNvSpPr>
            <a:spLocks noGrp="1"/>
          </p:cNvSpPr>
          <p:nvPr>
            <p:ph type="tbl" idx="1"/>
          </p:nvPr>
        </p:nvSpPr>
        <p:spPr>
          <a:xfrm>
            <a:off x="1422400" y="1752600"/>
            <a:ext cx="10160000" cy="4114800"/>
          </a:xfrm>
        </p:spPr>
        <p:txBody>
          <a:bodyPr/>
          <a:lstStyle/>
          <a:p>
            <a:endParaRPr lang="zh-CN" altLang="en-US"/>
          </a:p>
        </p:txBody>
      </p:sp>
      <p:sp>
        <p:nvSpPr>
          <p:cNvPr id="4" name="日期占位符 3"/>
          <p:cNvSpPr>
            <a:spLocks noGrp="1"/>
          </p:cNvSpPr>
          <p:nvPr>
            <p:ph type="dt" sz="half" idx="10"/>
          </p:nvPr>
        </p:nvSpPr>
        <p:spPr>
          <a:xfrm>
            <a:off x="1352551" y="6107113"/>
            <a:ext cx="2540000" cy="457200"/>
          </a:xfrm>
        </p:spPr>
        <p:txBody>
          <a:bodyPr/>
          <a:lstStyle>
            <a:lvl1pPr>
              <a:defRPr/>
            </a:lvl1pPr>
          </a:lstStyle>
          <a:p>
            <a:endParaRPr lang="en-US" altLang="zh-CN"/>
          </a:p>
        </p:txBody>
      </p:sp>
      <p:sp>
        <p:nvSpPr>
          <p:cNvPr id="5" name="页脚占位符 4"/>
          <p:cNvSpPr>
            <a:spLocks noGrp="1"/>
          </p:cNvSpPr>
          <p:nvPr>
            <p:ph type="ftr" sz="quarter" idx="11"/>
          </p:nvPr>
        </p:nvSpPr>
        <p:spPr>
          <a:xfrm>
            <a:off x="4603751" y="6107113"/>
            <a:ext cx="3860800" cy="457200"/>
          </a:xfrm>
        </p:spPr>
        <p:txBody>
          <a:bodyPr/>
          <a:lstStyle>
            <a:lvl1pPr>
              <a:defRPr/>
            </a:lvl1pPr>
          </a:lstStyle>
          <a:p>
            <a:endParaRPr lang="en-US" altLang="zh-CN"/>
          </a:p>
        </p:txBody>
      </p:sp>
      <p:sp>
        <p:nvSpPr>
          <p:cNvPr id="6" name="灯片编号占位符 5"/>
          <p:cNvSpPr>
            <a:spLocks noGrp="1"/>
          </p:cNvSpPr>
          <p:nvPr>
            <p:ph type="sldNum" sz="quarter" idx="12"/>
          </p:nvPr>
        </p:nvSpPr>
        <p:spPr>
          <a:xfrm>
            <a:off x="9175751" y="6107113"/>
            <a:ext cx="2540000" cy="457200"/>
          </a:xfrm>
        </p:spPr>
        <p:txBody>
          <a:bodyPr/>
          <a:lstStyle>
            <a:lvl1pPr>
              <a:defRPr/>
            </a:lvl1pPr>
          </a:lstStyle>
          <a:p>
            <a:fld id="{93CBEED8-9D75-4D8B-831C-46003CDC7967}" type="slidenum">
              <a:rPr lang="zh-CN" altLang="en-US"/>
            </a:fld>
            <a:endParaRPr lang="en-US" altLang="zh-CN"/>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6"/>
            <a:ext cx="10363200" cy="1470025"/>
          </a:xfrm>
        </p:spPr>
        <p:txBody>
          <a:bodyPr/>
          <a:lstStyle/>
          <a:p>
            <a:r>
              <a:rPr lang="zh-CN" altLang="en-US"/>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D2B5F1FF-42EE-4A66-950B-C018075F6EC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BEE44D6-EF88-49D9-B840-4564D32ED9AF}"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01">
    <p:spTree>
      <p:nvGrpSpPr>
        <p:cNvPr id="1" name=""/>
        <p:cNvGrpSpPr/>
        <p:nvPr/>
      </p:nvGrpSpPr>
      <p:grpSpPr>
        <a:xfrm>
          <a:off x="0" y="0"/>
          <a:ext cx="0" cy="0"/>
          <a:chOff x="0" y="0"/>
          <a:chExt cx="0" cy="0"/>
        </a:xfrm>
      </p:grpSpPr>
      <p:sp>
        <p:nvSpPr>
          <p:cNvPr id="9" name="矩形 8"/>
          <p:cNvSpPr/>
          <p:nvPr userDrawn="1"/>
        </p:nvSpPr>
        <p:spPr>
          <a:xfrm>
            <a:off x="0" y="6684889"/>
            <a:ext cx="10309175" cy="11637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11041226" y="6684889"/>
            <a:ext cx="1150774" cy="116373"/>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userDrawn="1"/>
        </p:nvSpPr>
        <p:spPr>
          <a:xfrm>
            <a:off x="10354020" y="6684889"/>
            <a:ext cx="642361" cy="116373"/>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userDrawn="1"/>
        </p:nvSpPr>
        <p:spPr>
          <a:xfrm>
            <a:off x="0" y="0"/>
            <a:ext cx="12192000" cy="864000"/>
          </a:xfrm>
          <a:prstGeom prst="rect">
            <a:avLst/>
          </a:prstGeom>
          <a:pattFill prst="dkUpDiag">
            <a:fgClr>
              <a:srgbClr val="2281BC"/>
            </a:fgClr>
            <a:bgClr>
              <a:srgbClr val="1C6D9E"/>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userDrawn="1"/>
        </p:nvSpPr>
        <p:spPr>
          <a:xfrm>
            <a:off x="0" y="0"/>
            <a:ext cx="12192000" cy="864000"/>
          </a:xfrm>
          <a:prstGeom prst="rect">
            <a:avLst/>
          </a:prstGeom>
          <a:gradFill flip="none" rotWithShape="1">
            <a:gsLst>
              <a:gs pos="70000">
                <a:srgbClr val="1A6492"/>
              </a:gs>
              <a:gs pos="100000">
                <a:srgbClr val="1C6D9E">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圆角 6"/>
          <p:cNvSpPr/>
          <p:nvPr userDrawn="1"/>
        </p:nvSpPr>
        <p:spPr>
          <a:xfrm>
            <a:off x="713663" y="203701"/>
            <a:ext cx="4832697" cy="454998"/>
          </a:xfrm>
          <a:prstGeom prst="roundRect">
            <a:avLst>
              <a:gd name="adj" fmla="val 27804"/>
            </a:avLst>
          </a:prstGeom>
          <a:solidFill>
            <a:schemeClr val="bg1"/>
          </a:solidFill>
          <a:ln w="25400">
            <a:solidFill>
              <a:srgbClr val="50C6F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269875">
              <a:lnSpc>
                <a:spcPct val="100000"/>
              </a:lnSpc>
            </a:pPr>
            <a:endParaRPr lang="zh-CN" altLang="en-US" sz="2000" b="1" dirty="0">
              <a:solidFill>
                <a:schemeClr val="accent2"/>
              </a:solidFill>
              <a:cs typeface="+mn-ea"/>
              <a:sym typeface="+mn-lt"/>
            </a:endParaRPr>
          </a:p>
        </p:txBody>
      </p:sp>
      <p:pic>
        <p:nvPicPr>
          <p:cNvPr id="8" name="图片 7"/>
          <p:cNvPicPr>
            <a:picLocks noChangeAspect="1"/>
          </p:cNvPicPr>
          <p:nvPr userDrawn="1"/>
        </p:nvPicPr>
        <p:blipFill>
          <a:blip r:embed="rId2"/>
          <a:stretch>
            <a:fillRect/>
          </a:stretch>
        </p:blipFill>
        <p:spPr>
          <a:xfrm>
            <a:off x="179700" y="78736"/>
            <a:ext cx="754541" cy="706282"/>
          </a:xfrm>
          <a:prstGeom prst="rect">
            <a:avLst/>
          </a:prstGeom>
        </p:spPr>
      </p:pic>
      <p:sp>
        <p:nvSpPr>
          <p:cNvPr id="2" name="矩形 1"/>
          <p:cNvSpPr/>
          <p:nvPr userDrawn="1"/>
        </p:nvSpPr>
        <p:spPr>
          <a:xfrm>
            <a:off x="986738" y="240790"/>
            <a:ext cx="5109261" cy="400110"/>
          </a:xfrm>
          <a:prstGeom prst="rect">
            <a:avLst/>
          </a:prstGeom>
        </p:spPr>
        <p:txBody>
          <a:bodyPr wrap="square" anchor="ctr">
            <a:spAutoFit/>
          </a:bodyPr>
          <a:lstStyle/>
          <a:p>
            <a:pPr algn="l"/>
            <a:r>
              <a:rPr lang="zh-CN" altLang="en-US" sz="2000" b="1" dirty="0">
                <a:solidFill>
                  <a:srgbClr val="236CA9"/>
                </a:solidFill>
                <a:latin typeface="+mj-ea"/>
                <a:ea typeface="+mj-ea"/>
              </a:rPr>
              <a:t>一、分配理论基本问题</a:t>
            </a:r>
            <a:endParaRPr lang="zh-CN" altLang="en-US" sz="2000" b="1" dirty="0">
              <a:solidFill>
                <a:srgbClr val="236CA9"/>
              </a:solidFill>
              <a:latin typeface="+mj-ea"/>
              <a:ea typeface="+mj-ea"/>
            </a:endParaRPr>
          </a:p>
        </p:txBody>
      </p:sp>
      <p:pic>
        <p:nvPicPr>
          <p:cNvPr id="15" name="图片 14"/>
          <p:cNvPicPr>
            <a:picLocks noChangeAspect="1"/>
          </p:cNvPicPr>
          <p:nvPr userDrawn="1"/>
        </p:nvPicPr>
        <p:blipFill>
          <a:blip r:embed="rId3"/>
          <a:stretch>
            <a:fillRect/>
          </a:stretch>
        </p:blipFill>
        <p:spPr>
          <a:xfrm>
            <a:off x="9333470" y="146689"/>
            <a:ext cx="2818423" cy="630000"/>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02">
    <p:spTree>
      <p:nvGrpSpPr>
        <p:cNvPr id="1" name=""/>
        <p:cNvGrpSpPr/>
        <p:nvPr/>
      </p:nvGrpSpPr>
      <p:grpSpPr>
        <a:xfrm>
          <a:off x="0" y="0"/>
          <a:ext cx="0" cy="0"/>
          <a:chOff x="0" y="0"/>
          <a:chExt cx="0" cy="0"/>
        </a:xfrm>
      </p:grpSpPr>
      <p:sp>
        <p:nvSpPr>
          <p:cNvPr id="7" name="矩形 6"/>
          <p:cNvSpPr/>
          <p:nvPr userDrawn="1"/>
        </p:nvSpPr>
        <p:spPr>
          <a:xfrm>
            <a:off x="0" y="6684889"/>
            <a:ext cx="10309175" cy="11637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userDrawn="1"/>
        </p:nvSpPr>
        <p:spPr>
          <a:xfrm>
            <a:off x="11041226" y="6684889"/>
            <a:ext cx="1150774" cy="116373"/>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10354020" y="6684889"/>
            <a:ext cx="642361" cy="116373"/>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0" y="0"/>
            <a:ext cx="12192000" cy="864000"/>
          </a:xfrm>
          <a:prstGeom prst="rect">
            <a:avLst/>
          </a:prstGeom>
          <a:pattFill prst="dkUpDiag">
            <a:fgClr>
              <a:srgbClr val="2281BC"/>
            </a:fgClr>
            <a:bgClr>
              <a:srgbClr val="1C6D9E"/>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userDrawn="1"/>
        </p:nvSpPr>
        <p:spPr>
          <a:xfrm>
            <a:off x="0" y="0"/>
            <a:ext cx="12192000" cy="864000"/>
          </a:xfrm>
          <a:prstGeom prst="rect">
            <a:avLst/>
          </a:prstGeom>
          <a:gradFill flip="none" rotWithShape="1">
            <a:gsLst>
              <a:gs pos="70000">
                <a:srgbClr val="1A6492"/>
              </a:gs>
              <a:gs pos="100000">
                <a:srgbClr val="1C6D9E">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圆角 11"/>
          <p:cNvSpPr/>
          <p:nvPr userDrawn="1"/>
        </p:nvSpPr>
        <p:spPr>
          <a:xfrm>
            <a:off x="713663" y="203701"/>
            <a:ext cx="4832697" cy="454998"/>
          </a:xfrm>
          <a:prstGeom prst="roundRect">
            <a:avLst>
              <a:gd name="adj" fmla="val 27804"/>
            </a:avLst>
          </a:prstGeom>
          <a:solidFill>
            <a:schemeClr val="bg1"/>
          </a:solidFill>
          <a:ln w="25400">
            <a:solidFill>
              <a:srgbClr val="50C6F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269875">
              <a:lnSpc>
                <a:spcPct val="100000"/>
              </a:lnSpc>
            </a:pPr>
            <a:endParaRPr lang="zh-CN" altLang="en-US" sz="2000" b="1" dirty="0">
              <a:solidFill>
                <a:schemeClr val="accent2"/>
              </a:solidFill>
              <a:cs typeface="+mn-ea"/>
              <a:sym typeface="+mn-lt"/>
            </a:endParaRPr>
          </a:p>
        </p:txBody>
      </p:sp>
      <p:pic>
        <p:nvPicPr>
          <p:cNvPr id="13" name="图片 12"/>
          <p:cNvPicPr>
            <a:picLocks noChangeAspect="1"/>
          </p:cNvPicPr>
          <p:nvPr userDrawn="1"/>
        </p:nvPicPr>
        <p:blipFill>
          <a:blip r:embed="rId2"/>
          <a:stretch>
            <a:fillRect/>
          </a:stretch>
        </p:blipFill>
        <p:spPr>
          <a:xfrm>
            <a:off x="179700" y="78736"/>
            <a:ext cx="754541" cy="706282"/>
          </a:xfrm>
          <a:prstGeom prst="rect">
            <a:avLst/>
          </a:prstGeom>
        </p:spPr>
      </p:pic>
      <p:sp>
        <p:nvSpPr>
          <p:cNvPr id="18" name="矩形 17"/>
          <p:cNvSpPr/>
          <p:nvPr userDrawn="1"/>
        </p:nvSpPr>
        <p:spPr>
          <a:xfrm>
            <a:off x="986738" y="240790"/>
            <a:ext cx="5109261" cy="400110"/>
          </a:xfrm>
          <a:prstGeom prst="rect">
            <a:avLst/>
          </a:prstGeom>
        </p:spPr>
        <p:txBody>
          <a:bodyPr wrap="square" anchor="ctr">
            <a:spAutoFit/>
          </a:bodyPr>
          <a:lstStyle/>
          <a:p>
            <a:pPr algn="l"/>
            <a:r>
              <a:rPr lang="zh-CN" altLang="en-US" sz="2000" b="1" dirty="0">
                <a:solidFill>
                  <a:srgbClr val="236CA9"/>
                </a:solidFill>
                <a:latin typeface="+mj-ea"/>
                <a:ea typeface="+mj-ea"/>
              </a:rPr>
              <a:t>二、边际生产力理论与分配</a:t>
            </a:r>
            <a:endParaRPr lang="zh-CN" altLang="en-US" sz="2000" b="1" dirty="0">
              <a:solidFill>
                <a:srgbClr val="236CA9"/>
              </a:solidFill>
              <a:latin typeface="+mj-ea"/>
              <a:ea typeface="+mj-ea"/>
            </a:endParaRPr>
          </a:p>
        </p:txBody>
      </p:sp>
      <p:pic>
        <p:nvPicPr>
          <p:cNvPr id="15" name="图片 14"/>
          <p:cNvPicPr>
            <a:picLocks noChangeAspect="1"/>
          </p:cNvPicPr>
          <p:nvPr userDrawn="1"/>
        </p:nvPicPr>
        <p:blipFill>
          <a:blip r:embed="rId3"/>
          <a:stretch>
            <a:fillRect/>
          </a:stretch>
        </p:blipFill>
        <p:spPr>
          <a:xfrm>
            <a:off x="9333470" y="146689"/>
            <a:ext cx="2818423" cy="630000"/>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03">
    <p:spTree>
      <p:nvGrpSpPr>
        <p:cNvPr id="1" name=""/>
        <p:cNvGrpSpPr/>
        <p:nvPr/>
      </p:nvGrpSpPr>
      <p:grpSpPr>
        <a:xfrm>
          <a:off x="0" y="0"/>
          <a:ext cx="0" cy="0"/>
          <a:chOff x="0" y="0"/>
          <a:chExt cx="0" cy="0"/>
        </a:xfrm>
      </p:grpSpPr>
      <p:sp>
        <p:nvSpPr>
          <p:cNvPr id="8" name="矩形 7"/>
          <p:cNvSpPr/>
          <p:nvPr userDrawn="1"/>
        </p:nvSpPr>
        <p:spPr>
          <a:xfrm>
            <a:off x="0" y="6684889"/>
            <a:ext cx="10309175" cy="11637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11041226" y="6684889"/>
            <a:ext cx="1150774" cy="116373"/>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10354020" y="6684889"/>
            <a:ext cx="642361" cy="116373"/>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userDrawn="1"/>
        </p:nvSpPr>
        <p:spPr>
          <a:xfrm>
            <a:off x="0" y="0"/>
            <a:ext cx="12192000" cy="864000"/>
          </a:xfrm>
          <a:prstGeom prst="rect">
            <a:avLst/>
          </a:prstGeom>
          <a:pattFill prst="dkUpDiag">
            <a:fgClr>
              <a:srgbClr val="2281BC"/>
            </a:fgClr>
            <a:bgClr>
              <a:srgbClr val="1C6D9E"/>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userDrawn="1"/>
        </p:nvSpPr>
        <p:spPr>
          <a:xfrm>
            <a:off x="0" y="0"/>
            <a:ext cx="12192000" cy="864000"/>
          </a:xfrm>
          <a:prstGeom prst="rect">
            <a:avLst/>
          </a:prstGeom>
          <a:gradFill flip="none" rotWithShape="1">
            <a:gsLst>
              <a:gs pos="70000">
                <a:srgbClr val="1A6492"/>
              </a:gs>
              <a:gs pos="100000">
                <a:srgbClr val="1C6D9E">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圆角 12"/>
          <p:cNvSpPr/>
          <p:nvPr userDrawn="1"/>
        </p:nvSpPr>
        <p:spPr>
          <a:xfrm>
            <a:off x="713663" y="203701"/>
            <a:ext cx="4832697" cy="454998"/>
          </a:xfrm>
          <a:prstGeom prst="roundRect">
            <a:avLst>
              <a:gd name="adj" fmla="val 27804"/>
            </a:avLst>
          </a:prstGeom>
          <a:solidFill>
            <a:schemeClr val="bg1"/>
          </a:solidFill>
          <a:ln w="25400">
            <a:solidFill>
              <a:srgbClr val="50C6F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269875">
              <a:lnSpc>
                <a:spcPct val="100000"/>
              </a:lnSpc>
            </a:pPr>
            <a:endParaRPr lang="zh-CN" altLang="en-US" sz="2000" b="1" dirty="0">
              <a:solidFill>
                <a:schemeClr val="accent2"/>
              </a:solidFill>
              <a:cs typeface="+mn-ea"/>
              <a:sym typeface="+mn-lt"/>
            </a:endParaRPr>
          </a:p>
        </p:txBody>
      </p:sp>
      <p:pic>
        <p:nvPicPr>
          <p:cNvPr id="14" name="图片 13"/>
          <p:cNvPicPr>
            <a:picLocks noChangeAspect="1"/>
          </p:cNvPicPr>
          <p:nvPr userDrawn="1"/>
        </p:nvPicPr>
        <p:blipFill>
          <a:blip r:embed="rId2"/>
          <a:stretch>
            <a:fillRect/>
          </a:stretch>
        </p:blipFill>
        <p:spPr>
          <a:xfrm>
            <a:off x="179700" y="78736"/>
            <a:ext cx="754541" cy="706282"/>
          </a:xfrm>
          <a:prstGeom prst="rect">
            <a:avLst/>
          </a:prstGeom>
        </p:spPr>
      </p:pic>
      <p:sp>
        <p:nvSpPr>
          <p:cNvPr id="19" name="矩形 18"/>
          <p:cNvSpPr/>
          <p:nvPr userDrawn="1"/>
        </p:nvSpPr>
        <p:spPr>
          <a:xfrm>
            <a:off x="986738" y="240790"/>
            <a:ext cx="5109261" cy="400110"/>
          </a:xfrm>
          <a:prstGeom prst="rect">
            <a:avLst/>
          </a:prstGeom>
        </p:spPr>
        <p:txBody>
          <a:bodyPr wrap="square" anchor="ctr">
            <a:spAutoFit/>
          </a:bodyPr>
          <a:lstStyle/>
          <a:p>
            <a:pPr algn="l"/>
            <a:r>
              <a:rPr lang="zh-CN" altLang="en-US" sz="2000" b="1" dirty="0">
                <a:solidFill>
                  <a:srgbClr val="236CA9"/>
                </a:solidFill>
                <a:latin typeface="+mj-ea"/>
                <a:ea typeface="+mj-ea"/>
              </a:rPr>
              <a:t>三、均衡价格理论与分配</a:t>
            </a:r>
            <a:endParaRPr lang="zh-CN" altLang="en-US" sz="2000" b="1" dirty="0">
              <a:solidFill>
                <a:srgbClr val="236CA9"/>
              </a:solidFill>
              <a:latin typeface="+mj-ea"/>
              <a:ea typeface="+mj-ea"/>
            </a:endParaRPr>
          </a:p>
        </p:txBody>
      </p:sp>
      <p:pic>
        <p:nvPicPr>
          <p:cNvPr id="16" name="图片 15"/>
          <p:cNvPicPr>
            <a:picLocks noChangeAspect="1"/>
          </p:cNvPicPr>
          <p:nvPr userDrawn="1"/>
        </p:nvPicPr>
        <p:blipFill>
          <a:blip r:embed="rId3"/>
          <a:stretch>
            <a:fillRect/>
          </a:stretch>
        </p:blipFill>
        <p:spPr>
          <a:xfrm>
            <a:off x="9333470" y="146689"/>
            <a:ext cx="2818423" cy="630000"/>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04">
    <p:spTree>
      <p:nvGrpSpPr>
        <p:cNvPr id="1" name=""/>
        <p:cNvGrpSpPr/>
        <p:nvPr/>
      </p:nvGrpSpPr>
      <p:grpSpPr>
        <a:xfrm>
          <a:off x="0" y="0"/>
          <a:ext cx="0" cy="0"/>
          <a:chOff x="0" y="0"/>
          <a:chExt cx="0" cy="0"/>
        </a:xfrm>
      </p:grpSpPr>
      <p:sp>
        <p:nvSpPr>
          <p:cNvPr id="8" name="矩形 7"/>
          <p:cNvSpPr/>
          <p:nvPr userDrawn="1"/>
        </p:nvSpPr>
        <p:spPr>
          <a:xfrm>
            <a:off x="0" y="6684889"/>
            <a:ext cx="10309175" cy="11637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11041226" y="6684889"/>
            <a:ext cx="1150774" cy="116373"/>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10354020" y="6684889"/>
            <a:ext cx="642361" cy="116373"/>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userDrawn="1"/>
        </p:nvSpPr>
        <p:spPr>
          <a:xfrm>
            <a:off x="0" y="0"/>
            <a:ext cx="12192000" cy="864000"/>
          </a:xfrm>
          <a:prstGeom prst="rect">
            <a:avLst/>
          </a:prstGeom>
          <a:pattFill prst="dkUpDiag">
            <a:fgClr>
              <a:srgbClr val="2281BC"/>
            </a:fgClr>
            <a:bgClr>
              <a:srgbClr val="1C6D9E"/>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userDrawn="1"/>
        </p:nvSpPr>
        <p:spPr>
          <a:xfrm>
            <a:off x="0" y="0"/>
            <a:ext cx="12192000" cy="864000"/>
          </a:xfrm>
          <a:prstGeom prst="rect">
            <a:avLst/>
          </a:prstGeom>
          <a:gradFill flip="none" rotWithShape="1">
            <a:gsLst>
              <a:gs pos="70000">
                <a:srgbClr val="1A6492"/>
              </a:gs>
              <a:gs pos="100000">
                <a:srgbClr val="1C6D9E">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圆角 12"/>
          <p:cNvSpPr/>
          <p:nvPr userDrawn="1"/>
        </p:nvSpPr>
        <p:spPr>
          <a:xfrm>
            <a:off x="713663" y="203701"/>
            <a:ext cx="4832697" cy="454998"/>
          </a:xfrm>
          <a:prstGeom prst="roundRect">
            <a:avLst>
              <a:gd name="adj" fmla="val 27804"/>
            </a:avLst>
          </a:prstGeom>
          <a:solidFill>
            <a:schemeClr val="bg1"/>
          </a:solidFill>
          <a:ln w="25400">
            <a:solidFill>
              <a:srgbClr val="50C6F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269875">
              <a:lnSpc>
                <a:spcPct val="100000"/>
              </a:lnSpc>
            </a:pPr>
            <a:endParaRPr lang="zh-CN" altLang="en-US" sz="2000" b="1" dirty="0">
              <a:solidFill>
                <a:schemeClr val="accent2"/>
              </a:solidFill>
              <a:cs typeface="+mn-ea"/>
              <a:sym typeface="+mn-lt"/>
            </a:endParaRPr>
          </a:p>
        </p:txBody>
      </p:sp>
      <p:pic>
        <p:nvPicPr>
          <p:cNvPr id="14" name="图片 13"/>
          <p:cNvPicPr>
            <a:picLocks noChangeAspect="1"/>
          </p:cNvPicPr>
          <p:nvPr userDrawn="1"/>
        </p:nvPicPr>
        <p:blipFill>
          <a:blip r:embed="rId2"/>
          <a:stretch>
            <a:fillRect/>
          </a:stretch>
        </p:blipFill>
        <p:spPr>
          <a:xfrm>
            <a:off x="179700" y="78736"/>
            <a:ext cx="754541" cy="706282"/>
          </a:xfrm>
          <a:prstGeom prst="rect">
            <a:avLst/>
          </a:prstGeom>
        </p:spPr>
      </p:pic>
      <p:sp>
        <p:nvSpPr>
          <p:cNvPr id="19" name="矩形 18"/>
          <p:cNvSpPr/>
          <p:nvPr userDrawn="1"/>
        </p:nvSpPr>
        <p:spPr>
          <a:xfrm>
            <a:off x="986738" y="240790"/>
            <a:ext cx="5109261" cy="400110"/>
          </a:xfrm>
          <a:prstGeom prst="rect">
            <a:avLst/>
          </a:prstGeom>
        </p:spPr>
        <p:txBody>
          <a:bodyPr wrap="square" anchor="ctr">
            <a:spAutoFit/>
          </a:bodyPr>
          <a:lstStyle/>
          <a:p>
            <a:pPr algn="l"/>
            <a:r>
              <a:rPr lang="zh-CN" altLang="en-US" sz="2000" b="1" dirty="0">
                <a:solidFill>
                  <a:srgbClr val="236CA9"/>
                </a:solidFill>
                <a:latin typeface="+mj-ea"/>
                <a:ea typeface="+mj-ea"/>
              </a:rPr>
              <a:t>四、洛伦兹曲线与基尼系数</a:t>
            </a:r>
            <a:endParaRPr lang="zh-CN" altLang="en-US" sz="2000" b="1" dirty="0">
              <a:solidFill>
                <a:srgbClr val="236CA9"/>
              </a:solidFill>
              <a:latin typeface="+mj-ea"/>
              <a:ea typeface="+mj-ea"/>
            </a:endParaRPr>
          </a:p>
        </p:txBody>
      </p:sp>
      <p:pic>
        <p:nvPicPr>
          <p:cNvPr id="16" name="图片 15"/>
          <p:cNvPicPr>
            <a:picLocks noChangeAspect="1"/>
          </p:cNvPicPr>
          <p:nvPr userDrawn="1"/>
        </p:nvPicPr>
        <p:blipFill>
          <a:blip r:embed="rId3"/>
          <a:stretch>
            <a:fillRect/>
          </a:stretch>
        </p:blipFill>
        <p:spPr>
          <a:xfrm>
            <a:off x="9333470" y="146689"/>
            <a:ext cx="2818423" cy="630000"/>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PT">
    <p:bg>
      <p:bgPr>
        <a:gradFill>
          <a:gsLst>
            <a:gs pos="0">
              <a:srgbClr val="307AB1"/>
            </a:gs>
            <a:gs pos="100000">
              <a:srgbClr val="1C4572"/>
            </a:gs>
          </a:gsLst>
          <a:lin ang="5400000" scaled="1"/>
        </a:gradFill>
        <a:effectLst/>
      </p:bgPr>
    </p:bg>
    <p:spTree>
      <p:nvGrpSpPr>
        <p:cNvPr id="1" name=""/>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2B76257A-3DF3-4E45-B103-135C9D785D1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B9DF052-D032-48F6-8C77-8857513F7384}"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2B76257A-3DF3-4E45-B103-135C9D785D1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B9DF052-D032-48F6-8C77-8857513F738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B76257A-3DF3-4E45-B103-135C9D785D1E}"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B9DF052-D032-48F6-8C77-8857513F7384}"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9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9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9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6.xml"/><Relationship Id="rId3" Type="http://schemas.openxmlformats.org/officeDocument/2006/relationships/themeOverride" Target="../theme/themeOverride1.xml"/><Relationship Id="rId2" Type="http://schemas.openxmlformats.org/officeDocument/2006/relationships/image" Target="../media/image3.png"/><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3.xml"/><Relationship Id="rId1" Type="http://schemas.openxmlformats.org/officeDocument/2006/relationships/image" Target="../media/image9.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3.xml"/><Relationship Id="rId1" Type="http://schemas.openxmlformats.org/officeDocument/2006/relationships/image" Target="../media/image10.png"/></Relationships>
</file>

<file path=ppt/slides/_rels/slide12.xml.rels><?xml version="1.0" encoding="UTF-8" standalone="yes"?>
<Relationships xmlns="http://schemas.openxmlformats.org/package/2006/relationships"><Relationship Id="rId4" Type="http://schemas.openxmlformats.org/officeDocument/2006/relationships/notesSlide" Target="../notesSlides/notesSlide7.xml"/><Relationship Id="rId3" Type="http://schemas.openxmlformats.org/officeDocument/2006/relationships/slideLayout" Target="../slideLayouts/slideLayout4.xml"/><Relationship Id="rId2" Type="http://schemas.openxmlformats.org/officeDocument/2006/relationships/image" Target="../media/image1.svg"/><Relationship Id="rId1" Type="http://schemas.openxmlformats.org/officeDocument/2006/relationships/image" Target="../media/image11.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4.xml"/><Relationship Id="rId1" Type="http://schemas.openxmlformats.org/officeDocument/2006/relationships/image" Target="../media/image12.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4.xml"/><Relationship Id="rId1" Type="http://schemas.openxmlformats.org/officeDocument/2006/relationships/image" Target="../media/image13.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4.xml"/><Relationship Id="rId1" Type="http://schemas.openxmlformats.org/officeDocument/2006/relationships/image" Target="../media/image14.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4.xml"/><Relationship Id="rId1" Type="http://schemas.openxmlformats.org/officeDocument/2006/relationships/image" Target="../media/image15.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4.xml"/><Relationship Id="rId1" Type="http://schemas.openxmlformats.org/officeDocument/2006/relationships/image" Target="../media/image16.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5" Type="http://schemas.openxmlformats.org/officeDocument/2006/relationships/notesSlide" Target="../notesSlides/notesSlide2.xml"/><Relationship Id="rId4" Type="http://schemas.openxmlformats.org/officeDocument/2006/relationships/slideLayout" Target="../slideLayouts/slideLayout2.xml"/><Relationship Id="rId3" Type="http://schemas.openxmlformats.org/officeDocument/2006/relationships/themeOverride" Target="../theme/themeOverride2.xml"/><Relationship Id="rId2" Type="http://schemas.openxmlformats.org/officeDocument/2006/relationships/image" Target="../media/image2.png"/><Relationship Id="rId1" Type="http://schemas.openxmlformats.org/officeDocument/2006/relationships/image" Target="../media/image4.png"/></Relationships>
</file>

<file path=ppt/slides/_rels/slide20.xml.rels><?xml version="1.0" encoding="UTF-8" standalone="yes"?>
<Relationships xmlns="http://schemas.openxmlformats.org/package/2006/relationships"><Relationship Id="rId5" Type="http://schemas.openxmlformats.org/officeDocument/2006/relationships/notesSlide" Target="../notesSlides/notesSlide15.xml"/><Relationship Id="rId4" Type="http://schemas.openxmlformats.org/officeDocument/2006/relationships/slideLayout" Target="../slideLayouts/slideLayout5.xml"/><Relationship Id="rId3" Type="http://schemas.openxmlformats.org/officeDocument/2006/relationships/image" Target="../media/image18.png"/><Relationship Id="rId2" Type="http://schemas.openxmlformats.org/officeDocument/2006/relationships/image" Target="../media/image2.svg"/><Relationship Id="rId1" Type="http://schemas.openxmlformats.org/officeDocument/2006/relationships/image" Target="../media/image17.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5.xml"/><Relationship Id="rId1" Type="http://schemas.openxmlformats.org/officeDocument/2006/relationships/image" Target="../media/image19.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5.xml"/><Relationship Id="rId1" Type="http://schemas.openxmlformats.org/officeDocument/2006/relationships/image" Target="../media/image20.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5.xml"/><Relationship Id="rId1" Type="http://schemas.openxmlformats.org/officeDocument/2006/relationships/image" Target="../media/image21.png"/></Relationships>
</file>

<file path=ppt/slides/_rels/slide24.xml.rels><?xml version="1.0" encoding="UTF-8" standalone="yes"?>
<Relationships xmlns="http://schemas.openxmlformats.org/package/2006/relationships"><Relationship Id="rId4" Type="http://schemas.openxmlformats.org/officeDocument/2006/relationships/notesSlide" Target="../notesSlides/notesSlide19.xml"/><Relationship Id="rId3" Type="http://schemas.openxmlformats.org/officeDocument/2006/relationships/slideLayout" Target="../slideLayouts/slideLayout6.xml"/><Relationship Id="rId2" Type="http://schemas.openxmlformats.org/officeDocument/2006/relationships/image" Target="../media/image3.svg"/><Relationship Id="rId1" Type="http://schemas.openxmlformats.org/officeDocument/2006/relationships/image" Target="../media/image2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6.png"/><Relationship Id="rId1" Type="http://schemas.openxmlformats.org/officeDocument/2006/relationships/image" Target="../media/image5.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7.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image" Target="../media/image8.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flip="none" rotWithShape="1">
          <a:gsLst>
            <a:gs pos="23000">
              <a:srgbClr val="307AB1"/>
            </a:gs>
            <a:gs pos="77000">
              <a:srgbClr val="1C4572"/>
            </a:gs>
          </a:gsLst>
          <a:lin ang="2700000" scaled="1"/>
          <a:tileRect/>
        </a:gradFill>
        <a:effectLst/>
      </p:bgPr>
    </p:bg>
    <p:spTree>
      <p:nvGrpSpPr>
        <p:cNvPr id="1" name=""/>
        <p:cNvGrpSpPr/>
        <p:nvPr/>
      </p:nvGrpSpPr>
      <p:grpSpPr>
        <a:xfrm>
          <a:off x="0" y="0"/>
          <a:ext cx="0" cy="0"/>
          <a:chOff x="0" y="0"/>
          <a:chExt cx="0" cy="0"/>
        </a:xfrm>
      </p:grpSpPr>
      <p:sp>
        <p:nvSpPr>
          <p:cNvPr id="13" name="矩形 12"/>
          <p:cNvSpPr/>
          <p:nvPr/>
        </p:nvSpPr>
        <p:spPr>
          <a:xfrm>
            <a:off x="0" y="420627"/>
            <a:ext cx="4175265" cy="627150"/>
          </a:xfrm>
          <a:prstGeom prst="rect">
            <a:avLst/>
          </a:prstGeom>
          <a:gradFill flip="none" rotWithShape="1">
            <a:gsLst>
              <a:gs pos="29000">
                <a:schemeClr val="bg1"/>
              </a:gs>
              <a:gs pos="94000">
                <a:schemeClr val="bg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9" name="组合 8"/>
          <p:cNvGrpSpPr/>
          <p:nvPr/>
        </p:nvGrpSpPr>
        <p:grpSpPr>
          <a:xfrm>
            <a:off x="649207" y="4761294"/>
            <a:ext cx="3526058" cy="933115"/>
            <a:chOff x="979151" y="4709535"/>
            <a:chExt cx="3526058" cy="933115"/>
          </a:xfrm>
        </p:grpSpPr>
        <p:sp>
          <p:nvSpPr>
            <p:cNvPr id="10" name="标题 1"/>
            <p:cNvSpPr txBox="1"/>
            <p:nvPr/>
          </p:nvSpPr>
          <p:spPr>
            <a:xfrm>
              <a:off x="979151" y="4882031"/>
              <a:ext cx="3079049" cy="369332"/>
            </a:xfrm>
            <a:prstGeom prst="rect">
              <a:avLst/>
            </a:prstGeom>
          </p:spPr>
          <p:txBody>
            <a:bodyPr vert="horz" wrap="square" lIns="91440" tIns="45720" rIns="91440" bIns="45720" rtlCol="0" anchor="ctr">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pPr>
              <a:r>
                <a:rPr lang="zh-CN" altLang="en-US" sz="1800" b="1">
                  <a:solidFill>
                    <a:schemeClr val="bg1"/>
                  </a:solidFill>
                  <a:latin typeface="+mn-lt"/>
                  <a:ea typeface="+mn-ea"/>
                  <a:cs typeface="+mn-ea"/>
                  <a:sym typeface="+mn-lt"/>
                </a:rPr>
                <a:t>主讲人</a:t>
              </a:r>
              <a:r>
                <a:rPr lang="zh-CN" altLang="en-US" sz="1800" b="1" smtClean="0">
                  <a:solidFill>
                    <a:schemeClr val="bg1"/>
                  </a:solidFill>
                  <a:latin typeface="+mn-lt"/>
                  <a:ea typeface="+mn-ea"/>
                  <a:cs typeface="+mn-ea"/>
                  <a:sym typeface="+mn-lt"/>
                </a:rPr>
                <a:t>：</a:t>
              </a:r>
              <a:r>
                <a:rPr lang="zh-CN" altLang="en-US" sz="1800">
                  <a:solidFill>
                    <a:schemeClr val="bg1"/>
                  </a:solidFill>
                  <a:latin typeface="+mn-lt"/>
                  <a:ea typeface="+mn-ea"/>
                  <a:cs typeface="+mn-ea"/>
                  <a:sym typeface="+mn-lt"/>
                </a:rPr>
                <a:t>李</a:t>
              </a:r>
              <a:r>
                <a:rPr lang="zh-CN" altLang="en-US" sz="1800" smtClean="0">
                  <a:solidFill>
                    <a:schemeClr val="bg1"/>
                  </a:solidFill>
                  <a:latin typeface="+mn-lt"/>
                  <a:ea typeface="+mn-ea"/>
                  <a:cs typeface="+mn-ea"/>
                  <a:sym typeface="+mn-lt"/>
                </a:rPr>
                <a:t>雨函</a:t>
              </a:r>
              <a:endParaRPr lang="zh-CN" altLang="en-US" sz="1800" dirty="0">
                <a:solidFill>
                  <a:schemeClr val="bg1"/>
                </a:solidFill>
                <a:latin typeface="+mn-lt"/>
                <a:ea typeface="+mn-ea"/>
                <a:cs typeface="+mn-ea"/>
                <a:sym typeface="+mn-lt"/>
              </a:endParaRPr>
            </a:p>
          </p:txBody>
        </p:sp>
        <p:sp>
          <p:nvSpPr>
            <p:cNvPr id="11" name="矩形 10"/>
            <p:cNvSpPr/>
            <p:nvPr/>
          </p:nvSpPr>
          <p:spPr>
            <a:xfrm>
              <a:off x="1070678" y="4709535"/>
              <a:ext cx="468000" cy="72000"/>
            </a:xfrm>
            <a:prstGeom prst="rect">
              <a:avLst/>
            </a:prstGeom>
            <a:solidFill>
              <a:srgbClr val="F9E3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9E343"/>
                </a:solidFill>
                <a:cs typeface="+mn-ea"/>
                <a:sym typeface="+mn-lt"/>
              </a:endParaRPr>
            </a:p>
          </p:txBody>
        </p:sp>
        <p:sp>
          <p:nvSpPr>
            <p:cNvPr id="12" name="标题 1"/>
            <p:cNvSpPr txBox="1"/>
            <p:nvPr/>
          </p:nvSpPr>
          <p:spPr>
            <a:xfrm>
              <a:off x="979151" y="5273318"/>
              <a:ext cx="3526058" cy="369332"/>
            </a:xfrm>
            <a:prstGeom prst="rect">
              <a:avLst/>
            </a:prstGeom>
          </p:spPr>
          <p:txBody>
            <a:bodyPr vert="horz" wrap="square" lIns="91440" tIns="45720" rIns="91440" bIns="45720" rtlCol="0" anchor="ctr">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pPr>
              <a:r>
                <a:rPr lang="zh-CN" altLang="en-US" sz="1800" b="1" dirty="0">
                  <a:solidFill>
                    <a:schemeClr val="bg1"/>
                  </a:solidFill>
                  <a:latin typeface="+mn-lt"/>
                  <a:ea typeface="+mn-ea"/>
                  <a:cs typeface="+mn-ea"/>
                  <a:sym typeface="+mn-lt"/>
                </a:rPr>
                <a:t>课程制作：</a:t>
              </a:r>
              <a:r>
                <a:rPr lang="zh-CN" altLang="en-US" sz="1800" dirty="0">
                  <a:solidFill>
                    <a:schemeClr val="bg1"/>
                  </a:solidFill>
                  <a:latin typeface="+mn-lt"/>
                  <a:ea typeface="+mn-ea"/>
                  <a:cs typeface="+mn-ea"/>
                  <a:sym typeface="+mn-lt"/>
                </a:rPr>
                <a:t>深圳市职工教育学院</a:t>
              </a:r>
              <a:endParaRPr lang="zh-CN" altLang="en-US" sz="1800" dirty="0">
                <a:solidFill>
                  <a:schemeClr val="bg1"/>
                </a:solidFill>
                <a:latin typeface="+mn-lt"/>
                <a:ea typeface="+mn-ea"/>
                <a:cs typeface="+mn-ea"/>
                <a:sym typeface="+mn-lt"/>
              </a:endParaRPr>
            </a:p>
          </p:txBody>
        </p:sp>
      </p:grpSp>
      <p:sp>
        <p:nvSpPr>
          <p:cNvPr id="240" name="文本框 239"/>
          <p:cNvSpPr txBox="1"/>
          <p:nvPr/>
        </p:nvSpPr>
        <p:spPr>
          <a:xfrm>
            <a:off x="738519" y="1590122"/>
            <a:ext cx="5891784" cy="832104"/>
          </a:xfrm>
          <a:custGeom>
            <a:avLst/>
            <a:gdLst/>
            <a:ahLst/>
            <a:cxnLst/>
            <a:rect l="l" t="t" r="r" b="b"/>
            <a:pathLst>
              <a:path w="5891784" h="832104">
                <a:moveTo>
                  <a:pt x="2776728" y="684657"/>
                </a:moveTo>
                <a:lnTo>
                  <a:pt x="2776728" y="792099"/>
                </a:lnTo>
                <a:lnTo>
                  <a:pt x="2434971" y="825246"/>
                </a:lnTo>
                <a:lnTo>
                  <a:pt x="2434971" y="720090"/>
                </a:lnTo>
                <a:close/>
                <a:moveTo>
                  <a:pt x="3749802" y="505206"/>
                </a:moveTo>
                <a:lnTo>
                  <a:pt x="3920109" y="505206"/>
                </a:lnTo>
                <a:lnTo>
                  <a:pt x="3814954" y="832104"/>
                </a:lnTo>
                <a:lnTo>
                  <a:pt x="3644646" y="832104"/>
                </a:lnTo>
                <a:close/>
                <a:moveTo>
                  <a:pt x="2829306" y="417195"/>
                </a:moveTo>
                <a:lnTo>
                  <a:pt x="3439668" y="417195"/>
                </a:lnTo>
                <a:lnTo>
                  <a:pt x="3439668" y="526923"/>
                </a:lnTo>
                <a:lnTo>
                  <a:pt x="3209925" y="526923"/>
                </a:lnTo>
                <a:lnTo>
                  <a:pt x="3209925" y="720090"/>
                </a:lnTo>
                <a:lnTo>
                  <a:pt x="3439668" y="720090"/>
                </a:lnTo>
                <a:lnTo>
                  <a:pt x="3439668" y="828675"/>
                </a:lnTo>
                <a:lnTo>
                  <a:pt x="2829306" y="828675"/>
                </a:lnTo>
                <a:lnTo>
                  <a:pt x="2829306" y="720090"/>
                </a:lnTo>
                <a:lnTo>
                  <a:pt x="3059049" y="720090"/>
                </a:lnTo>
                <a:lnTo>
                  <a:pt x="3059049" y="526923"/>
                </a:lnTo>
                <a:lnTo>
                  <a:pt x="2829306" y="526923"/>
                </a:lnTo>
                <a:close/>
                <a:moveTo>
                  <a:pt x="144018" y="332613"/>
                </a:moveTo>
                <a:lnTo>
                  <a:pt x="144018" y="709803"/>
                </a:lnTo>
                <a:lnTo>
                  <a:pt x="805815" y="709803"/>
                </a:lnTo>
                <a:cubicBezTo>
                  <a:pt x="811911" y="709803"/>
                  <a:pt x="817245" y="707517"/>
                  <a:pt x="821817" y="702945"/>
                </a:cubicBezTo>
                <a:cubicBezTo>
                  <a:pt x="827151" y="697611"/>
                  <a:pt x="829818" y="691896"/>
                  <a:pt x="829818" y="685800"/>
                </a:cubicBezTo>
                <a:lnTo>
                  <a:pt x="829818" y="501777"/>
                </a:lnTo>
                <a:lnTo>
                  <a:pt x="829818" y="332613"/>
                </a:lnTo>
                <a:lnTo>
                  <a:pt x="680085" y="332613"/>
                </a:lnTo>
                <a:lnTo>
                  <a:pt x="680085" y="465201"/>
                </a:lnTo>
                <a:cubicBezTo>
                  <a:pt x="680085" y="475869"/>
                  <a:pt x="683514" y="484632"/>
                  <a:pt x="690372" y="491490"/>
                </a:cubicBezTo>
                <a:cubicBezTo>
                  <a:pt x="698754" y="498348"/>
                  <a:pt x="706755" y="501777"/>
                  <a:pt x="714375" y="501777"/>
                </a:cubicBezTo>
                <a:lnTo>
                  <a:pt x="829818" y="501777"/>
                </a:lnTo>
                <a:lnTo>
                  <a:pt x="780669" y="613791"/>
                </a:lnTo>
                <a:lnTo>
                  <a:pt x="645795" y="613791"/>
                </a:lnTo>
                <a:cubicBezTo>
                  <a:pt x="629031" y="613791"/>
                  <a:pt x="614553" y="610743"/>
                  <a:pt x="602361" y="604647"/>
                </a:cubicBezTo>
                <a:cubicBezTo>
                  <a:pt x="595503" y="602361"/>
                  <a:pt x="589407" y="599123"/>
                  <a:pt x="584073" y="594932"/>
                </a:cubicBezTo>
                <a:cubicBezTo>
                  <a:pt x="578739" y="590741"/>
                  <a:pt x="573786" y="586740"/>
                  <a:pt x="569214" y="582930"/>
                </a:cubicBezTo>
                <a:cubicBezTo>
                  <a:pt x="559308" y="573786"/>
                  <a:pt x="551307" y="562356"/>
                  <a:pt x="545211" y="548640"/>
                </a:cubicBezTo>
                <a:cubicBezTo>
                  <a:pt x="539877" y="534162"/>
                  <a:pt x="537210" y="520065"/>
                  <a:pt x="537210" y="506349"/>
                </a:cubicBezTo>
                <a:lnTo>
                  <a:pt x="537210" y="332613"/>
                </a:lnTo>
                <a:lnTo>
                  <a:pt x="418338" y="332613"/>
                </a:lnTo>
                <a:lnTo>
                  <a:pt x="418338" y="473202"/>
                </a:lnTo>
                <a:lnTo>
                  <a:pt x="322326" y="610362"/>
                </a:lnTo>
                <a:lnTo>
                  <a:pt x="172593" y="610362"/>
                </a:lnTo>
                <a:lnTo>
                  <a:pt x="275463" y="454914"/>
                </a:lnTo>
                <a:lnTo>
                  <a:pt x="275463" y="332613"/>
                </a:lnTo>
                <a:close/>
                <a:moveTo>
                  <a:pt x="5050536" y="218313"/>
                </a:moveTo>
                <a:lnTo>
                  <a:pt x="5050536" y="301752"/>
                </a:lnTo>
                <a:lnTo>
                  <a:pt x="5732907" y="301752"/>
                </a:lnTo>
                <a:lnTo>
                  <a:pt x="5732907" y="253746"/>
                </a:lnTo>
                <a:cubicBezTo>
                  <a:pt x="5732907" y="243840"/>
                  <a:pt x="5729859" y="235839"/>
                  <a:pt x="5723763" y="229743"/>
                </a:cubicBezTo>
                <a:cubicBezTo>
                  <a:pt x="5716143" y="222123"/>
                  <a:pt x="5707761" y="218313"/>
                  <a:pt x="5698617" y="218313"/>
                </a:cubicBezTo>
                <a:close/>
                <a:moveTo>
                  <a:pt x="418338" y="121158"/>
                </a:moveTo>
                <a:lnTo>
                  <a:pt x="418338" y="217170"/>
                </a:lnTo>
                <a:lnTo>
                  <a:pt x="537210" y="217170"/>
                </a:lnTo>
                <a:lnTo>
                  <a:pt x="537210" y="121158"/>
                </a:lnTo>
                <a:close/>
                <a:moveTo>
                  <a:pt x="0" y="8001"/>
                </a:moveTo>
                <a:lnTo>
                  <a:pt x="973837" y="8001"/>
                </a:lnTo>
                <a:lnTo>
                  <a:pt x="973837" y="121158"/>
                </a:lnTo>
                <a:lnTo>
                  <a:pt x="680085" y="121158"/>
                </a:lnTo>
                <a:lnTo>
                  <a:pt x="680085" y="217170"/>
                </a:lnTo>
                <a:lnTo>
                  <a:pt x="972693" y="217170"/>
                </a:lnTo>
                <a:lnTo>
                  <a:pt x="972693" y="738378"/>
                </a:lnTo>
                <a:cubicBezTo>
                  <a:pt x="972693" y="760476"/>
                  <a:pt x="964311" y="780669"/>
                  <a:pt x="947547" y="798957"/>
                </a:cubicBezTo>
                <a:cubicBezTo>
                  <a:pt x="930021" y="814959"/>
                  <a:pt x="909447" y="822960"/>
                  <a:pt x="885825" y="822960"/>
                </a:cubicBezTo>
                <a:lnTo>
                  <a:pt x="2286" y="822960"/>
                </a:lnTo>
                <a:lnTo>
                  <a:pt x="2286" y="217170"/>
                </a:lnTo>
                <a:lnTo>
                  <a:pt x="275463" y="217170"/>
                </a:lnTo>
                <a:lnTo>
                  <a:pt x="275463" y="121158"/>
                </a:lnTo>
                <a:lnTo>
                  <a:pt x="0" y="121158"/>
                </a:lnTo>
                <a:close/>
                <a:moveTo>
                  <a:pt x="3644646" y="6858"/>
                </a:moveTo>
                <a:lnTo>
                  <a:pt x="3814954" y="6858"/>
                </a:lnTo>
                <a:lnTo>
                  <a:pt x="3920109" y="262890"/>
                </a:lnTo>
                <a:lnTo>
                  <a:pt x="3842385" y="262890"/>
                </a:lnTo>
                <a:lnTo>
                  <a:pt x="3920109" y="451485"/>
                </a:lnTo>
                <a:lnTo>
                  <a:pt x="3749802" y="451485"/>
                </a:lnTo>
                <a:lnTo>
                  <a:pt x="3644646" y="195453"/>
                </a:lnTo>
                <a:lnTo>
                  <a:pt x="3722370" y="195453"/>
                </a:lnTo>
                <a:close/>
                <a:moveTo>
                  <a:pt x="4964811" y="5715"/>
                </a:moveTo>
                <a:lnTo>
                  <a:pt x="5136261" y="5715"/>
                </a:lnTo>
                <a:lnTo>
                  <a:pt x="5180838" y="106299"/>
                </a:lnTo>
                <a:lnTo>
                  <a:pt x="5300853" y="106299"/>
                </a:lnTo>
                <a:lnTo>
                  <a:pt x="5257419" y="5715"/>
                </a:lnTo>
                <a:lnTo>
                  <a:pt x="5428869" y="5715"/>
                </a:lnTo>
                <a:lnTo>
                  <a:pt x="5473446" y="106299"/>
                </a:lnTo>
                <a:lnTo>
                  <a:pt x="5583174" y="106299"/>
                </a:lnTo>
                <a:lnTo>
                  <a:pt x="5627751" y="5715"/>
                </a:lnTo>
                <a:lnTo>
                  <a:pt x="5799201" y="5715"/>
                </a:lnTo>
                <a:lnTo>
                  <a:pt x="5754624" y="106299"/>
                </a:lnTo>
                <a:lnTo>
                  <a:pt x="5767197" y="106299"/>
                </a:lnTo>
                <a:cubicBezTo>
                  <a:pt x="5782437" y="106299"/>
                  <a:pt x="5798058" y="109347"/>
                  <a:pt x="5814060" y="115443"/>
                </a:cubicBezTo>
                <a:cubicBezTo>
                  <a:pt x="5828539" y="121539"/>
                  <a:pt x="5841873" y="130683"/>
                  <a:pt x="5854065" y="142875"/>
                </a:cubicBezTo>
                <a:cubicBezTo>
                  <a:pt x="5863971" y="152781"/>
                  <a:pt x="5873115" y="166116"/>
                  <a:pt x="5881497" y="182880"/>
                </a:cubicBezTo>
                <a:cubicBezTo>
                  <a:pt x="5888355" y="198120"/>
                  <a:pt x="5891784" y="214122"/>
                  <a:pt x="5891784" y="230886"/>
                </a:cubicBezTo>
                <a:lnTo>
                  <a:pt x="5891784" y="315468"/>
                </a:lnTo>
                <a:lnTo>
                  <a:pt x="5799201" y="315468"/>
                </a:lnTo>
                <a:lnTo>
                  <a:pt x="5799201" y="390906"/>
                </a:lnTo>
                <a:lnTo>
                  <a:pt x="5630037" y="484632"/>
                </a:lnTo>
                <a:lnTo>
                  <a:pt x="5891784" y="484632"/>
                </a:lnTo>
                <a:lnTo>
                  <a:pt x="5891784" y="593217"/>
                </a:lnTo>
                <a:lnTo>
                  <a:pt x="5521452" y="593217"/>
                </a:lnTo>
                <a:lnTo>
                  <a:pt x="5521452" y="717804"/>
                </a:lnTo>
                <a:cubicBezTo>
                  <a:pt x="5521452" y="748284"/>
                  <a:pt x="5510975" y="774002"/>
                  <a:pt x="5490020" y="794957"/>
                </a:cubicBezTo>
                <a:cubicBezTo>
                  <a:pt x="5469065" y="815912"/>
                  <a:pt x="5443348" y="826389"/>
                  <a:pt x="5412867" y="826389"/>
                </a:cubicBezTo>
                <a:lnTo>
                  <a:pt x="5164836" y="826389"/>
                </a:lnTo>
                <a:lnTo>
                  <a:pt x="5218557" y="712089"/>
                </a:lnTo>
                <a:lnTo>
                  <a:pt x="5336286" y="712089"/>
                </a:lnTo>
                <a:cubicBezTo>
                  <a:pt x="5343144" y="712089"/>
                  <a:pt x="5349240" y="709422"/>
                  <a:pt x="5354574" y="704088"/>
                </a:cubicBezTo>
                <a:cubicBezTo>
                  <a:pt x="5359908" y="698754"/>
                  <a:pt x="5362575" y="692277"/>
                  <a:pt x="5362575" y="684657"/>
                </a:cubicBezTo>
                <a:lnTo>
                  <a:pt x="5362575" y="593217"/>
                </a:lnTo>
                <a:lnTo>
                  <a:pt x="4895088" y="593217"/>
                </a:lnTo>
                <a:lnTo>
                  <a:pt x="4895088" y="484632"/>
                </a:lnTo>
                <a:lnTo>
                  <a:pt x="5387721" y="484632"/>
                </a:lnTo>
                <a:lnTo>
                  <a:pt x="5527167" y="404622"/>
                </a:lnTo>
                <a:lnTo>
                  <a:pt x="4987671" y="404622"/>
                </a:lnTo>
                <a:lnTo>
                  <a:pt x="4987671" y="315468"/>
                </a:lnTo>
                <a:lnTo>
                  <a:pt x="4892802" y="315468"/>
                </a:lnTo>
                <a:lnTo>
                  <a:pt x="4892802" y="106299"/>
                </a:lnTo>
                <a:lnTo>
                  <a:pt x="5009388" y="106299"/>
                </a:lnTo>
                <a:close/>
                <a:moveTo>
                  <a:pt x="1610868" y="4572"/>
                </a:moveTo>
                <a:lnTo>
                  <a:pt x="1781175" y="4572"/>
                </a:lnTo>
                <a:lnTo>
                  <a:pt x="1836039" y="101727"/>
                </a:lnTo>
                <a:lnTo>
                  <a:pt x="2236089" y="101727"/>
                </a:lnTo>
                <a:lnTo>
                  <a:pt x="2236089" y="219456"/>
                </a:lnTo>
                <a:lnTo>
                  <a:pt x="1576579" y="219456"/>
                </a:lnTo>
                <a:lnTo>
                  <a:pt x="1553718" y="297180"/>
                </a:lnTo>
                <a:lnTo>
                  <a:pt x="2201799" y="297180"/>
                </a:lnTo>
                <a:lnTo>
                  <a:pt x="2201799" y="349758"/>
                </a:lnTo>
                <a:lnTo>
                  <a:pt x="2201799" y="414909"/>
                </a:lnTo>
                <a:lnTo>
                  <a:pt x="2201799" y="718947"/>
                </a:lnTo>
                <a:cubicBezTo>
                  <a:pt x="2201799" y="734187"/>
                  <a:pt x="2198942" y="748284"/>
                  <a:pt x="2193227" y="761238"/>
                </a:cubicBezTo>
                <a:cubicBezTo>
                  <a:pt x="2187512" y="774192"/>
                  <a:pt x="2179892" y="785432"/>
                  <a:pt x="2170367" y="794957"/>
                </a:cubicBezTo>
                <a:cubicBezTo>
                  <a:pt x="2160842" y="804482"/>
                  <a:pt x="2149412" y="812102"/>
                  <a:pt x="2136077" y="817817"/>
                </a:cubicBezTo>
                <a:cubicBezTo>
                  <a:pt x="2122742" y="823532"/>
                  <a:pt x="2108835" y="826389"/>
                  <a:pt x="2094357" y="826389"/>
                </a:cubicBezTo>
                <a:lnTo>
                  <a:pt x="1804035" y="826389"/>
                </a:lnTo>
                <a:lnTo>
                  <a:pt x="1842897" y="721233"/>
                </a:lnTo>
                <a:lnTo>
                  <a:pt x="2012061" y="721233"/>
                </a:lnTo>
                <a:cubicBezTo>
                  <a:pt x="2022729" y="721233"/>
                  <a:pt x="2031492" y="717614"/>
                  <a:pt x="2038350" y="710375"/>
                </a:cubicBezTo>
                <a:cubicBezTo>
                  <a:pt x="2045208" y="703136"/>
                  <a:pt x="2048637" y="694563"/>
                  <a:pt x="2048637" y="684657"/>
                </a:cubicBezTo>
                <a:lnTo>
                  <a:pt x="2048637" y="414909"/>
                </a:lnTo>
                <a:lnTo>
                  <a:pt x="1517142" y="414909"/>
                </a:lnTo>
                <a:lnTo>
                  <a:pt x="1392555" y="826389"/>
                </a:lnTo>
                <a:lnTo>
                  <a:pt x="1235964" y="826389"/>
                </a:lnTo>
                <a:lnTo>
                  <a:pt x="1419987" y="219456"/>
                </a:lnTo>
                <a:lnTo>
                  <a:pt x="1235964" y="219456"/>
                </a:lnTo>
                <a:lnTo>
                  <a:pt x="1235964" y="101727"/>
                </a:lnTo>
                <a:lnTo>
                  <a:pt x="1665732" y="101727"/>
                </a:lnTo>
                <a:close/>
                <a:moveTo>
                  <a:pt x="2827020" y="3429"/>
                </a:moveTo>
                <a:lnTo>
                  <a:pt x="3438525" y="3429"/>
                </a:lnTo>
                <a:lnTo>
                  <a:pt x="3438525" y="112014"/>
                </a:lnTo>
                <a:lnTo>
                  <a:pt x="3216783" y="266319"/>
                </a:lnTo>
                <a:lnTo>
                  <a:pt x="3273933" y="266319"/>
                </a:lnTo>
                <a:lnTo>
                  <a:pt x="3436239" y="386334"/>
                </a:lnTo>
                <a:lnTo>
                  <a:pt x="3260217" y="386334"/>
                </a:lnTo>
                <a:lnTo>
                  <a:pt x="3156204" y="308610"/>
                </a:lnTo>
                <a:lnTo>
                  <a:pt x="3044190" y="386334"/>
                </a:lnTo>
                <a:lnTo>
                  <a:pt x="2829306" y="386334"/>
                </a:lnTo>
                <a:lnTo>
                  <a:pt x="3223641" y="112014"/>
                </a:lnTo>
                <a:lnTo>
                  <a:pt x="2827020" y="112014"/>
                </a:lnTo>
                <a:close/>
                <a:moveTo>
                  <a:pt x="2618994" y="3429"/>
                </a:moveTo>
                <a:lnTo>
                  <a:pt x="2781300" y="3429"/>
                </a:lnTo>
                <a:lnTo>
                  <a:pt x="2653284" y="261747"/>
                </a:lnTo>
                <a:lnTo>
                  <a:pt x="2781300" y="261747"/>
                </a:lnTo>
                <a:lnTo>
                  <a:pt x="2644140" y="538353"/>
                </a:lnTo>
                <a:lnTo>
                  <a:pt x="2776728" y="538353"/>
                </a:lnTo>
                <a:lnTo>
                  <a:pt x="2776728" y="638937"/>
                </a:lnTo>
                <a:lnTo>
                  <a:pt x="2594991" y="638937"/>
                </a:lnTo>
                <a:lnTo>
                  <a:pt x="2485263" y="638937"/>
                </a:lnTo>
                <a:lnTo>
                  <a:pt x="2433828" y="638937"/>
                </a:lnTo>
                <a:lnTo>
                  <a:pt x="2561844" y="379476"/>
                </a:lnTo>
                <a:lnTo>
                  <a:pt x="2433828" y="379476"/>
                </a:lnTo>
                <a:close/>
                <a:moveTo>
                  <a:pt x="4202431" y="0"/>
                </a:moveTo>
                <a:lnTo>
                  <a:pt x="4395598" y="0"/>
                </a:lnTo>
                <a:lnTo>
                  <a:pt x="4417315" y="49149"/>
                </a:lnTo>
                <a:lnTo>
                  <a:pt x="4648200" y="49149"/>
                </a:lnTo>
                <a:lnTo>
                  <a:pt x="4648200" y="149733"/>
                </a:lnTo>
                <a:lnTo>
                  <a:pt x="4643628" y="149733"/>
                </a:lnTo>
                <a:cubicBezTo>
                  <a:pt x="4632960" y="200025"/>
                  <a:pt x="4613720" y="244983"/>
                  <a:pt x="4585907" y="284607"/>
                </a:cubicBezTo>
                <a:cubicBezTo>
                  <a:pt x="4558093" y="324231"/>
                  <a:pt x="4523994" y="358521"/>
                  <a:pt x="4483608" y="387477"/>
                </a:cubicBezTo>
                <a:cubicBezTo>
                  <a:pt x="4509516" y="391287"/>
                  <a:pt x="4536186" y="394716"/>
                  <a:pt x="4563618" y="397764"/>
                </a:cubicBezTo>
                <a:cubicBezTo>
                  <a:pt x="4591050" y="400812"/>
                  <a:pt x="4618863" y="403098"/>
                  <a:pt x="4647057" y="404622"/>
                </a:cubicBezTo>
                <a:lnTo>
                  <a:pt x="4647057" y="531495"/>
                </a:lnTo>
                <a:lnTo>
                  <a:pt x="4592193" y="528066"/>
                </a:lnTo>
                <a:lnTo>
                  <a:pt x="4592193" y="829818"/>
                </a:lnTo>
                <a:lnTo>
                  <a:pt x="4435602" y="829818"/>
                </a:lnTo>
                <a:lnTo>
                  <a:pt x="4435602" y="510921"/>
                </a:lnTo>
                <a:cubicBezTo>
                  <a:pt x="4386072" y="503301"/>
                  <a:pt x="4340352" y="493014"/>
                  <a:pt x="4298442" y="480060"/>
                </a:cubicBezTo>
                <a:cubicBezTo>
                  <a:pt x="4284726" y="483870"/>
                  <a:pt x="4271010" y="487680"/>
                  <a:pt x="4257294" y="491490"/>
                </a:cubicBezTo>
                <a:cubicBezTo>
                  <a:pt x="4243579" y="495300"/>
                  <a:pt x="4229863" y="498729"/>
                  <a:pt x="4216147" y="501777"/>
                </a:cubicBezTo>
                <a:lnTo>
                  <a:pt x="4154424" y="821817"/>
                </a:lnTo>
                <a:lnTo>
                  <a:pt x="4004691" y="821817"/>
                </a:lnTo>
                <a:lnTo>
                  <a:pt x="4061841" y="526923"/>
                </a:lnTo>
                <a:cubicBezTo>
                  <a:pt x="4048125" y="528447"/>
                  <a:pt x="4034409" y="529400"/>
                  <a:pt x="4020693" y="529781"/>
                </a:cubicBezTo>
                <a:cubicBezTo>
                  <a:pt x="4006977" y="530162"/>
                  <a:pt x="3993261" y="530733"/>
                  <a:pt x="3979546" y="531495"/>
                </a:cubicBezTo>
                <a:lnTo>
                  <a:pt x="3979546" y="408051"/>
                </a:lnTo>
                <a:cubicBezTo>
                  <a:pt x="4003929" y="405003"/>
                  <a:pt x="4027551" y="401955"/>
                  <a:pt x="4050411" y="398907"/>
                </a:cubicBezTo>
                <a:cubicBezTo>
                  <a:pt x="4073272" y="395859"/>
                  <a:pt x="4095750" y="392430"/>
                  <a:pt x="4117848" y="388620"/>
                </a:cubicBezTo>
                <a:cubicBezTo>
                  <a:pt x="4088131" y="364236"/>
                  <a:pt x="4061651" y="336614"/>
                  <a:pt x="4038410" y="305753"/>
                </a:cubicBezTo>
                <a:cubicBezTo>
                  <a:pt x="4015169" y="274892"/>
                  <a:pt x="3994785" y="238887"/>
                  <a:pt x="3977259" y="197739"/>
                </a:cubicBezTo>
                <a:lnTo>
                  <a:pt x="4138423" y="197739"/>
                </a:lnTo>
                <a:cubicBezTo>
                  <a:pt x="4155948" y="229743"/>
                  <a:pt x="4178046" y="256794"/>
                  <a:pt x="4204716" y="278892"/>
                </a:cubicBezTo>
                <a:cubicBezTo>
                  <a:pt x="4231386" y="300990"/>
                  <a:pt x="4261866" y="319659"/>
                  <a:pt x="4296157" y="334899"/>
                </a:cubicBezTo>
                <a:cubicBezTo>
                  <a:pt x="4338828" y="315087"/>
                  <a:pt x="4376928" y="290322"/>
                  <a:pt x="4410457" y="260604"/>
                </a:cubicBezTo>
                <a:cubicBezTo>
                  <a:pt x="4443984" y="230886"/>
                  <a:pt x="4471797" y="193929"/>
                  <a:pt x="4493896" y="149733"/>
                </a:cubicBezTo>
                <a:lnTo>
                  <a:pt x="3969258" y="149733"/>
                </a:lnTo>
                <a:lnTo>
                  <a:pt x="3969258" y="49149"/>
                </a:lnTo>
                <a:lnTo>
                  <a:pt x="4224148" y="49149"/>
                </a:lnTo>
                <a:close/>
              </a:path>
            </a:pathLst>
          </a:custGeom>
          <a:solidFill>
            <a:schemeClr val="bg1"/>
          </a:solidFill>
          <a:ln>
            <a:noFill/>
          </a:ln>
          <a:effectLst>
            <a:outerShdw blurRad="63500" dist="76200" dir="2700000" algn="tl">
              <a:srgbClr val="103F5C">
                <a:alpha val="33725"/>
              </a:srgbClr>
            </a:outerShdw>
          </a:effectLst>
        </p:spPr>
        <p:txBody>
          <a:bodyPr rot="0" spcFirstLastPara="0" vertOverflow="overflow" horzOverflow="overflow" vert="horz" wrap="square" lIns="91440" tIns="45720" rIns="91440" bIns="45720" numCol="1" spcCol="0" rtlCol="0" fromWordArt="0" anchor="t" anchorCtr="0" forceAA="0" compatLnSpc="1">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nSpc>
                <a:spcPct val="100000"/>
              </a:lnSpc>
            </a:pPr>
            <a:endParaRPr lang="zh-CN" altLang="en-US" sz="9000" spc="1200" dirty="0">
              <a:solidFill>
                <a:schemeClr val="bg1"/>
              </a:solidFill>
              <a:effectLst>
                <a:outerShdw blurRad="63500" dist="76200" dir="2700000" algn="tl">
                  <a:srgbClr val="103F5C">
                    <a:alpha val="33725"/>
                  </a:srgbClr>
                </a:outerShdw>
              </a:effectLst>
              <a:latin typeface="+mn-lt"/>
              <a:ea typeface="+mn-ea"/>
              <a:cs typeface="+mn-ea"/>
              <a:sym typeface="+mn-lt"/>
            </a:endParaRPr>
          </a:p>
        </p:txBody>
      </p:sp>
      <p:grpSp>
        <p:nvGrpSpPr>
          <p:cNvPr id="14" name="组合 13"/>
          <p:cNvGrpSpPr/>
          <p:nvPr/>
        </p:nvGrpSpPr>
        <p:grpSpPr>
          <a:xfrm>
            <a:off x="6202838" y="1496360"/>
            <a:ext cx="5441176" cy="4427608"/>
            <a:chOff x="6202838" y="1496360"/>
            <a:chExt cx="5441176" cy="4427608"/>
          </a:xfrm>
        </p:grpSpPr>
        <p:sp>
          <p:nvSpPr>
            <p:cNvPr id="51" name="íṡḻîďé"/>
            <p:cNvSpPr/>
            <p:nvPr/>
          </p:nvSpPr>
          <p:spPr bwMode="auto">
            <a:xfrm>
              <a:off x="6524529" y="5326016"/>
              <a:ext cx="1747855" cy="269608"/>
            </a:xfrm>
            <a:prstGeom prst="rect">
              <a:avLst/>
            </a:prstGeom>
            <a:solidFill>
              <a:srgbClr val="FFCC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52" name="îSľïḋe"/>
            <p:cNvSpPr/>
            <p:nvPr/>
          </p:nvSpPr>
          <p:spPr bwMode="auto">
            <a:xfrm>
              <a:off x="6524529" y="5326016"/>
              <a:ext cx="1747855" cy="2696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53" name="isḷîḓê"/>
            <p:cNvSpPr/>
            <p:nvPr/>
          </p:nvSpPr>
          <p:spPr bwMode="auto">
            <a:xfrm>
              <a:off x="6524529" y="5326016"/>
              <a:ext cx="598959" cy="269608"/>
            </a:xfrm>
            <a:custGeom>
              <a:avLst/>
              <a:gdLst>
                <a:gd name="T0" fmla="*/ 0 w 391"/>
                <a:gd name="T1" fmla="*/ 0 h 176"/>
                <a:gd name="T2" fmla="*/ 0 w 391"/>
                <a:gd name="T3" fmla="*/ 0 h 176"/>
                <a:gd name="T4" fmla="*/ 0 w 391"/>
                <a:gd name="T5" fmla="*/ 176 h 176"/>
                <a:gd name="T6" fmla="*/ 391 w 391"/>
                <a:gd name="T7" fmla="*/ 176 h 176"/>
                <a:gd name="T8" fmla="*/ 391 w 391"/>
                <a:gd name="T9" fmla="*/ 25 h 176"/>
                <a:gd name="T10" fmla="*/ 0 w 391"/>
                <a:gd name="T11" fmla="*/ 25 h 176"/>
                <a:gd name="T12" fmla="*/ 0 w 391"/>
                <a:gd name="T13" fmla="*/ 0 h 176"/>
              </a:gdLst>
              <a:ahLst/>
              <a:cxnLst>
                <a:cxn ang="0">
                  <a:pos x="T0" y="T1"/>
                </a:cxn>
                <a:cxn ang="0">
                  <a:pos x="T2" y="T3"/>
                </a:cxn>
                <a:cxn ang="0">
                  <a:pos x="T4" y="T5"/>
                </a:cxn>
                <a:cxn ang="0">
                  <a:pos x="T6" y="T7"/>
                </a:cxn>
                <a:cxn ang="0">
                  <a:pos x="T8" y="T9"/>
                </a:cxn>
                <a:cxn ang="0">
                  <a:pos x="T10" y="T11"/>
                </a:cxn>
                <a:cxn ang="0">
                  <a:pos x="T12" y="T13"/>
                </a:cxn>
              </a:cxnLst>
              <a:rect l="0" t="0" r="r" b="b"/>
              <a:pathLst>
                <a:path w="391" h="176">
                  <a:moveTo>
                    <a:pt x="0" y="0"/>
                  </a:moveTo>
                  <a:lnTo>
                    <a:pt x="0" y="0"/>
                  </a:lnTo>
                  <a:lnTo>
                    <a:pt x="0" y="176"/>
                  </a:lnTo>
                  <a:lnTo>
                    <a:pt x="391" y="176"/>
                  </a:lnTo>
                  <a:lnTo>
                    <a:pt x="391" y="25"/>
                  </a:lnTo>
                  <a:lnTo>
                    <a:pt x="0" y="25"/>
                  </a:lnTo>
                  <a:lnTo>
                    <a:pt x="0" y="0"/>
                  </a:lnTo>
                  <a:close/>
                </a:path>
              </a:pathLst>
            </a:custGeom>
            <a:solidFill>
              <a:srgbClr val="FFE1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54" name="íṩḷïďê"/>
            <p:cNvSpPr/>
            <p:nvPr/>
          </p:nvSpPr>
          <p:spPr bwMode="auto">
            <a:xfrm>
              <a:off x="6524529" y="5326016"/>
              <a:ext cx="598959" cy="269608"/>
            </a:xfrm>
            <a:custGeom>
              <a:avLst/>
              <a:gdLst>
                <a:gd name="T0" fmla="*/ 0 w 391"/>
                <a:gd name="T1" fmla="*/ 0 h 176"/>
                <a:gd name="T2" fmla="*/ 0 w 391"/>
                <a:gd name="T3" fmla="*/ 0 h 176"/>
                <a:gd name="T4" fmla="*/ 0 w 391"/>
                <a:gd name="T5" fmla="*/ 176 h 176"/>
                <a:gd name="T6" fmla="*/ 391 w 391"/>
                <a:gd name="T7" fmla="*/ 176 h 176"/>
                <a:gd name="T8" fmla="*/ 391 w 391"/>
                <a:gd name="T9" fmla="*/ 25 h 176"/>
                <a:gd name="T10" fmla="*/ 0 w 391"/>
                <a:gd name="T11" fmla="*/ 25 h 176"/>
                <a:gd name="T12" fmla="*/ 0 w 391"/>
                <a:gd name="T13" fmla="*/ 0 h 176"/>
              </a:gdLst>
              <a:ahLst/>
              <a:cxnLst>
                <a:cxn ang="0">
                  <a:pos x="T0" y="T1"/>
                </a:cxn>
                <a:cxn ang="0">
                  <a:pos x="T2" y="T3"/>
                </a:cxn>
                <a:cxn ang="0">
                  <a:pos x="T4" y="T5"/>
                </a:cxn>
                <a:cxn ang="0">
                  <a:pos x="T6" y="T7"/>
                </a:cxn>
                <a:cxn ang="0">
                  <a:pos x="T8" y="T9"/>
                </a:cxn>
                <a:cxn ang="0">
                  <a:pos x="T10" y="T11"/>
                </a:cxn>
                <a:cxn ang="0">
                  <a:pos x="T12" y="T13"/>
                </a:cxn>
              </a:cxnLst>
              <a:rect l="0" t="0" r="r" b="b"/>
              <a:pathLst>
                <a:path w="391" h="176">
                  <a:moveTo>
                    <a:pt x="0" y="0"/>
                  </a:moveTo>
                  <a:lnTo>
                    <a:pt x="0" y="0"/>
                  </a:lnTo>
                  <a:lnTo>
                    <a:pt x="0" y="176"/>
                  </a:lnTo>
                  <a:lnTo>
                    <a:pt x="391" y="176"/>
                  </a:lnTo>
                  <a:lnTo>
                    <a:pt x="391" y="25"/>
                  </a:lnTo>
                  <a:lnTo>
                    <a:pt x="0" y="25"/>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55" name="íṩḻiḓê"/>
            <p:cNvSpPr/>
            <p:nvPr/>
          </p:nvSpPr>
          <p:spPr bwMode="auto">
            <a:xfrm>
              <a:off x="7696404" y="5326016"/>
              <a:ext cx="575980" cy="269608"/>
            </a:xfrm>
            <a:custGeom>
              <a:avLst/>
              <a:gdLst>
                <a:gd name="T0" fmla="*/ 376 w 376"/>
                <a:gd name="T1" fmla="*/ 0 h 176"/>
                <a:gd name="T2" fmla="*/ 334 w 376"/>
                <a:gd name="T3" fmla="*/ 0 h 176"/>
                <a:gd name="T4" fmla="*/ 334 w 376"/>
                <a:gd name="T5" fmla="*/ 0 h 176"/>
                <a:gd name="T6" fmla="*/ 330 w 376"/>
                <a:gd name="T7" fmla="*/ 0 h 176"/>
                <a:gd name="T8" fmla="*/ 330 w 376"/>
                <a:gd name="T9" fmla="*/ 25 h 176"/>
                <a:gd name="T10" fmla="*/ 0 w 376"/>
                <a:gd name="T11" fmla="*/ 25 h 176"/>
                <a:gd name="T12" fmla="*/ 0 w 376"/>
                <a:gd name="T13" fmla="*/ 176 h 176"/>
                <a:gd name="T14" fmla="*/ 376 w 376"/>
                <a:gd name="T15" fmla="*/ 176 h 176"/>
                <a:gd name="T16" fmla="*/ 376 w 376"/>
                <a:gd name="T17" fmla="*/ 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6" h="176">
                  <a:moveTo>
                    <a:pt x="376" y="0"/>
                  </a:moveTo>
                  <a:lnTo>
                    <a:pt x="334" y="0"/>
                  </a:lnTo>
                  <a:lnTo>
                    <a:pt x="334" y="0"/>
                  </a:lnTo>
                  <a:lnTo>
                    <a:pt x="330" y="0"/>
                  </a:lnTo>
                  <a:lnTo>
                    <a:pt x="330" y="25"/>
                  </a:lnTo>
                  <a:lnTo>
                    <a:pt x="0" y="25"/>
                  </a:lnTo>
                  <a:lnTo>
                    <a:pt x="0" y="176"/>
                  </a:lnTo>
                  <a:lnTo>
                    <a:pt x="376" y="176"/>
                  </a:lnTo>
                  <a:lnTo>
                    <a:pt x="376" y="0"/>
                  </a:lnTo>
                  <a:close/>
                </a:path>
              </a:pathLst>
            </a:custGeom>
            <a:solidFill>
              <a:srgbClr val="FFB7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56" name="ï$liḓe"/>
            <p:cNvSpPr/>
            <p:nvPr/>
          </p:nvSpPr>
          <p:spPr bwMode="auto">
            <a:xfrm>
              <a:off x="7696404" y="5326016"/>
              <a:ext cx="575980" cy="269608"/>
            </a:xfrm>
            <a:custGeom>
              <a:avLst/>
              <a:gdLst>
                <a:gd name="T0" fmla="*/ 376 w 376"/>
                <a:gd name="T1" fmla="*/ 0 h 176"/>
                <a:gd name="T2" fmla="*/ 334 w 376"/>
                <a:gd name="T3" fmla="*/ 0 h 176"/>
                <a:gd name="T4" fmla="*/ 334 w 376"/>
                <a:gd name="T5" fmla="*/ 0 h 176"/>
                <a:gd name="T6" fmla="*/ 330 w 376"/>
                <a:gd name="T7" fmla="*/ 0 h 176"/>
                <a:gd name="T8" fmla="*/ 330 w 376"/>
                <a:gd name="T9" fmla="*/ 25 h 176"/>
                <a:gd name="T10" fmla="*/ 0 w 376"/>
                <a:gd name="T11" fmla="*/ 25 h 176"/>
                <a:gd name="T12" fmla="*/ 0 w 376"/>
                <a:gd name="T13" fmla="*/ 176 h 176"/>
                <a:gd name="T14" fmla="*/ 376 w 376"/>
                <a:gd name="T15" fmla="*/ 176 h 176"/>
                <a:gd name="T16" fmla="*/ 376 w 376"/>
                <a:gd name="T17" fmla="*/ 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6" h="176">
                  <a:moveTo>
                    <a:pt x="376" y="0"/>
                  </a:moveTo>
                  <a:lnTo>
                    <a:pt x="334" y="0"/>
                  </a:lnTo>
                  <a:lnTo>
                    <a:pt x="334" y="0"/>
                  </a:lnTo>
                  <a:lnTo>
                    <a:pt x="330" y="0"/>
                  </a:lnTo>
                  <a:lnTo>
                    <a:pt x="330" y="25"/>
                  </a:lnTo>
                  <a:lnTo>
                    <a:pt x="0" y="25"/>
                  </a:lnTo>
                  <a:lnTo>
                    <a:pt x="0" y="176"/>
                  </a:lnTo>
                  <a:lnTo>
                    <a:pt x="376" y="176"/>
                  </a:lnTo>
                  <a:lnTo>
                    <a:pt x="37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57" name="i$ľiḑê"/>
            <p:cNvSpPr/>
            <p:nvPr/>
          </p:nvSpPr>
          <p:spPr bwMode="auto">
            <a:xfrm>
              <a:off x="6460191" y="5051813"/>
              <a:ext cx="1747855" cy="274204"/>
            </a:xfrm>
            <a:prstGeom prst="rect">
              <a:avLst/>
            </a:prstGeom>
            <a:solidFill>
              <a:srgbClr val="FFCC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58" name="í$1iḍê"/>
            <p:cNvSpPr/>
            <p:nvPr/>
          </p:nvSpPr>
          <p:spPr bwMode="auto">
            <a:xfrm>
              <a:off x="6460191" y="5051813"/>
              <a:ext cx="1747855" cy="2742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59" name="îŝḻídê"/>
            <p:cNvSpPr/>
            <p:nvPr/>
          </p:nvSpPr>
          <p:spPr bwMode="auto">
            <a:xfrm>
              <a:off x="6460191" y="5051813"/>
              <a:ext cx="462622" cy="274204"/>
            </a:xfrm>
            <a:custGeom>
              <a:avLst/>
              <a:gdLst>
                <a:gd name="T0" fmla="*/ 302 w 302"/>
                <a:gd name="T1" fmla="*/ 0 h 179"/>
                <a:gd name="T2" fmla="*/ 0 w 302"/>
                <a:gd name="T3" fmla="*/ 0 h 179"/>
                <a:gd name="T4" fmla="*/ 0 w 302"/>
                <a:gd name="T5" fmla="*/ 179 h 179"/>
                <a:gd name="T6" fmla="*/ 42 w 302"/>
                <a:gd name="T7" fmla="*/ 179 h 179"/>
                <a:gd name="T8" fmla="*/ 42 w 302"/>
                <a:gd name="T9" fmla="*/ 179 h 179"/>
                <a:gd name="T10" fmla="*/ 302 w 302"/>
                <a:gd name="T11" fmla="*/ 179 h 179"/>
                <a:gd name="T12" fmla="*/ 302 w 302"/>
                <a:gd name="T13" fmla="*/ 0 h 179"/>
              </a:gdLst>
              <a:ahLst/>
              <a:cxnLst>
                <a:cxn ang="0">
                  <a:pos x="T0" y="T1"/>
                </a:cxn>
                <a:cxn ang="0">
                  <a:pos x="T2" y="T3"/>
                </a:cxn>
                <a:cxn ang="0">
                  <a:pos x="T4" y="T5"/>
                </a:cxn>
                <a:cxn ang="0">
                  <a:pos x="T6" y="T7"/>
                </a:cxn>
                <a:cxn ang="0">
                  <a:pos x="T8" y="T9"/>
                </a:cxn>
                <a:cxn ang="0">
                  <a:pos x="T10" y="T11"/>
                </a:cxn>
                <a:cxn ang="0">
                  <a:pos x="T12" y="T13"/>
                </a:cxn>
              </a:cxnLst>
              <a:rect l="0" t="0" r="r" b="b"/>
              <a:pathLst>
                <a:path w="302" h="179">
                  <a:moveTo>
                    <a:pt x="302" y="0"/>
                  </a:moveTo>
                  <a:lnTo>
                    <a:pt x="0" y="0"/>
                  </a:lnTo>
                  <a:lnTo>
                    <a:pt x="0" y="179"/>
                  </a:lnTo>
                  <a:lnTo>
                    <a:pt x="42" y="179"/>
                  </a:lnTo>
                  <a:lnTo>
                    <a:pt x="42" y="179"/>
                  </a:lnTo>
                  <a:lnTo>
                    <a:pt x="302" y="179"/>
                  </a:lnTo>
                  <a:lnTo>
                    <a:pt x="302" y="0"/>
                  </a:lnTo>
                  <a:close/>
                </a:path>
              </a:pathLst>
            </a:custGeom>
            <a:solidFill>
              <a:srgbClr val="FFE1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60" name="iṡļiḍè"/>
            <p:cNvSpPr/>
            <p:nvPr/>
          </p:nvSpPr>
          <p:spPr bwMode="auto">
            <a:xfrm>
              <a:off x="6460191" y="5051813"/>
              <a:ext cx="462622" cy="274204"/>
            </a:xfrm>
            <a:custGeom>
              <a:avLst/>
              <a:gdLst>
                <a:gd name="T0" fmla="*/ 302 w 302"/>
                <a:gd name="T1" fmla="*/ 0 h 179"/>
                <a:gd name="T2" fmla="*/ 0 w 302"/>
                <a:gd name="T3" fmla="*/ 0 h 179"/>
                <a:gd name="T4" fmla="*/ 0 w 302"/>
                <a:gd name="T5" fmla="*/ 179 h 179"/>
                <a:gd name="T6" fmla="*/ 42 w 302"/>
                <a:gd name="T7" fmla="*/ 179 h 179"/>
                <a:gd name="T8" fmla="*/ 42 w 302"/>
                <a:gd name="T9" fmla="*/ 179 h 179"/>
                <a:gd name="T10" fmla="*/ 302 w 302"/>
                <a:gd name="T11" fmla="*/ 179 h 179"/>
                <a:gd name="T12" fmla="*/ 302 w 302"/>
                <a:gd name="T13" fmla="*/ 0 h 179"/>
              </a:gdLst>
              <a:ahLst/>
              <a:cxnLst>
                <a:cxn ang="0">
                  <a:pos x="T0" y="T1"/>
                </a:cxn>
                <a:cxn ang="0">
                  <a:pos x="T2" y="T3"/>
                </a:cxn>
                <a:cxn ang="0">
                  <a:pos x="T4" y="T5"/>
                </a:cxn>
                <a:cxn ang="0">
                  <a:pos x="T6" y="T7"/>
                </a:cxn>
                <a:cxn ang="0">
                  <a:pos x="T8" y="T9"/>
                </a:cxn>
                <a:cxn ang="0">
                  <a:pos x="T10" y="T11"/>
                </a:cxn>
                <a:cxn ang="0">
                  <a:pos x="T12" y="T13"/>
                </a:cxn>
              </a:cxnLst>
              <a:rect l="0" t="0" r="r" b="b"/>
              <a:pathLst>
                <a:path w="302" h="179">
                  <a:moveTo>
                    <a:pt x="302" y="0"/>
                  </a:moveTo>
                  <a:lnTo>
                    <a:pt x="0" y="0"/>
                  </a:lnTo>
                  <a:lnTo>
                    <a:pt x="0" y="179"/>
                  </a:lnTo>
                  <a:lnTo>
                    <a:pt x="42" y="179"/>
                  </a:lnTo>
                  <a:lnTo>
                    <a:pt x="42" y="179"/>
                  </a:lnTo>
                  <a:lnTo>
                    <a:pt x="302" y="179"/>
                  </a:lnTo>
                  <a:lnTo>
                    <a:pt x="30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61" name="ïṩlíde"/>
            <p:cNvSpPr/>
            <p:nvPr/>
          </p:nvSpPr>
          <p:spPr bwMode="auto">
            <a:xfrm>
              <a:off x="7469689" y="5051813"/>
              <a:ext cx="738358" cy="274204"/>
            </a:xfrm>
            <a:custGeom>
              <a:avLst/>
              <a:gdLst>
                <a:gd name="T0" fmla="*/ 482 w 482"/>
                <a:gd name="T1" fmla="*/ 0 h 179"/>
                <a:gd name="T2" fmla="*/ 0 w 482"/>
                <a:gd name="T3" fmla="*/ 0 h 179"/>
                <a:gd name="T4" fmla="*/ 0 w 482"/>
                <a:gd name="T5" fmla="*/ 179 h 179"/>
                <a:gd name="T6" fmla="*/ 478 w 482"/>
                <a:gd name="T7" fmla="*/ 179 h 179"/>
                <a:gd name="T8" fmla="*/ 478 w 482"/>
                <a:gd name="T9" fmla="*/ 179 h 179"/>
                <a:gd name="T10" fmla="*/ 482 w 482"/>
                <a:gd name="T11" fmla="*/ 179 h 179"/>
                <a:gd name="T12" fmla="*/ 482 w 482"/>
                <a:gd name="T13" fmla="*/ 179 h 179"/>
                <a:gd name="T14" fmla="*/ 482 w 482"/>
                <a:gd name="T15" fmla="*/ 0 h 17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2" h="179">
                  <a:moveTo>
                    <a:pt x="482" y="0"/>
                  </a:moveTo>
                  <a:lnTo>
                    <a:pt x="0" y="0"/>
                  </a:lnTo>
                  <a:lnTo>
                    <a:pt x="0" y="179"/>
                  </a:lnTo>
                  <a:lnTo>
                    <a:pt x="478" y="179"/>
                  </a:lnTo>
                  <a:lnTo>
                    <a:pt x="478" y="179"/>
                  </a:lnTo>
                  <a:lnTo>
                    <a:pt x="482" y="179"/>
                  </a:lnTo>
                  <a:lnTo>
                    <a:pt x="482" y="179"/>
                  </a:lnTo>
                  <a:lnTo>
                    <a:pt x="482" y="0"/>
                  </a:lnTo>
                  <a:close/>
                </a:path>
              </a:pathLst>
            </a:custGeom>
            <a:solidFill>
              <a:srgbClr val="FFB7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62" name="iSľîḍè"/>
            <p:cNvSpPr/>
            <p:nvPr/>
          </p:nvSpPr>
          <p:spPr bwMode="auto">
            <a:xfrm>
              <a:off x="7469689" y="5051813"/>
              <a:ext cx="738358" cy="274204"/>
            </a:xfrm>
            <a:custGeom>
              <a:avLst/>
              <a:gdLst>
                <a:gd name="T0" fmla="*/ 482 w 482"/>
                <a:gd name="T1" fmla="*/ 0 h 179"/>
                <a:gd name="T2" fmla="*/ 0 w 482"/>
                <a:gd name="T3" fmla="*/ 0 h 179"/>
                <a:gd name="T4" fmla="*/ 0 w 482"/>
                <a:gd name="T5" fmla="*/ 179 h 179"/>
                <a:gd name="T6" fmla="*/ 478 w 482"/>
                <a:gd name="T7" fmla="*/ 179 h 179"/>
                <a:gd name="T8" fmla="*/ 478 w 482"/>
                <a:gd name="T9" fmla="*/ 179 h 179"/>
                <a:gd name="T10" fmla="*/ 482 w 482"/>
                <a:gd name="T11" fmla="*/ 179 h 179"/>
                <a:gd name="T12" fmla="*/ 482 w 482"/>
                <a:gd name="T13" fmla="*/ 179 h 179"/>
                <a:gd name="T14" fmla="*/ 482 w 482"/>
                <a:gd name="T15" fmla="*/ 0 h 17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2" h="179">
                  <a:moveTo>
                    <a:pt x="482" y="0"/>
                  </a:moveTo>
                  <a:lnTo>
                    <a:pt x="0" y="0"/>
                  </a:lnTo>
                  <a:lnTo>
                    <a:pt x="0" y="179"/>
                  </a:lnTo>
                  <a:lnTo>
                    <a:pt x="478" y="179"/>
                  </a:lnTo>
                  <a:lnTo>
                    <a:pt x="478" y="179"/>
                  </a:lnTo>
                  <a:lnTo>
                    <a:pt x="482" y="179"/>
                  </a:lnTo>
                  <a:lnTo>
                    <a:pt x="482" y="179"/>
                  </a:lnTo>
                  <a:lnTo>
                    <a:pt x="48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63" name="í$ḻïḑé"/>
            <p:cNvSpPr/>
            <p:nvPr/>
          </p:nvSpPr>
          <p:spPr bwMode="auto">
            <a:xfrm>
              <a:off x="6651674" y="4782205"/>
              <a:ext cx="1744792" cy="269608"/>
            </a:xfrm>
            <a:prstGeom prst="rect">
              <a:avLst/>
            </a:prstGeom>
            <a:solidFill>
              <a:srgbClr val="FFCC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64" name="ïsḻiḍe"/>
            <p:cNvSpPr/>
            <p:nvPr/>
          </p:nvSpPr>
          <p:spPr bwMode="auto">
            <a:xfrm>
              <a:off x="6651674" y="4782205"/>
              <a:ext cx="1744792" cy="2696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65" name="iṩlíďè"/>
            <p:cNvSpPr/>
            <p:nvPr/>
          </p:nvSpPr>
          <p:spPr bwMode="auto">
            <a:xfrm>
              <a:off x="6651674" y="4782205"/>
              <a:ext cx="681679" cy="269608"/>
            </a:xfrm>
            <a:custGeom>
              <a:avLst/>
              <a:gdLst>
                <a:gd name="T0" fmla="*/ 0 w 445"/>
                <a:gd name="T1" fmla="*/ 0 h 176"/>
                <a:gd name="T2" fmla="*/ 0 w 445"/>
                <a:gd name="T3" fmla="*/ 0 h 176"/>
                <a:gd name="T4" fmla="*/ 0 w 445"/>
                <a:gd name="T5" fmla="*/ 176 h 176"/>
                <a:gd name="T6" fmla="*/ 445 w 445"/>
                <a:gd name="T7" fmla="*/ 176 h 176"/>
                <a:gd name="T8" fmla="*/ 445 w 445"/>
                <a:gd name="T9" fmla="*/ 27 h 176"/>
                <a:gd name="T10" fmla="*/ 0 w 445"/>
                <a:gd name="T11" fmla="*/ 27 h 176"/>
                <a:gd name="T12" fmla="*/ 0 w 445"/>
                <a:gd name="T13" fmla="*/ 0 h 176"/>
              </a:gdLst>
              <a:ahLst/>
              <a:cxnLst>
                <a:cxn ang="0">
                  <a:pos x="T0" y="T1"/>
                </a:cxn>
                <a:cxn ang="0">
                  <a:pos x="T2" y="T3"/>
                </a:cxn>
                <a:cxn ang="0">
                  <a:pos x="T4" y="T5"/>
                </a:cxn>
                <a:cxn ang="0">
                  <a:pos x="T6" y="T7"/>
                </a:cxn>
                <a:cxn ang="0">
                  <a:pos x="T8" y="T9"/>
                </a:cxn>
                <a:cxn ang="0">
                  <a:pos x="T10" y="T11"/>
                </a:cxn>
                <a:cxn ang="0">
                  <a:pos x="T12" y="T13"/>
                </a:cxn>
              </a:cxnLst>
              <a:rect l="0" t="0" r="r" b="b"/>
              <a:pathLst>
                <a:path w="445" h="176">
                  <a:moveTo>
                    <a:pt x="0" y="0"/>
                  </a:moveTo>
                  <a:lnTo>
                    <a:pt x="0" y="0"/>
                  </a:lnTo>
                  <a:lnTo>
                    <a:pt x="0" y="176"/>
                  </a:lnTo>
                  <a:lnTo>
                    <a:pt x="445" y="176"/>
                  </a:lnTo>
                  <a:lnTo>
                    <a:pt x="445" y="27"/>
                  </a:lnTo>
                  <a:lnTo>
                    <a:pt x="0" y="27"/>
                  </a:lnTo>
                  <a:lnTo>
                    <a:pt x="0" y="0"/>
                  </a:lnTo>
                  <a:close/>
                </a:path>
              </a:pathLst>
            </a:custGeom>
            <a:solidFill>
              <a:srgbClr val="FFE1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66" name="îSḷïḍe"/>
            <p:cNvSpPr/>
            <p:nvPr/>
          </p:nvSpPr>
          <p:spPr bwMode="auto">
            <a:xfrm>
              <a:off x="6651674" y="4782205"/>
              <a:ext cx="681679" cy="269608"/>
            </a:xfrm>
            <a:custGeom>
              <a:avLst/>
              <a:gdLst>
                <a:gd name="T0" fmla="*/ 0 w 445"/>
                <a:gd name="T1" fmla="*/ 0 h 176"/>
                <a:gd name="T2" fmla="*/ 0 w 445"/>
                <a:gd name="T3" fmla="*/ 0 h 176"/>
                <a:gd name="T4" fmla="*/ 0 w 445"/>
                <a:gd name="T5" fmla="*/ 176 h 176"/>
                <a:gd name="T6" fmla="*/ 445 w 445"/>
                <a:gd name="T7" fmla="*/ 176 h 176"/>
                <a:gd name="T8" fmla="*/ 445 w 445"/>
                <a:gd name="T9" fmla="*/ 27 h 176"/>
                <a:gd name="T10" fmla="*/ 0 w 445"/>
                <a:gd name="T11" fmla="*/ 27 h 176"/>
                <a:gd name="T12" fmla="*/ 0 w 445"/>
                <a:gd name="T13" fmla="*/ 0 h 176"/>
              </a:gdLst>
              <a:ahLst/>
              <a:cxnLst>
                <a:cxn ang="0">
                  <a:pos x="T0" y="T1"/>
                </a:cxn>
                <a:cxn ang="0">
                  <a:pos x="T2" y="T3"/>
                </a:cxn>
                <a:cxn ang="0">
                  <a:pos x="T4" y="T5"/>
                </a:cxn>
                <a:cxn ang="0">
                  <a:pos x="T6" y="T7"/>
                </a:cxn>
                <a:cxn ang="0">
                  <a:pos x="T8" y="T9"/>
                </a:cxn>
                <a:cxn ang="0">
                  <a:pos x="T10" y="T11"/>
                </a:cxn>
                <a:cxn ang="0">
                  <a:pos x="T12" y="T13"/>
                </a:cxn>
              </a:cxnLst>
              <a:rect l="0" t="0" r="r" b="b"/>
              <a:pathLst>
                <a:path w="445" h="176">
                  <a:moveTo>
                    <a:pt x="0" y="0"/>
                  </a:moveTo>
                  <a:lnTo>
                    <a:pt x="0" y="0"/>
                  </a:lnTo>
                  <a:lnTo>
                    <a:pt x="0" y="176"/>
                  </a:lnTo>
                  <a:lnTo>
                    <a:pt x="445" y="176"/>
                  </a:lnTo>
                  <a:lnTo>
                    <a:pt x="445" y="27"/>
                  </a:lnTo>
                  <a:lnTo>
                    <a:pt x="0" y="27"/>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67" name="îš1ïdè"/>
            <p:cNvSpPr/>
            <p:nvPr/>
          </p:nvSpPr>
          <p:spPr bwMode="auto">
            <a:xfrm>
              <a:off x="7900141" y="4782205"/>
              <a:ext cx="490196" cy="269608"/>
            </a:xfrm>
            <a:custGeom>
              <a:avLst/>
              <a:gdLst>
                <a:gd name="T0" fmla="*/ 320 w 320"/>
                <a:gd name="T1" fmla="*/ 0 h 176"/>
                <a:gd name="T2" fmla="*/ 253 w 320"/>
                <a:gd name="T3" fmla="*/ 0 h 176"/>
                <a:gd name="T4" fmla="*/ 253 w 320"/>
                <a:gd name="T5" fmla="*/ 0 h 176"/>
                <a:gd name="T6" fmla="*/ 253 w 320"/>
                <a:gd name="T7" fmla="*/ 27 h 176"/>
                <a:gd name="T8" fmla="*/ 0 w 320"/>
                <a:gd name="T9" fmla="*/ 27 h 176"/>
                <a:gd name="T10" fmla="*/ 0 w 320"/>
                <a:gd name="T11" fmla="*/ 176 h 176"/>
                <a:gd name="T12" fmla="*/ 320 w 320"/>
                <a:gd name="T13" fmla="*/ 176 h 176"/>
                <a:gd name="T14" fmla="*/ 320 w 320"/>
                <a:gd name="T15" fmla="*/ 0 h 17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0" h="176">
                  <a:moveTo>
                    <a:pt x="320" y="0"/>
                  </a:moveTo>
                  <a:lnTo>
                    <a:pt x="253" y="0"/>
                  </a:lnTo>
                  <a:lnTo>
                    <a:pt x="253" y="0"/>
                  </a:lnTo>
                  <a:lnTo>
                    <a:pt x="253" y="27"/>
                  </a:lnTo>
                  <a:lnTo>
                    <a:pt x="0" y="27"/>
                  </a:lnTo>
                  <a:lnTo>
                    <a:pt x="0" y="176"/>
                  </a:lnTo>
                  <a:lnTo>
                    <a:pt x="320" y="176"/>
                  </a:lnTo>
                  <a:lnTo>
                    <a:pt x="320" y="0"/>
                  </a:lnTo>
                  <a:close/>
                </a:path>
              </a:pathLst>
            </a:custGeom>
            <a:solidFill>
              <a:srgbClr val="FFB7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68" name="íslíďê"/>
            <p:cNvSpPr/>
            <p:nvPr/>
          </p:nvSpPr>
          <p:spPr bwMode="auto">
            <a:xfrm>
              <a:off x="7900141" y="4782205"/>
              <a:ext cx="490196" cy="269608"/>
            </a:xfrm>
            <a:custGeom>
              <a:avLst/>
              <a:gdLst>
                <a:gd name="T0" fmla="*/ 320 w 320"/>
                <a:gd name="T1" fmla="*/ 0 h 176"/>
                <a:gd name="T2" fmla="*/ 253 w 320"/>
                <a:gd name="T3" fmla="*/ 0 h 176"/>
                <a:gd name="T4" fmla="*/ 253 w 320"/>
                <a:gd name="T5" fmla="*/ 0 h 176"/>
                <a:gd name="T6" fmla="*/ 253 w 320"/>
                <a:gd name="T7" fmla="*/ 27 h 176"/>
                <a:gd name="T8" fmla="*/ 0 w 320"/>
                <a:gd name="T9" fmla="*/ 27 h 176"/>
                <a:gd name="T10" fmla="*/ 0 w 320"/>
                <a:gd name="T11" fmla="*/ 176 h 176"/>
                <a:gd name="T12" fmla="*/ 320 w 320"/>
                <a:gd name="T13" fmla="*/ 176 h 176"/>
                <a:gd name="T14" fmla="*/ 320 w 320"/>
                <a:gd name="T15" fmla="*/ 0 h 17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0" h="176">
                  <a:moveTo>
                    <a:pt x="320" y="0"/>
                  </a:moveTo>
                  <a:lnTo>
                    <a:pt x="253" y="0"/>
                  </a:lnTo>
                  <a:lnTo>
                    <a:pt x="253" y="0"/>
                  </a:lnTo>
                  <a:lnTo>
                    <a:pt x="253" y="27"/>
                  </a:lnTo>
                  <a:lnTo>
                    <a:pt x="0" y="27"/>
                  </a:lnTo>
                  <a:lnTo>
                    <a:pt x="0" y="176"/>
                  </a:lnTo>
                  <a:lnTo>
                    <a:pt x="320" y="176"/>
                  </a:lnTo>
                  <a:lnTo>
                    <a:pt x="32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69" name="ïṡḷïḋè"/>
            <p:cNvSpPr/>
            <p:nvPr/>
          </p:nvSpPr>
          <p:spPr bwMode="auto">
            <a:xfrm>
              <a:off x="6539848" y="4511065"/>
              <a:ext cx="1747855" cy="271140"/>
            </a:xfrm>
            <a:prstGeom prst="rect">
              <a:avLst/>
            </a:prstGeom>
            <a:solidFill>
              <a:srgbClr val="FFCC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70" name="îṧ1iḋé"/>
            <p:cNvSpPr/>
            <p:nvPr/>
          </p:nvSpPr>
          <p:spPr bwMode="auto">
            <a:xfrm>
              <a:off x="6539848" y="4511065"/>
              <a:ext cx="1747855" cy="2711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71" name="ïṣlidè"/>
            <p:cNvSpPr/>
            <p:nvPr/>
          </p:nvSpPr>
          <p:spPr bwMode="auto">
            <a:xfrm>
              <a:off x="6539848" y="4511065"/>
              <a:ext cx="522366" cy="271140"/>
            </a:xfrm>
            <a:custGeom>
              <a:avLst/>
              <a:gdLst>
                <a:gd name="T0" fmla="*/ 341 w 341"/>
                <a:gd name="T1" fmla="*/ 0 h 177"/>
                <a:gd name="T2" fmla="*/ 0 w 341"/>
                <a:gd name="T3" fmla="*/ 0 h 177"/>
                <a:gd name="T4" fmla="*/ 0 w 341"/>
                <a:gd name="T5" fmla="*/ 177 h 177"/>
                <a:gd name="T6" fmla="*/ 73 w 341"/>
                <a:gd name="T7" fmla="*/ 177 h 177"/>
                <a:gd name="T8" fmla="*/ 341 w 341"/>
                <a:gd name="T9" fmla="*/ 177 h 177"/>
                <a:gd name="T10" fmla="*/ 341 w 341"/>
                <a:gd name="T11" fmla="*/ 0 h 177"/>
              </a:gdLst>
              <a:ahLst/>
              <a:cxnLst>
                <a:cxn ang="0">
                  <a:pos x="T0" y="T1"/>
                </a:cxn>
                <a:cxn ang="0">
                  <a:pos x="T2" y="T3"/>
                </a:cxn>
                <a:cxn ang="0">
                  <a:pos x="T4" y="T5"/>
                </a:cxn>
                <a:cxn ang="0">
                  <a:pos x="T6" y="T7"/>
                </a:cxn>
                <a:cxn ang="0">
                  <a:pos x="T8" y="T9"/>
                </a:cxn>
                <a:cxn ang="0">
                  <a:pos x="T10" y="T11"/>
                </a:cxn>
              </a:cxnLst>
              <a:rect l="0" t="0" r="r" b="b"/>
              <a:pathLst>
                <a:path w="341" h="177">
                  <a:moveTo>
                    <a:pt x="341" y="0"/>
                  </a:moveTo>
                  <a:lnTo>
                    <a:pt x="0" y="0"/>
                  </a:lnTo>
                  <a:lnTo>
                    <a:pt x="0" y="177"/>
                  </a:lnTo>
                  <a:lnTo>
                    <a:pt x="73" y="177"/>
                  </a:lnTo>
                  <a:lnTo>
                    <a:pt x="341" y="177"/>
                  </a:lnTo>
                  <a:lnTo>
                    <a:pt x="341" y="0"/>
                  </a:lnTo>
                  <a:close/>
                </a:path>
              </a:pathLst>
            </a:custGeom>
            <a:solidFill>
              <a:srgbClr val="FFE1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72" name="îṥḻîdé"/>
            <p:cNvSpPr/>
            <p:nvPr/>
          </p:nvSpPr>
          <p:spPr bwMode="auto">
            <a:xfrm>
              <a:off x="6539848" y="4511065"/>
              <a:ext cx="522366" cy="271140"/>
            </a:xfrm>
            <a:custGeom>
              <a:avLst/>
              <a:gdLst>
                <a:gd name="T0" fmla="*/ 341 w 341"/>
                <a:gd name="T1" fmla="*/ 0 h 177"/>
                <a:gd name="T2" fmla="*/ 0 w 341"/>
                <a:gd name="T3" fmla="*/ 0 h 177"/>
                <a:gd name="T4" fmla="*/ 0 w 341"/>
                <a:gd name="T5" fmla="*/ 177 h 177"/>
                <a:gd name="T6" fmla="*/ 73 w 341"/>
                <a:gd name="T7" fmla="*/ 177 h 177"/>
                <a:gd name="T8" fmla="*/ 341 w 341"/>
                <a:gd name="T9" fmla="*/ 177 h 177"/>
                <a:gd name="T10" fmla="*/ 341 w 341"/>
                <a:gd name="T11" fmla="*/ 0 h 177"/>
              </a:gdLst>
              <a:ahLst/>
              <a:cxnLst>
                <a:cxn ang="0">
                  <a:pos x="T0" y="T1"/>
                </a:cxn>
                <a:cxn ang="0">
                  <a:pos x="T2" y="T3"/>
                </a:cxn>
                <a:cxn ang="0">
                  <a:pos x="T4" y="T5"/>
                </a:cxn>
                <a:cxn ang="0">
                  <a:pos x="T6" y="T7"/>
                </a:cxn>
                <a:cxn ang="0">
                  <a:pos x="T8" y="T9"/>
                </a:cxn>
                <a:cxn ang="0">
                  <a:pos x="T10" y="T11"/>
                </a:cxn>
              </a:cxnLst>
              <a:rect l="0" t="0" r="r" b="b"/>
              <a:pathLst>
                <a:path w="341" h="177">
                  <a:moveTo>
                    <a:pt x="341" y="0"/>
                  </a:moveTo>
                  <a:lnTo>
                    <a:pt x="0" y="0"/>
                  </a:lnTo>
                  <a:lnTo>
                    <a:pt x="0" y="177"/>
                  </a:lnTo>
                  <a:lnTo>
                    <a:pt x="73" y="177"/>
                  </a:lnTo>
                  <a:lnTo>
                    <a:pt x="341" y="177"/>
                  </a:lnTo>
                  <a:lnTo>
                    <a:pt x="34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73" name="îš1îḑè"/>
            <p:cNvSpPr/>
            <p:nvPr/>
          </p:nvSpPr>
          <p:spPr bwMode="auto">
            <a:xfrm>
              <a:off x="7581514" y="4511065"/>
              <a:ext cx="706189" cy="271140"/>
            </a:xfrm>
            <a:custGeom>
              <a:avLst/>
              <a:gdLst>
                <a:gd name="T0" fmla="*/ 461 w 461"/>
                <a:gd name="T1" fmla="*/ 0 h 177"/>
                <a:gd name="T2" fmla="*/ 0 w 461"/>
                <a:gd name="T3" fmla="*/ 0 h 177"/>
                <a:gd name="T4" fmla="*/ 0 w 461"/>
                <a:gd name="T5" fmla="*/ 177 h 177"/>
                <a:gd name="T6" fmla="*/ 461 w 461"/>
                <a:gd name="T7" fmla="*/ 177 h 177"/>
                <a:gd name="T8" fmla="*/ 461 w 461"/>
                <a:gd name="T9" fmla="*/ 177 h 177"/>
                <a:gd name="T10" fmla="*/ 461 w 461"/>
                <a:gd name="T11" fmla="*/ 0 h 177"/>
              </a:gdLst>
              <a:ahLst/>
              <a:cxnLst>
                <a:cxn ang="0">
                  <a:pos x="T0" y="T1"/>
                </a:cxn>
                <a:cxn ang="0">
                  <a:pos x="T2" y="T3"/>
                </a:cxn>
                <a:cxn ang="0">
                  <a:pos x="T4" y="T5"/>
                </a:cxn>
                <a:cxn ang="0">
                  <a:pos x="T6" y="T7"/>
                </a:cxn>
                <a:cxn ang="0">
                  <a:pos x="T8" y="T9"/>
                </a:cxn>
                <a:cxn ang="0">
                  <a:pos x="T10" y="T11"/>
                </a:cxn>
              </a:cxnLst>
              <a:rect l="0" t="0" r="r" b="b"/>
              <a:pathLst>
                <a:path w="461" h="177">
                  <a:moveTo>
                    <a:pt x="461" y="0"/>
                  </a:moveTo>
                  <a:lnTo>
                    <a:pt x="0" y="0"/>
                  </a:lnTo>
                  <a:lnTo>
                    <a:pt x="0" y="177"/>
                  </a:lnTo>
                  <a:lnTo>
                    <a:pt x="461" y="177"/>
                  </a:lnTo>
                  <a:lnTo>
                    <a:pt x="461" y="177"/>
                  </a:lnTo>
                  <a:lnTo>
                    <a:pt x="461" y="0"/>
                  </a:lnTo>
                  <a:close/>
                </a:path>
              </a:pathLst>
            </a:custGeom>
            <a:solidFill>
              <a:srgbClr val="FFB7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74" name="ïṧļíḍè"/>
            <p:cNvSpPr/>
            <p:nvPr/>
          </p:nvSpPr>
          <p:spPr bwMode="auto">
            <a:xfrm>
              <a:off x="7581514" y="4511065"/>
              <a:ext cx="706189" cy="271140"/>
            </a:xfrm>
            <a:custGeom>
              <a:avLst/>
              <a:gdLst>
                <a:gd name="T0" fmla="*/ 461 w 461"/>
                <a:gd name="T1" fmla="*/ 0 h 177"/>
                <a:gd name="T2" fmla="*/ 0 w 461"/>
                <a:gd name="T3" fmla="*/ 0 h 177"/>
                <a:gd name="T4" fmla="*/ 0 w 461"/>
                <a:gd name="T5" fmla="*/ 177 h 177"/>
                <a:gd name="T6" fmla="*/ 461 w 461"/>
                <a:gd name="T7" fmla="*/ 177 h 177"/>
                <a:gd name="T8" fmla="*/ 461 w 461"/>
                <a:gd name="T9" fmla="*/ 177 h 177"/>
                <a:gd name="T10" fmla="*/ 461 w 461"/>
                <a:gd name="T11" fmla="*/ 0 h 177"/>
              </a:gdLst>
              <a:ahLst/>
              <a:cxnLst>
                <a:cxn ang="0">
                  <a:pos x="T0" y="T1"/>
                </a:cxn>
                <a:cxn ang="0">
                  <a:pos x="T2" y="T3"/>
                </a:cxn>
                <a:cxn ang="0">
                  <a:pos x="T4" y="T5"/>
                </a:cxn>
                <a:cxn ang="0">
                  <a:pos x="T6" y="T7"/>
                </a:cxn>
                <a:cxn ang="0">
                  <a:pos x="T8" y="T9"/>
                </a:cxn>
                <a:cxn ang="0">
                  <a:pos x="T10" y="T11"/>
                </a:cxn>
              </a:cxnLst>
              <a:rect l="0" t="0" r="r" b="b"/>
              <a:pathLst>
                <a:path w="461" h="177">
                  <a:moveTo>
                    <a:pt x="461" y="0"/>
                  </a:moveTo>
                  <a:lnTo>
                    <a:pt x="0" y="0"/>
                  </a:lnTo>
                  <a:lnTo>
                    <a:pt x="0" y="177"/>
                  </a:lnTo>
                  <a:lnTo>
                    <a:pt x="461" y="177"/>
                  </a:lnTo>
                  <a:lnTo>
                    <a:pt x="461" y="177"/>
                  </a:lnTo>
                  <a:lnTo>
                    <a:pt x="46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75" name="îŝḻîḋé"/>
            <p:cNvSpPr/>
            <p:nvPr/>
          </p:nvSpPr>
          <p:spPr bwMode="auto">
            <a:xfrm>
              <a:off x="7123488" y="5326016"/>
              <a:ext cx="572917" cy="38297"/>
            </a:xfrm>
            <a:prstGeom prst="rect">
              <a:avLst/>
            </a:prstGeom>
            <a:solidFill>
              <a:srgbClr val="FFB7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76" name="iṥļídè"/>
            <p:cNvSpPr/>
            <p:nvPr/>
          </p:nvSpPr>
          <p:spPr bwMode="auto">
            <a:xfrm>
              <a:off x="7123488" y="5326016"/>
              <a:ext cx="572917" cy="382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77" name="iś1ïḓè"/>
            <p:cNvSpPr/>
            <p:nvPr/>
          </p:nvSpPr>
          <p:spPr bwMode="auto">
            <a:xfrm>
              <a:off x="6524529" y="5326016"/>
              <a:ext cx="598959" cy="38297"/>
            </a:xfrm>
            <a:prstGeom prst="rect">
              <a:avLst/>
            </a:prstGeom>
            <a:solidFill>
              <a:srgbClr val="FFCA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78" name="ï$liḋè"/>
            <p:cNvSpPr/>
            <p:nvPr/>
          </p:nvSpPr>
          <p:spPr bwMode="auto">
            <a:xfrm>
              <a:off x="6524529" y="5326016"/>
              <a:ext cx="598959" cy="382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79" name="iSlïḋè"/>
            <p:cNvSpPr/>
            <p:nvPr/>
          </p:nvSpPr>
          <p:spPr bwMode="auto">
            <a:xfrm>
              <a:off x="7696404" y="5326016"/>
              <a:ext cx="505515" cy="38297"/>
            </a:xfrm>
            <a:prstGeom prst="rect">
              <a:avLst/>
            </a:prstGeom>
            <a:solidFill>
              <a:srgbClr val="FFA4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80" name="iṥlîḑè"/>
            <p:cNvSpPr/>
            <p:nvPr/>
          </p:nvSpPr>
          <p:spPr bwMode="auto">
            <a:xfrm>
              <a:off x="7696404" y="5326016"/>
              <a:ext cx="505515" cy="382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81" name="îSlíḑé"/>
            <p:cNvSpPr/>
            <p:nvPr/>
          </p:nvSpPr>
          <p:spPr bwMode="auto">
            <a:xfrm>
              <a:off x="6524529" y="5326016"/>
              <a:ext cx="1677390" cy="0"/>
            </a:xfrm>
            <a:custGeom>
              <a:avLst/>
              <a:gdLst>
                <a:gd name="T0" fmla="*/ 617 w 1095"/>
                <a:gd name="T1" fmla="*/ 260 w 1095"/>
                <a:gd name="T2" fmla="*/ 260 w 1095"/>
                <a:gd name="T3" fmla="*/ 0 w 1095"/>
                <a:gd name="T4" fmla="*/ 391 w 1095"/>
                <a:gd name="T5" fmla="*/ 765 w 1095"/>
                <a:gd name="T6" fmla="*/ 1095 w 1095"/>
                <a:gd name="T7" fmla="*/ 617 w 1095"/>
                <a:gd name="T8" fmla="*/ 617 w 1095"/>
              </a:gdLst>
              <a:ahLst/>
              <a:cxnLst>
                <a:cxn ang="0">
                  <a:pos x="T0" y="0"/>
                </a:cxn>
                <a:cxn ang="0">
                  <a:pos x="T1" y="0"/>
                </a:cxn>
                <a:cxn ang="0">
                  <a:pos x="T2" y="0"/>
                </a:cxn>
                <a:cxn ang="0">
                  <a:pos x="T3" y="0"/>
                </a:cxn>
                <a:cxn ang="0">
                  <a:pos x="T4" y="0"/>
                </a:cxn>
                <a:cxn ang="0">
                  <a:pos x="T5" y="0"/>
                </a:cxn>
                <a:cxn ang="0">
                  <a:pos x="T6" y="0"/>
                </a:cxn>
                <a:cxn ang="0">
                  <a:pos x="T7" y="0"/>
                </a:cxn>
                <a:cxn ang="0">
                  <a:pos x="T8" y="0"/>
                </a:cxn>
              </a:cxnLst>
              <a:rect l="0" t="0" r="r" b="b"/>
              <a:pathLst>
                <a:path w="1095">
                  <a:moveTo>
                    <a:pt x="617" y="0"/>
                  </a:moveTo>
                  <a:lnTo>
                    <a:pt x="260" y="0"/>
                  </a:lnTo>
                  <a:lnTo>
                    <a:pt x="260" y="0"/>
                  </a:lnTo>
                  <a:lnTo>
                    <a:pt x="0" y="0"/>
                  </a:lnTo>
                  <a:lnTo>
                    <a:pt x="391" y="0"/>
                  </a:lnTo>
                  <a:lnTo>
                    <a:pt x="765" y="0"/>
                  </a:lnTo>
                  <a:lnTo>
                    <a:pt x="1095" y="0"/>
                  </a:lnTo>
                  <a:lnTo>
                    <a:pt x="617" y="0"/>
                  </a:lnTo>
                  <a:lnTo>
                    <a:pt x="617" y="0"/>
                  </a:lnTo>
                  <a:close/>
                </a:path>
              </a:pathLst>
            </a:custGeom>
            <a:solidFill>
              <a:srgbClr val="FFB7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82" name="iśḻîḋe"/>
            <p:cNvSpPr/>
            <p:nvPr/>
          </p:nvSpPr>
          <p:spPr bwMode="auto">
            <a:xfrm>
              <a:off x="6524529" y="5326016"/>
              <a:ext cx="1677390" cy="0"/>
            </a:xfrm>
            <a:custGeom>
              <a:avLst/>
              <a:gdLst>
                <a:gd name="T0" fmla="*/ 617 w 1095"/>
                <a:gd name="T1" fmla="*/ 260 w 1095"/>
                <a:gd name="T2" fmla="*/ 260 w 1095"/>
                <a:gd name="T3" fmla="*/ 0 w 1095"/>
                <a:gd name="T4" fmla="*/ 391 w 1095"/>
                <a:gd name="T5" fmla="*/ 765 w 1095"/>
                <a:gd name="T6" fmla="*/ 1095 w 1095"/>
                <a:gd name="T7" fmla="*/ 617 w 1095"/>
                <a:gd name="T8" fmla="*/ 617 w 1095"/>
              </a:gdLst>
              <a:ahLst/>
              <a:cxnLst>
                <a:cxn ang="0">
                  <a:pos x="T0" y="0"/>
                </a:cxn>
                <a:cxn ang="0">
                  <a:pos x="T1" y="0"/>
                </a:cxn>
                <a:cxn ang="0">
                  <a:pos x="T2" y="0"/>
                </a:cxn>
                <a:cxn ang="0">
                  <a:pos x="T3" y="0"/>
                </a:cxn>
                <a:cxn ang="0">
                  <a:pos x="T4" y="0"/>
                </a:cxn>
                <a:cxn ang="0">
                  <a:pos x="T5" y="0"/>
                </a:cxn>
                <a:cxn ang="0">
                  <a:pos x="T6" y="0"/>
                </a:cxn>
                <a:cxn ang="0">
                  <a:pos x="T7" y="0"/>
                </a:cxn>
                <a:cxn ang="0">
                  <a:pos x="T8" y="0"/>
                </a:cxn>
              </a:cxnLst>
              <a:rect l="0" t="0" r="r" b="b"/>
              <a:pathLst>
                <a:path w="1095">
                  <a:moveTo>
                    <a:pt x="617" y="0"/>
                  </a:moveTo>
                  <a:lnTo>
                    <a:pt x="260" y="0"/>
                  </a:lnTo>
                  <a:lnTo>
                    <a:pt x="260" y="0"/>
                  </a:lnTo>
                  <a:lnTo>
                    <a:pt x="0" y="0"/>
                  </a:lnTo>
                  <a:lnTo>
                    <a:pt x="391" y="0"/>
                  </a:lnTo>
                  <a:lnTo>
                    <a:pt x="765" y="0"/>
                  </a:lnTo>
                  <a:lnTo>
                    <a:pt x="1095" y="0"/>
                  </a:lnTo>
                  <a:lnTo>
                    <a:pt x="617" y="0"/>
                  </a:lnTo>
                  <a:lnTo>
                    <a:pt x="61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83" name="iš1iḍe"/>
            <p:cNvSpPr/>
            <p:nvPr/>
          </p:nvSpPr>
          <p:spPr bwMode="auto">
            <a:xfrm>
              <a:off x="6524529" y="5326016"/>
              <a:ext cx="398284" cy="1532"/>
            </a:xfrm>
            <a:prstGeom prst="rect">
              <a:avLst/>
            </a:prstGeom>
            <a:solidFill>
              <a:srgbClr val="FFCA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84" name="iṩľîḍe"/>
            <p:cNvSpPr/>
            <p:nvPr/>
          </p:nvSpPr>
          <p:spPr bwMode="auto">
            <a:xfrm>
              <a:off x="6524529" y="5326016"/>
              <a:ext cx="398284" cy="15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85" name="íśliḋé"/>
            <p:cNvSpPr/>
            <p:nvPr/>
          </p:nvSpPr>
          <p:spPr bwMode="auto">
            <a:xfrm>
              <a:off x="7469689" y="5326016"/>
              <a:ext cx="732230" cy="1532"/>
            </a:xfrm>
            <a:prstGeom prst="rect">
              <a:avLst/>
            </a:prstGeom>
            <a:solidFill>
              <a:srgbClr val="FFA4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86" name="iṥḷîḍé"/>
            <p:cNvSpPr/>
            <p:nvPr/>
          </p:nvSpPr>
          <p:spPr bwMode="auto">
            <a:xfrm>
              <a:off x="7469689" y="5326016"/>
              <a:ext cx="732230" cy="15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87" name="iŝļîdê"/>
            <p:cNvSpPr/>
            <p:nvPr/>
          </p:nvSpPr>
          <p:spPr bwMode="auto">
            <a:xfrm>
              <a:off x="7333352" y="4782205"/>
              <a:ext cx="566789" cy="41361"/>
            </a:xfrm>
            <a:prstGeom prst="rect">
              <a:avLst/>
            </a:prstGeom>
            <a:solidFill>
              <a:srgbClr val="FFB7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88" name="íṣḷiḑè"/>
            <p:cNvSpPr/>
            <p:nvPr/>
          </p:nvSpPr>
          <p:spPr bwMode="auto">
            <a:xfrm>
              <a:off x="7333352" y="4782205"/>
              <a:ext cx="566789" cy="413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89" name="íş1iḍe"/>
            <p:cNvSpPr/>
            <p:nvPr/>
          </p:nvSpPr>
          <p:spPr bwMode="auto">
            <a:xfrm>
              <a:off x="6651674" y="4782205"/>
              <a:ext cx="681679" cy="41361"/>
            </a:xfrm>
            <a:prstGeom prst="rect">
              <a:avLst/>
            </a:prstGeom>
            <a:solidFill>
              <a:srgbClr val="FFCA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90" name="ïşḷiďè"/>
            <p:cNvSpPr/>
            <p:nvPr/>
          </p:nvSpPr>
          <p:spPr bwMode="auto">
            <a:xfrm>
              <a:off x="6651674" y="4782205"/>
              <a:ext cx="681679" cy="413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91" name="íš1íḍé"/>
            <p:cNvSpPr/>
            <p:nvPr/>
          </p:nvSpPr>
          <p:spPr bwMode="auto">
            <a:xfrm>
              <a:off x="7900141" y="4782205"/>
              <a:ext cx="387562" cy="41361"/>
            </a:xfrm>
            <a:custGeom>
              <a:avLst/>
              <a:gdLst>
                <a:gd name="T0" fmla="*/ 253 w 253"/>
                <a:gd name="T1" fmla="*/ 0 h 27"/>
                <a:gd name="T2" fmla="*/ 253 w 253"/>
                <a:gd name="T3" fmla="*/ 0 h 27"/>
                <a:gd name="T4" fmla="*/ 0 w 253"/>
                <a:gd name="T5" fmla="*/ 0 h 27"/>
                <a:gd name="T6" fmla="*/ 0 w 253"/>
                <a:gd name="T7" fmla="*/ 27 h 27"/>
                <a:gd name="T8" fmla="*/ 253 w 253"/>
                <a:gd name="T9" fmla="*/ 27 h 27"/>
                <a:gd name="T10" fmla="*/ 253 w 253"/>
                <a:gd name="T11" fmla="*/ 0 h 27"/>
              </a:gdLst>
              <a:ahLst/>
              <a:cxnLst>
                <a:cxn ang="0">
                  <a:pos x="T0" y="T1"/>
                </a:cxn>
                <a:cxn ang="0">
                  <a:pos x="T2" y="T3"/>
                </a:cxn>
                <a:cxn ang="0">
                  <a:pos x="T4" y="T5"/>
                </a:cxn>
                <a:cxn ang="0">
                  <a:pos x="T6" y="T7"/>
                </a:cxn>
                <a:cxn ang="0">
                  <a:pos x="T8" y="T9"/>
                </a:cxn>
                <a:cxn ang="0">
                  <a:pos x="T10" y="T11"/>
                </a:cxn>
              </a:cxnLst>
              <a:rect l="0" t="0" r="r" b="b"/>
              <a:pathLst>
                <a:path w="253" h="27">
                  <a:moveTo>
                    <a:pt x="253" y="0"/>
                  </a:moveTo>
                  <a:lnTo>
                    <a:pt x="253" y="0"/>
                  </a:lnTo>
                  <a:lnTo>
                    <a:pt x="0" y="0"/>
                  </a:lnTo>
                  <a:lnTo>
                    <a:pt x="0" y="27"/>
                  </a:lnTo>
                  <a:lnTo>
                    <a:pt x="253" y="27"/>
                  </a:lnTo>
                  <a:lnTo>
                    <a:pt x="253" y="0"/>
                  </a:lnTo>
                  <a:close/>
                </a:path>
              </a:pathLst>
            </a:custGeom>
            <a:solidFill>
              <a:srgbClr val="FFA4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92" name="îṥľídé"/>
            <p:cNvSpPr/>
            <p:nvPr/>
          </p:nvSpPr>
          <p:spPr bwMode="auto">
            <a:xfrm>
              <a:off x="7900141" y="4782205"/>
              <a:ext cx="387562" cy="41361"/>
            </a:xfrm>
            <a:custGeom>
              <a:avLst/>
              <a:gdLst>
                <a:gd name="T0" fmla="*/ 253 w 253"/>
                <a:gd name="T1" fmla="*/ 0 h 27"/>
                <a:gd name="T2" fmla="*/ 253 w 253"/>
                <a:gd name="T3" fmla="*/ 0 h 27"/>
                <a:gd name="T4" fmla="*/ 0 w 253"/>
                <a:gd name="T5" fmla="*/ 0 h 27"/>
                <a:gd name="T6" fmla="*/ 0 w 253"/>
                <a:gd name="T7" fmla="*/ 27 h 27"/>
                <a:gd name="T8" fmla="*/ 253 w 253"/>
                <a:gd name="T9" fmla="*/ 27 h 27"/>
                <a:gd name="T10" fmla="*/ 253 w 253"/>
                <a:gd name="T11" fmla="*/ 0 h 27"/>
              </a:gdLst>
              <a:ahLst/>
              <a:cxnLst>
                <a:cxn ang="0">
                  <a:pos x="T0" y="T1"/>
                </a:cxn>
                <a:cxn ang="0">
                  <a:pos x="T2" y="T3"/>
                </a:cxn>
                <a:cxn ang="0">
                  <a:pos x="T4" y="T5"/>
                </a:cxn>
                <a:cxn ang="0">
                  <a:pos x="T6" y="T7"/>
                </a:cxn>
                <a:cxn ang="0">
                  <a:pos x="T8" y="T9"/>
                </a:cxn>
                <a:cxn ang="0">
                  <a:pos x="T10" y="T11"/>
                </a:cxn>
              </a:cxnLst>
              <a:rect l="0" t="0" r="r" b="b"/>
              <a:pathLst>
                <a:path w="253" h="27">
                  <a:moveTo>
                    <a:pt x="253" y="0"/>
                  </a:moveTo>
                  <a:lnTo>
                    <a:pt x="253" y="0"/>
                  </a:lnTo>
                  <a:lnTo>
                    <a:pt x="0" y="0"/>
                  </a:lnTo>
                  <a:lnTo>
                    <a:pt x="0" y="27"/>
                  </a:lnTo>
                  <a:lnTo>
                    <a:pt x="253" y="27"/>
                  </a:lnTo>
                  <a:lnTo>
                    <a:pt x="25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93" name="îṣľîḋé"/>
            <p:cNvSpPr/>
            <p:nvPr/>
          </p:nvSpPr>
          <p:spPr bwMode="auto">
            <a:xfrm>
              <a:off x="6651674" y="4782205"/>
              <a:ext cx="1636029" cy="0"/>
            </a:xfrm>
            <a:custGeom>
              <a:avLst/>
              <a:gdLst>
                <a:gd name="T0" fmla="*/ 1068 w 1068"/>
                <a:gd name="T1" fmla="*/ 607 w 1068"/>
                <a:gd name="T2" fmla="*/ 268 w 1068"/>
                <a:gd name="T3" fmla="*/ 0 w 1068"/>
                <a:gd name="T4" fmla="*/ 445 w 1068"/>
                <a:gd name="T5" fmla="*/ 815 w 1068"/>
                <a:gd name="T6" fmla="*/ 1068 w 1068"/>
              </a:gdLst>
              <a:ahLst/>
              <a:cxnLst>
                <a:cxn ang="0">
                  <a:pos x="T0" y="0"/>
                </a:cxn>
                <a:cxn ang="0">
                  <a:pos x="T1" y="0"/>
                </a:cxn>
                <a:cxn ang="0">
                  <a:pos x="T2" y="0"/>
                </a:cxn>
                <a:cxn ang="0">
                  <a:pos x="T3" y="0"/>
                </a:cxn>
                <a:cxn ang="0">
                  <a:pos x="T4" y="0"/>
                </a:cxn>
                <a:cxn ang="0">
                  <a:pos x="T5" y="0"/>
                </a:cxn>
                <a:cxn ang="0">
                  <a:pos x="T6" y="0"/>
                </a:cxn>
              </a:cxnLst>
              <a:rect l="0" t="0" r="r" b="b"/>
              <a:pathLst>
                <a:path w="1068">
                  <a:moveTo>
                    <a:pt x="1068" y="0"/>
                  </a:moveTo>
                  <a:lnTo>
                    <a:pt x="607" y="0"/>
                  </a:lnTo>
                  <a:lnTo>
                    <a:pt x="268" y="0"/>
                  </a:lnTo>
                  <a:lnTo>
                    <a:pt x="0" y="0"/>
                  </a:lnTo>
                  <a:lnTo>
                    <a:pt x="445" y="0"/>
                  </a:lnTo>
                  <a:lnTo>
                    <a:pt x="815" y="0"/>
                  </a:lnTo>
                  <a:lnTo>
                    <a:pt x="1068" y="0"/>
                  </a:lnTo>
                  <a:close/>
                </a:path>
              </a:pathLst>
            </a:custGeom>
            <a:solidFill>
              <a:srgbClr val="FFB7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94" name="íṡḷïḓè"/>
            <p:cNvSpPr/>
            <p:nvPr/>
          </p:nvSpPr>
          <p:spPr bwMode="auto">
            <a:xfrm>
              <a:off x="6651674" y="4782205"/>
              <a:ext cx="1636029" cy="0"/>
            </a:xfrm>
            <a:custGeom>
              <a:avLst/>
              <a:gdLst>
                <a:gd name="T0" fmla="*/ 1068 w 1068"/>
                <a:gd name="T1" fmla="*/ 607 w 1068"/>
                <a:gd name="T2" fmla="*/ 268 w 1068"/>
                <a:gd name="T3" fmla="*/ 0 w 1068"/>
                <a:gd name="T4" fmla="*/ 445 w 1068"/>
                <a:gd name="T5" fmla="*/ 815 w 1068"/>
                <a:gd name="T6" fmla="*/ 1068 w 1068"/>
              </a:gdLst>
              <a:ahLst/>
              <a:cxnLst>
                <a:cxn ang="0">
                  <a:pos x="T0" y="0"/>
                </a:cxn>
                <a:cxn ang="0">
                  <a:pos x="T1" y="0"/>
                </a:cxn>
                <a:cxn ang="0">
                  <a:pos x="T2" y="0"/>
                </a:cxn>
                <a:cxn ang="0">
                  <a:pos x="T3" y="0"/>
                </a:cxn>
                <a:cxn ang="0">
                  <a:pos x="T4" y="0"/>
                </a:cxn>
                <a:cxn ang="0">
                  <a:pos x="T5" y="0"/>
                </a:cxn>
                <a:cxn ang="0">
                  <a:pos x="T6" y="0"/>
                </a:cxn>
              </a:cxnLst>
              <a:rect l="0" t="0" r="r" b="b"/>
              <a:pathLst>
                <a:path w="1068">
                  <a:moveTo>
                    <a:pt x="1068" y="0"/>
                  </a:moveTo>
                  <a:lnTo>
                    <a:pt x="607" y="0"/>
                  </a:lnTo>
                  <a:lnTo>
                    <a:pt x="268" y="0"/>
                  </a:lnTo>
                  <a:lnTo>
                    <a:pt x="0" y="0"/>
                  </a:lnTo>
                  <a:lnTo>
                    <a:pt x="445" y="0"/>
                  </a:lnTo>
                  <a:lnTo>
                    <a:pt x="815" y="0"/>
                  </a:lnTo>
                  <a:lnTo>
                    <a:pt x="106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95" name="í$1íḓè"/>
            <p:cNvSpPr/>
            <p:nvPr/>
          </p:nvSpPr>
          <p:spPr bwMode="auto">
            <a:xfrm>
              <a:off x="8390337" y="1496360"/>
              <a:ext cx="2636336" cy="3867953"/>
            </a:xfrm>
            <a:custGeom>
              <a:avLst/>
              <a:gdLst>
                <a:gd name="T0" fmla="*/ 756 w 828"/>
                <a:gd name="T1" fmla="*/ 1216 h 1216"/>
                <a:gd name="T2" fmla="*/ 72 w 828"/>
                <a:gd name="T3" fmla="*/ 1216 h 1216"/>
                <a:gd name="T4" fmla="*/ 0 w 828"/>
                <a:gd name="T5" fmla="*/ 1144 h 1216"/>
                <a:gd name="T6" fmla="*/ 0 w 828"/>
                <a:gd name="T7" fmla="*/ 72 h 1216"/>
                <a:gd name="T8" fmla="*/ 72 w 828"/>
                <a:gd name="T9" fmla="*/ 0 h 1216"/>
                <a:gd name="T10" fmla="*/ 756 w 828"/>
                <a:gd name="T11" fmla="*/ 0 h 1216"/>
                <a:gd name="T12" fmla="*/ 828 w 828"/>
                <a:gd name="T13" fmla="*/ 72 h 1216"/>
                <a:gd name="T14" fmla="*/ 828 w 828"/>
                <a:gd name="T15" fmla="*/ 1144 h 1216"/>
                <a:gd name="T16" fmla="*/ 756 w 828"/>
                <a:gd name="T17" fmla="*/ 1216 h 1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28" h="1216">
                  <a:moveTo>
                    <a:pt x="756" y="1216"/>
                  </a:moveTo>
                  <a:cubicBezTo>
                    <a:pt x="72" y="1216"/>
                    <a:pt x="72" y="1216"/>
                    <a:pt x="72" y="1216"/>
                  </a:cubicBezTo>
                  <a:cubicBezTo>
                    <a:pt x="33" y="1216"/>
                    <a:pt x="0" y="1184"/>
                    <a:pt x="0" y="1144"/>
                  </a:cubicBezTo>
                  <a:cubicBezTo>
                    <a:pt x="0" y="72"/>
                    <a:pt x="0" y="72"/>
                    <a:pt x="0" y="72"/>
                  </a:cubicBezTo>
                  <a:cubicBezTo>
                    <a:pt x="0" y="33"/>
                    <a:pt x="33" y="0"/>
                    <a:pt x="72" y="0"/>
                  </a:cubicBezTo>
                  <a:cubicBezTo>
                    <a:pt x="756" y="0"/>
                    <a:pt x="756" y="0"/>
                    <a:pt x="756" y="0"/>
                  </a:cubicBezTo>
                  <a:cubicBezTo>
                    <a:pt x="796" y="0"/>
                    <a:pt x="828" y="33"/>
                    <a:pt x="828" y="72"/>
                  </a:cubicBezTo>
                  <a:cubicBezTo>
                    <a:pt x="828" y="1144"/>
                    <a:pt x="828" y="1144"/>
                    <a:pt x="828" y="1144"/>
                  </a:cubicBezTo>
                  <a:cubicBezTo>
                    <a:pt x="828" y="1184"/>
                    <a:pt x="796" y="1216"/>
                    <a:pt x="756" y="1216"/>
                  </a:cubicBezTo>
                </a:path>
              </a:pathLst>
            </a:custGeom>
            <a:solidFill>
              <a:srgbClr val="F0F1F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96" name="ïSḷíḋe"/>
            <p:cNvSpPr/>
            <p:nvPr/>
          </p:nvSpPr>
          <p:spPr bwMode="auto">
            <a:xfrm>
              <a:off x="8644627" y="1750649"/>
              <a:ext cx="2126225" cy="309129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97" name="ïSliḑê"/>
            <p:cNvSpPr/>
            <p:nvPr/>
          </p:nvSpPr>
          <p:spPr bwMode="auto">
            <a:xfrm>
              <a:off x="8644627" y="1750649"/>
              <a:ext cx="2126225" cy="30912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98" name="ïsḷíḍê"/>
            <p:cNvSpPr/>
            <p:nvPr/>
          </p:nvSpPr>
          <p:spPr bwMode="auto">
            <a:xfrm>
              <a:off x="8765644" y="2507389"/>
              <a:ext cx="114890" cy="404412"/>
            </a:xfrm>
            <a:custGeom>
              <a:avLst/>
              <a:gdLst>
                <a:gd name="T0" fmla="*/ 75 w 75"/>
                <a:gd name="T1" fmla="*/ 0 h 264"/>
                <a:gd name="T2" fmla="*/ 25 w 75"/>
                <a:gd name="T3" fmla="*/ 0 h 264"/>
                <a:gd name="T4" fmla="*/ 0 w 75"/>
                <a:gd name="T5" fmla="*/ 23 h 264"/>
                <a:gd name="T6" fmla="*/ 0 w 75"/>
                <a:gd name="T7" fmla="*/ 264 h 264"/>
                <a:gd name="T8" fmla="*/ 75 w 75"/>
                <a:gd name="T9" fmla="*/ 264 h 264"/>
                <a:gd name="T10" fmla="*/ 75 w 75"/>
                <a:gd name="T11" fmla="*/ 0 h 264"/>
              </a:gdLst>
              <a:ahLst/>
              <a:cxnLst>
                <a:cxn ang="0">
                  <a:pos x="T0" y="T1"/>
                </a:cxn>
                <a:cxn ang="0">
                  <a:pos x="T2" y="T3"/>
                </a:cxn>
                <a:cxn ang="0">
                  <a:pos x="T4" y="T5"/>
                </a:cxn>
                <a:cxn ang="0">
                  <a:pos x="T6" y="T7"/>
                </a:cxn>
                <a:cxn ang="0">
                  <a:pos x="T8" y="T9"/>
                </a:cxn>
                <a:cxn ang="0">
                  <a:pos x="T10" y="T11"/>
                </a:cxn>
              </a:cxnLst>
              <a:rect l="0" t="0" r="r" b="b"/>
              <a:pathLst>
                <a:path w="75" h="264">
                  <a:moveTo>
                    <a:pt x="75" y="0"/>
                  </a:moveTo>
                  <a:lnTo>
                    <a:pt x="25" y="0"/>
                  </a:lnTo>
                  <a:lnTo>
                    <a:pt x="0" y="23"/>
                  </a:lnTo>
                  <a:lnTo>
                    <a:pt x="0" y="264"/>
                  </a:lnTo>
                  <a:lnTo>
                    <a:pt x="75" y="264"/>
                  </a:lnTo>
                  <a:lnTo>
                    <a:pt x="75" y="0"/>
                  </a:lnTo>
                  <a:close/>
                </a:path>
              </a:pathLst>
            </a:custGeom>
            <a:solidFill>
              <a:srgbClr val="F9D07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99" name="ïṡḷiḑé"/>
            <p:cNvSpPr/>
            <p:nvPr/>
          </p:nvSpPr>
          <p:spPr bwMode="auto">
            <a:xfrm>
              <a:off x="8765644" y="2507389"/>
              <a:ext cx="114890" cy="404412"/>
            </a:xfrm>
            <a:custGeom>
              <a:avLst/>
              <a:gdLst>
                <a:gd name="T0" fmla="*/ 75 w 75"/>
                <a:gd name="T1" fmla="*/ 0 h 264"/>
                <a:gd name="T2" fmla="*/ 25 w 75"/>
                <a:gd name="T3" fmla="*/ 0 h 264"/>
                <a:gd name="T4" fmla="*/ 0 w 75"/>
                <a:gd name="T5" fmla="*/ 23 h 264"/>
                <a:gd name="T6" fmla="*/ 0 w 75"/>
                <a:gd name="T7" fmla="*/ 264 h 264"/>
                <a:gd name="T8" fmla="*/ 75 w 75"/>
                <a:gd name="T9" fmla="*/ 264 h 264"/>
                <a:gd name="T10" fmla="*/ 75 w 75"/>
                <a:gd name="T11" fmla="*/ 0 h 264"/>
              </a:gdLst>
              <a:ahLst/>
              <a:cxnLst>
                <a:cxn ang="0">
                  <a:pos x="T0" y="T1"/>
                </a:cxn>
                <a:cxn ang="0">
                  <a:pos x="T2" y="T3"/>
                </a:cxn>
                <a:cxn ang="0">
                  <a:pos x="T4" y="T5"/>
                </a:cxn>
                <a:cxn ang="0">
                  <a:pos x="T6" y="T7"/>
                </a:cxn>
                <a:cxn ang="0">
                  <a:pos x="T8" y="T9"/>
                </a:cxn>
                <a:cxn ang="0">
                  <a:pos x="T10" y="T11"/>
                </a:cxn>
              </a:cxnLst>
              <a:rect l="0" t="0" r="r" b="b"/>
              <a:pathLst>
                <a:path w="75" h="264">
                  <a:moveTo>
                    <a:pt x="75" y="0"/>
                  </a:moveTo>
                  <a:lnTo>
                    <a:pt x="25" y="0"/>
                  </a:lnTo>
                  <a:lnTo>
                    <a:pt x="0" y="23"/>
                  </a:lnTo>
                  <a:lnTo>
                    <a:pt x="0" y="264"/>
                  </a:lnTo>
                  <a:lnTo>
                    <a:pt x="75" y="264"/>
                  </a:lnTo>
                  <a:lnTo>
                    <a:pt x="7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100" name="îṥ1îďe"/>
            <p:cNvSpPr/>
            <p:nvPr/>
          </p:nvSpPr>
          <p:spPr bwMode="auto">
            <a:xfrm>
              <a:off x="8943340" y="2380245"/>
              <a:ext cx="114890" cy="531557"/>
            </a:xfrm>
            <a:custGeom>
              <a:avLst/>
              <a:gdLst>
                <a:gd name="T0" fmla="*/ 75 w 75"/>
                <a:gd name="T1" fmla="*/ 0 h 347"/>
                <a:gd name="T2" fmla="*/ 3 w 75"/>
                <a:gd name="T3" fmla="*/ 0 h 347"/>
                <a:gd name="T4" fmla="*/ 0 w 75"/>
                <a:gd name="T5" fmla="*/ 2 h 347"/>
                <a:gd name="T6" fmla="*/ 0 w 75"/>
                <a:gd name="T7" fmla="*/ 347 h 347"/>
                <a:gd name="T8" fmla="*/ 75 w 75"/>
                <a:gd name="T9" fmla="*/ 347 h 347"/>
                <a:gd name="T10" fmla="*/ 75 w 75"/>
                <a:gd name="T11" fmla="*/ 0 h 347"/>
              </a:gdLst>
              <a:ahLst/>
              <a:cxnLst>
                <a:cxn ang="0">
                  <a:pos x="T0" y="T1"/>
                </a:cxn>
                <a:cxn ang="0">
                  <a:pos x="T2" y="T3"/>
                </a:cxn>
                <a:cxn ang="0">
                  <a:pos x="T4" y="T5"/>
                </a:cxn>
                <a:cxn ang="0">
                  <a:pos x="T6" y="T7"/>
                </a:cxn>
                <a:cxn ang="0">
                  <a:pos x="T8" y="T9"/>
                </a:cxn>
                <a:cxn ang="0">
                  <a:pos x="T10" y="T11"/>
                </a:cxn>
              </a:cxnLst>
              <a:rect l="0" t="0" r="r" b="b"/>
              <a:pathLst>
                <a:path w="75" h="347">
                  <a:moveTo>
                    <a:pt x="75" y="0"/>
                  </a:moveTo>
                  <a:lnTo>
                    <a:pt x="3" y="0"/>
                  </a:lnTo>
                  <a:lnTo>
                    <a:pt x="0" y="2"/>
                  </a:lnTo>
                  <a:lnTo>
                    <a:pt x="0" y="347"/>
                  </a:lnTo>
                  <a:lnTo>
                    <a:pt x="75" y="347"/>
                  </a:lnTo>
                  <a:lnTo>
                    <a:pt x="75" y="0"/>
                  </a:lnTo>
                  <a:close/>
                </a:path>
              </a:pathLst>
            </a:custGeom>
            <a:solidFill>
              <a:srgbClr val="8E91A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101" name="îSḷïḍe"/>
            <p:cNvSpPr/>
            <p:nvPr/>
          </p:nvSpPr>
          <p:spPr bwMode="auto">
            <a:xfrm>
              <a:off x="8943340" y="2380245"/>
              <a:ext cx="114890" cy="531557"/>
            </a:xfrm>
            <a:custGeom>
              <a:avLst/>
              <a:gdLst>
                <a:gd name="T0" fmla="*/ 75 w 75"/>
                <a:gd name="T1" fmla="*/ 0 h 347"/>
                <a:gd name="T2" fmla="*/ 3 w 75"/>
                <a:gd name="T3" fmla="*/ 0 h 347"/>
                <a:gd name="T4" fmla="*/ 0 w 75"/>
                <a:gd name="T5" fmla="*/ 2 h 347"/>
                <a:gd name="T6" fmla="*/ 0 w 75"/>
                <a:gd name="T7" fmla="*/ 347 h 347"/>
                <a:gd name="T8" fmla="*/ 75 w 75"/>
                <a:gd name="T9" fmla="*/ 347 h 347"/>
                <a:gd name="T10" fmla="*/ 75 w 75"/>
                <a:gd name="T11" fmla="*/ 0 h 347"/>
              </a:gdLst>
              <a:ahLst/>
              <a:cxnLst>
                <a:cxn ang="0">
                  <a:pos x="T0" y="T1"/>
                </a:cxn>
                <a:cxn ang="0">
                  <a:pos x="T2" y="T3"/>
                </a:cxn>
                <a:cxn ang="0">
                  <a:pos x="T4" y="T5"/>
                </a:cxn>
                <a:cxn ang="0">
                  <a:pos x="T6" y="T7"/>
                </a:cxn>
                <a:cxn ang="0">
                  <a:pos x="T8" y="T9"/>
                </a:cxn>
                <a:cxn ang="0">
                  <a:pos x="T10" y="T11"/>
                </a:cxn>
              </a:cxnLst>
              <a:rect l="0" t="0" r="r" b="b"/>
              <a:pathLst>
                <a:path w="75" h="347">
                  <a:moveTo>
                    <a:pt x="75" y="0"/>
                  </a:moveTo>
                  <a:lnTo>
                    <a:pt x="3" y="0"/>
                  </a:lnTo>
                  <a:lnTo>
                    <a:pt x="0" y="2"/>
                  </a:lnTo>
                  <a:lnTo>
                    <a:pt x="0" y="347"/>
                  </a:lnTo>
                  <a:lnTo>
                    <a:pt x="75" y="347"/>
                  </a:lnTo>
                  <a:lnTo>
                    <a:pt x="7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102" name="ïṡlíḑe"/>
            <p:cNvSpPr/>
            <p:nvPr/>
          </p:nvSpPr>
          <p:spPr bwMode="auto">
            <a:xfrm>
              <a:off x="9122568" y="2138211"/>
              <a:ext cx="114890" cy="773591"/>
            </a:xfrm>
            <a:custGeom>
              <a:avLst/>
              <a:gdLst>
                <a:gd name="T0" fmla="*/ 75 w 75"/>
                <a:gd name="T1" fmla="*/ 0 h 505"/>
                <a:gd name="T2" fmla="*/ 60 w 75"/>
                <a:gd name="T3" fmla="*/ 0 h 505"/>
                <a:gd name="T4" fmla="*/ 0 w 75"/>
                <a:gd name="T5" fmla="*/ 54 h 505"/>
                <a:gd name="T6" fmla="*/ 0 w 75"/>
                <a:gd name="T7" fmla="*/ 505 h 505"/>
                <a:gd name="T8" fmla="*/ 75 w 75"/>
                <a:gd name="T9" fmla="*/ 505 h 505"/>
                <a:gd name="T10" fmla="*/ 75 w 75"/>
                <a:gd name="T11" fmla="*/ 0 h 505"/>
              </a:gdLst>
              <a:ahLst/>
              <a:cxnLst>
                <a:cxn ang="0">
                  <a:pos x="T0" y="T1"/>
                </a:cxn>
                <a:cxn ang="0">
                  <a:pos x="T2" y="T3"/>
                </a:cxn>
                <a:cxn ang="0">
                  <a:pos x="T4" y="T5"/>
                </a:cxn>
                <a:cxn ang="0">
                  <a:pos x="T6" y="T7"/>
                </a:cxn>
                <a:cxn ang="0">
                  <a:pos x="T8" y="T9"/>
                </a:cxn>
                <a:cxn ang="0">
                  <a:pos x="T10" y="T11"/>
                </a:cxn>
              </a:cxnLst>
              <a:rect l="0" t="0" r="r" b="b"/>
              <a:pathLst>
                <a:path w="75" h="505">
                  <a:moveTo>
                    <a:pt x="75" y="0"/>
                  </a:moveTo>
                  <a:lnTo>
                    <a:pt x="60" y="0"/>
                  </a:lnTo>
                  <a:lnTo>
                    <a:pt x="0" y="54"/>
                  </a:lnTo>
                  <a:lnTo>
                    <a:pt x="0" y="505"/>
                  </a:lnTo>
                  <a:lnTo>
                    <a:pt x="75" y="505"/>
                  </a:lnTo>
                  <a:lnTo>
                    <a:pt x="75" y="0"/>
                  </a:lnTo>
                  <a:close/>
                </a:path>
              </a:pathLst>
            </a:custGeom>
            <a:solidFill>
              <a:srgbClr val="F9D07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103" name="íṡḷïďé"/>
            <p:cNvSpPr/>
            <p:nvPr/>
          </p:nvSpPr>
          <p:spPr bwMode="auto">
            <a:xfrm>
              <a:off x="9122568" y="2138211"/>
              <a:ext cx="114890" cy="773591"/>
            </a:xfrm>
            <a:custGeom>
              <a:avLst/>
              <a:gdLst>
                <a:gd name="T0" fmla="*/ 75 w 75"/>
                <a:gd name="T1" fmla="*/ 0 h 505"/>
                <a:gd name="T2" fmla="*/ 60 w 75"/>
                <a:gd name="T3" fmla="*/ 0 h 505"/>
                <a:gd name="T4" fmla="*/ 0 w 75"/>
                <a:gd name="T5" fmla="*/ 54 h 505"/>
                <a:gd name="T6" fmla="*/ 0 w 75"/>
                <a:gd name="T7" fmla="*/ 505 h 505"/>
                <a:gd name="T8" fmla="*/ 75 w 75"/>
                <a:gd name="T9" fmla="*/ 505 h 505"/>
                <a:gd name="T10" fmla="*/ 75 w 75"/>
                <a:gd name="T11" fmla="*/ 0 h 505"/>
              </a:gdLst>
              <a:ahLst/>
              <a:cxnLst>
                <a:cxn ang="0">
                  <a:pos x="T0" y="T1"/>
                </a:cxn>
                <a:cxn ang="0">
                  <a:pos x="T2" y="T3"/>
                </a:cxn>
                <a:cxn ang="0">
                  <a:pos x="T4" y="T5"/>
                </a:cxn>
                <a:cxn ang="0">
                  <a:pos x="T6" y="T7"/>
                </a:cxn>
                <a:cxn ang="0">
                  <a:pos x="T8" y="T9"/>
                </a:cxn>
                <a:cxn ang="0">
                  <a:pos x="T10" y="T11"/>
                </a:cxn>
              </a:cxnLst>
              <a:rect l="0" t="0" r="r" b="b"/>
              <a:pathLst>
                <a:path w="75" h="505">
                  <a:moveTo>
                    <a:pt x="75" y="0"/>
                  </a:moveTo>
                  <a:lnTo>
                    <a:pt x="60" y="0"/>
                  </a:lnTo>
                  <a:lnTo>
                    <a:pt x="0" y="54"/>
                  </a:lnTo>
                  <a:lnTo>
                    <a:pt x="0" y="505"/>
                  </a:lnTo>
                  <a:lnTo>
                    <a:pt x="75" y="505"/>
                  </a:lnTo>
                  <a:lnTo>
                    <a:pt x="7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104" name="îSḷíḓè"/>
            <p:cNvSpPr/>
            <p:nvPr/>
          </p:nvSpPr>
          <p:spPr bwMode="auto">
            <a:xfrm>
              <a:off x="9300264" y="2418541"/>
              <a:ext cx="114890" cy="493260"/>
            </a:xfrm>
            <a:prstGeom prst="rect">
              <a:avLst/>
            </a:prstGeom>
            <a:solidFill>
              <a:srgbClr val="8E91A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105" name="ïšľíḓê"/>
            <p:cNvSpPr/>
            <p:nvPr/>
          </p:nvSpPr>
          <p:spPr bwMode="auto">
            <a:xfrm>
              <a:off x="9300264" y="2418541"/>
              <a:ext cx="114890" cy="4932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106" name="ïs1iḑè"/>
            <p:cNvSpPr/>
            <p:nvPr/>
          </p:nvSpPr>
          <p:spPr bwMode="auto">
            <a:xfrm>
              <a:off x="9479492" y="2711127"/>
              <a:ext cx="113358" cy="200674"/>
            </a:xfrm>
            <a:prstGeom prst="rect">
              <a:avLst/>
            </a:prstGeom>
            <a:solidFill>
              <a:srgbClr val="F9D07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107" name="işḷîḍe"/>
            <p:cNvSpPr/>
            <p:nvPr/>
          </p:nvSpPr>
          <p:spPr bwMode="auto">
            <a:xfrm>
              <a:off x="9479492" y="2711127"/>
              <a:ext cx="113358" cy="2006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108" name="îṩḷîḑe"/>
            <p:cNvSpPr/>
            <p:nvPr/>
          </p:nvSpPr>
          <p:spPr bwMode="auto">
            <a:xfrm>
              <a:off x="9657188" y="2361863"/>
              <a:ext cx="114890" cy="549939"/>
            </a:xfrm>
            <a:prstGeom prst="rect">
              <a:avLst/>
            </a:prstGeom>
            <a:solidFill>
              <a:srgbClr val="F9D07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109" name="îṧļîḋê"/>
            <p:cNvSpPr/>
            <p:nvPr/>
          </p:nvSpPr>
          <p:spPr bwMode="auto">
            <a:xfrm>
              <a:off x="9657188" y="2361863"/>
              <a:ext cx="114890" cy="5499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110" name="íślíḋé"/>
            <p:cNvSpPr/>
            <p:nvPr/>
          </p:nvSpPr>
          <p:spPr bwMode="auto">
            <a:xfrm>
              <a:off x="9834884" y="2876569"/>
              <a:ext cx="114890" cy="35233"/>
            </a:xfrm>
            <a:prstGeom prst="rect">
              <a:avLst/>
            </a:prstGeom>
            <a:solidFill>
              <a:srgbClr val="8E91A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111" name="îṣļíḍé"/>
            <p:cNvSpPr/>
            <p:nvPr/>
          </p:nvSpPr>
          <p:spPr bwMode="auto">
            <a:xfrm>
              <a:off x="9834884" y="2876569"/>
              <a:ext cx="114890" cy="35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112" name="iṡḻíḑê"/>
            <p:cNvSpPr/>
            <p:nvPr/>
          </p:nvSpPr>
          <p:spPr bwMode="auto">
            <a:xfrm>
              <a:off x="10191808" y="2737169"/>
              <a:ext cx="114890" cy="174632"/>
            </a:xfrm>
            <a:prstGeom prst="rect">
              <a:avLst/>
            </a:prstGeom>
            <a:solidFill>
              <a:srgbClr val="F9D07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113" name="ïšļîḓè"/>
            <p:cNvSpPr/>
            <p:nvPr/>
          </p:nvSpPr>
          <p:spPr bwMode="auto">
            <a:xfrm>
              <a:off x="10191808" y="2737169"/>
              <a:ext cx="114890" cy="1746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114" name="î$líḑê"/>
            <p:cNvSpPr/>
            <p:nvPr/>
          </p:nvSpPr>
          <p:spPr bwMode="auto">
            <a:xfrm>
              <a:off x="10371036" y="2610024"/>
              <a:ext cx="113358" cy="301777"/>
            </a:xfrm>
            <a:prstGeom prst="rect">
              <a:avLst/>
            </a:prstGeom>
            <a:solidFill>
              <a:srgbClr val="8E91A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115" name="iṡḻiḓe"/>
            <p:cNvSpPr/>
            <p:nvPr/>
          </p:nvSpPr>
          <p:spPr bwMode="auto">
            <a:xfrm>
              <a:off x="10371036" y="2610024"/>
              <a:ext cx="113358" cy="301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116" name="išḷidê"/>
            <p:cNvSpPr/>
            <p:nvPr/>
          </p:nvSpPr>
          <p:spPr bwMode="auto">
            <a:xfrm>
              <a:off x="10548732" y="2507389"/>
              <a:ext cx="114890" cy="404412"/>
            </a:xfrm>
            <a:prstGeom prst="rect">
              <a:avLst/>
            </a:prstGeom>
            <a:solidFill>
              <a:srgbClr val="F9D07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117" name="íS1iḑe"/>
            <p:cNvSpPr/>
            <p:nvPr/>
          </p:nvSpPr>
          <p:spPr bwMode="auto">
            <a:xfrm>
              <a:off x="10548732" y="2507389"/>
              <a:ext cx="114890" cy="404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118" name="íṡlîḑè"/>
            <p:cNvSpPr/>
            <p:nvPr/>
          </p:nvSpPr>
          <p:spPr bwMode="auto">
            <a:xfrm>
              <a:off x="10548732" y="4377794"/>
              <a:ext cx="114890" cy="177696"/>
            </a:xfrm>
            <a:prstGeom prst="rect">
              <a:avLst/>
            </a:prstGeom>
            <a:solidFill>
              <a:srgbClr val="F9D07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119" name="íṣļiḑe"/>
            <p:cNvSpPr/>
            <p:nvPr/>
          </p:nvSpPr>
          <p:spPr bwMode="auto">
            <a:xfrm>
              <a:off x="10548732" y="4377794"/>
              <a:ext cx="114890" cy="1776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120" name="iṡ1îḋê"/>
            <p:cNvSpPr/>
            <p:nvPr/>
          </p:nvSpPr>
          <p:spPr bwMode="auto">
            <a:xfrm>
              <a:off x="10371036" y="4377794"/>
              <a:ext cx="113358" cy="177696"/>
            </a:xfrm>
            <a:prstGeom prst="rect">
              <a:avLst/>
            </a:prstGeom>
            <a:solidFill>
              <a:srgbClr val="8E91A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121" name="îšļîḋé"/>
            <p:cNvSpPr/>
            <p:nvPr/>
          </p:nvSpPr>
          <p:spPr bwMode="auto">
            <a:xfrm>
              <a:off x="10371036" y="4377794"/>
              <a:ext cx="113358" cy="1776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122" name="íŝḻïḋé"/>
            <p:cNvSpPr/>
            <p:nvPr/>
          </p:nvSpPr>
          <p:spPr bwMode="auto">
            <a:xfrm>
              <a:off x="10191808" y="4377794"/>
              <a:ext cx="114890" cy="177696"/>
            </a:xfrm>
            <a:prstGeom prst="rect">
              <a:avLst/>
            </a:prstGeom>
            <a:solidFill>
              <a:srgbClr val="F9D07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123" name="iṥḷiďe"/>
            <p:cNvSpPr/>
            <p:nvPr/>
          </p:nvSpPr>
          <p:spPr bwMode="auto">
            <a:xfrm>
              <a:off x="10191808" y="4377794"/>
              <a:ext cx="114890" cy="1776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124" name="îṣḷîďe"/>
            <p:cNvSpPr/>
            <p:nvPr/>
          </p:nvSpPr>
          <p:spPr bwMode="auto">
            <a:xfrm>
              <a:off x="10014112" y="4377794"/>
              <a:ext cx="114890" cy="177696"/>
            </a:xfrm>
            <a:prstGeom prst="rect">
              <a:avLst/>
            </a:prstGeom>
            <a:solidFill>
              <a:srgbClr val="8E91A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125" name="îSlîdé"/>
            <p:cNvSpPr/>
            <p:nvPr/>
          </p:nvSpPr>
          <p:spPr bwMode="auto">
            <a:xfrm>
              <a:off x="10014112" y="4377794"/>
              <a:ext cx="114890" cy="1776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126" name="îŝḷiḑé"/>
            <p:cNvSpPr/>
            <p:nvPr/>
          </p:nvSpPr>
          <p:spPr bwMode="auto">
            <a:xfrm>
              <a:off x="9834884" y="4377794"/>
              <a:ext cx="114890" cy="177696"/>
            </a:xfrm>
            <a:prstGeom prst="rect">
              <a:avLst/>
            </a:prstGeom>
            <a:solidFill>
              <a:srgbClr val="F9D07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127" name="îŝ1íḋê"/>
            <p:cNvSpPr/>
            <p:nvPr/>
          </p:nvSpPr>
          <p:spPr bwMode="auto">
            <a:xfrm>
              <a:off x="9834884" y="4377794"/>
              <a:ext cx="114890" cy="1776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128" name="íṥľïďe"/>
            <p:cNvSpPr/>
            <p:nvPr/>
          </p:nvSpPr>
          <p:spPr bwMode="auto">
            <a:xfrm>
              <a:off x="9657188" y="4377794"/>
              <a:ext cx="114890" cy="177696"/>
            </a:xfrm>
            <a:prstGeom prst="rect">
              <a:avLst/>
            </a:prstGeom>
            <a:solidFill>
              <a:srgbClr val="F9D07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129" name="ísľïďé"/>
            <p:cNvSpPr/>
            <p:nvPr/>
          </p:nvSpPr>
          <p:spPr bwMode="auto">
            <a:xfrm>
              <a:off x="9657188" y="4377794"/>
              <a:ext cx="114890" cy="1776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130" name="işḻíde"/>
            <p:cNvSpPr/>
            <p:nvPr/>
          </p:nvSpPr>
          <p:spPr bwMode="auto">
            <a:xfrm>
              <a:off x="9479492" y="4377794"/>
              <a:ext cx="113358" cy="177696"/>
            </a:xfrm>
            <a:prstGeom prst="rect">
              <a:avLst/>
            </a:prstGeom>
            <a:solidFill>
              <a:srgbClr val="8E91A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131" name="íṣḷidé"/>
            <p:cNvSpPr/>
            <p:nvPr/>
          </p:nvSpPr>
          <p:spPr bwMode="auto">
            <a:xfrm>
              <a:off x="9479492" y="4377794"/>
              <a:ext cx="113358" cy="1776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132" name="ïsḻiḍè"/>
            <p:cNvSpPr/>
            <p:nvPr/>
          </p:nvSpPr>
          <p:spPr bwMode="auto">
            <a:xfrm>
              <a:off x="9300264" y="4377794"/>
              <a:ext cx="114890" cy="177696"/>
            </a:xfrm>
            <a:custGeom>
              <a:avLst/>
              <a:gdLst>
                <a:gd name="T0" fmla="*/ 36 w 36"/>
                <a:gd name="T1" fmla="*/ 0 h 56"/>
                <a:gd name="T2" fmla="*/ 24 w 36"/>
                <a:gd name="T3" fmla="*/ 0 h 56"/>
                <a:gd name="T4" fmla="*/ 27 w 36"/>
                <a:gd name="T5" fmla="*/ 25 h 56"/>
                <a:gd name="T6" fmla="*/ 0 w 36"/>
                <a:gd name="T7" fmla="*/ 25 h 56"/>
                <a:gd name="T8" fmla="*/ 0 w 36"/>
                <a:gd name="T9" fmla="*/ 56 h 56"/>
                <a:gd name="T10" fmla="*/ 36 w 36"/>
                <a:gd name="T11" fmla="*/ 56 h 56"/>
                <a:gd name="T12" fmla="*/ 36 w 36"/>
                <a:gd name="T13" fmla="*/ 0 h 56"/>
              </a:gdLst>
              <a:ahLst/>
              <a:cxnLst>
                <a:cxn ang="0">
                  <a:pos x="T0" y="T1"/>
                </a:cxn>
                <a:cxn ang="0">
                  <a:pos x="T2" y="T3"/>
                </a:cxn>
                <a:cxn ang="0">
                  <a:pos x="T4" y="T5"/>
                </a:cxn>
                <a:cxn ang="0">
                  <a:pos x="T6" y="T7"/>
                </a:cxn>
                <a:cxn ang="0">
                  <a:pos x="T8" y="T9"/>
                </a:cxn>
                <a:cxn ang="0">
                  <a:pos x="T10" y="T11"/>
                </a:cxn>
                <a:cxn ang="0">
                  <a:pos x="T12" y="T13"/>
                </a:cxn>
              </a:cxnLst>
              <a:rect l="0" t="0" r="r" b="b"/>
              <a:pathLst>
                <a:path w="36" h="56">
                  <a:moveTo>
                    <a:pt x="36" y="0"/>
                  </a:moveTo>
                  <a:cubicBezTo>
                    <a:pt x="24" y="0"/>
                    <a:pt x="24" y="0"/>
                    <a:pt x="24" y="0"/>
                  </a:cubicBezTo>
                  <a:cubicBezTo>
                    <a:pt x="25" y="8"/>
                    <a:pt x="26" y="16"/>
                    <a:pt x="27" y="25"/>
                  </a:cubicBezTo>
                  <a:cubicBezTo>
                    <a:pt x="0" y="25"/>
                    <a:pt x="0" y="25"/>
                    <a:pt x="0" y="25"/>
                  </a:cubicBezTo>
                  <a:cubicBezTo>
                    <a:pt x="0" y="56"/>
                    <a:pt x="0" y="56"/>
                    <a:pt x="0" y="56"/>
                  </a:cubicBezTo>
                  <a:cubicBezTo>
                    <a:pt x="36" y="56"/>
                    <a:pt x="36" y="56"/>
                    <a:pt x="36" y="56"/>
                  </a:cubicBezTo>
                  <a:cubicBezTo>
                    <a:pt x="36" y="0"/>
                    <a:pt x="36" y="0"/>
                    <a:pt x="36" y="0"/>
                  </a:cubicBezTo>
                </a:path>
              </a:pathLst>
            </a:custGeom>
            <a:solidFill>
              <a:srgbClr val="F9D07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133" name="i$lïḋè"/>
            <p:cNvSpPr/>
            <p:nvPr/>
          </p:nvSpPr>
          <p:spPr bwMode="auto">
            <a:xfrm>
              <a:off x="9122568" y="4457451"/>
              <a:ext cx="114890" cy="98039"/>
            </a:xfrm>
            <a:prstGeom prst="rect">
              <a:avLst/>
            </a:prstGeom>
            <a:solidFill>
              <a:srgbClr val="F9D07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134" name="ïṣliḋê"/>
            <p:cNvSpPr/>
            <p:nvPr/>
          </p:nvSpPr>
          <p:spPr bwMode="auto">
            <a:xfrm>
              <a:off x="9122568" y="4457451"/>
              <a:ext cx="114890" cy="980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135" name="íŝḷiďé"/>
            <p:cNvSpPr/>
            <p:nvPr/>
          </p:nvSpPr>
          <p:spPr bwMode="auto">
            <a:xfrm>
              <a:off x="8943340" y="4377794"/>
              <a:ext cx="114890" cy="177696"/>
            </a:xfrm>
            <a:custGeom>
              <a:avLst/>
              <a:gdLst>
                <a:gd name="T0" fmla="*/ 18 w 36"/>
                <a:gd name="T1" fmla="*/ 0 h 56"/>
                <a:gd name="T2" fmla="*/ 0 w 36"/>
                <a:gd name="T3" fmla="*/ 0 h 56"/>
                <a:gd name="T4" fmla="*/ 0 w 36"/>
                <a:gd name="T5" fmla="*/ 56 h 56"/>
                <a:gd name="T6" fmla="*/ 36 w 36"/>
                <a:gd name="T7" fmla="*/ 56 h 56"/>
                <a:gd name="T8" fmla="*/ 36 w 36"/>
                <a:gd name="T9" fmla="*/ 25 h 56"/>
                <a:gd name="T10" fmla="*/ 22 w 36"/>
                <a:gd name="T11" fmla="*/ 25 h 56"/>
                <a:gd name="T12" fmla="*/ 18 w 36"/>
                <a:gd name="T13" fmla="*/ 0 h 56"/>
              </a:gdLst>
              <a:ahLst/>
              <a:cxnLst>
                <a:cxn ang="0">
                  <a:pos x="T0" y="T1"/>
                </a:cxn>
                <a:cxn ang="0">
                  <a:pos x="T2" y="T3"/>
                </a:cxn>
                <a:cxn ang="0">
                  <a:pos x="T4" y="T5"/>
                </a:cxn>
                <a:cxn ang="0">
                  <a:pos x="T6" y="T7"/>
                </a:cxn>
                <a:cxn ang="0">
                  <a:pos x="T8" y="T9"/>
                </a:cxn>
                <a:cxn ang="0">
                  <a:pos x="T10" y="T11"/>
                </a:cxn>
                <a:cxn ang="0">
                  <a:pos x="T12" y="T13"/>
                </a:cxn>
              </a:cxnLst>
              <a:rect l="0" t="0" r="r" b="b"/>
              <a:pathLst>
                <a:path w="36" h="56">
                  <a:moveTo>
                    <a:pt x="18" y="0"/>
                  </a:moveTo>
                  <a:cubicBezTo>
                    <a:pt x="0" y="0"/>
                    <a:pt x="0" y="0"/>
                    <a:pt x="0" y="0"/>
                  </a:cubicBezTo>
                  <a:cubicBezTo>
                    <a:pt x="0" y="56"/>
                    <a:pt x="0" y="56"/>
                    <a:pt x="0" y="56"/>
                  </a:cubicBezTo>
                  <a:cubicBezTo>
                    <a:pt x="36" y="56"/>
                    <a:pt x="36" y="56"/>
                    <a:pt x="36" y="56"/>
                  </a:cubicBezTo>
                  <a:cubicBezTo>
                    <a:pt x="36" y="25"/>
                    <a:pt x="36" y="25"/>
                    <a:pt x="36" y="25"/>
                  </a:cubicBezTo>
                  <a:cubicBezTo>
                    <a:pt x="22" y="25"/>
                    <a:pt x="22" y="25"/>
                    <a:pt x="22" y="25"/>
                  </a:cubicBezTo>
                  <a:cubicBezTo>
                    <a:pt x="22" y="25"/>
                    <a:pt x="21" y="15"/>
                    <a:pt x="18" y="0"/>
                  </a:cubicBezTo>
                </a:path>
              </a:pathLst>
            </a:custGeom>
            <a:solidFill>
              <a:srgbClr val="8E91A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138" name="iṡḷiďê"/>
            <p:cNvSpPr/>
            <p:nvPr/>
          </p:nvSpPr>
          <p:spPr bwMode="auto">
            <a:xfrm>
              <a:off x="9574467" y="4938455"/>
              <a:ext cx="268076" cy="266544"/>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139" name="íśḷîḓè"/>
            <p:cNvSpPr/>
            <p:nvPr/>
          </p:nvSpPr>
          <p:spPr bwMode="auto">
            <a:xfrm>
              <a:off x="8874406" y="3054265"/>
              <a:ext cx="2562806" cy="1323529"/>
            </a:xfrm>
            <a:prstGeom prst="rect">
              <a:avLst/>
            </a:prstGeom>
            <a:solidFill>
              <a:srgbClr val="6CACAC"/>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140" name="ï$ľïďè"/>
            <p:cNvSpPr/>
            <p:nvPr/>
          </p:nvSpPr>
          <p:spPr bwMode="auto">
            <a:xfrm>
              <a:off x="8874406" y="3054265"/>
              <a:ext cx="2562806" cy="13235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141" name="ïṧliḍe"/>
            <p:cNvSpPr/>
            <p:nvPr/>
          </p:nvSpPr>
          <p:spPr bwMode="auto">
            <a:xfrm>
              <a:off x="9004615" y="3198260"/>
              <a:ext cx="2305453" cy="1034008"/>
            </a:xfrm>
            <a:custGeom>
              <a:avLst/>
              <a:gdLst>
                <a:gd name="T0" fmla="*/ 654 w 724"/>
                <a:gd name="T1" fmla="*/ 325 h 325"/>
                <a:gd name="T2" fmla="*/ 70 w 724"/>
                <a:gd name="T3" fmla="*/ 325 h 325"/>
                <a:gd name="T4" fmla="*/ 70 w 724"/>
                <a:gd name="T5" fmla="*/ 319 h 325"/>
                <a:gd name="T6" fmla="*/ 6 w 724"/>
                <a:gd name="T7" fmla="*/ 247 h 325"/>
                <a:gd name="T8" fmla="*/ 0 w 724"/>
                <a:gd name="T9" fmla="*/ 247 h 325"/>
                <a:gd name="T10" fmla="*/ 0 w 724"/>
                <a:gd name="T11" fmla="*/ 78 h 325"/>
                <a:gd name="T12" fmla="*/ 6 w 724"/>
                <a:gd name="T13" fmla="*/ 78 h 325"/>
                <a:gd name="T14" fmla="*/ 70 w 724"/>
                <a:gd name="T15" fmla="*/ 7 h 325"/>
                <a:gd name="T16" fmla="*/ 70 w 724"/>
                <a:gd name="T17" fmla="*/ 0 h 325"/>
                <a:gd name="T18" fmla="*/ 654 w 724"/>
                <a:gd name="T19" fmla="*/ 0 h 325"/>
                <a:gd name="T20" fmla="*/ 654 w 724"/>
                <a:gd name="T21" fmla="*/ 7 h 325"/>
                <a:gd name="T22" fmla="*/ 718 w 724"/>
                <a:gd name="T23" fmla="*/ 78 h 325"/>
                <a:gd name="T24" fmla="*/ 724 w 724"/>
                <a:gd name="T25" fmla="*/ 78 h 325"/>
                <a:gd name="T26" fmla="*/ 724 w 724"/>
                <a:gd name="T27" fmla="*/ 247 h 325"/>
                <a:gd name="T28" fmla="*/ 718 w 724"/>
                <a:gd name="T29" fmla="*/ 247 h 325"/>
                <a:gd name="T30" fmla="*/ 654 w 724"/>
                <a:gd name="T31" fmla="*/ 319 h 325"/>
                <a:gd name="T32" fmla="*/ 654 w 724"/>
                <a:gd name="T33" fmla="*/ 325 h 325"/>
                <a:gd name="T34" fmla="*/ 81 w 724"/>
                <a:gd name="T35" fmla="*/ 312 h 325"/>
                <a:gd name="T36" fmla="*/ 642 w 724"/>
                <a:gd name="T37" fmla="*/ 312 h 325"/>
                <a:gd name="T38" fmla="*/ 712 w 724"/>
                <a:gd name="T39" fmla="*/ 234 h 325"/>
                <a:gd name="T40" fmla="*/ 712 w 724"/>
                <a:gd name="T41" fmla="*/ 91 h 325"/>
                <a:gd name="T42" fmla="*/ 642 w 724"/>
                <a:gd name="T43" fmla="*/ 13 h 325"/>
                <a:gd name="T44" fmla="*/ 81 w 724"/>
                <a:gd name="T45" fmla="*/ 13 h 325"/>
                <a:gd name="T46" fmla="*/ 12 w 724"/>
                <a:gd name="T47" fmla="*/ 91 h 325"/>
                <a:gd name="T48" fmla="*/ 12 w 724"/>
                <a:gd name="T49" fmla="*/ 234 h 325"/>
                <a:gd name="T50" fmla="*/ 81 w 724"/>
                <a:gd name="T51" fmla="*/ 312 h 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24" h="325">
                  <a:moveTo>
                    <a:pt x="654" y="325"/>
                  </a:moveTo>
                  <a:cubicBezTo>
                    <a:pt x="70" y="325"/>
                    <a:pt x="70" y="325"/>
                    <a:pt x="70" y="325"/>
                  </a:cubicBezTo>
                  <a:cubicBezTo>
                    <a:pt x="70" y="319"/>
                    <a:pt x="70" y="319"/>
                    <a:pt x="70" y="319"/>
                  </a:cubicBezTo>
                  <a:cubicBezTo>
                    <a:pt x="70" y="279"/>
                    <a:pt x="41" y="247"/>
                    <a:pt x="6" y="247"/>
                  </a:cubicBezTo>
                  <a:cubicBezTo>
                    <a:pt x="0" y="247"/>
                    <a:pt x="0" y="247"/>
                    <a:pt x="0" y="247"/>
                  </a:cubicBezTo>
                  <a:cubicBezTo>
                    <a:pt x="0" y="78"/>
                    <a:pt x="0" y="78"/>
                    <a:pt x="0" y="78"/>
                  </a:cubicBezTo>
                  <a:cubicBezTo>
                    <a:pt x="6" y="78"/>
                    <a:pt x="6" y="78"/>
                    <a:pt x="6" y="78"/>
                  </a:cubicBezTo>
                  <a:cubicBezTo>
                    <a:pt x="41" y="78"/>
                    <a:pt x="70" y="46"/>
                    <a:pt x="70" y="7"/>
                  </a:cubicBezTo>
                  <a:cubicBezTo>
                    <a:pt x="70" y="0"/>
                    <a:pt x="70" y="0"/>
                    <a:pt x="70" y="0"/>
                  </a:cubicBezTo>
                  <a:cubicBezTo>
                    <a:pt x="654" y="0"/>
                    <a:pt x="654" y="0"/>
                    <a:pt x="654" y="0"/>
                  </a:cubicBezTo>
                  <a:cubicBezTo>
                    <a:pt x="654" y="7"/>
                    <a:pt x="654" y="7"/>
                    <a:pt x="654" y="7"/>
                  </a:cubicBezTo>
                  <a:cubicBezTo>
                    <a:pt x="654" y="46"/>
                    <a:pt x="682" y="78"/>
                    <a:pt x="718" y="78"/>
                  </a:cubicBezTo>
                  <a:cubicBezTo>
                    <a:pt x="724" y="78"/>
                    <a:pt x="724" y="78"/>
                    <a:pt x="724" y="78"/>
                  </a:cubicBezTo>
                  <a:cubicBezTo>
                    <a:pt x="724" y="247"/>
                    <a:pt x="724" y="247"/>
                    <a:pt x="724" y="247"/>
                  </a:cubicBezTo>
                  <a:cubicBezTo>
                    <a:pt x="718" y="247"/>
                    <a:pt x="718" y="247"/>
                    <a:pt x="718" y="247"/>
                  </a:cubicBezTo>
                  <a:cubicBezTo>
                    <a:pt x="682" y="247"/>
                    <a:pt x="654" y="279"/>
                    <a:pt x="654" y="319"/>
                  </a:cubicBezTo>
                  <a:lnTo>
                    <a:pt x="654" y="325"/>
                  </a:lnTo>
                  <a:close/>
                  <a:moveTo>
                    <a:pt x="81" y="312"/>
                  </a:moveTo>
                  <a:cubicBezTo>
                    <a:pt x="642" y="312"/>
                    <a:pt x="642" y="312"/>
                    <a:pt x="642" y="312"/>
                  </a:cubicBezTo>
                  <a:cubicBezTo>
                    <a:pt x="645" y="271"/>
                    <a:pt x="675" y="238"/>
                    <a:pt x="712" y="234"/>
                  </a:cubicBezTo>
                  <a:cubicBezTo>
                    <a:pt x="712" y="91"/>
                    <a:pt x="712" y="91"/>
                    <a:pt x="712" y="91"/>
                  </a:cubicBezTo>
                  <a:cubicBezTo>
                    <a:pt x="675" y="88"/>
                    <a:pt x="645" y="55"/>
                    <a:pt x="642" y="13"/>
                  </a:cubicBezTo>
                  <a:cubicBezTo>
                    <a:pt x="81" y="13"/>
                    <a:pt x="81" y="13"/>
                    <a:pt x="81" y="13"/>
                  </a:cubicBezTo>
                  <a:cubicBezTo>
                    <a:pt x="79" y="55"/>
                    <a:pt x="49" y="88"/>
                    <a:pt x="12" y="91"/>
                  </a:cubicBezTo>
                  <a:cubicBezTo>
                    <a:pt x="12" y="234"/>
                    <a:pt x="12" y="234"/>
                    <a:pt x="12" y="234"/>
                  </a:cubicBezTo>
                  <a:cubicBezTo>
                    <a:pt x="49" y="238"/>
                    <a:pt x="79" y="271"/>
                    <a:pt x="81" y="312"/>
                  </a:cubicBezTo>
                  <a:close/>
                </a:path>
              </a:pathLst>
            </a:custGeom>
            <a:solidFill>
              <a:srgbClr val="5A999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142" name="îs1îḓe"/>
            <p:cNvSpPr/>
            <p:nvPr/>
          </p:nvSpPr>
          <p:spPr bwMode="auto">
            <a:xfrm>
              <a:off x="9876244" y="3328468"/>
              <a:ext cx="557598" cy="772059"/>
            </a:xfrm>
            <a:custGeom>
              <a:avLst/>
              <a:gdLst>
                <a:gd name="T0" fmla="*/ 166 w 175"/>
                <a:gd name="T1" fmla="*/ 50 h 243"/>
                <a:gd name="T2" fmla="*/ 145 w 175"/>
                <a:gd name="T3" fmla="*/ 50 h 243"/>
                <a:gd name="T4" fmla="*/ 136 w 175"/>
                <a:gd name="T5" fmla="*/ 34 h 243"/>
                <a:gd name="T6" fmla="*/ 157 w 175"/>
                <a:gd name="T7" fmla="*/ 34 h 243"/>
                <a:gd name="T8" fmla="*/ 175 w 175"/>
                <a:gd name="T9" fmla="*/ 8 h 243"/>
                <a:gd name="T10" fmla="*/ 166 w 175"/>
                <a:gd name="T11" fmla="*/ 0 h 243"/>
                <a:gd name="T12" fmla="*/ 21 w 175"/>
                <a:gd name="T13" fmla="*/ 0 h 243"/>
                <a:gd name="T14" fmla="*/ 3 w 175"/>
                <a:gd name="T15" fmla="*/ 27 h 243"/>
                <a:gd name="T16" fmla="*/ 13 w 175"/>
                <a:gd name="T17" fmla="*/ 34 h 243"/>
                <a:gd name="T18" fmla="*/ 83 w 175"/>
                <a:gd name="T19" fmla="*/ 34 h 243"/>
                <a:gd name="T20" fmla="*/ 83 w 175"/>
                <a:gd name="T21" fmla="*/ 34 h 243"/>
                <a:gd name="T22" fmla="*/ 103 w 175"/>
                <a:gd name="T23" fmla="*/ 39 h 243"/>
                <a:gd name="T24" fmla="*/ 110 w 175"/>
                <a:gd name="T25" fmla="*/ 50 h 243"/>
                <a:gd name="T26" fmla="*/ 18 w 175"/>
                <a:gd name="T27" fmla="*/ 50 h 243"/>
                <a:gd name="T28" fmla="*/ 0 w 175"/>
                <a:gd name="T29" fmla="*/ 76 h 243"/>
                <a:gd name="T30" fmla="*/ 10 w 175"/>
                <a:gd name="T31" fmla="*/ 83 h 243"/>
                <a:gd name="T32" fmla="*/ 111 w 175"/>
                <a:gd name="T33" fmla="*/ 83 h 243"/>
                <a:gd name="T34" fmla="*/ 73 w 175"/>
                <a:gd name="T35" fmla="*/ 109 h 243"/>
                <a:gd name="T36" fmla="*/ 5 w 175"/>
                <a:gd name="T37" fmla="*/ 109 h 243"/>
                <a:gd name="T38" fmla="*/ 5 w 175"/>
                <a:gd name="T39" fmla="*/ 139 h 243"/>
                <a:gd name="T40" fmla="*/ 60 w 175"/>
                <a:gd name="T41" fmla="*/ 236 h 243"/>
                <a:gd name="T42" fmla="*/ 69 w 175"/>
                <a:gd name="T43" fmla="*/ 243 h 243"/>
                <a:gd name="T44" fmla="*/ 107 w 175"/>
                <a:gd name="T45" fmla="*/ 243 h 243"/>
                <a:gd name="T46" fmla="*/ 51 w 175"/>
                <a:gd name="T47" fmla="*/ 142 h 243"/>
                <a:gd name="T48" fmla="*/ 82 w 175"/>
                <a:gd name="T49" fmla="*/ 142 h 243"/>
                <a:gd name="T50" fmla="*/ 83 w 175"/>
                <a:gd name="T51" fmla="*/ 142 h 243"/>
                <a:gd name="T52" fmla="*/ 83 w 175"/>
                <a:gd name="T53" fmla="*/ 142 h 243"/>
                <a:gd name="T54" fmla="*/ 150 w 175"/>
                <a:gd name="T55" fmla="*/ 83 h 243"/>
                <a:gd name="T56" fmla="*/ 157 w 175"/>
                <a:gd name="T57" fmla="*/ 83 h 243"/>
                <a:gd name="T58" fmla="*/ 175 w 175"/>
                <a:gd name="T59" fmla="*/ 57 h 243"/>
                <a:gd name="T60" fmla="*/ 166 w 175"/>
                <a:gd name="T61" fmla="*/ 50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75" h="243">
                  <a:moveTo>
                    <a:pt x="166" y="50"/>
                  </a:moveTo>
                  <a:cubicBezTo>
                    <a:pt x="145" y="50"/>
                    <a:pt x="145" y="50"/>
                    <a:pt x="145" y="50"/>
                  </a:cubicBezTo>
                  <a:cubicBezTo>
                    <a:pt x="143" y="44"/>
                    <a:pt x="140" y="39"/>
                    <a:pt x="136" y="34"/>
                  </a:cubicBezTo>
                  <a:cubicBezTo>
                    <a:pt x="157" y="34"/>
                    <a:pt x="157" y="34"/>
                    <a:pt x="157" y="34"/>
                  </a:cubicBezTo>
                  <a:cubicBezTo>
                    <a:pt x="175" y="8"/>
                    <a:pt x="175" y="8"/>
                    <a:pt x="175" y="8"/>
                  </a:cubicBezTo>
                  <a:cubicBezTo>
                    <a:pt x="166" y="0"/>
                    <a:pt x="166" y="0"/>
                    <a:pt x="166" y="0"/>
                  </a:cubicBezTo>
                  <a:cubicBezTo>
                    <a:pt x="21" y="0"/>
                    <a:pt x="21" y="0"/>
                    <a:pt x="21" y="0"/>
                  </a:cubicBezTo>
                  <a:cubicBezTo>
                    <a:pt x="3" y="27"/>
                    <a:pt x="3" y="27"/>
                    <a:pt x="3" y="27"/>
                  </a:cubicBezTo>
                  <a:cubicBezTo>
                    <a:pt x="13" y="34"/>
                    <a:pt x="13" y="34"/>
                    <a:pt x="13" y="34"/>
                  </a:cubicBezTo>
                  <a:cubicBezTo>
                    <a:pt x="83" y="34"/>
                    <a:pt x="83" y="34"/>
                    <a:pt x="83" y="34"/>
                  </a:cubicBezTo>
                  <a:cubicBezTo>
                    <a:pt x="83" y="34"/>
                    <a:pt x="83" y="34"/>
                    <a:pt x="83" y="34"/>
                  </a:cubicBezTo>
                  <a:cubicBezTo>
                    <a:pt x="90" y="34"/>
                    <a:pt x="97" y="36"/>
                    <a:pt x="103" y="39"/>
                  </a:cubicBezTo>
                  <a:cubicBezTo>
                    <a:pt x="106" y="42"/>
                    <a:pt x="108" y="46"/>
                    <a:pt x="110" y="50"/>
                  </a:cubicBezTo>
                  <a:cubicBezTo>
                    <a:pt x="18" y="50"/>
                    <a:pt x="18" y="50"/>
                    <a:pt x="18" y="50"/>
                  </a:cubicBezTo>
                  <a:cubicBezTo>
                    <a:pt x="0" y="76"/>
                    <a:pt x="0" y="76"/>
                    <a:pt x="0" y="76"/>
                  </a:cubicBezTo>
                  <a:cubicBezTo>
                    <a:pt x="10" y="83"/>
                    <a:pt x="10" y="83"/>
                    <a:pt x="10" y="83"/>
                  </a:cubicBezTo>
                  <a:cubicBezTo>
                    <a:pt x="111" y="83"/>
                    <a:pt x="111" y="83"/>
                    <a:pt x="111" y="83"/>
                  </a:cubicBezTo>
                  <a:cubicBezTo>
                    <a:pt x="105" y="98"/>
                    <a:pt x="91" y="109"/>
                    <a:pt x="73" y="109"/>
                  </a:cubicBezTo>
                  <a:cubicBezTo>
                    <a:pt x="5" y="109"/>
                    <a:pt x="5" y="109"/>
                    <a:pt x="5" y="109"/>
                  </a:cubicBezTo>
                  <a:cubicBezTo>
                    <a:pt x="5" y="139"/>
                    <a:pt x="5" y="139"/>
                    <a:pt x="5" y="139"/>
                  </a:cubicBezTo>
                  <a:cubicBezTo>
                    <a:pt x="60" y="236"/>
                    <a:pt x="60" y="236"/>
                    <a:pt x="60" y="236"/>
                  </a:cubicBezTo>
                  <a:cubicBezTo>
                    <a:pt x="69" y="243"/>
                    <a:pt x="69" y="243"/>
                    <a:pt x="69" y="243"/>
                  </a:cubicBezTo>
                  <a:cubicBezTo>
                    <a:pt x="107" y="243"/>
                    <a:pt x="107" y="243"/>
                    <a:pt x="107" y="243"/>
                  </a:cubicBezTo>
                  <a:cubicBezTo>
                    <a:pt x="51" y="142"/>
                    <a:pt x="51" y="142"/>
                    <a:pt x="51" y="142"/>
                  </a:cubicBezTo>
                  <a:cubicBezTo>
                    <a:pt x="82" y="142"/>
                    <a:pt x="82" y="142"/>
                    <a:pt x="82" y="142"/>
                  </a:cubicBezTo>
                  <a:cubicBezTo>
                    <a:pt x="83" y="142"/>
                    <a:pt x="83" y="142"/>
                    <a:pt x="83" y="142"/>
                  </a:cubicBezTo>
                  <a:cubicBezTo>
                    <a:pt x="83" y="142"/>
                    <a:pt x="83" y="142"/>
                    <a:pt x="83" y="142"/>
                  </a:cubicBezTo>
                  <a:cubicBezTo>
                    <a:pt x="117" y="142"/>
                    <a:pt x="145" y="116"/>
                    <a:pt x="150" y="83"/>
                  </a:cubicBezTo>
                  <a:cubicBezTo>
                    <a:pt x="157" y="83"/>
                    <a:pt x="157" y="83"/>
                    <a:pt x="157" y="83"/>
                  </a:cubicBezTo>
                  <a:cubicBezTo>
                    <a:pt x="175" y="57"/>
                    <a:pt x="175" y="57"/>
                    <a:pt x="175" y="57"/>
                  </a:cubicBezTo>
                  <a:lnTo>
                    <a:pt x="166" y="50"/>
                  </a:lnTo>
                  <a:close/>
                </a:path>
              </a:pathLst>
            </a:custGeom>
            <a:solidFill>
              <a:srgbClr val="5A999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143" name="ïSļídê"/>
            <p:cNvSpPr/>
            <p:nvPr/>
          </p:nvSpPr>
          <p:spPr bwMode="auto">
            <a:xfrm>
              <a:off x="9876244" y="3328468"/>
              <a:ext cx="528493" cy="750613"/>
            </a:xfrm>
            <a:custGeom>
              <a:avLst/>
              <a:gdLst>
                <a:gd name="T0" fmla="*/ 127 w 166"/>
                <a:gd name="T1" fmla="*/ 27 h 236"/>
                <a:gd name="T2" fmla="*/ 148 w 166"/>
                <a:gd name="T3" fmla="*/ 27 h 236"/>
                <a:gd name="T4" fmla="*/ 166 w 166"/>
                <a:gd name="T5" fmla="*/ 0 h 236"/>
                <a:gd name="T6" fmla="*/ 21 w 166"/>
                <a:gd name="T7" fmla="*/ 0 h 236"/>
                <a:gd name="T8" fmla="*/ 3 w 166"/>
                <a:gd name="T9" fmla="*/ 27 h 236"/>
                <a:gd name="T10" fmla="*/ 73 w 166"/>
                <a:gd name="T11" fmla="*/ 27 h 236"/>
                <a:gd name="T12" fmla="*/ 73 w 166"/>
                <a:gd name="T13" fmla="*/ 27 h 236"/>
                <a:gd name="T14" fmla="*/ 110 w 166"/>
                <a:gd name="T15" fmla="*/ 50 h 236"/>
                <a:gd name="T16" fmla="*/ 18 w 166"/>
                <a:gd name="T17" fmla="*/ 50 h 236"/>
                <a:gd name="T18" fmla="*/ 0 w 166"/>
                <a:gd name="T19" fmla="*/ 76 h 236"/>
                <a:gd name="T20" fmla="*/ 114 w 166"/>
                <a:gd name="T21" fmla="*/ 76 h 236"/>
                <a:gd name="T22" fmla="*/ 73 w 166"/>
                <a:gd name="T23" fmla="*/ 109 h 236"/>
                <a:gd name="T24" fmla="*/ 5 w 166"/>
                <a:gd name="T25" fmla="*/ 109 h 236"/>
                <a:gd name="T26" fmla="*/ 5 w 166"/>
                <a:gd name="T27" fmla="*/ 139 h 236"/>
                <a:gd name="T28" fmla="*/ 60 w 166"/>
                <a:gd name="T29" fmla="*/ 236 h 236"/>
                <a:gd name="T30" fmla="*/ 98 w 166"/>
                <a:gd name="T31" fmla="*/ 236 h 236"/>
                <a:gd name="T32" fmla="*/ 42 w 166"/>
                <a:gd name="T33" fmla="*/ 135 h 236"/>
                <a:gd name="T34" fmla="*/ 73 w 166"/>
                <a:gd name="T35" fmla="*/ 135 h 236"/>
                <a:gd name="T36" fmla="*/ 73 w 166"/>
                <a:gd name="T37" fmla="*/ 135 h 236"/>
                <a:gd name="T38" fmla="*/ 74 w 166"/>
                <a:gd name="T39" fmla="*/ 135 h 236"/>
                <a:gd name="T40" fmla="*/ 140 w 166"/>
                <a:gd name="T41" fmla="*/ 76 h 236"/>
                <a:gd name="T42" fmla="*/ 148 w 166"/>
                <a:gd name="T43" fmla="*/ 76 h 236"/>
                <a:gd name="T44" fmla="*/ 166 w 166"/>
                <a:gd name="T45" fmla="*/ 50 h 236"/>
                <a:gd name="T46" fmla="*/ 138 w 166"/>
                <a:gd name="T47" fmla="*/ 50 h 236"/>
                <a:gd name="T48" fmla="*/ 127 w 166"/>
                <a:gd name="T49" fmla="*/ 27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66" h="236">
                  <a:moveTo>
                    <a:pt x="127" y="27"/>
                  </a:moveTo>
                  <a:cubicBezTo>
                    <a:pt x="148" y="27"/>
                    <a:pt x="148" y="27"/>
                    <a:pt x="148" y="27"/>
                  </a:cubicBezTo>
                  <a:cubicBezTo>
                    <a:pt x="166" y="0"/>
                    <a:pt x="166" y="0"/>
                    <a:pt x="166" y="0"/>
                  </a:cubicBezTo>
                  <a:cubicBezTo>
                    <a:pt x="21" y="0"/>
                    <a:pt x="21" y="0"/>
                    <a:pt x="21" y="0"/>
                  </a:cubicBezTo>
                  <a:cubicBezTo>
                    <a:pt x="3" y="27"/>
                    <a:pt x="3" y="27"/>
                    <a:pt x="3" y="27"/>
                  </a:cubicBezTo>
                  <a:cubicBezTo>
                    <a:pt x="73" y="27"/>
                    <a:pt x="73" y="27"/>
                    <a:pt x="73" y="27"/>
                  </a:cubicBezTo>
                  <a:cubicBezTo>
                    <a:pt x="73" y="27"/>
                    <a:pt x="73" y="27"/>
                    <a:pt x="73" y="27"/>
                  </a:cubicBezTo>
                  <a:cubicBezTo>
                    <a:pt x="90" y="27"/>
                    <a:pt x="104" y="36"/>
                    <a:pt x="110" y="50"/>
                  </a:cubicBezTo>
                  <a:cubicBezTo>
                    <a:pt x="18" y="50"/>
                    <a:pt x="18" y="50"/>
                    <a:pt x="18" y="50"/>
                  </a:cubicBezTo>
                  <a:cubicBezTo>
                    <a:pt x="0" y="76"/>
                    <a:pt x="0" y="76"/>
                    <a:pt x="0" y="76"/>
                  </a:cubicBezTo>
                  <a:cubicBezTo>
                    <a:pt x="114" y="76"/>
                    <a:pt x="114" y="76"/>
                    <a:pt x="114" y="76"/>
                  </a:cubicBezTo>
                  <a:cubicBezTo>
                    <a:pt x="110" y="95"/>
                    <a:pt x="93" y="109"/>
                    <a:pt x="73" y="109"/>
                  </a:cubicBezTo>
                  <a:cubicBezTo>
                    <a:pt x="5" y="109"/>
                    <a:pt x="5" y="109"/>
                    <a:pt x="5" y="109"/>
                  </a:cubicBezTo>
                  <a:cubicBezTo>
                    <a:pt x="5" y="139"/>
                    <a:pt x="5" y="139"/>
                    <a:pt x="5" y="139"/>
                  </a:cubicBezTo>
                  <a:cubicBezTo>
                    <a:pt x="60" y="236"/>
                    <a:pt x="60" y="236"/>
                    <a:pt x="60" y="236"/>
                  </a:cubicBezTo>
                  <a:cubicBezTo>
                    <a:pt x="98" y="236"/>
                    <a:pt x="98" y="236"/>
                    <a:pt x="98" y="236"/>
                  </a:cubicBezTo>
                  <a:cubicBezTo>
                    <a:pt x="42" y="135"/>
                    <a:pt x="42" y="135"/>
                    <a:pt x="42" y="135"/>
                  </a:cubicBezTo>
                  <a:cubicBezTo>
                    <a:pt x="73" y="135"/>
                    <a:pt x="73" y="135"/>
                    <a:pt x="73" y="135"/>
                  </a:cubicBezTo>
                  <a:cubicBezTo>
                    <a:pt x="73" y="135"/>
                    <a:pt x="73" y="135"/>
                    <a:pt x="73" y="135"/>
                  </a:cubicBezTo>
                  <a:cubicBezTo>
                    <a:pt x="74" y="135"/>
                    <a:pt x="74" y="135"/>
                    <a:pt x="74" y="135"/>
                  </a:cubicBezTo>
                  <a:cubicBezTo>
                    <a:pt x="108" y="135"/>
                    <a:pt x="136" y="109"/>
                    <a:pt x="140" y="76"/>
                  </a:cubicBezTo>
                  <a:cubicBezTo>
                    <a:pt x="148" y="76"/>
                    <a:pt x="148" y="76"/>
                    <a:pt x="148" y="76"/>
                  </a:cubicBezTo>
                  <a:cubicBezTo>
                    <a:pt x="166" y="50"/>
                    <a:pt x="166" y="50"/>
                    <a:pt x="166" y="50"/>
                  </a:cubicBezTo>
                  <a:cubicBezTo>
                    <a:pt x="138" y="50"/>
                    <a:pt x="138" y="50"/>
                    <a:pt x="138" y="50"/>
                  </a:cubicBezTo>
                  <a:cubicBezTo>
                    <a:pt x="136" y="41"/>
                    <a:pt x="132" y="34"/>
                    <a:pt x="127" y="27"/>
                  </a:cubicBezTo>
                  <a:close/>
                </a:path>
              </a:pathLst>
            </a:custGeom>
            <a:solidFill>
              <a:srgbClr val="A2C2C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144" name="isḻïḑé"/>
            <p:cNvSpPr/>
            <p:nvPr/>
          </p:nvSpPr>
          <p:spPr bwMode="auto">
            <a:xfrm>
              <a:off x="8819259" y="2985330"/>
              <a:ext cx="2564338" cy="1321998"/>
            </a:xfrm>
            <a:prstGeom prst="rect">
              <a:avLst/>
            </a:prstGeom>
            <a:solidFill>
              <a:srgbClr val="7BC3C3"/>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145" name="ïSľíďê"/>
            <p:cNvSpPr/>
            <p:nvPr/>
          </p:nvSpPr>
          <p:spPr bwMode="auto">
            <a:xfrm>
              <a:off x="8819259" y="2985330"/>
              <a:ext cx="2564338" cy="1321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146" name="íśliďè"/>
            <p:cNvSpPr/>
            <p:nvPr/>
          </p:nvSpPr>
          <p:spPr bwMode="auto">
            <a:xfrm>
              <a:off x="8950999" y="3130858"/>
              <a:ext cx="2303921" cy="1034008"/>
            </a:xfrm>
            <a:custGeom>
              <a:avLst/>
              <a:gdLst>
                <a:gd name="T0" fmla="*/ 654 w 724"/>
                <a:gd name="T1" fmla="*/ 325 h 325"/>
                <a:gd name="T2" fmla="*/ 70 w 724"/>
                <a:gd name="T3" fmla="*/ 325 h 325"/>
                <a:gd name="T4" fmla="*/ 70 w 724"/>
                <a:gd name="T5" fmla="*/ 318 h 325"/>
                <a:gd name="T6" fmla="*/ 6 w 724"/>
                <a:gd name="T7" fmla="*/ 247 h 325"/>
                <a:gd name="T8" fmla="*/ 0 w 724"/>
                <a:gd name="T9" fmla="*/ 247 h 325"/>
                <a:gd name="T10" fmla="*/ 0 w 724"/>
                <a:gd name="T11" fmla="*/ 78 h 325"/>
                <a:gd name="T12" fmla="*/ 6 w 724"/>
                <a:gd name="T13" fmla="*/ 78 h 325"/>
                <a:gd name="T14" fmla="*/ 70 w 724"/>
                <a:gd name="T15" fmla="*/ 6 h 325"/>
                <a:gd name="T16" fmla="*/ 70 w 724"/>
                <a:gd name="T17" fmla="*/ 0 h 325"/>
                <a:gd name="T18" fmla="*/ 654 w 724"/>
                <a:gd name="T19" fmla="*/ 0 h 325"/>
                <a:gd name="T20" fmla="*/ 654 w 724"/>
                <a:gd name="T21" fmla="*/ 6 h 325"/>
                <a:gd name="T22" fmla="*/ 718 w 724"/>
                <a:gd name="T23" fmla="*/ 78 h 325"/>
                <a:gd name="T24" fmla="*/ 724 w 724"/>
                <a:gd name="T25" fmla="*/ 78 h 325"/>
                <a:gd name="T26" fmla="*/ 724 w 724"/>
                <a:gd name="T27" fmla="*/ 247 h 325"/>
                <a:gd name="T28" fmla="*/ 718 w 724"/>
                <a:gd name="T29" fmla="*/ 247 h 325"/>
                <a:gd name="T30" fmla="*/ 654 w 724"/>
                <a:gd name="T31" fmla="*/ 318 h 325"/>
                <a:gd name="T32" fmla="*/ 654 w 724"/>
                <a:gd name="T33" fmla="*/ 325 h 325"/>
                <a:gd name="T34" fmla="*/ 81 w 724"/>
                <a:gd name="T35" fmla="*/ 312 h 325"/>
                <a:gd name="T36" fmla="*/ 642 w 724"/>
                <a:gd name="T37" fmla="*/ 312 h 325"/>
                <a:gd name="T38" fmla="*/ 712 w 724"/>
                <a:gd name="T39" fmla="*/ 234 h 325"/>
                <a:gd name="T40" fmla="*/ 712 w 724"/>
                <a:gd name="T41" fmla="*/ 91 h 325"/>
                <a:gd name="T42" fmla="*/ 642 w 724"/>
                <a:gd name="T43" fmla="*/ 13 h 325"/>
                <a:gd name="T44" fmla="*/ 81 w 724"/>
                <a:gd name="T45" fmla="*/ 13 h 325"/>
                <a:gd name="T46" fmla="*/ 12 w 724"/>
                <a:gd name="T47" fmla="*/ 91 h 325"/>
                <a:gd name="T48" fmla="*/ 12 w 724"/>
                <a:gd name="T49" fmla="*/ 234 h 325"/>
                <a:gd name="T50" fmla="*/ 81 w 724"/>
                <a:gd name="T51" fmla="*/ 312 h 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24" h="325">
                  <a:moveTo>
                    <a:pt x="654" y="325"/>
                  </a:moveTo>
                  <a:cubicBezTo>
                    <a:pt x="70" y="325"/>
                    <a:pt x="70" y="325"/>
                    <a:pt x="70" y="325"/>
                  </a:cubicBezTo>
                  <a:cubicBezTo>
                    <a:pt x="70" y="318"/>
                    <a:pt x="70" y="318"/>
                    <a:pt x="70" y="318"/>
                  </a:cubicBezTo>
                  <a:cubicBezTo>
                    <a:pt x="70" y="279"/>
                    <a:pt x="41" y="247"/>
                    <a:pt x="6" y="247"/>
                  </a:cubicBezTo>
                  <a:cubicBezTo>
                    <a:pt x="0" y="247"/>
                    <a:pt x="0" y="247"/>
                    <a:pt x="0" y="247"/>
                  </a:cubicBezTo>
                  <a:cubicBezTo>
                    <a:pt x="0" y="78"/>
                    <a:pt x="0" y="78"/>
                    <a:pt x="0" y="78"/>
                  </a:cubicBezTo>
                  <a:cubicBezTo>
                    <a:pt x="6" y="78"/>
                    <a:pt x="6" y="78"/>
                    <a:pt x="6" y="78"/>
                  </a:cubicBezTo>
                  <a:cubicBezTo>
                    <a:pt x="41" y="78"/>
                    <a:pt x="70" y="46"/>
                    <a:pt x="70" y="6"/>
                  </a:cubicBezTo>
                  <a:cubicBezTo>
                    <a:pt x="70" y="0"/>
                    <a:pt x="70" y="0"/>
                    <a:pt x="70" y="0"/>
                  </a:cubicBezTo>
                  <a:cubicBezTo>
                    <a:pt x="654" y="0"/>
                    <a:pt x="654" y="0"/>
                    <a:pt x="654" y="0"/>
                  </a:cubicBezTo>
                  <a:cubicBezTo>
                    <a:pt x="654" y="6"/>
                    <a:pt x="654" y="6"/>
                    <a:pt x="654" y="6"/>
                  </a:cubicBezTo>
                  <a:cubicBezTo>
                    <a:pt x="654" y="46"/>
                    <a:pt x="682" y="78"/>
                    <a:pt x="718" y="78"/>
                  </a:cubicBezTo>
                  <a:cubicBezTo>
                    <a:pt x="724" y="78"/>
                    <a:pt x="724" y="78"/>
                    <a:pt x="724" y="78"/>
                  </a:cubicBezTo>
                  <a:cubicBezTo>
                    <a:pt x="724" y="247"/>
                    <a:pt x="724" y="247"/>
                    <a:pt x="724" y="247"/>
                  </a:cubicBezTo>
                  <a:cubicBezTo>
                    <a:pt x="718" y="247"/>
                    <a:pt x="718" y="247"/>
                    <a:pt x="718" y="247"/>
                  </a:cubicBezTo>
                  <a:cubicBezTo>
                    <a:pt x="682" y="247"/>
                    <a:pt x="654" y="279"/>
                    <a:pt x="654" y="318"/>
                  </a:cubicBezTo>
                  <a:lnTo>
                    <a:pt x="654" y="325"/>
                  </a:lnTo>
                  <a:close/>
                  <a:moveTo>
                    <a:pt x="81" y="312"/>
                  </a:moveTo>
                  <a:cubicBezTo>
                    <a:pt x="642" y="312"/>
                    <a:pt x="642" y="312"/>
                    <a:pt x="642" y="312"/>
                  </a:cubicBezTo>
                  <a:cubicBezTo>
                    <a:pt x="645" y="270"/>
                    <a:pt x="675" y="237"/>
                    <a:pt x="712" y="234"/>
                  </a:cubicBezTo>
                  <a:cubicBezTo>
                    <a:pt x="712" y="91"/>
                    <a:pt x="712" y="91"/>
                    <a:pt x="712" y="91"/>
                  </a:cubicBezTo>
                  <a:cubicBezTo>
                    <a:pt x="675" y="87"/>
                    <a:pt x="645" y="54"/>
                    <a:pt x="642" y="13"/>
                  </a:cubicBezTo>
                  <a:cubicBezTo>
                    <a:pt x="81" y="13"/>
                    <a:pt x="81" y="13"/>
                    <a:pt x="81" y="13"/>
                  </a:cubicBezTo>
                  <a:cubicBezTo>
                    <a:pt x="79" y="54"/>
                    <a:pt x="49" y="87"/>
                    <a:pt x="12" y="91"/>
                  </a:cubicBezTo>
                  <a:cubicBezTo>
                    <a:pt x="12" y="234"/>
                    <a:pt x="12" y="234"/>
                    <a:pt x="12" y="234"/>
                  </a:cubicBezTo>
                  <a:cubicBezTo>
                    <a:pt x="49" y="237"/>
                    <a:pt x="79" y="270"/>
                    <a:pt x="81" y="312"/>
                  </a:cubicBezTo>
                  <a:close/>
                </a:path>
              </a:pathLst>
            </a:custGeom>
            <a:solidFill>
              <a:srgbClr val="68B0A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147" name="îšḻíḍé"/>
            <p:cNvSpPr/>
            <p:nvPr/>
          </p:nvSpPr>
          <p:spPr bwMode="auto">
            <a:xfrm>
              <a:off x="9822629" y="3261066"/>
              <a:ext cx="557598" cy="773591"/>
            </a:xfrm>
            <a:custGeom>
              <a:avLst/>
              <a:gdLst>
                <a:gd name="T0" fmla="*/ 166 w 175"/>
                <a:gd name="T1" fmla="*/ 50 h 243"/>
                <a:gd name="T2" fmla="*/ 145 w 175"/>
                <a:gd name="T3" fmla="*/ 50 h 243"/>
                <a:gd name="T4" fmla="*/ 136 w 175"/>
                <a:gd name="T5" fmla="*/ 33 h 243"/>
                <a:gd name="T6" fmla="*/ 157 w 175"/>
                <a:gd name="T7" fmla="*/ 33 h 243"/>
                <a:gd name="T8" fmla="*/ 175 w 175"/>
                <a:gd name="T9" fmla="*/ 7 h 243"/>
                <a:gd name="T10" fmla="*/ 166 w 175"/>
                <a:gd name="T11" fmla="*/ 0 h 243"/>
                <a:gd name="T12" fmla="*/ 21 w 175"/>
                <a:gd name="T13" fmla="*/ 0 h 243"/>
                <a:gd name="T14" fmla="*/ 3 w 175"/>
                <a:gd name="T15" fmla="*/ 26 h 243"/>
                <a:gd name="T16" fmla="*/ 13 w 175"/>
                <a:gd name="T17" fmla="*/ 33 h 243"/>
                <a:gd name="T18" fmla="*/ 83 w 175"/>
                <a:gd name="T19" fmla="*/ 33 h 243"/>
                <a:gd name="T20" fmla="*/ 83 w 175"/>
                <a:gd name="T21" fmla="*/ 33 h 243"/>
                <a:gd name="T22" fmla="*/ 103 w 175"/>
                <a:gd name="T23" fmla="*/ 39 h 243"/>
                <a:gd name="T24" fmla="*/ 110 w 175"/>
                <a:gd name="T25" fmla="*/ 50 h 243"/>
                <a:gd name="T26" fmla="*/ 18 w 175"/>
                <a:gd name="T27" fmla="*/ 50 h 243"/>
                <a:gd name="T28" fmla="*/ 0 w 175"/>
                <a:gd name="T29" fmla="*/ 76 h 243"/>
                <a:gd name="T30" fmla="*/ 10 w 175"/>
                <a:gd name="T31" fmla="*/ 83 h 243"/>
                <a:gd name="T32" fmla="*/ 111 w 175"/>
                <a:gd name="T33" fmla="*/ 83 h 243"/>
                <a:gd name="T34" fmla="*/ 73 w 175"/>
                <a:gd name="T35" fmla="*/ 108 h 243"/>
                <a:gd name="T36" fmla="*/ 5 w 175"/>
                <a:gd name="T37" fmla="*/ 108 h 243"/>
                <a:gd name="T38" fmla="*/ 5 w 175"/>
                <a:gd name="T39" fmla="*/ 139 h 243"/>
                <a:gd name="T40" fmla="*/ 60 w 175"/>
                <a:gd name="T41" fmla="*/ 235 h 243"/>
                <a:gd name="T42" fmla="*/ 69 w 175"/>
                <a:gd name="T43" fmla="*/ 243 h 243"/>
                <a:gd name="T44" fmla="*/ 107 w 175"/>
                <a:gd name="T45" fmla="*/ 243 h 243"/>
                <a:gd name="T46" fmla="*/ 51 w 175"/>
                <a:gd name="T47" fmla="*/ 142 h 243"/>
                <a:gd name="T48" fmla="*/ 82 w 175"/>
                <a:gd name="T49" fmla="*/ 142 h 243"/>
                <a:gd name="T50" fmla="*/ 83 w 175"/>
                <a:gd name="T51" fmla="*/ 142 h 243"/>
                <a:gd name="T52" fmla="*/ 83 w 175"/>
                <a:gd name="T53" fmla="*/ 142 h 243"/>
                <a:gd name="T54" fmla="*/ 150 w 175"/>
                <a:gd name="T55" fmla="*/ 83 h 243"/>
                <a:gd name="T56" fmla="*/ 157 w 175"/>
                <a:gd name="T57" fmla="*/ 83 h 243"/>
                <a:gd name="T58" fmla="*/ 175 w 175"/>
                <a:gd name="T59" fmla="*/ 57 h 243"/>
                <a:gd name="T60" fmla="*/ 166 w 175"/>
                <a:gd name="T61" fmla="*/ 50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75" h="243">
                  <a:moveTo>
                    <a:pt x="166" y="50"/>
                  </a:moveTo>
                  <a:cubicBezTo>
                    <a:pt x="145" y="50"/>
                    <a:pt x="145" y="50"/>
                    <a:pt x="145" y="50"/>
                  </a:cubicBezTo>
                  <a:cubicBezTo>
                    <a:pt x="143" y="44"/>
                    <a:pt x="140" y="38"/>
                    <a:pt x="136" y="33"/>
                  </a:cubicBezTo>
                  <a:cubicBezTo>
                    <a:pt x="157" y="33"/>
                    <a:pt x="157" y="33"/>
                    <a:pt x="157" y="33"/>
                  </a:cubicBezTo>
                  <a:cubicBezTo>
                    <a:pt x="175" y="7"/>
                    <a:pt x="175" y="7"/>
                    <a:pt x="175" y="7"/>
                  </a:cubicBezTo>
                  <a:cubicBezTo>
                    <a:pt x="166" y="0"/>
                    <a:pt x="166" y="0"/>
                    <a:pt x="166" y="0"/>
                  </a:cubicBezTo>
                  <a:cubicBezTo>
                    <a:pt x="21" y="0"/>
                    <a:pt x="21" y="0"/>
                    <a:pt x="21" y="0"/>
                  </a:cubicBezTo>
                  <a:cubicBezTo>
                    <a:pt x="3" y="26"/>
                    <a:pt x="3" y="26"/>
                    <a:pt x="3" y="26"/>
                  </a:cubicBezTo>
                  <a:cubicBezTo>
                    <a:pt x="13" y="33"/>
                    <a:pt x="13" y="33"/>
                    <a:pt x="13" y="33"/>
                  </a:cubicBezTo>
                  <a:cubicBezTo>
                    <a:pt x="83" y="33"/>
                    <a:pt x="83" y="33"/>
                    <a:pt x="83" y="33"/>
                  </a:cubicBezTo>
                  <a:cubicBezTo>
                    <a:pt x="83" y="33"/>
                    <a:pt x="83" y="33"/>
                    <a:pt x="83" y="33"/>
                  </a:cubicBezTo>
                  <a:cubicBezTo>
                    <a:pt x="90" y="33"/>
                    <a:pt x="97" y="35"/>
                    <a:pt x="103" y="39"/>
                  </a:cubicBezTo>
                  <a:cubicBezTo>
                    <a:pt x="106" y="42"/>
                    <a:pt x="108" y="46"/>
                    <a:pt x="110" y="50"/>
                  </a:cubicBezTo>
                  <a:cubicBezTo>
                    <a:pt x="18" y="50"/>
                    <a:pt x="18" y="50"/>
                    <a:pt x="18" y="50"/>
                  </a:cubicBezTo>
                  <a:cubicBezTo>
                    <a:pt x="0" y="76"/>
                    <a:pt x="0" y="76"/>
                    <a:pt x="0" y="76"/>
                  </a:cubicBezTo>
                  <a:cubicBezTo>
                    <a:pt x="10" y="83"/>
                    <a:pt x="10" y="83"/>
                    <a:pt x="10" y="83"/>
                  </a:cubicBezTo>
                  <a:cubicBezTo>
                    <a:pt x="111" y="83"/>
                    <a:pt x="111" y="83"/>
                    <a:pt x="111" y="83"/>
                  </a:cubicBezTo>
                  <a:cubicBezTo>
                    <a:pt x="105" y="98"/>
                    <a:pt x="91" y="108"/>
                    <a:pt x="73" y="108"/>
                  </a:cubicBezTo>
                  <a:cubicBezTo>
                    <a:pt x="5" y="108"/>
                    <a:pt x="5" y="108"/>
                    <a:pt x="5" y="108"/>
                  </a:cubicBezTo>
                  <a:cubicBezTo>
                    <a:pt x="5" y="139"/>
                    <a:pt x="5" y="139"/>
                    <a:pt x="5" y="139"/>
                  </a:cubicBezTo>
                  <a:cubicBezTo>
                    <a:pt x="60" y="235"/>
                    <a:pt x="60" y="235"/>
                    <a:pt x="60" y="235"/>
                  </a:cubicBezTo>
                  <a:cubicBezTo>
                    <a:pt x="69" y="243"/>
                    <a:pt x="69" y="243"/>
                    <a:pt x="69" y="243"/>
                  </a:cubicBezTo>
                  <a:cubicBezTo>
                    <a:pt x="107" y="243"/>
                    <a:pt x="107" y="243"/>
                    <a:pt x="107" y="243"/>
                  </a:cubicBezTo>
                  <a:cubicBezTo>
                    <a:pt x="51" y="142"/>
                    <a:pt x="51" y="142"/>
                    <a:pt x="51" y="142"/>
                  </a:cubicBezTo>
                  <a:cubicBezTo>
                    <a:pt x="82" y="142"/>
                    <a:pt x="82" y="142"/>
                    <a:pt x="82" y="142"/>
                  </a:cubicBezTo>
                  <a:cubicBezTo>
                    <a:pt x="83" y="142"/>
                    <a:pt x="83" y="142"/>
                    <a:pt x="83" y="142"/>
                  </a:cubicBezTo>
                  <a:cubicBezTo>
                    <a:pt x="83" y="142"/>
                    <a:pt x="83" y="142"/>
                    <a:pt x="83" y="142"/>
                  </a:cubicBezTo>
                  <a:cubicBezTo>
                    <a:pt x="117" y="142"/>
                    <a:pt x="145" y="116"/>
                    <a:pt x="150" y="83"/>
                  </a:cubicBezTo>
                  <a:cubicBezTo>
                    <a:pt x="157" y="83"/>
                    <a:pt x="157" y="83"/>
                    <a:pt x="157" y="83"/>
                  </a:cubicBezTo>
                  <a:cubicBezTo>
                    <a:pt x="175" y="57"/>
                    <a:pt x="175" y="57"/>
                    <a:pt x="175" y="57"/>
                  </a:cubicBezTo>
                  <a:lnTo>
                    <a:pt x="166" y="50"/>
                  </a:lnTo>
                  <a:close/>
                </a:path>
              </a:pathLst>
            </a:custGeom>
            <a:solidFill>
              <a:srgbClr val="68B0A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148" name="îšļîḓé"/>
            <p:cNvSpPr/>
            <p:nvPr/>
          </p:nvSpPr>
          <p:spPr bwMode="auto">
            <a:xfrm>
              <a:off x="9822629" y="3261066"/>
              <a:ext cx="528493" cy="747549"/>
            </a:xfrm>
            <a:custGeom>
              <a:avLst/>
              <a:gdLst>
                <a:gd name="T0" fmla="*/ 127 w 166"/>
                <a:gd name="T1" fmla="*/ 26 h 235"/>
                <a:gd name="T2" fmla="*/ 148 w 166"/>
                <a:gd name="T3" fmla="*/ 26 h 235"/>
                <a:gd name="T4" fmla="*/ 166 w 166"/>
                <a:gd name="T5" fmla="*/ 0 h 235"/>
                <a:gd name="T6" fmla="*/ 21 w 166"/>
                <a:gd name="T7" fmla="*/ 0 h 235"/>
                <a:gd name="T8" fmla="*/ 3 w 166"/>
                <a:gd name="T9" fmla="*/ 26 h 235"/>
                <a:gd name="T10" fmla="*/ 73 w 166"/>
                <a:gd name="T11" fmla="*/ 26 h 235"/>
                <a:gd name="T12" fmla="*/ 73 w 166"/>
                <a:gd name="T13" fmla="*/ 26 h 235"/>
                <a:gd name="T14" fmla="*/ 110 w 166"/>
                <a:gd name="T15" fmla="*/ 50 h 235"/>
                <a:gd name="T16" fmla="*/ 18 w 166"/>
                <a:gd name="T17" fmla="*/ 50 h 235"/>
                <a:gd name="T18" fmla="*/ 0 w 166"/>
                <a:gd name="T19" fmla="*/ 76 h 235"/>
                <a:gd name="T20" fmla="*/ 114 w 166"/>
                <a:gd name="T21" fmla="*/ 76 h 235"/>
                <a:gd name="T22" fmla="*/ 73 w 166"/>
                <a:gd name="T23" fmla="*/ 108 h 235"/>
                <a:gd name="T24" fmla="*/ 5 w 166"/>
                <a:gd name="T25" fmla="*/ 108 h 235"/>
                <a:gd name="T26" fmla="*/ 5 w 166"/>
                <a:gd name="T27" fmla="*/ 139 h 235"/>
                <a:gd name="T28" fmla="*/ 60 w 166"/>
                <a:gd name="T29" fmla="*/ 235 h 235"/>
                <a:gd name="T30" fmla="*/ 98 w 166"/>
                <a:gd name="T31" fmla="*/ 235 h 235"/>
                <a:gd name="T32" fmla="*/ 42 w 166"/>
                <a:gd name="T33" fmla="*/ 135 h 235"/>
                <a:gd name="T34" fmla="*/ 73 w 166"/>
                <a:gd name="T35" fmla="*/ 135 h 235"/>
                <a:gd name="T36" fmla="*/ 73 w 166"/>
                <a:gd name="T37" fmla="*/ 135 h 235"/>
                <a:gd name="T38" fmla="*/ 74 w 166"/>
                <a:gd name="T39" fmla="*/ 135 h 235"/>
                <a:gd name="T40" fmla="*/ 140 w 166"/>
                <a:gd name="T41" fmla="*/ 76 h 235"/>
                <a:gd name="T42" fmla="*/ 148 w 166"/>
                <a:gd name="T43" fmla="*/ 76 h 235"/>
                <a:gd name="T44" fmla="*/ 166 w 166"/>
                <a:gd name="T45" fmla="*/ 50 h 235"/>
                <a:gd name="T46" fmla="*/ 138 w 166"/>
                <a:gd name="T47" fmla="*/ 50 h 235"/>
                <a:gd name="T48" fmla="*/ 127 w 166"/>
                <a:gd name="T49" fmla="*/ 26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66" h="235">
                  <a:moveTo>
                    <a:pt x="127" y="26"/>
                  </a:moveTo>
                  <a:cubicBezTo>
                    <a:pt x="148" y="26"/>
                    <a:pt x="148" y="26"/>
                    <a:pt x="148" y="26"/>
                  </a:cubicBezTo>
                  <a:cubicBezTo>
                    <a:pt x="166" y="0"/>
                    <a:pt x="166" y="0"/>
                    <a:pt x="166" y="0"/>
                  </a:cubicBezTo>
                  <a:cubicBezTo>
                    <a:pt x="21" y="0"/>
                    <a:pt x="21" y="0"/>
                    <a:pt x="21" y="0"/>
                  </a:cubicBezTo>
                  <a:cubicBezTo>
                    <a:pt x="3" y="26"/>
                    <a:pt x="3" y="26"/>
                    <a:pt x="3" y="26"/>
                  </a:cubicBezTo>
                  <a:cubicBezTo>
                    <a:pt x="73" y="26"/>
                    <a:pt x="73" y="26"/>
                    <a:pt x="73" y="26"/>
                  </a:cubicBezTo>
                  <a:cubicBezTo>
                    <a:pt x="73" y="26"/>
                    <a:pt x="73" y="26"/>
                    <a:pt x="73" y="26"/>
                  </a:cubicBezTo>
                  <a:cubicBezTo>
                    <a:pt x="90" y="26"/>
                    <a:pt x="104" y="36"/>
                    <a:pt x="110" y="50"/>
                  </a:cubicBezTo>
                  <a:cubicBezTo>
                    <a:pt x="18" y="50"/>
                    <a:pt x="18" y="50"/>
                    <a:pt x="18" y="50"/>
                  </a:cubicBezTo>
                  <a:cubicBezTo>
                    <a:pt x="0" y="76"/>
                    <a:pt x="0" y="76"/>
                    <a:pt x="0" y="76"/>
                  </a:cubicBezTo>
                  <a:cubicBezTo>
                    <a:pt x="114" y="76"/>
                    <a:pt x="114" y="76"/>
                    <a:pt x="114" y="76"/>
                  </a:cubicBezTo>
                  <a:cubicBezTo>
                    <a:pt x="110" y="95"/>
                    <a:pt x="93" y="108"/>
                    <a:pt x="73" y="108"/>
                  </a:cubicBezTo>
                  <a:cubicBezTo>
                    <a:pt x="5" y="108"/>
                    <a:pt x="5" y="108"/>
                    <a:pt x="5" y="108"/>
                  </a:cubicBezTo>
                  <a:cubicBezTo>
                    <a:pt x="5" y="139"/>
                    <a:pt x="5" y="139"/>
                    <a:pt x="5" y="139"/>
                  </a:cubicBezTo>
                  <a:cubicBezTo>
                    <a:pt x="60" y="235"/>
                    <a:pt x="60" y="235"/>
                    <a:pt x="60" y="235"/>
                  </a:cubicBezTo>
                  <a:cubicBezTo>
                    <a:pt x="98" y="235"/>
                    <a:pt x="98" y="235"/>
                    <a:pt x="98" y="235"/>
                  </a:cubicBezTo>
                  <a:cubicBezTo>
                    <a:pt x="42" y="135"/>
                    <a:pt x="42" y="135"/>
                    <a:pt x="42" y="135"/>
                  </a:cubicBezTo>
                  <a:cubicBezTo>
                    <a:pt x="73" y="135"/>
                    <a:pt x="73" y="135"/>
                    <a:pt x="73" y="135"/>
                  </a:cubicBezTo>
                  <a:cubicBezTo>
                    <a:pt x="73" y="135"/>
                    <a:pt x="73" y="135"/>
                    <a:pt x="73" y="135"/>
                  </a:cubicBezTo>
                  <a:cubicBezTo>
                    <a:pt x="74" y="135"/>
                    <a:pt x="74" y="135"/>
                    <a:pt x="74" y="135"/>
                  </a:cubicBezTo>
                  <a:cubicBezTo>
                    <a:pt x="108" y="134"/>
                    <a:pt x="136" y="109"/>
                    <a:pt x="140" y="76"/>
                  </a:cubicBezTo>
                  <a:cubicBezTo>
                    <a:pt x="148" y="76"/>
                    <a:pt x="148" y="76"/>
                    <a:pt x="148" y="76"/>
                  </a:cubicBezTo>
                  <a:cubicBezTo>
                    <a:pt x="166" y="50"/>
                    <a:pt x="166" y="50"/>
                    <a:pt x="166" y="50"/>
                  </a:cubicBezTo>
                  <a:cubicBezTo>
                    <a:pt x="138" y="50"/>
                    <a:pt x="138" y="50"/>
                    <a:pt x="138" y="50"/>
                  </a:cubicBezTo>
                  <a:cubicBezTo>
                    <a:pt x="136" y="41"/>
                    <a:pt x="132" y="33"/>
                    <a:pt x="127" y="26"/>
                  </a:cubicBezTo>
                  <a:close/>
                </a:path>
              </a:pathLst>
            </a:custGeom>
            <a:solidFill>
              <a:srgbClr val="B5D9D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149" name="ïṩ1íḑê"/>
            <p:cNvSpPr/>
            <p:nvPr/>
          </p:nvSpPr>
          <p:spPr bwMode="auto">
            <a:xfrm>
              <a:off x="8730411" y="2911801"/>
              <a:ext cx="2562806" cy="1323529"/>
            </a:xfrm>
            <a:prstGeom prst="rect">
              <a:avLst/>
            </a:prstGeom>
            <a:solidFill>
              <a:srgbClr val="86D4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150" name="îş1îḋè"/>
            <p:cNvSpPr/>
            <p:nvPr/>
          </p:nvSpPr>
          <p:spPr bwMode="auto">
            <a:xfrm>
              <a:off x="8730411" y="2911801"/>
              <a:ext cx="2562806" cy="13235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151" name="îṡ1iḋè"/>
            <p:cNvSpPr/>
            <p:nvPr/>
          </p:nvSpPr>
          <p:spPr bwMode="auto">
            <a:xfrm>
              <a:off x="8860620" y="3057328"/>
              <a:ext cx="2302390" cy="1034008"/>
            </a:xfrm>
            <a:custGeom>
              <a:avLst/>
              <a:gdLst>
                <a:gd name="T0" fmla="*/ 653 w 723"/>
                <a:gd name="T1" fmla="*/ 325 h 325"/>
                <a:gd name="T2" fmla="*/ 70 w 723"/>
                <a:gd name="T3" fmla="*/ 325 h 325"/>
                <a:gd name="T4" fmla="*/ 70 w 723"/>
                <a:gd name="T5" fmla="*/ 318 h 325"/>
                <a:gd name="T6" fmla="*/ 6 w 723"/>
                <a:gd name="T7" fmla="*/ 247 h 325"/>
                <a:gd name="T8" fmla="*/ 0 w 723"/>
                <a:gd name="T9" fmla="*/ 247 h 325"/>
                <a:gd name="T10" fmla="*/ 0 w 723"/>
                <a:gd name="T11" fmla="*/ 78 h 325"/>
                <a:gd name="T12" fmla="*/ 6 w 723"/>
                <a:gd name="T13" fmla="*/ 78 h 325"/>
                <a:gd name="T14" fmla="*/ 70 w 723"/>
                <a:gd name="T15" fmla="*/ 6 h 325"/>
                <a:gd name="T16" fmla="*/ 70 w 723"/>
                <a:gd name="T17" fmla="*/ 0 h 325"/>
                <a:gd name="T18" fmla="*/ 653 w 723"/>
                <a:gd name="T19" fmla="*/ 0 h 325"/>
                <a:gd name="T20" fmla="*/ 653 w 723"/>
                <a:gd name="T21" fmla="*/ 6 h 325"/>
                <a:gd name="T22" fmla="*/ 718 w 723"/>
                <a:gd name="T23" fmla="*/ 78 h 325"/>
                <a:gd name="T24" fmla="*/ 723 w 723"/>
                <a:gd name="T25" fmla="*/ 78 h 325"/>
                <a:gd name="T26" fmla="*/ 723 w 723"/>
                <a:gd name="T27" fmla="*/ 247 h 325"/>
                <a:gd name="T28" fmla="*/ 718 w 723"/>
                <a:gd name="T29" fmla="*/ 247 h 325"/>
                <a:gd name="T30" fmla="*/ 653 w 723"/>
                <a:gd name="T31" fmla="*/ 318 h 325"/>
                <a:gd name="T32" fmla="*/ 653 w 723"/>
                <a:gd name="T33" fmla="*/ 325 h 325"/>
                <a:gd name="T34" fmla="*/ 81 w 723"/>
                <a:gd name="T35" fmla="*/ 312 h 325"/>
                <a:gd name="T36" fmla="*/ 642 w 723"/>
                <a:gd name="T37" fmla="*/ 312 h 325"/>
                <a:gd name="T38" fmla="*/ 712 w 723"/>
                <a:gd name="T39" fmla="*/ 234 h 325"/>
                <a:gd name="T40" fmla="*/ 712 w 723"/>
                <a:gd name="T41" fmla="*/ 90 h 325"/>
                <a:gd name="T42" fmla="*/ 642 w 723"/>
                <a:gd name="T43" fmla="*/ 13 h 325"/>
                <a:gd name="T44" fmla="*/ 81 w 723"/>
                <a:gd name="T45" fmla="*/ 13 h 325"/>
                <a:gd name="T46" fmla="*/ 11 w 723"/>
                <a:gd name="T47" fmla="*/ 90 h 325"/>
                <a:gd name="T48" fmla="*/ 11 w 723"/>
                <a:gd name="T49" fmla="*/ 234 h 325"/>
                <a:gd name="T50" fmla="*/ 81 w 723"/>
                <a:gd name="T51" fmla="*/ 312 h 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23" h="325">
                  <a:moveTo>
                    <a:pt x="653" y="325"/>
                  </a:moveTo>
                  <a:cubicBezTo>
                    <a:pt x="70" y="325"/>
                    <a:pt x="70" y="325"/>
                    <a:pt x="70" y="325"/>
                  </a:cubicBezTo>
                  <a:cubicBezTo>
                    <a:pt x="70" y="318"/>
                    <a:pt x="70" y="318"/>
                    <a:pt x="70" y="318"/>
                  </a:cubicBezTo>
                  <a:cubicBezTo>
                    <a:pt x="70" y="279"/>
                    <a:pt x="41" y="247"/>
                    <a:pt x="6" y="247"/>
                  </a:cubicBezTo>
                  <a:cubicBezTo>
                    <a:pt x="0" y="247"/>
                    <a:pt x="0" y="247"/>
                    <a:pt x="0" y="247"/>
                  </a:cubicBezTo>
                  <a:cubicBezTo>
                    <a:pt x="0" y="78"/>
                    <a:pt x="0" y="78"/>
                    <a:pt x="0" y="78"/>
                  </a:cubicBezTo>
                  <a:cubicBezTo>
                    <a:pt x="6" y="78"/>
                    <a:pt x="6" y="78"/>
                    <a:pt x="6" y="78"/>
                  </a:cubicBezTo>
                  <a:cubicBezTo>
                    <a:pt x="41" y="78"/>
                    <a:pt x="70" y="46"/>
                    <a:pt x="70" y="6"/>
                  </a:cubicBezTo>
                  <a:cubicBezTo>
                    <a:pt x="70" y="0"/>
                    <a:pt x="70" y="0"/>
                    <a:pt x="70" y="0"/>
                  </a:cubicBezTo>
                  <a:cubicBezTo>
                    <a:pt x="653" y="0"/>
                    <a:pt x="653" y="0"/>
                    <a:pt x="653" y="0"/>
                  </a:cubicBezTo>
                  <a:cubicBezTo>
                    <a:pt x="653" y="6"/>
                    <a:pt x="653" y="6"/>
                    <a:pt x="653" y="6"/>
                  </a:cubicBezTo>
                  <a:cubicBezTo>
                    <a:pt x="653" y="46"/>
                    <a:pt x="682" y="78"/>
                    <a:pt x="718" y="78"/>
                  </a:cubicBezTo>
                  <a:cubicBezTo>
                    <a:pt x="723" y="78"/>
                    <a:pt x="723" y="78"/>
                    <a:pt x="723" y="78"/>
                  </a:cubicBezTo>
                  <a:cubicBezTo>
                    <a:pt x="723" y="247"/>
                    <a:pt x="723" y="247"/>
                    <a:pt x="723" y="247"/>
                  </a:cubicBezTo>
                  <a:cubicBezTo>
                    <a:pt x="718" y="247"/>
                    <a:pt x="718" y="247"/>
                    <a:pt x="718" y="247"/>
                  </a:cubicBezTo>
                  <a:cubicBezTo>
                    <a:pt x="682" y="247"/>
                    <a:pt x="653" y="279"/>
                    <a:pt x="653" y="318"/>
                  </a:cubicBezTo>
                  <a:lnTo>
                    <a:pt x="653" y="325"/>
                  </a:lnTo>
                  <a:close/>
                  <a:moveTo>
                    <a:pt x="81" y="312"/>
                  </a:moveTo>
                  <a:cubicBezTo>
                    <a:pt x="642" y="312"/>
                    <a:pt x="642" y="312"/>
                    <a:pt x="642" y="312"/>
                  </a:cubicBezTo>
                  <a:cubicBezTo>
                    <a:pt x="645" y="270"/>
                    <a:pt x="675" y="237"/>
                    <a:pt x="712" y="234"/>
                  </a:cubicBezTo>
                  <a:cubicBezTo>
                    <a:pt x="712" y="90"/>
                    <a:pt x="712" y="90"/>
                    <a:pt x="712" y="90"/>
                  </a:cubicBezTo>
                  <a:cubicBezTo>
                    <a:pt x="675" y="87"/>
                    <a:pt x="645" y="54"/>
                    <a:pt x="642" y="13"/>
                  </a:cubicBezTo>
                  <a:cubicBezTo>
                    <a:pt x="81" y="13"/>
                    <a:pt x="81" y="13"/>
                    <a:pt x="81" y="13"/>
                  </a:cubicBezTo>
                  <a:cubicBezTo>
                    <a:pt x="78" y="54"/>
                    <a:pt x="49" y="87"/>
                    <a:pt x="11" y="90"/>
                  </a:cubicBezTo>
                  <a:cubicBezTo>
                    <a:pt x="11" y="234"/>
                    <a:pt x="11" y="234"/>
                    <a:pt x="11" y="234"/>
                  </a:cubicBezTo>
                  <a:cubicBezTo>
                    <a:pt x="49" y="237"/>
                    <a:pt x="78" y="270"/>
                    <a:pt x="81" y="312"/>
                  </a:cubicBezTo>
                  <a:close/>
                </a:path>
              </a:pathLst>
            </a:custGeom>
            <a:solidFill>
              <a:srgbClr val="72C1B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154" name="iśľïḍé"/>
            <p:cNvSpPr/>
            <p:nvPr/>
          </p:nvSpPr>
          <p:spPr bwMode="auto">
            <a:xfrm>
              <a:off x="6988684" y="1989620"/>
              <a:ext cx="1401655" cy="1138174"/>
            </a:xfrm>
            <a:custGeom>
              <a:avLst/>
              <a:gdLst>
                <a:gd name="T0" fmla="*/ 630 w 915"/>
                <a:gd name="T1" fmla="*/ 0 h 743"/>
                <a:gd name="T2" fmla="*/ 0 w 915"/>
                <a:gd name="T3" fmla="*/ 704 h 743"/>
                <a:gd name="T4" fmla="*/ 44 w 915"/>
                <a:gd name="T5" fmla="*/ 743 h 743"/>
                <a:gd name="T6" fmla="*/ 632 w 915"/>
                <a:gd name="T7" fmla="*/ 85 h 743"/>
                <a:gd name="T8" fmla="*/ 915 w 915"/>
                <a:gd name="T9" fmla="*/ 371 h 743"/>
                <a:gd name="T10" fmla="*/ 915 w 915"/>
                <a:gd name="T11" fmla="*/ 288 h 743"/>
                <a:gd name="T12" fmla="*/ 630 w 915"/>
                <a:gd name="T13" fmla="*/ 0 h 743"/>
              </a:gdLst>
              <a:ahLst/>
              <a:cxnLst>
                <a:cxn ang="0">
                  <a:pos x="T0" y="T1"/>
                </a:cxn>
                <a:cxn ang="0">
                  <a:pos x="T2" y="T3"/>
                </a:cxn>
                <a:cxn ang="0">
                  <a:pos x="T4" y="T5"/>
                </a:cxn>
                <a:cxn ang="0">
                  <a:pos x="T6" y="T7"/>
                </a:cxn>
                <a:cxn ang="0">
                  <a:pos x="T8" y="T9"/>
                </a:cxn>
                <a:cxn ang="0">
                  <a:pos x="T10" y="T11"/>
                </a:cxn>
                <a:cxn ang="0">
                  <a:pos x="T12" y="T13"/>
                </a:cxn>
              </a:cxnLst>
              <a:rect l="0" t="0" r="r" b="b"/>
              <a:pathLst>
                <a:path w="915" h="743">
                  <a:moveTo>
                    <a:pt x="630" y="0"/>
                  </a:moveTo>
                  <a:lnTo>
                    <a:pt x="0" y="704"/>
                  </a:lnTo>
                  <a:lnTo>
                    <a:pt x="44" y="743"/>
                  </a:lnTo>
                  <a:lnTo>
                    <a:pt x="632" y="85"/>
                  </a:lnTo>
                  <a:lnTo>
                    <a:pt x="915" y="371"/>
                  </a:lnTo>
                  <a:lnTo>
                    <a:pt x="915" y="288"/>
                  </a:lnTo>
                  <a:lnTo>
                    <a:pt x="630" y="0"/>
                  </a:lnTo>
                  <a:close/>
                </a:path>
              </a:pathLst>
            </a:custGeom>
            <a:solidFill>
              <a:srgbClr val="8E91A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155" name="ïşḷíḑê"/>
            <p:cNvSpPr/>
            <p:nvPr/>
          </p:nvSpPr>
          <p:spPr bwMode="auto">
            <a:xfrm>
              <a:off x="6988684" y="1989620"/>
              <a:ext cx="1401655" cy="1138174"/>
            </a:xfrm>
            <a:custGeom>
              <a:avLst/>
              <a:gdLst>
                <a:gd name="T0" fmla="*/ 630 w 915"/>
                <a:gd name="T1" fmla="*/ 0 h 743"/>
                <a:gd name="T2" fmla="*/ 0 w 915"/>
                <a:gd name="T3" fmla="*/ 704 h 743"/>
                <a:gd name="T4" fmla="*/ 44 w 915"/>
                <a:gd name="T5" fmla="*/ 743 h 743"/>
                <a:gd name="T6" fmla="*/ 632 w 915"/>
                <a:gd name="T7" fmla="*/ 85 h 743"/>
                <a:gd name="T8" fmla="*/ 915 w 915"/>
                <a:gd name="T9" fmla="*/ 371 h 743"/>
                <a:gd name="T10" fmla="*/ 915 w 915"/>
                <a:gd name="T11" fmla="*/ 288 h 743"/>
                <a:gd name="T12" fmla="*/ 630 w 915"/>
                <a:gd name="T13" fmla="*/ 0 h 743"/>
              </a:gdLst>
              <a:ahLst/>
              <a:cxnLst>
                <a:cxn ang="0">
                  <a:pos x="T0" y="T1"/>
                </a:cxn>
                <a:cxn ang="0">
                  <a:pos x="T2" y="T3"/>
                </a:cxn>
                <a:cxn ang="0">
                  <a:pos x="T4" y="T5"/>
                </a:cxn>
                <a:cxn ang="0">
                  <a:pos x="T6" y="T7"/>
                </a:cxn>
                <a:cxn ang="0">
                  <a:pos x="T8" y="T9"/>
                </a:cxn>
                <a:cxn ang="0">
                  <a:pos x="T10" y="T11"/>
                </a:cxn>
                <a:cxn ang="0">
                  <a:pos x="T12" y="T13"/>
                </a:cxn>
              </a:cxnLst>
              <a:rect l="0" t="0" r="r" b="b"/>
              <a:pathLst>
                <a:path w="915" h="743">
                  <a:moveTo>
                    <a:pt x="630" y="0"/>
                  </a:moveTo>
                  <a:lnTo>
                    <a:pt x="0" y="704"/>
                  </a:lnTo>
                  <a:lnTo>
                    <a:pt x="44" y="743"/>
                  </a:lnTo>
                  <a:lnTo>
                    <a:pt x="632" y="85"/>
                  </a:lnTo>
                  <a:lnTo>
                    <a:pt x="915" y="371"/>
                  </a:lnTo>
                  <a:lnTo>
                    <a:pt x="915" y="288"/>
                  </a:lnTo>
                  <a:lnTo>
                    <a:pt x="63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156" name="işļîḓe"/>
            <p:cNvSpPr/>
            <p:nvPr/>
          </p:nvSpPr>
          <p:spPr bwMode="auto">
            <a:xfrm>
              <a:off x="8390337" y="1559167"/>
              <a:ext cx="1473652" cy="1170343"/>
            </a:xfrm>
            <a:custGeom>
              <a:avLst/>
              <a:gdLst>
                <a:gd name="T0" fmla="*/ 0 w 962"/>
                <a:gd name="T1" fmla="*/ 569 h 764"/>
                <a:gd name="T2" fmla="*/ 0 w 962"/>
                <a:gd name="T3" fmla="*/ 652 h 764"/>
                <a:gd name="T4" fmla="*/ 112 w 962"/>
                <a:gd name="T5" fmla="*/ 764 h 764"/>
                <a:gd name="T6" fmla="*/ 166 w 962"/>
                <a:gd name="T7" fmla="*/ 715 h 764"/>
                <a:gd name="T8" fmla="*/ 166 w 962"/>
                <a:gd name="T9" fmla="*/ 636 h 764"/>
                <a:gd name="T10" fmla="*/ 114 w 962"/>
                <a:gd name="T11" fmla="*/ 683 h 764"/>
                <a:gd name="T12" fmla="*/ 0 w 962"/>
                <a:gd name="T13" fmla="*/ 569 h 764"/>
                <a:gd name="T14" fmla="*/ 873 w 962"/>
                <a:gd name="T15" fmla="*/ 0 h 764"/>
                <a:gd name="T16" fmla="*/ 733 w 962"/>
                <a:gd name="T17" fmla="*/ 125 h 764"/>
                <a:gd name="T18" fmla="*/ 821 w 962"/>
                <a:gd name="T19" fmla="*/ 125 h 764"/>
                <a:gd name="T20" fmla="*/ 862 w 962"/>
                <a:gd name="T21" fmla="*/ 88 h 764"/>
                <a:gd name="T22" fmla="*/ 889 w 962"/>
                <a:gd name="T23" fmla="*/ 125 h 764"/>
                <a:gd name="T24" fmla="*/ 962 w 962"/>
                <a:gd name="T25" fmla="*/ 125 h 764"/>
                <a:gd name="T26" fmla="*/ 873 w 962"/>
                <a:gd name="T27" fmla="*/ 0 h 7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62" h="764">
                  <a:moveTo>
                    <a:pt x="0" y="569"/>
                  </a:moveTo>
                  <a:lnTo>
                    <a:pt x="0" y="652"/>
                  </a:lnTo>
                  <a:lnTo>
                    <a:pt x="112" y="764"/>
                  </a:lnTo>
                  <a:lnTo>
                    <a:pt x="166" y="715"/>
                  </a:lnTo>
                  <a:lnTo>
                    <a:pt x="166" y="636"/>
                  </a:lnTo>
                  <a:lnTo>
                    <a:pt x="114" y="683"/>
                  </a:lnTo>
                  <a:lnTo>
                    <a:pt x="0" y="569"/>
                  </a:lnTo>
                  <a:close/>
                  <a:moveTo>
                    <a:pt x="873" y="0"/>
                  </a:moveTo>
                  <a:lnTo>
                    <a:pt x="733" y="125"/>
                  </a:lnTo>
                  <a:lnTo>
                    <a:pt x="821" y="125"/>
                  </a:lnTo>
                  <a:lnTo>
                    <a:pt x="862" y="88"/>
                  </a:lnTo>
                  <a:lnTo>
                    <a:pt x="889" y="125"/>
                  </a:lnTo>
                  <a:lnTo>
                    <a:pt x="962" y="125"/>
                  </a:lnTo>
                  <a:lnTo>
                    <a:pt x="873" y="0"/>
                  </a:lnTo>
                  <a:close/>
                </a:path>
              </a:pathLst>
            </a:custGeom>
            <a:solidFill>
              <a:srgbClr val="878A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157" name="îṡḷiḓê"/>
            <p:cNvSpPr/>
            <p:nvPr/>
          </p:nvSpPr>
          <p:spPr bwMode="auto">
            <a:xfrm>
              <a:off x="8390337" y="1559167"/>
              <a:ext cx="1473652" cy="1170343"/>
            </a:xfrm>
            <a:custGeom>
              <a:avLst/>
              <a:gdLst>
                <a:gd name="T0" fmla="*/ 0 w 962"/>
                <a:gd name="T1" fmla="*/ 569 h 764"/>
                <a:gd name="T2" fmla="*/ 0 w 962"/>
                <a:gd name="T3" fmla="*/ 652 h 764"/>
                <a:gd name="T4" fmla="*/ 112 w 962"/>
                <a:gd name="T5" fmla="*/ 764 h 764"/>
                <a:gd name="T6" fmla="*/ 166 w 962"/>
                <a:gd name="T7" fmla="*/ 715 h 764"/>
                <a:gd name="T8" fmla="*/ 166 w 962"/>
                <a:gd name="T9" fmla="*/ 636 h 764"/>
                <a:gd name="T10" fmla="*/ 114 w 962"/>
                <a:gd name="T11" fmla="*/ 683 h 764"/>
                <a:gd name="T12" fmla="*/ 0 w 962"/>
                <a:gd name="T13" fmla="*/ 569 h 764"/>
                <a:gd name="T14" fmla="*/ 873 w 962"/>
                <a:gd name="T15" fmla="*/ 0 h 764"/>
                <a:gd name="T16" fmla="*/ 733 w 962"/>
                <a:gd name="T17" fmla="*/ 125 h 764"/>
                <a:gd name="T18" fmla="*/ 821 w 962"/>
                <a:gd name="T19" fmla="*/ 125 h 764"/>
                <a:gd name="T20" fmla="*/ 862 w 962"/>
                <a:gd name="T21" fmla="*/ 88 h 764"/>
                <a:gd name="T22" fmla="*/ 889 w 962"/>
                <a:gd name="T23" fmla="*/ 125 h 764"/>
                <a:gd name="T24" fmla="*/ 962 w 962"/>
                <a:gd name="T25" fmla="*/ 125 h 764"/>
                <a:gd name="T26" fmla="*/ 873 w 962"/>
                <a:gd name="T27" fmla="*/ 0 h 7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62" h="764">
                  <a:moveTo>
                    <a:pt x="0" y="569"/>
                  </a:moveTo>
                  <a:lnTo>
                    <a:pt x="0" y="652"/>
                  </a:lnTo>
                  <a:lnTo>
                    <a:pt x="112" y="764"/>
                  </a:lnTo>
                  <a:lnTo>
                    <a:pt x="166" y="715"/>
                  </a:lnTo>
                  <a:lnTo>
                    <a:pt x="166" y="636"/>
                  </a:lnTo>
                  <a:lnTo>
                    <a:pt x="114" y="683"/>
                  </a:lnTo>
                  <a:lnTo>
                    <a:pt x="0" y="569"/>
                  </a:lnTo>
                  <a:moveTo>
                    <a:pt x="873" y="0"/>
                  </a:moveTo>
                  <a:lnTo>
                    <a:pt x="733" y="125"/>
                  </a:lnTo>
                  <a:lnTo>
                    <a:pt x="821" y="125"/>
                  </a:lnTo>
                  <a:lnTo>
                    <a:pt x="862" y="88"/>
                  </a:lnTo>
                  <a:lnTo>
                    <a:pt x="889" y="125"/>
                  </a:lnTo>
                  <a:lnTo>
                    <a:pt x="962" y="125"/>
                  </a:lnTo>
                  <a:lnTo>
                    <a:pt x="87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158" name="îŝļïḍê"/>
            <p:cNvSpPr/>
            <p:nvPr/>
          </p:nvSpPr>
          <p:spPr bwMode="auto">
            <a:xfrm>
              <a:off x="8644627" y="1750649"/>
              <a:ext cx="1933210" cy="903799"/>
            </a:xfrm>
            <a:custGeom>
              <a:avLst/>
              <a:gdLst>
                <a:gd name="T0" fmla="*/ 655 w 1262"/>
                <a:gd name="T1" fmla="*/ 0 h 590"/>
                <a:gd name="T2" fmla="*/ 567 w 1262"/>
                <a:gd name="T3" fmla="*/ 0 h 590"/>
                <a:gd name="T4" fmla="*/ 0 w 1262"/>
                <a:gd name="T5" fmla="*/ 511 h 590"/>
                <a:gd name="T6" fmla="*/ 0 w 1262"/>
                <a:gd name="T7" fmla="*/ 590 h 590"/>
                <a:gd name="T8" fmla="*/ 79 w 1262"/>
                <a:gd name="T9" fmla="*/ 517 h 590"/>
                <a:gd name="T10" fmla="*/ 79 w 1262"/>
                <a:gd name="T11" fmla="*/ 494 h 590"/>
                <a:gd name="T12" fmla="*/ 104 w 1262"/>
                <a:gd name="T13" fmla="*/ 494 h 590"/>
                <a:gd name="T14" fmla="*/ 195 w 1262"/>
                <a:gd name="T15" fmla="*/ 413 h 590"/>
                <a:gd name="T16" fmla="*/ 195 w 1262"/>
                <a:gd name="T17" fmla="*/ 411 h 590"/>
                <a:gd name="T18" fmla="*/ 198 w 1262"/>
                <a:gd name="T19" fmla="*/ 411 h 590"/>
                <a:gd name="T20" fmla="*/ 312 w 1262"/>
                <a:gd name="T21" fmla="*/ 307 h 590"/>
                <a:gd name="T22" fmla="*/ 312 w 1262"/>
                <a:gd name="T23" fmla="*/ 253 h 590"/>
                <a:gd name="T24" fmla="*/ 372 w 1262"/>
                <a:gd name="T25" fmla="*/ 253 h 590"/>
                <a:gd name="T26" fmla="*/ 655 w 1262"/>
                <a:gd name="T27" fmla="*/ 0 h 590"/>
                <a:gd name="T28" fmla="*/ 796 w 1262"/>
                <a:gd name="T29" fmla="*/ 0 h 590"/>
                <a:gd name="T30" fmla="*/ 723 w 1262"/>
                <a:gd name="T31" fmla="*/ 0 h 590"/>
                <a:gd name="T32" fmla="*/ 987 w 1262"/>
                <a:gd name="T33" fmla="*/ 378 h 590"/>
                <a:gd name="T34" fmla="*/ 1262 w 1262"/>
                <a:gd name="T35" fmla="*/ 139 h 590"/>
                <a:gd name="T36" fmla="*/ 1222 w 1262"/>
                <a:gd name="T37" fmla="*/ 95 h 590"/>
                <a:gd name="T38" fmla="*/ 998 w 1262"/>
                <a:gd name="T39" fmla="*/ 291 h 590"/>
                <a:gd name="T40" fmla="*/ 796 w 1262"/>
                <a:gd name="T41" fmla="*/ 0 h 5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62" h="590">
                  <a:moveTo>
                    <a:pt x="655" y="0"/>
                  </a:moveTo>
                  <a:lnTo>
                    <a:pt x="567" y="0"/>
                  </a:lnTo>
                  <a:lnTo>
                    <a:pt x="0" y="511"/>
                  </a:lnTo>
                  <a:lnTo>
                    <a:pt x="0" y="590"/>
                  </a:lnTo>
                  <a:lnTo>
                    <a:pt x="79" y="517"/>
                  </a:lnTo>
                  <a:lnTo>
                    <a:pt x="79" y="494"/>
                  </a:lnTo>
                  <a:lnTo>
                    <a:pt x="104" y="494"/>
                  </a:lnTo>
                  <a:lnTo>
                    <a:pt x="195" y="413"/>
                  </a:lnTo>
                  <a:lnTo>
                    <a:pt x="195" y="411"/>
                  </a:lnTo>
                  <a:lnTo>
                    <a:pt x="198" y="411"/>
                  </a:lnTo>
                  <a:lnTo>
                    <a:pt x="312" y="307"/>
                  </a:lnTo>
                  <a:lnTo>
                    <a:pt x="312" y="253"/>
                  </a:lnTo>
                  <a:lnTo>
                    <a:pt x="372" y="253"/>
                  </a:lnTo>
                  <a:lnTo>
                    <a:pt x="655" y="0"/>
                  </a:lnTo>
                  <a:close/>
                  <a:moveTo>
                    <a:pt x="796" y="0"/>
                  </a:moveTo>
                  <a:lnTo>
                    <a:pt x="723" y="0"/>
                  </a:lnTo>
                  <a:lnTo>
                    <a:pt x="987" y="378"/>
                  </a:lnTo>
                  <a:lnTo>
                    <a:pt x="1262" y="139"/>
                  </a:lnTo>
                  <a:lnTo>
                    <a:pt x="1222" y="95"/>
                  </a:lnTo>
                  <a:lnTo>
                    <a:pt x="998" y="291"/>
                  </a:lnTo>
                  <a:lnTo>
                    <a:pt x="796" y="0"/>
                  </a:lnTo>
                  <a:close/>
                </a:path>
              </a:pathLst>
            </a:custGeom>
            <a:solidFill>
              <a:srgbClr val="8E91A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159" name="iṩļíḑê"/>
            <p:cNvSpPr/>
            <p:nvPr/>
          </p:nvSpPr>
          <p:spPr bwMode="auto">
            <a:xfrm>
              <a:off x="8644627" y="1750649"/>
              <a:ext cx="1933210" cy="903799"/>
            </a:xfrm>
            <a:custGeom>
              <a:avLst/>
              <a:gdLst>
                <a:gd name="T0" fmla="*/ 655 w 1262"/>
                <a:gd name="T1" fmla="*/ 0 h 590"/>
                <a:gd name="T2" fmla="*/ 567 w 1262"/>
                <a:gd name="T3" fmla="*/ 0 h 590"/>
                <a:gd name="T4" fmla="*/ 0 w 1262"/>
                <a:gd name="T5" fmla="*/ 511 h 590"/>
                <a:gd name="T6" fmla="*/ 0 w 1262"/>
                <a:gd name="T7" fmla="*/ 590 h 590"/>
                <a:gd name="T8" fmla="*/ 79 w 1262"/>
                <a:gd name="T9" fmla="*/ 517 h 590"/>
                <a:gd name="T10" fmla="*/ 79 w 1262"/>
                <a:gd name="T11" fmla="*/ 494 h 590"/>
                <a:gd name="T12" fmla="*/ 104 w 1262"/>
                <a:gd name="T13" fmla="*/ 494 h 590"/>
                <a:gd name="T14" fmla="*/ 195 w 1262"/>
                <a:gd name="T15" fmla="*/ 413 h 590"/>
                <a:gd name="T16" fmla="*/ 195 w 1262"/>
                <a:gd name="T17" fmla="*/ 411 h 590"/>
                <a:gd name="T18" fmla="*/ 198 w 1262"/>
                <a:gd name="T19" fmla="*/ 411 h 590"/>
                <a:gd name="T20" fmla="*/ 312 w 1262"/>
                <a:gd name="T21" fmla="*/ 307 h 590"/>
                <a:gd name="T22" fmla="*/ 312 w 1262"/>
                <a:gd name="T23" fmla="*/ 253 h 590"/>
                <a:gd name="T24" fmla="*/ 372 w 1262"/>
                <a:gd name="T25" fmla="*/ 253 h 590"/>
                <a:gd name="T26" fmla="*/ 655 w 1262"/>
                <a:gd name="T27" fmla="*/ 0 h 590"/>
                <a:gd name="T28" fmla="*/ 796 w 1262"/>
                <a:gd name="T29" fmla="*/ 0 h 590"/>
                <a:gd name="T30" fmla="*/ 723 w 1262"/>
                <a:gd name="T31" fmla="*/ 0 h 590"/>
                <a:gd name="T32" fmla="*/ 987 w 1262"/>
                <a:gd name="T33" fmla="*/ 378 h 590"/>
                <a:gd name="T34" fmla="*/ 1262 w 1262"/>
                <a:gd name="T35" fmla="*/ 139 h 590"/>
                <a:gd name="T36" fmla="*/ 1222 w 1262"/>
                <a:gd name="T37" fmla="*/ 95 h 590"/>
                <a:gd name="T38" fmla="*/ 998 w 1262"/>
                <a:gd name="T39" fmla="*/ 291 h 590"/>
                <a:gd name="T40" fmla="*/ 796 w 1262"/>
                <a:gd name="T41" fmla="*/ 0 h 5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62" h="590">
                  <a:moveTo>
                    <a:pt x="655" y="0"/>
                  </a:moveTo>
                  <a:lnTo>
                    <a:pt x="567" y="0"/>
                  </a:lnTo>
                  <a:lnTo>
                    <a:pt x="0" y="511"/>
                  </a:lnTo>
                  <a:lnTo>
                    <a:pt x="0" y="590"/>
                  </a:lnTo>
                  <a:lnTo>
                    <a:pt x="79" y="517"/>
                  </a:lnTo>
                  <a:lnTo>
                    <a:pt x="79" y="494"/>
                  </a:lnTo>
                  <a:lnTo>
                    <a:pt x="104" y="494"/>
                  </a:lnTo>
                  <a:lnTo>
                    <a:pt x="195" y="413"/>
                  </a:lnTo>
                  <a:lnTo>
                    <a:pt x="195" y="411"/>
                  </a:lnTo>
                  <a:lnTo>
                    <a:pt x="198" y="411"/>
                  </a:lnTo>
                  <a:lnTo>
                    <a:pt x="312" y="307"/>
                  </a:lnTo>
                  <a:lnTo>
                    <a:pt x="312" y="253"/>
                  </a:lnTo>
                  <a:lnTo>
                    <a:pt x="372" y="253"/>
                  </a:lnTo>
                  <a:lnTo>
                    <a:pt x="655" y="0"/>
                  </a:lnTo>
                  <a:moveTo>
                    <a:pt x="796" y="0"/>
                  </a:moveTo>
                  <a:lnTo>
                    <a:pt x="723" y="0"/>
                  </a:lnTo>
                  <a:lnTo>
                    <a:pt x="987" y="378"/>
                  </a:lnTo>
                  <a:lnTo>
                    <a:pt x="1262" y="139"/>
                  </a:lnTo>
                  <a:lnTo>
                    <a:pt x="1222" y="95"/>
                  </a:lnTo>
                  <a:lnTo>
                    <a:pt x="998" y="291"/>
                  </a:lnTo>
                  <a:lnTo>
                    <a:pt x="79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160" name="ïşḻîḍe"/>
            <p:cNvSpPr/>
            <p:nvPr/>
          </p:nvSpPr>
          <p:spPr bwMode="auto">
            <a:xfrm>
              <a:off x="8765644" y="2507389"/>
              <a:ext cx="38297" cy="35233"/>
            </a:xfrm>
            <a:custGeom>
              <a:avLst/>
              <a:gdLst>
                <a:gd name="T0" fmla="*/ 25 w 25"/>
                <a:gd name="T1" fmla="*/ 0 h 23"/>
                <a:gd name="T2" fmla="*/ 0 w 25"/>
                <a:gd name="T3" fmla="*/ 0 h 23"/>
                <a:gd name="T4" fmla="*/ 0 w 25"/>
                <a:gd name="T5" fmla="*/ 23 h 23"/>
                <a:gd name="T6" fmla="*/ 25 w 25"/>
                <a:gd name="T7" fmla="*/ 0 h 23"/>
              </a:gdLst>
              <a:ahLst/>
              <a:cxnLst>
                <a:cxn ang="0">
                  <a:pos x="T0" y="T1"/>
                </a:cxn>
                <a:cxn ang="0">
                  <a:pos x="T2" y="T3"/>
                </a:cxn>
                <a:cxn ang="0">
                  <a:pos x="T4" y="T5"/>
                </a:cxn>
                <a:cxn ang="0">
                  <a:pos x="T6" y="T7"/>
                </a:cxn>
              </a:cxnLst>
              <a:rect l="0" t="0" r="r" b="b"/>
              <a:pathLst>
                <a:path w="25" h="23">
                  <a:moveTo>
                    <a:pt x="25" y="0"/>
                  </a:moveTo>
                  <a:lnTo>
                    <a:pt x="0" y="0"/>
                  </a:lnTo>
                  <a:lnTo>
                    <a:pt x="0" y="23"/>
                  </a:lnTo>
                  <a:lnTo>
                    <a:pt x="25" y="0"/>
                  </a:lnTo>
                  <a:close/>
                </a:path>
              </a:pathLst>
            </a:custGeom>
            <a:solidFill>
              <a:srgbClr val="8B796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161" name="îṥliďê"/>
            <p:cNvSpPr/>
            <p:nvPr/>
          </p:nvSpPr>
          <p:spPr bwMode="auto">
            <a:xfrm>
              <a:off x="8765644" y="2507389"/>
              <a:ext cx="38297" cy="35233"/>
            </a:xfrm>
            <a:custGeom>
              <a:avLst/>
              <a:gdLst>
                <a:gd name="T0" fmla="*/ 25 w 25"/>
                <a:gd name="T1" fmla="*/ 0 h 23"/>
                <a:gd name="T2" fmla="*/ 0 w 25"/>
                <a:gd name="T3" fmla="*/ 0 h 23"/>
                <a:gd name="T4" fmla="*/ 0 w 25"/>
                <a:gd name="T5" fmla="*/ 23 h 23"/>
                <a:gd name="T6" fmla="*/ 25 w 25"/>
                <a:gd name="T7" fmla="*/ 0 h 23"/>
              </a:gdLst>
              <a:ahLst/>
              <a:cxnLst>
                <a:cxn ang="0">
                  <a:pos x="T0" y="T1"/>
                </a:cxn>
                <a:cxn ang="0">
                  <a:pos x="T2" y="T3"/>
                </a:cxn>
                <a:cxn ang="0">
                  <a:pos x="T4" y="T5"/>
                </a:cxn>
                <a:cxn ang="0">
                  <a:pos x="T6" y="T7"/>
                </a:cxn>
              </a:cxnLst>
              <a:rect l="0" t="0" r="r" b="b"/>
              <a:pathLst>
                <a:path w="25" h="23">
                  <a:moveTo>
                    <a:pt x="25" y="0"/>
                  </a:moveTo>
                  <a:lnTo>
                    <a:pt x="0" y="0"/>
                  </a:lnTo>
                  <a:lnTo>
                    <a:pt x="0" y="23"/>
                  </a:lnTo>
                  <a:lnTo>
                    <a:pt x="2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162" name="îś1íḑê"/>
            <p:cNvSpPr/>
            <p:nvPr/>
          </p:nvSpPr>
          <p:spPr bwMode="auto">
            <a:xfrm>
              <a:off x="8943340" y="2380245"/>
              <a:ext cx="4596" cy="3064"/>
            </a:xfrm>
            <a:custGeom>
              <a:avLst/>
              <a:gdLst>
                <a:gd name="T0" fmla="*/ 3 w 3"/>
                <a:gd name="T1" fmla="*/ 0 h 2"/>
                <a:gd name="T2" fmla="*/ 0 w 3"/>
                <a:gd name="T3" fmla="*/ 0 h 2"/>
                <a:gd name="T4" fmla="*/ 0 w 3"/>
                <a:gd name="T5" fmla="*/ 2 h 2"/>
                <a:gd name="T6" fmla="*/ 3 w 3"/>
                <a:gd name="T7" fmla="*/ 0 h 2"/>
              </a:gdLst>
              <a:ahLst/>
              <a:cxnLst>
                <a:cxn ang="0">
                  <a:pos x="T0" y="T1"/>
                </a:cxn>
                <a:cxn ang="0">
                  <a:pos x="T2" y="T3"/>
                </a:cxn>
                <a:cxn ang="0">
                  <a:pos x="T4" y="T5"/>
                </a:cxn>
                <a:cxn ang="0">
                  <a:pos x="T6" y="T7"/>
                </a:cxn>
              </a:cxnLst>
              <a:rect l="0" t="0" r="r" b="b"/>
              <a:pathLst>
                <a:path w="3" h="2">
                  <a:moveTo>
                    <a:pt x="3" y="0"/>
                  </a:moveTo>
                  <a:lnTo>
                    <a:pt x="0" y="0"/>
                  </a:lnTo>
                  <a:lnTo>
                    <a:pt x="0" y="2"/>
                  </a:lnTo>
                  <a:lnTo>
                    <a:pt x="3" y="0"/>
                  </a:lnTo>
                  <a:close/>
                </a:path>
              </a:pathLst>
            </a:custGeom>
            <a:solidFill>
              <a:srgbClr val="565A7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163" name="išļîḋé"/>
            <p:cNvSpPr/>
            <p:nvPr/>
          </p:nvSpPr>
          <p:spPr bwMode="auto">
            <a:xfrm>
              <a:off x="8943340" y="2380245"/>
              <a:ext cx="4596" cy="3064"/>
            </a:xfrm>
            <a:custGeom>
              <a:avLst/>
              <a:gdLst>
                <a:gd name="T0" fmla="*/ 3 w 3"/>
                <a:gd name="T1" fmla="*/ 0 h 2"/>
                <a:gd name="T2" fmla="*/ 0 w 3"/>
                <a:gd name="T3" fmla="*/ 0 h 2"/>
                <a:gd name="T4" fmla="*/ 0 w 3"/>
                <a:gd name="T5" fmla="*/ 2 h 2"/>
                <a:gd name="T6" fmla="*/ 3 w 3"/>
                <a:gd name="T7" fmla="*/ 0 h 2"/>
              </a:gdLst>
              <a:ahLst/>
              <a:cxnLst>
                <a:cxn ang="0">
                  <a:pos x="T0" y="T1"/>
                </a:cxn>
                <a:cxn ang="0">
                  <a:pos x="T2" y="T3"/>
                </a:cxn>
                <a:cxn ang="0">
                  <a:pos x="T4" y="T5"/>
                </a:cxn>
                <a:cxn ang="0">
                  <a:pos x="T6" y="T7"/>
                </a:cxn>
              </a:cxnLst>
              <a:rect l="0" t="0" r="r" b="b"/>
              <a:pathLst>
                <a:path w="3" h="2">
                  <a:moveTo>
                    <a:pt x="3" y="0"/>
                  </a:moveTo>
                  <a:lnTo>
                    <a:pt x="0" y="0"/>
                  </a:lnTo>
                  <a:lnTo>
                    <a:pt x="0" y="2"/>
                  </a:lnTo>
                  <a:lnTo>
                    <a:pt x="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164" name="ïşļïde"/>
            <p:cNvSpPr/>
            <p:nvPr/>
          </p:nvSpPr>
          <p:spPr bwMode="auto">
            <a:xfrm>
              <a:off x="9122568" y="2138211"/>
              <a:ext cx="91912" cy="82721"/>
            </a:xfrm>
            <a:custGeom>
              <a:avLst/>
              <a:gdLst>
                <a:gd name="T0" fmla="*/ 60 w 60"/>
                <a:gd name="T1" fmla="*/ 0 h 54"/>
                <a:gd name="T2" fmla="*/ 0 w 60"/>
                <a:gd name="T3" fmla="*/ 0 h 54"/>
                <a:gd name="T4" fmla="*/ 0 w 60"/>
                <a:gd name="T5" fmla="*/ 54 h 54"/>
                <a:gd name="T6" fmla="*/ 60 w 60"/>
                <a:gd name="T7" fmla="*/ 0 h 54"/>
              </a:gdLst>
              <a:ahLst/>
              <a:cxnLst>
                <a:cxn ang="0">
                  <a:pos x="T0" y="T1"/>
                </a:cxn>
                <a:cxn ang="0">
                  <a:pos x="T2" y="T3"/>
                </a:cxn>
                <a:cxn ang="0">
                  <a:pos x="T4" y="T5"/>
                </a:cxn>
                <a:cxn ang="0">
                  <a:pos x="T6" y="T7"/>
                </a:cxn>
              </a:cxnLst>
              <a:rect l="0" t="0" r="r" b="b"/>
              <a:pathLst>
                <a:path w="60" h="54">
                  <a:moveTo>
                    <a:pt x="60" y="0"/>
                  </a:moveTo>
                  <a:lnTo>
                    <a:pt x="0" y="0"/>
                  </a:lnTo>
                  <a:lnTo>
                    <a:pt x="0" y="54"/>
                  </a:lnTo>
                  <a:lnTo>
                    <a:pt x="60" y="0"/>
                  </a:lnTo>
                  <a:close/>
                </a:path>
              </a:pathLst>
            </a:custGeom>
            <a:solidFill>
              <a:srgbClr val="8B796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165" name="íšľîḓê"/>
            <p:cNvSpPr/>
            <p:nvPr/>
          </p:nvSpPr>
          <p:spPr bwMode="auto">
            <a:xfrm>
              <a:off x="9122568" y="2138211"/>
              <a:ext cx="91912" cy="82721"/>
            </a:xfrm>
            <a:custGeom>
              <a:avLst/>
              <a:gdLst>
                <a:gd name="T0" fmla="*/ 60 w 60"/>
                <a:gd name="T1" fmla="*/ 0 h 54"/>
                <a:gd name="T2" fmla="*/ 0 w 60"/>
                <a:gd name="T3" fmla="*/ 0 h 54"/>
                <a:gd name="T4" fmla="*/ 0 w 60"/>
                <a:gd name="T5" fmla="*/ 54 h 54"/>
                <a:gd name="T6" fmla="*/ 60 w 60"/>
                <a:gd name="T7" fmla="*/ 0 h 54"/>
              </a:gdLst>
              <a:ahLst/>
              <a:cxnLst>
                <a:cxn ang="0">
                  <a:pos x="T0" y="T1"/>
                </a:cxn>
                <a:cxn ang="0">
                  <a:pos x="T2" y="T3"/>
                </a:cxn>
                <a:cxn ang="0">
                  <a:pos x="T4" y="T5"/>
                </a:cxn>
                <a:cxn ang="0">
                  <a:pos x="T6" y="T7"/>
                </a:cxn>
              </a:cxnLst>
              <a:rect l="0" t="0" r="r" b="b"/>
              <a:pathLst>
                <a:path w="60" h="54">
                  <a:moveTo>
                    <a:pt x="60" y="0"/>
                  </a:moveTo>
                  <a:lnTo>
                    <a:pt x="0" y="0"/>
                  </a:lnTo>
                  <a:lnTo>
                    <a:pt x="0" y="54"/>
                  </a:lnTo>
                  <a:lnTo>
                    <a:pt x="6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166" name="iş1íḍe"/>
            <p:cNvSpPr/>
            <p:nvPr/>
          </p:nvSpPr>
          <p:spPr bwMode="auto">
            <a:xfrm>
              <a:off x="10548732" y="1700098"/>
              <a:ext cx="257353" cy="101103"/>
            </a:xfrm>
            <a:custGeom>
              <a:avLst/>
              <a:gdLst>
                <a:gd name="T0" fmla="*/ 168 w 168"/>
                <a:gd name="T1" fmla="*/ 0 h 66"/>
                <a:gd name="T2" fmla="*/ 0 w 168"/>
                <a:gd name="T3" fmla="*/ 33 h 66"/>
                <a:gd name="T4" fmla="*/ 145 w 168"/>
                <a:gd name="T5" fmla="*/ 33 h 66"/>
                <a:gd name="T6" fmla="*/ 145 w 168"/>
                <a:gd name="T7" fmla="*/ 66 h 66"/>
                <a:gd name="T8" fmla="*/ 168 w 168"/>
                <a:gd name="T9" fmla="*/ 0 h 66"/>
              </a:gdLst>
              <a:ahLst/>
              <a:cxnLst>
                <a:cxn ang="0">
                  <a:pos x="T0" y="T1"/>
                </a:cxn>
                <a:cxn ang="0">
                  <a:pos x="T2" y="T3"/>
                </a:cxn>
                <a:cxn ang="0">
                  <a:pos x="T4" y="T5"/>
                </a:cxn>
                <a:cxn ang="0">
                  <a:pos x="T6" y="T7"/>
                </a:cxn>
                <a:cxn ang="0">
                  <a:pos x="T8" y="T9"/>
                </a:cxn>
              </a:cxnLst>
              <a:rect l="0" t="0" r="r" b="b"/>
              <a:pathLst>
                <a:path w="168" h="66">
                  <a:moveTo>
                    <a:pt x="168" y="0"/>
                  </a:moveTo>
                  <a:lnTo>
                    <a:pt x="0" y="33"/>
                  </a:lnTo>
                  <a:lnTo>
                    <a:pt x="145" y="33"/>
                  </a:lnTo>
                  <a:lnTo>
                    <a:pt x="145" y="66"/>
                  </a:lnTo>
                  <a:lnTo>
                    <a:pt x="168" y="0"/>
                  </a:lnTo>
                  <a:close/>
                </a:path>
              </a:pathLst>
            </a:custGeom>
            <a:solidFill>
              <a:srgbClr val="878A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167" name="íśḷîḋe"/>
            <p:cNvSpPr/>
            <p:nvPr/>
          </p:nvSpPr>
          <p:spPr bwMode="auto">
            <a:xfrm>
              <a:off x="10548732" y="1700098"/>
              <a:ext cx="257353" cy="101103"/>
            </a:xfrm>
            <a:custGeom>
              <a:avLst/>
              <a:gdLst>
                <a:gd name="T0" fmla="*/ 168 w 168"/>
                <a:gd name="T1" fmla="*/ 0 h 66"/>
                <a:gd name="T2" fmla="*/ 0 w 168"/>
                <a:gd name="T3" fmla="*/ 33 h 66"/>
                <a:gd name="T4" fmla="*/ 145 w 168"/>
                <a:gd name="T5" fmla="*/ 33 h 66"/>
                <a:gd name="T6" fmla="*/ 145 w 168"/>
                <a:gd name="T7" fmla="*/ 66 h 66"/>
                <a:gd name="T8" fmla="*/ 168 w 168"/>
                <a:gd name="T9" fmla="*/ 0 h 66"/>
              </a:gdLst>
              <a:ahLst/>
              <a:cxnLst>
                <a:cxn ang="0">
                  <a:pos x="T0" y="T1"/>
                </a:cxn>
                <a:cxn ang="0">
                  <a:pos x="T2" y="T3"/>
                </a:cxn>
                <a:cxn ang="0">
                  <a:pos x="T4" y="T5"/>
                </a:cxn>
                <a:cxn ang="0">
                  <a:pos x="T6" y="T7"/>
                </a:cxn>
                <a:cxn ang="0">
                  <a:pos x="T8" y="T9"/>
                </a:cxn>
              </a:cxnLst>
              <a:rect l="0" t="0" r="r" b="b"/>
              <a:pathLst>
                <a:path w="168" h="66">
                  <a:moveTo>
                    <a:pt x="168" y="0"/>
                  </a:moveTo>
                  <a:lnTo>
                    <a:pt x="0" y="33"/>
                  </a:lnTo>
                  <a:lnTo>
                    <a:pt x="145" y="33"/>
                  </a:lnTo>
                  <a:lnTo>
                    <a:pt x="145" y="66"/>
                  </a:lnTo>
                  <a:lnTo>
                    <a:pt x="16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168" name="îŝḻîḋé"/>
            <p:cNvSpPr/>
            <p:nvPr/>
          </p:nvSpPr>
          <p:spPr bwMode="auto">
            <a:xfrm>
              <a:off x="10415459" y="1750649"/>
              <a:ext cx="355392" cy="327819"/>
            </a:xfrm>
            <a:custGeom>
              <a:avLst/>
              <a:gdLst>
                <a:gd name="T0" fmla="*/ 232 w 232"/>
                <a:gd name="T1" fmla="*/ 0 h 214"/>
                <a:gd name="T2" fmla="*/ 87 w 232"/>
                <a:gd name="T3" fmla="*/ 0 h 214"/>
                <a:gd name="T4" fmla="*/ 0 w 232"/>
                <a:gd name="T5" fmla="*/ 19 h 214"/>
                <a:gd name="T6" fmla="*/ 66 w 232"/>
                <a:gd name="T7" fmla="*/ 95 h 214"/>
                <a:gd name="T8" fmla="*/ 106 w 232"/>
                <a:gd name="T9" fmla="*/ 139 h 214"/>
                <a:gd name="T10" fmla="*/ 172 w 232"/>
                <a:gd name="T11" fmla="*/ 214 h 214"/>
                <a:gd name="T12" fmla="*/ 232 w 232"/>
                <a:gd name="T13" fmla="*/ 33 h 214"/>
                <a:gd name="T14" fmla="*/ 232 w 232"/>
                <a:gd name="T15" fmla="*/ 0 h 2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2" h="214">
                  <a:moveTo>
                    <a:pt x="232" y="0"/>
                  </a:moveTo>
                  <a:lnTo>
                    <a:pt x="87" y="0"/>
                  </a:lnTo>
                  <a:lnTo>
                    <a:pt x="0" y="19"/>
                  </a:lnTo>
                  <a:lnTo>
                    <a:pt x="66" y="95"/>
                  </a:lnTo>
                  <a:lnTo>
                    <a:pt x="106" y="139"/>
                  </a:lnTo>
                  <a:lnTo>
                    <a:pt x="172" y="214"/>
                  </a:lnTo>
                  <a:lnTo>
                    <a:pt x="232" y="33"/>
                  </a:lnTo>
                  <a:lnTo>
                    <a:pt x="232" y="0"/>
                  </a:lnTo>
                  <a:close/>
                </a:path>
              </a:pathLst>
            </a:custGeom>
            <a:solidFill>
              <a:srgbClr val="8E91A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169" name="íśļiḑè"/>
            <p:cNvSpPr/>
            <p:nvPr/>
          </p:nvSpPr>
          <p:spPr bwMode="auto">
            <a:xfrm>
              <a:off x="10415459" y="1750649"/>
              <a:ext cx="355392" cy="327819"/>
            </a:xfrm>
            <a:custGeom>
              <a:avLst/>
              <a:gdLst>
                <a:gd name="T0" fmla="*/ 232 w 232"/>
                <a:gd name="T1" fmla="*/ 0 h 214"/>
                <a:gd name="T2" fmla="*/ 87 w 232"/>
                <a:gd name="T3" fmla="*/ 0 h 214"/>
                <a:gd name="T4" fmla="*/ 0 w 232"/>
                <a:gd name="T5" fmla="*/ 19 h 214"/>
                <a:gd name="T6" fmla="*/ 66 w 232"/>
                <a:gd name="T7" fmla="*/ 95 h 214"/>
                <a:gd name="T8" fmla="*/ 106 w 232"/>
                <a:gd name="T9" fmla="*/ 139 h 214"/>
                <a:gd name="T10" fmla="*/ 172 w 232"/>
                <a:gd name="T11" fmla="*/ 214 h 214"/>
                <a:gd name="T12" fmla="*/ 232 w 232"/>
                <a:gd name="T13" fmla="*/ 33 h 214"/>
                <a:gd name="T14" fmla="*/ 232 w 232"/>
                <a:gd name="T15" fmla="*/ 0 h 2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2" h="214">
                  <a:moveTo>
                    <a:pt x="232" y="0"/>
                  </a:moveTo>
                  <a:lnTo>
                    <a:pt x="87" y="0"/>
                  </a:lnTo>
                  <a:lnTo>
                    <a:pt x="0" y="19"/>
                  </a:lnTo>
                  <a:lnTo>
                    <a:pt x="66" y="95"/>
                  </a:lnTo>
                  <a:lnTo>
                    <a:pt x="106" y="139"/>
                  </a:lnTo>
                  <a:lnTo>
                    <a:pt x="172" y="214"/>
                  </a:lnTo>
                  <a:lnTo>
                    <a:pt x="232" y="33"/>
                  </a:lnTo>
                  <a:lnTo>
                    <a:pt x="23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170" name="îŝľiďe"/>
            <p:cNvSpPr/>
            <p:nvPr/>
          </p:nvSpPr>
          <p:spPr bwMode="auto">
            <a:xfrm>
              <a:off x="9825693" y="4135759"/>
              <a:ext cx="1560968" cy="1559436"/>
            </a:xfrm>
            <a:prstGeom prst="ellipse">
              <a:avLst/>
            </a:prstGeom>
            <a:solidFill>
              <a:srgbClr val="FFCC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171" name="íšļíḋé"/>
            <p:cNvSpPr/>
            <p:nvPr/>
          </p:nvSpPr>
          <p:spPr bwMode="auto">
            <a:xfrm>
              <a:off x="10007984" y="4318051"/>
              <a:ext cx="1196385" cy="1194853"/>
            </a:xfrm>
            <a:prstGeom prst="ellipse">
              <a:avLst/>
            </a:prstGeom>
            <a:solidFill>
              <a:srgbClr val="D689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172" name="ïṣľíde"/>
            <p:cNvSpPr/>
            <p:nvPr/>
          </p:nvSpPr>
          <p:spPr bwMode="auto">
            <a:xfrm>
              <a:off x="10029430" y="4339497"/>
              <a:ext cx="1153493" cy="1151961"/>
            </a:xfrm>
            <a:prstGeom prst="ellipse">
              <a:avLst/>
            </a:prstGeom>
            <a:solidFill>
              <a:srgbClr val="F3A1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dirty="0">
                <a:cs typeface="+mn-ea"/>
                <a:sym typeface="+mn-lt"/>
              </a:endParaRPr>
            </a:p>
          </p:txBody>
        </p:sp>
        <p:sp>
          <p:nvSpPr>
            <p:cNvPr id="194" name="iṣľiḋe"/>
            <p:cNvSpPr/>
            <p:nvPr/>
          </p:nvSpPr>
          <p:spPr bwMode="auto">
            <a:xfrm>
              <a:off x="9144014" y="3694583"/>
              <a:ext cx="105699" cy="68934"/>
            </a:xfrm>
            <a:custGeom>
              <a:avLst/>
              <a:gdLst>
                <a:gd name="T0" fmla="*/ 33 w 33"/>
                <a:gd name="T1" fmla="*/ 22 h 22"/>
                <a:gd name="T2" fmla="*/ 33 w 33"/>
                <a:gd name="T3" fmla="*/ 21 h 22"/>
                <a:gd name="T4" fmla="*/ 0 w 33"/>
                <a:gd name="T5" fmla="*/ 6 h 22"/>
                <a:gd name="T6" fmla="*/ 0 w 33"/>
                <a:gd name="T7" fmla="*/ 6 h 22"/>
                <a:gd name="T8" fmla="*/ 0 w 33"/>
                <a:gd name="T9" fmla="*/ 6 h 22"/>
                <a:gd name="T10" fmla="*/ 0 w 33"/>
                <a:gd name="T11" fmla="*/ 6 h 22"/>
                <a:gd name="T12" fmla="*/ 0 w 33"/>
                <a:gd name="T13" fmla="*/ 6 h 22"/>
                <a:gd name="T14" fmla="*/ 0 w 33"/>
                <a:gd name="T15" fmla="*/ 5 h 22"/>
                <a:gd name="T16" fmla="*/ 0 w 33"/>
                <a:gd name="T17" fmla="*/ 5 h 22"/>
                <a:gd name="T18" fmla="*/ 0 w 33"/>
                <a:gd name="T19" fmla="*/ 5 h 22"/>
                <a:gd name="T20" fmla="*/ 0 w 33"/>
                <a:gd name="T21" fmla="*/ 5 h 22"/>
                <a:gd name="T22" fmla="*/ 0 w 33"/>
                <a:gd name="T23" fmla="*/ 5 h 22"/>
                <a:gd name="T24" fmla="*/ 0 w 33"/>
                <a:gd name="T25" fmla="*/ 5 h 22"/>
                <a:gd name="T26" fmla="*/ 0 w 33"/>
                <a:gd name="T27" fmla="*/ 5 h 22"/>
                <a:gd name="T28" fmla="*/ 0 w 33"/>
                <a:gd name="T29" fmla="*/ 5 h 22"/>
                <a:gd name="T30" fmla="*/ 0 w 33"/>
                <a:gd name="T31" fmla="*/ 5 h 22"/>
                <a:gd name="T32" fmla="*/ 0 w 33"/>
                <a:gd name="T33" fmla="*/ 4 h 22"/>
                <a:gd name="T34" fmla="*/ 0 w 33"/>
                <a:gd name="T35" fmla="*/ 4 h 22"/>
                <a:gd name="T36" fmla="*/ 0 w 33"/>
                <a:gd name="T37" fmla="*/ 4 h 22"/>
                <a:gd name="T38" fmla="*/ 0 w 33"/>
                <a:gd name="T39" fmla="*/ 4 h 22"/>
                <a:gd name="T40" fmla="*/ 0 w 33"/>
                <a:gd name="T41" fmla="*/ 4 h 22"/>
                <a:gd name="T42" fmla="*/ 0 w 33"/>
                <a:gd name="T43" fmla="*/ 4 h 22"/>
                <a:gd name="T44" fmla="*/ 0 w 33"/>
                <a:gd name="T45" fmla="*/ 4 h 22"/>
                <a:gd name="T46" fmla="*/ 0 w 33"/>
                <a:gd name="T47" fmla="*/ 4 h 22"/>
                <a:gd name="T48" fmla="*/ 0 w 33"/>
                <a:gd name="T49" fmla="*/ 4 h 22"/>
                <a:gd name="T50" fmla="*/ 0 w 33"/>
                <a:gd name="T51" fmla="*/ 4 h 22"/>
                <a:gd name="T52" fmla="*/ 0 w 33"/>
                <a:gd name="T53" fmla="*/ 3 h 22"/>
                <a:gd name="T54" fmla="*/ 0 w 33"/>
                <a:gd name="T55" fmla="*/ 3 h 22"/>
                <a:gd name="T56" fmla="*/ 0 w 33"/>
                <a:gd name="T57" fmla="*/ 3 h 22"/>
                <a:gd name="T58" fmla="*/ 0 w 33"/>
                <a:gd name="T59" fmla="*/ 3 h 22"/>
                <a:gd name="T60" fmla="*/ 0 w 33"/>
                <a:gd name="T61" fmla="*/ 3 h 22"/>
                <a:gd name="T62" fmla="*/ 0 w 33"/>
                <a:gd name="T63" fmla="*/ 3 h 22"/>
                <a:gd name="T64" fmla="*/ 0 w 33"/>
                <a:gd name="T65" fmla="*/ 3 h 22"/>
                <a:gd name="T66" fmla="*/ 0 w 33"/>
                <a:gd name="T67" fmla="*/ 3 h 22"/>
                <a:gd name="T68" fmla="*/ 0 w 33"/>
                <a:gd name="T69" fmla="*/ 3 h 22"/>
                <a:gd name="T70" fmla="*/ 0 w 33"/>
                <a:gd name="T71" fmla="*/ 3 h 22"/>
                <a:gd name="T72" fmla="*/ 0 w 33"/>
                <a:gd name="T73" fmla="*/ 3 h 22"/>
                <a:gd name="T74" fmla="*/ 0 w 33"/>
                <a:gd name="T75" fmla="*/ 3 h 22"/>
                <a:gd name="T76" fmla="*/ 0 w 33"/>
                <a:gd name="T77" fmla="*/ 2 h 22"/>
                <a:gd name="T78" fmla="*/ 0 w 33"/>
                <a:gd name="T79" fmla="*/ 2 h 22"/>
                <a:gd name="T80" fmla="*/ 0 w 33"/>
                <a:gd name="T81" fmla="*/ 2 h 22"/>
                <a:gd name="T82" fmla="*/ 0 w 33"/>
                <a:gd name="T83" fmla="*/ 2 h 22"/>
                <a:gd name="T84" fmla="*/ 0 w 33"/>
                <a:gd name="T85" fmla="*/ 2 h 22"/>
                <a:gd name="T86" fmla="*/ 0 w 33"/>
                <a:gd name="T87" fmla="*/ 2 h 22"/>
                <a:gd name="T88" fmla="*/ 0 w 33"/>
                <a:gd name="T89" fmla="*/ 2 h 22"/>
                <a:gd name="T90" fmla="*/ 0 w 33"/>
                <a:gd name="T91" fmla="*/ 2 h 22"/>
                <a:gd name="T92" fmla="*/ 0 w 33"/>
                <a:gd name="T93" fmla="*/ 2 h 22"/>
                <a:gd name="T94" fmla="*/ 0 w 33"/>
                <a:gd name="T95" fmla="*/ 1 h 22"/>
                <a:gd name="T96" fmla="*/ 0 w 33"/>
                <a:gd name="T97" fmla="*/ 1 h 22"/>
                <a:gd name="T98" fmla="*/ 0 w 33"/>
                <a:gd name="T99" fmla="*/ 1 h 22"/>
                <a:gd name="T100" fmla="*/ 0 w 33"/>
                <a:gd name="T101" fmla="*/ 1 h 22"/>
                <a:gd name="T102" fmla="*/ 0 w 33"/>
                <a:gd name="T103" fmla="*/ 1 h 22"/>
                <a:gd name="T104" fmla="*/ 0 w 33"/>
                <a:gd name="T105" fmla="*/ 1 h 22"/>
                <a:gd name="T106" fmla="*/ 0 w 33"/>
                <a:gd name="T107" fmla="*/ 1 h 22"/>
                <a:gd name="T108" fmla="*/ 0 w 33"/>
                <a:gd name="T109" fmla="*/ 1 h 22"/>
                <a:gd name="T110" fmla="*/ 0 w 33"/>
                <a:gd name="T111" fmla="*/ 1 h 22"/>
                <a:gd name="T112" fmla="*/ 0 w 33"/>
                <a:gd name="T113" fmla="*/ 0 h 22"/>
                <a:gd name="T114" fmla="*/ 0 w 33"/>
                <a:gd name="T115" fmla="*/ 0 h 22"/>
                <a:gd name="T116" fmla="*/ 0 w 33"/>
                <a:gd name="T117"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3" h="22">
                  <a:moveTo>
                    <a:pt x="33" y="21"/>
                  </a:moveTo>
                  <a:cubicBezTo>
                    <a:pt x="33" y="21"/>
                    <a:pt x="33" y="22"/>
                    <a:pt x="33" y="22"/>
                  </a:cubicBezTo>
                  <a:cubicBezTo>
                    <a:pt x="33" y="22"/>
                    <a:pt x="33" y="22"/>
                    <a:pt x="33" y="22"/>
                  </a:cubicBezTo>
                  <a:cubicBezTo>
                    <a:pt x="33" y="22"/>
                    <a:pt x="33" y="21"/>
                    <a:pt x="33" y="21"/>
                  </a:cubicBezTo>
                  <a:cubicBezTo>
                    <a:pt x="33" y="21"/>
                    <a:pt x="33" y="21"/>
                    <a:pt x="33" y="21"/>
                  </a:cubicBezTo>
                  <a:moveTo>
                    <a:pt x="0" y="6"/>
                  </a:moveTo>
                  <a:cubicBezTo>
                    <a:pt x="0" y="6"/>
                    <a:pt x="0" y="6"/>
                    <a:pt x="0" y="6"/>
                  </a:cubicBezTo>
                  <a:cubicBezTo>
                    <a:pt x="0" y="6"/>
                    <a:pt x="0" y="6"/>
                    <a:pt x="0" y="6"/>
                  </a:cubicBezTo>
                  <a:moveTo>
                    <a:pt x="0" y="6"/>
                  </a:moveTo>
                  <a:cubicBezTo>
                    <a:pt x="0" y="6"/>
                    <a:pt x="0" y="6"/>
                    <a:pt x="0" y="6"/>
                  </a:cubicBezTo>
                  <a:cubicBezTo>
                    <a:pt x="0" y="6"/>
                    <a:pt x="0" y="6"/>
                    <a:pt x="0" y="6"/>
                  </a:cubicBezTo>
                  <a:moveTo>
                    <a:pt x="0" y="6"/>
                  </a:moveTo>
                  <a:cubicBezTo>
                    <a:pt x="0" y="6"/>
                    <a:pt x="0" y="6"/>
                    <a:pt x="0" y="6"/>
                  </a:cubicBezTo>
                  <a:cubicBezTo>
                    <a:pt x="0" y="6"/>
                    <a:pt x="0" y="6"/>
                    <a:pt x="0" y="6"/>
                  </a:cubicBezTo>
                  <a:moveTo>
                    <a:pt x="0" y="5"/>
                  </a:moveTo>
                  <a:cubicBezTo>
                    <a:pt x="0" y="5"/>
                    <a:pt x="0" y="5"/>
                    <a:pt x="0" y="5"/>
                  </a:cubicBezTo>
                  <a:cubicBezTo>
                    <a:pt x="0" y="5"/>
                    <a:pt x="0" y="5"/>
                    <a:pt x="0" y="5"/>
                  </a:cubicBezTo>
                  <a:moveTo>
                    <a:pt x="0" y="5"/>
                  </a:moveTo>
                  <a:cubicBezTo>
                    <a:pt x="0" y="5"/>
                    <a:pt x="0" y="5"/>
                    <a:pt x="0" y="5"/>
                  </a:cubicBezTo>
                  <a:cubicBezTo>
                    <a:pt x="0" y="5"/>
                    <a:pt x="0" y="5"/>
                    <a:pt x="0" y="5"/>
                  </a:cubicBezTo>
                  <a:moveTo>
                    <a:pt x="0" y="5"/>
                  </a:moveTo>
                  <a:cubicBezTo>
                    <a:pt x="0" y="5"/>
                    <a:pt x="0" y="5"/>
                    <a:pt x="0" y="5"/>
                  </a:cubicBezTo>
                  <a:cubicBezTo>
                    <a:pt x="0" y="5"/>
                    <a:pt x="0" y="5"/>
                    <a:pt x="0" y="5"/>
                  </a:cubicBezTo>
                  <a:moveTo>
                    <a:pt x="0" y="5"/>
                  </a:moveTo>
                  <a:cubicBezTo>
                    <a:pt x="0" y="5"/>
                    <a:pt x="0" y="5"/>
                    <a:pt x="0" y="5"/>
                  </a:cubicBezTo>
                  <a:cubicBezTo>
                    <a:pt x="0" y="5"/>
                    <a:pt x="0" y="5"/>
                    <a:pt x="0" y="5"/>
                  </a:cubicBezTo>
                  <a:moveTo>
                    <a:pt x="0" y="5"/>
                  </a:moveTo>
                  <a:cubicBezTo>
                    <a:pt x="0" y="5"/>
                    <a:pt x="0" y="5"/>
                    <a:pt x="0" y="5"/>
                  </a:cubicBezTo>
                  <a:cubicBezTo>
                    <a:pt x="0" y="5"/>
                    <a:pt x="0" y="5"/>
                    <a:pt x="0" y="5"/>
                  </a:cubicBezTo>
                  <a:moveTo>
                    <a:pt x="0" y="5"/>
                  </a:moveTo>
                  <a:cubicBezTo>
                    <a:pt x="0" y="5"/>
                    <a:pt x="0" y="5"/>
                    <a:pt x="0" y="5"/>
                  </a:cubicBezTo>
                  <a:cubicBezTo>
                    <a:pt x="0" y="5"/>
                    <a:pt x="0" y="5"/>
                    <a:pt x="0" y="5"/>
                  </a:cubicBezTo>
                  <a:moveTo>
                    <a:pt x="0" y="4"/>
                  </a:moveTo>
                  <a:cubicBezTo>
                    <a:pt x="0" y="4"/>
                    <a:pt x="0" y="4"/>
                    <a:pt x="0" y="4"/>
                  </a:cubicBezTo>
                  <a:cubicBezTo>
                    <a:pt x="0" y="4"/>
                    <a:pt x="0" y="4"/>
                    <a:pt x="0" y="4"/>
                  </a:cubicBezTo>
                  <a:moveTo>
                    <a:pt x="0" y="4"/>
                  </a:moveTo>
                  <a:cubicBezTo>
                    <a:pt x="0" y="4"/>
                    <a:pt x="0" y="4"/>
                    <a:pt x="0" y="4"/>
                  </a:cubicBezTo>
                  <a:cubicBezTo>
                    <a:pt x="0" y="4"/>
                    <a:pt x="0" y="4"/>
                    <a:pt x="0" y="4"/>
                  </a:cubicBezTo>
                  <a:moveTo>
                    <a:pt x="0" y="4"/>
                  </a:moveTo>
                  <a:cubicBezTo>
                    <a:pt x="0" y="4"/>
                    <a:pt x="0" y="4"/>
                    <a:pt x="0" y="4"/>
                  </a:cubicBezTo>
                  <a:cubicBezTo>
                    <a:pt x="0" y="4"/>
                    <a:pt x="0" y="4"/>
                    <a:pt x="0" y="4"/>
                  </a:cubicBezTo>
                  <a:moveTo>
                    <a:pt x="0" y="4"/>
                  </a:moveTo>
                  <a:cubicBezTo>
                    <a:pt x="0" y="4"/>
                    <a:pt x="0" y="4"/>
                    <a:pt x="0" y="4"/>
                  </a:cubicBezTo>
                  <a:cubicBezTo>
                    <a:pt x="0" y="4"/>
                    <a:pt x="0" y="4"/>
                    <a:pt x="0" y="4"/>
                  </a:cubicBezTo>
                  <a:moveTo>
                    <a:pt x="0" y="4"/>
                  </a:moveTo>
                  <a:cubicBezTo>
                    <a:pt x="0" y="4"/>
                    <a:pt x="0" y="4"/>
                    <a:pt x="0" y="4"/>
                  </a:cubicBezTo>
                  <a:cubicBezTo>
                    <a:pt x="0" y="4"/>
                    <a:pt x="0" y="4"/>
                    <a:pt x="0" y="4"/>
                  </a:cubicBezTo>
                  <a:moveTo>
                    <a:pt x="0" y="4"/>
                  </a:moveTo>
                  <a:cubicBezTo>
                    <a:pt x="0" y="4"/>
                    <a:pt x="0" y="4"/>
                    <a:pt x="0" y="4"/>
                  </a:cubicBezTo>
                  <a:cubicBezTo>
                    <a:pt x="0" y="4"/>
                    <a:pt x="0" y="4"/>
                    <a:pt x="0" y="4"/>
                  </a:cubicBezTo>
                  <a:moveTo>
                    <a:pt x="0" y="4"/>
                  </a:moveTo>
                  <a:cubicBezTo>
                    <a:pt x="0" y="4"/>
                    <a:pt x="0" y="4"/>
                    <a:pt x="0" y="4"/>
                  </a:cubicBezTo>
                  <a:cubicBezTo>
                    <a:pt x="0" y="4"/>
                    <a:pt x="0" y="4"/>
                    <a:pt x="0" y="4"/>
                  </a:cubicBezTo>
                  <a:moveTo>
                    <a:pt x="0" y="3"/>
                  </a:moveTo>
                  <a:cubicBezTo>
                    <a:pt x="0" y="3"/>
                    <a:pt x="0" y="4"/>
                    <a:pt x="0" y="4"/>
                  </a:cubicBezTo>
                  <a:cubicBezTo>
                    <a:pt x="0" y="4"/>
                    <a:pt x="0" y="3"/>
                    <a:pt x="0" y="3"/>
                  </a:cubicBezTo>
                  <a:moveTo>
                    <a:pt x="0" y="3"/>
                  </a:moveTo>
                  <a:cubicBezTo>
                    <a:pt x="0" y="3"/>
                    <a:pt x="0" y="3"/>
                    <a:pt x="0" y="3"/>
                  </a:cubicBezTo>
                  <a:cubicBezTo>
                    <a:pt x="0" y="3"/>
                    <a:pt x="0" y="3"/>
                    <a:pt x="0" y="3"/>
                  </a:cubicBezTo>
                  <a:moveTo>
                    <a:pt x="0" y="3"/>
                  </a:moveTo>
                  <a:cubicBezTo>
                    <a:pt x="0" y="3"/>
                    <a:pt x="0" y="3"/>
                    <a:pt x="0" y="3"/>
                  </a:cubicBezTo>
                  <a:cubicBezTo>
                    <a:pt x="0" y="3"/>
                    <a:pt x="0" y="3"/>
                    <a:pt x="0" y="3"/>
                  </a:cubicBezTo>
                  <a:moveTo>
                    <a:pt x="0" y="3"/>
                  </a:moveTo>
                  <a:cubicBezTo>
                    <a:pt x="0" y="3"/>
                    <a:pt x="0" y="3"/>
                    <a:pt x="0" y="3"/>
                  </a:cubicBezTo>
                  <a:cubicBezTo>
                    <a:pt x="0" y="3"/>
                    <a:pt x="0" y="3"/>
                    <a:pt x="0" y="3"/>
                  </a:cubicBezTo>
                  <a:moveTo>
                    <a:pt x="0" y="3"/>
                  </a:moveTo>
                  <a:cubicBezTo>
                    <a:pt x="0" y="3"/>
                    <a:pt x="0" y="3"/>
                    <a:pt x="0" y="3"/>
                  </a:cubicBezTo>
                  <a:cubicBezTo>
                    <a:pt x="0" y="3"/>
                    <a:pt x="0" y="3"/>
                    <a:pt x="0" y="3"/>
                  </a:cubicBezTo>
                  <a:moveTo>
                    <a:pt x="0" y="3"/>
                  </a:moveTo>
                  <a:cubicBezTo>
                    <a:pt x="0" y="3"/>
                    <a:pt x="0" y="3"/>
                    <a:pt x="0" y="3"/>
                  </a:cubicBezTo>
                  <a:cubicBezTo>
                    <a:pt x="0" y="3"/>
                    <a:pt x="0" y="3"/>
                    <a:pt x="0" y="3"/>
                  </a:cubicBezTo>
                  <a:moveTo>
                    <a:pt x="0" y="3"/>
                  </a:moveTo>
                  <a:cubicBezTo>
                    <a:pt x="0" y="3"/>
                    <a:pt x="0" y="3"/>
                    <a:pt x="0" y="3"/>
                  </a:cubicBezTo>
                  <a:cubicBezTo>
                    <a:pt x="0" y="3"/>
                    <a:pt x="0" y="3"/>
                    <a:pt x="0" y="3"/>
                  </a:cubicBezTo>
                  <a:moveTo>
                    <a:pt x="0" y="2"/>
                  </a:moveTo>
                  <a:cubicBezTo>
                    <a:pt x="0" y="2"/>
                    <a:pt x="0" y="3"/>
                    <a:pt x="0" y="3"/>
                  </a:cubicBezTo>
                  <a:cubicBezTo>
                    <a:pt x="0" y="3"/>
                    <a:pt x="0" y="2"/>
                    <a:pt x="0" y="2"/>
                  </a:cubicBezTo>
                  <a:moveTo>
                    <a:pt x="0" y="2"/>
                  </a:moveTo>
                  <a:cubicBezTo>
                    <a:pt x="0" y="2"/>
                    <a:pt x="0" y="2"/>
                    <a:pt x="0" y="2"/>
                  </a:cubicBezTo>
                  <a:cubicBezTo>
                    <a:pt x="0" y="2"/>
                    <a:pt x="0" y="2"/>
                    <a:pt x="0" y="2"/>
                  </a:cubicBezTo>
                  <a:moveTo>
                    <a:pt x="0" y="2"/>
                  </a:moveTo>
                  <a:cubicBezTo>
                    <a:pt x="0" y="2"/>
                    <a:pt x="0" y="2"/>
                    <a:pt x="0" y="2"/>
                  </a:cubicBezTo>
                  <a:cubicBezTo>
                    <a:pt x="0" y="2"/>
                    <a:pt x="0" y="2"/>
                    <a:pt x="0" y="2"/>
                  </a:cubicBezTo>
                  <a:moveTo>
                    <a:pt x="0" y="2"/>
                  </a:moveTo>
                  <a:cubicBezTo>
                    <a:pt x="0" y="2"/>
                    <a:pt x="0" y="2"/>
                    <a:pt x="0" y="2"/>
                  </a:cubicBezTo>
                  <a:cubicBezTo>
                    <a:pt x="0" y="2"/>
                    <a:pt x="0" y="2"/>
                    <a:pt x="0" y="2"/>
                  </a:cubicBezTo>
                  <a:moveTo>
                    <a:pt x="0" y="2"/>
                  </a:moveTo>
                  <a:cubicBezTo>
                    <a:pt x="0" y="2"/>
                    <a:pt x="0" y="2"/>
                    <a:pt x="0" y="2"/>
                  </a:cubicBezTo>
                  <a:cubicBezTo>
                    <a:pt x="0" y="2"/>
                    <a:pt x="0" y="2"/>
                    <a:pt x="0" y="2"/>
                  </a:cubicBezTo>
                  <a:moveTo>
                    <a:pt x="0" y="2"/>
                  </a:moveTo>
                  <a:cubicBezTo>
                    <a:pt x="0" y="2"/>
                    <a:pt x="0" y="2"/>
                    <a:pt x="0" y="2"/>
                  </a:cubicBezTo>
                  <a:cubicBezTo>
                    <a:pt x="0" y="2"/>
                    <a:pt x="0" y="2"/>
                    <a:pt x="0" y="2"/>
                  </a:cubicBezTo>
                  <a:moveTo>
                    <a:pt x="0" y="1"/>
                  </a:moveTo>
                  <a:cubicBezTo>
                    <a:pt x="0" y="1"/>
                    <a:pt x="0" y="2"/>
                    <a:pt x="0" y="2"/>
                  </a:cubicBezTo>
                  <a:cubicBezTo>
                    <a:pt x="0" y="2"/>
                    <a:pt x="0" y="1"/>
                    <a:pt x="0" y="1"/>
                  </a:cubicBezTo>
                  <a:moveTo>
                    <a:pt x="0" y="1"/>
                  </a:moveTo>
                  <a:cubicBezTo>
                    <a:pt x="0" y="1"/>
                    <a:pt x="0" y="1"/>
                    <a:pt x="0" y="1"/>
                  </a:cubicBezTo>
                  <a:cubicBezTo>
                    <a:pt x="0" y="1"/>
                    <a:pt x="0" y="1"/>
                    <a:pt x="0" y="1"/>
                  </a:cubicBezTo>
                  <a:moveTo>
                    <a:pt x="0" y="1"/>
                  </a:moveTo>
                  <a:cubicBezTo>
                    <a:pt x="0" y="1"/>
                    <a:pt x="0" y="1"/>
                    <a:pt x="0" y="1"/>
                  </a:cubicBezTo>
                  <a:cubicBezTo>
                    <a:pt x="0" y="1"/>
                    <a:pt x="0" y="1"/>
                    <a:pt x="0" y="1"/>
                  </a:cubicBezTo>
                  <a:moveTo>
                    <a:pt x="0" y="1"/>
                  </a:moveTo>
                  <a:cubicBezTo>
                    <a:pt x="0" y="1"/>
                    <a:pt x="0" y="1"/>
                    <a:pt x="0" y="1"/>
                  </a:cubicBezTo>
                  <a:cubicBezTo>
                    <a:pt x="0" y="1"/>
                    <a:pt x="0" y="1"/>
                    <a:pt x="0" y="1"/>
                  </a:cubicBezTo>
                  <a:moveTo>
                    <a:pt x="0" y="1"/>
                  </a:moveTo>
                  <a:cubicBezTo>
                    <a:pt x="0" y="1"/>
                    <a:pt x="0" y="1"/>
                    <a:pt x="0" y="1"/>
                  </a:cubicBezTo>
                  <a:cubicBezTo>
                    <a:pt x="0" y="1"/>
                    <a:pt x="0" y="1"/>
                    <a:pt x="0" y="1"/>
                  </a:cubicBezTo>
                  <a:moveTo>
                    <a:pt x="0" y="1"/>
                  </a:moveTo>
                  <a:cubicBezTo>
                    <a:pt x="0" y="1"/>
                    <a:pt x="0" y="1"/>
                    <a:pt x="0" y="1"/>
                  </a:cubicBezTo>
                  <a:cubicBezTo>
                    <a:pt x="0" y="1"/>
                    <a:pt x="0" y="1"/>
                    <a:pt x="0" y="1"/>
                  </a:cubicBezTo>
                  <a:moveTo>
                    <a:pt x="0" y="1"/>
                  </a:moveTo>
                  <a:cubicBezTo>
                    <a:pt x="0" y="1"/>
                    <a:pt x="0" y="1"/>
                    <a:pt x="0" y="1"/>
                  </a:cubicBezTo>
                  <a:cubicBezTo>
                    <a:pt x="0" y="1"/>
                    <a:pt x="0" y="1"/>
                    <a:pt x="0" y="1"/>
                  </a:cubicBezTo>
                  <a:moveTo>
                    <a:pt x="0" y="0"/>
                  </a:moveTo>
                  <a:cubicBezTo>
                    <a:pt x="0" y="0"/>
                    <a:pt x="0" y="0"/>
                    <a:pt x="0" y="0"/>
                  </a:cubicBezTo>
                  <a:cubicBezTo>
                    <a:pt x="0" y="0"/>
                    <a:pt x="0" y="0"/>
                    <a:pt x="0" y="0"/>
                  </a:cubicBezTo>
                  <a:cubicBezTo>
                    <a:pt x="0" y="0"/>
                    <a:pt x="0" y="0"/>
                    <a:pt x="0" y="0"/>
                  </a:cubicBezTo>
                  <a:cubicBezTo>
                    <a:pt x="0" y="0"/>
                    <a:pt x="0" y="0"/>
                    <a:pt x="0" y="0"/>
                  </a:cubicBezTo>
                </a:path>
              </a:pathLst>
            </a:custGeom>
            <a:solidFill>
              <a:srgbClr val="80A6A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196" name="iṡľíḓê"/>
            <p:cNvSpPr/>
            <p:nvPr/>
          </p:nvSpPr>
          <p:spPr bwMode="auto">
            <a:xfrm>
              <a:off x="9137886" y="3757389"/>
              <a:ext cx="0" cy="3064"/>
            </a:xfrm>
            <a:custGeom>
              <a:avLst/>
              <a:gdLst>
                <a:gd name="T0" fmla="*/ 0 h 1"/>
                <a:gd name="T1" fmla="*/ 1 h 1"/>
                <a:gd name="T2" fmla="*/ 0 h 1"/>
                <a:gd name="T3" fmla="*/ 0 h 1"/>
                <a:gd name="T4" fmla="*/ 0 h 1"/>
                <a:gd name="T5" fmla="*/ 0 h 1"/>
                <a:gd name="T6" fmla="*/ 0 h 1"/>
                <a:gd name="T7" fmla="*/ 0 h 1"/>
                <a:gd name="T8" fmla="*/ 0 h 1"/>
                <a:gd name="T9" fmla="*/ 0 h 1"/>
                <a:gd name="T10" fmla="*/ 0 h 1"/>
                <a:gd name="T11" fmla="*/ 0 h 1"/>
              </a:gdLst>
              <a:ahLst/>
              <a:cxnLst>
                <a:cxn ang="0">
                  <a:pos x="0" y="T0"/>
                </a:cxn>
                <a:cxn ang="0">
                  <a:pos x="0" y="T1"/>
                </a:cxn>
                <a:cxn ang="0">
                  <a:pos x="0" y="T2"/>
                </a:cxn>
                <a:cxn ang="0">
                  <a:pos x="0" y="T3"/>
                </a:cxn>
                <a:cxn ang="0">
                  <a:pos x="0" y="T4"/>
                </a:cxn>
                <a:cxn ang="0">
                  <a:pos x="0" y="T5"/>
                </a:cxn>
                <a:cxn ang="0">
                  <a:pos x="0" y="T6"/>
                </a:cxn>
                <a:cxn ang="0">
                  <a:pos x="0" y="T7"/>
                </a:cxn>
                <a:cxn ang="0">
                  <a:pos x="0" y="T8"/>
                </a:cxn>
                <a:cxn ang="0">
                  <a:pos x="0" y="T9"/>
                </a:cxn>
                <a:cxn ang="0">
                  <a:pos x="0" y="T10"/>
                </a:cxn>
                <a:cxn ang="0">
                  <a:pos x="0" y="T11"/>
                </a:cxn>
              </a:cxnLst>
              <a:rect l="0" t="0" r="r" b="b"/>
              <a:pathLst>
                <a:path h="1">
                  <a:moveTo>
                    <a:pt x="0" y="0"/>
                  </a:moveTo>
                  <a:cubicBezTo>
                    <a:pt x="0" y="0"/>
                    <a:pt x="0" y="0"/>
                    <a:pt x="0" y="1"/>
                  </a:cubicBezTo>
                  <a:cubicBezTo>
                    <a:pt x="0" y="0"/>
                    <a:pt x="0" y="0"/>
                    <a:pt x="0" y="0"/>
                  </a:cubicBezTo>
                  <a:moveTo>
                    <a:pt x="0" y="0"/>
                  </a:moveTo>
                  <a:cubicBezTo>
                    <a:pt x="0" y="0"/>
                    <a:pt x="0" y="0"/>
                    <a:pt x="0" y="0"/>
                  </a:cubicBezTo>
                  <a:cubicBezTo>
                    <a:pt x="0" y="0"/>
                    <a:pt x="0" y="0"/>
                    <a:pt x="0" y="0"/>
                  </a:cubicBezTo>
                  <a:moveTo>
                    <a:pt x="0" y="0"/>
                  </a:moveTo>
                  <a:cubicBezTo>
                    <a:pt x="0" y="0"/>
                    <a:pt x="0" y="0"/>
                    <a:pt x="0" y="0"/>
                  </a:cubicBezTo>
                  <a:cubicBezTo>
                    <a:pt x="0" y="0"/>
                    <a:pt x="0" y="0"/>
                    <a:pt x="0" y="0"/>
                  </a:cubicBezTo>
                  <a:moveTo>
                    <a:pt x="0" y="0"/>
                  </a:moveTo>
                  <a:cubicBezTo>
                    <a:pt x="0" y="0"/>
                    <a:pt x="0" y="0"/>
                    <a:pt x="0" y="0"/>
                  </a:cubicBezTo>
                  <a:cubicBezTo>
                    <a:pt x="0" y="0"/>
                    <a:pt x="0" y="0"/>
                    <a:pt x="0" y="0"/>
                  </a:cubicBezTo>
                </a:path>
              </a:pathLst>
            </a:custGeom>
            <a:solidFill>
              <a:srgbClr val="13132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197" name="íṥ1ïdé"/>
            <p:cNvSpPr/>
            <p:nvPr/>
          </p:nvSpPr>
          <p:spPr bwMode="auto">
            <a:xfrm>
              <a:off x="9119504" y="3774240"/>
              <a:ext cx="15319" cy="41361"/>
            </a:xfrm>
            <a:custGeom>
              <a:avLst/>
              <a:gdLst>
                <a:gd name="T0" fmla="*/ 5 w 5"/>
                <a:gd name="T1" fmla="*/ 0 h 13"/>
                <a:gd name="T2" fmla="*/ 0 w 5"/>
                <a:gd name="T3" fmla="*/ 13 h 13"/>
                <a:gd name="T4" fmla="*/ 0 w 5"/>
                <a:gd name="T5" fmla="*/ 13 h 13"/>
                <a:gd name="T6" fmla="*/ 5 w 5"/>
                <a:gd name="T7" fmla="*/ 0 h 13"/>
                <a:gd name="T8" fmla="*/ 5 w 5"/>
                <a:gd name="T9" fmla="*/ 0 h 13"/>
              </a:gdLst>
              <a:ahLst/>
              <a:cxnLst>
                <a:cxn ang="0">
                  <a:pos x="T0" y="T1"/>
                </a:cxn>
                <a:cxn ang="0">
                  <a:pos x="T2" y="T3"/>
                </a:cxn>
                <a:cxn ang="0">
                  <a:pos x="T4" y="T5"/>
                </a:cxn>
                <a:cxn ang="0">
                  <a:pos x="T6" y="T7"/>
                </a:cxn>
                <a:cxn ang="0">
                  <a:pos x="T8" y="T9"/>
                </a:cxn>
              </a:cxnLst>
              <a:rect l="0" t="0" r="r" b="b"/>
              <a:pathLst>
                <a:path w="5" h="13">
                  <a:moveTo>
                    <a:pt x="5" y="0"/>
                  </a:moveTo>
                  <a:cubicBezTo>
                    <a:pt x="3" y="6"/>
                    <a:pt x="1" y="10"/>
                    <a:pt x="0" y="13"/>
                  </a:cubicBezTo>
                  <a:cubicBezTo>
                    <a:pt x="0" y="13"/>
                    <a:pt x="0" y="13"/>
                    <a:pt x="0" y="13"/>
                  </a:cubicBezTo>
                  <a:cubicBezTo>
                    <a:pt x="1" y="10"/>
                    <a:pt x="3" y="6"/>
                    <a:pt x="5" y="0"/>
                  </a:cubicBezTo>
                  <a:cubicBezTo>
                    <a:pt x="5" y="0"/>
                    <a:pt x="5" y="0"/>
                    <a:pt x="5" y="0"/>
                  </a:cubicBezTo>
                </a:path>
              </a:pathLst>
            </a:custGeom>
            <a:solidFill>
              <a:srgbClr val="80A6A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198" name="íṡḻîde"/>
            <p:cNvSpPr/>
            <p:nvPr/>
          </p:nvSpPr>
          <p:spPr bwMode="auto">
            <a:xfrm>
              <a:off x="9134823" y="3760453"/>
              <a:ext cx="3064" cy="13787"/>
            </a:xfrm>
            <a:custGeom>
              <a:avLst/>
              <a:gdLst>
                <a:gd name="T0" fmla="*/ 1 w 1"/>
                <a:gd name="T1" fmla="*/ 0 h 4"/>
                <a:gd name="T2" fmla="*/ 0 w 1"/>
                <a:gd name="T3" fmla="*/ 4 h 4"/>
                <a:gd name="T4" fmla="*/ 0 w 1"/>
                <a:gd name="T5" fmla="*/ 4 h 4"/>
                <a:gd name="T6" fmla="*/ 1 w 1"/>
                <a:gd name="T7" fmla="*/ 0 h 4"/>
              </a:gdLst>
              <a:ahLst/>
              <a:cxnLst>
                <a:cxn ang="0">
                  <a:pos x="T0" y="T1"/>
                </a:cxn>
                <a:cxn ang="0">
                  <a:pos x="T2" y="T3"/>
                </a:cxn>
                <a:cxn ang="0">
                  <a:pos x="T4" y="T5"/>
                </a:cxn>
                <a:cxn ang="0">
                  <a:pos x="T6" y="T7"/>
                </a:cxn>
              </a:cxnLst>
              <a:rect l="0" t="0" r="r" b="b"/>
              <a:pathLst>
                <a:path w="1" h="4">
                  <a:moveTo>
                    <a:pt x="1" y="0"/>
                  </a:moveTo>
                  <a:cubicBezTo>
                    <a:pt x="0" y="1"/>
                    <a:pt x="0" y="3"/>
                    <a:pt x="0" y="4"/>
                  </a:cubicBezTo>
                  <a:cubicBezTo>
                    <a:pt x="0" y="4"/>
                    <a:pt x="0" y="4"/>
                    <a:pt x="0" y="4"/>
                  </a:cubicBezTo>
                  <a:cubicBezTo>
                    <a:pt x="0" y="3"/>
                    <a:pt x="0" y="1"/>
                    <a:pt x="1" y="0"/>
                  </a:cubicBezTo>
                </a:path>
              </a:pathLst>
            </a:custGeom>
            <a:solidFill>
              <a:srgbClr val="13132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199" name="îSļïdé"/>
            <p:cNvSpPr/>
            <p:nvPr/>
          </p:nvSpPr>
          <p:spPr bwMode="auto">
            <a:xfrm>
              <a:off x="9116440" y="3815600"/>
              <a:ext cx="3064" cy="0"/>
            </a:xfrm>
            <a:custGeom>
              <a:avLst/>
              <a:gdLst>
                <a:gd name="T0" fmla="*/ 1 w 1"/>
                <a:gd name="T1" fmla="*/ 1 w 1"/>
                <a:gd name="T2" fmla="*/ 0 w 1"/>
                <a:gd name="T3" fmla="*/ 0 w 1"/>
                <a:gd name="T4" fmla="*/ 1 w 1"/>
              </a:gdLst>
              <a:ahLst/>
              <a:cxnLst>
                <a:cxn ang="0">
                  <a:pos x="T0" y="0"/>
                </a:cxn>
                <a:cxn ang="0">
                  <a:pos x="T1" y="0"/>
                </a:cxn>
                <a:cxn ang="0">
                  <a:pos x="T2" y="0"/>
                </a:cxn>
                <a:cxn ang="0">
                  <a:pos x="T3" y="0"/>
                </a:cxn>
                <a:cxn ang="0">
                  <a:pos x="T4" y="0"/>
                </a:cxn>
              </a:cxnLst>
              <a:rect l="0" t="0" r="r" b="b"/>
              <a:pathLst>
                <a:path w="1">
                  <a:moveTo>
                    <a:pt x="1" y="0"/>
                  </a:moveTo>
                  <a:cubicBezTo>
                    <a:pt x="1" y="0"/>
                    <a:pt x="1" y="0"/>
                    <a:pt x="1" y="0"/>
                  </a:cubicBezTo>
                  <a:cubicBezTo>
                    <a:pt x="1" y="0"/>
                    <a:pt x="0" y="0"/>
                    <a:pt x="0" y="0"/>
                  </a:cubicBezTo>
                  <a:cubicBezTo>
                    <a:pt x="0" y="0"/>
                    <a:pt x="0" y="0"/>
                    <a:pt x="0" y="0"/>
                  </a:cubicBezTo>
                  <a:cubicBezTo>
                    <a:pt x="0" y="0"/>
                    <a:pt x="1" y="0"/>
                    <a:pt x="1" y="0"/>
                  </a:cubicBezTo>
                </a:path>
              </a:pathLst>
            </a:custGeom>
            <a:solidFill>
              <a:srgbClr val="EE841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200" name="îṩļîḑè"/>
            <p:cNvSpPr/>
            <p:nvPr/>
          </p:nvSpPr>
          <p:spPr bwMode="auto">
            <a:xfrm>
              <a:off x="9116440" y="3815600"/>
              <a:ext cx="0" cy="6127"/>
            </a:xfrm>
            <a:custGeom>
              <a:avLst/>
              <a:gdLst>
                <a:gd name="T0" fmla="*/ 0 h 2"/>
                <a:gd name="T1" fmla="*/ 0 h 2"/>
                <a:gd name="T2" fmla="*/ 2 h 2"/>
                <a:gd name="T3" fmla="*/ 2 h 2"/>
                <a:gd name="T4" fmla="*/ 0 h 2"/>
              </a:gdLst>
              <a:ahLst/>
              <a:cxnLst>
                <a:cxn ang="0">
                  <a:pos x="0" y="T0"/>
                </a:cxn>
                <a:cxn ang="0">
                  <a:pos x="0" y="T1"/>
                </a:cxn>
                <a:cxn ang="0">
                  <a:pos x="0" y="T2"/>
                </a:cxn>
                <a:cxn ang="0">
                  <a:pos x="0" y="T3"/>
                </a:cxn>
                <a:cxn ang="0">
                  <a:pos x="0" y="T4"/>
                </a:cxn>
              </a:cxnLst>
              <a:rect l="0" t="0" r="r" b="b"/>
              <a:pathLst>
                <a:path h="2">
                  <a:moveTo>
                    <a:pt x="0" y="0"/>
                  </a:moveTo>
                  <a:cubicBezTo>
                    <a:pt x="0" y="0"/>
                    <a:pt x="0" y="0"/>
                    <a:pt x="0" y="0"/>
                  </a:cubicBezTo>
                  <a:cubicBezTo>
                    <a:pt x="0" y="1"/>
                    <a:pt x="0" y="1"/>
                    <a:pt x="0" y="2"/>
                  </a:cubicBezTo>
                  <a:cubicBezTo>
                    <a:pt x="0" y="2"/>
                    <a:pt x="0" y="2"/>
                    <a:pt x="0" y="2"/>
                  </a:cubicBezTo>
                  <a:cubicBezTo>
                    <a:pt x="0" y="1"/>
                    <a:pt x="0" y="1"/>
                    <a:pt x="0" y="0"/>
                  </a:cubicBezTo>
                </a:path>
              </a:pathLst>
            </a:custGeom>
            <a:solidFill>
              <a:srgbClr val="D95B4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206" name="íš1îḑe"/>
            <p:cNvSpPr/>
            <p:nvPr/>
          </p:nvSpPr>
          <p:spPr bwMode="auto">
            <a:xfrm>
              <a:off x="6769627" y="2610024"/>
              <a:ext cx="1890318" cy="1888787"/>
            </a:xfrm>
            <a:prstGeom prst="ellipse">
              <a:avLst/>
            </a:prstGeom>
            <a:solidFill>
              <a:srgbClr val="FFCC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207" name="îṥlïḍé"/>
            <p:cNvSpPr/>
            <p:nvPr/>
          </p:nvSpPr>
          <p:spPr bwMode="auto">
            <a:xfrm>
              <a:off x="6988684" y="2829080"/>
              <a:ext cx="1452205" cy="1450674"/>
            </a:xfrm>
            <a:prstGeom prst="ellipse">
              <a:avLst/>
            </a:prstGeom>
            <a:solidFill>
              <a:srgbClr val="D689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208" name="iṧḻíḑé"/>
            <p:cNvSpPr/>
            <p:nvPr/>
          </p:nvSpPr>
          <p:spPr bwMode="auto">
            <a:xfrm>
              <a:off x="7017789" y="2858186"/>
              <a:ext cx="1397058" cy="1392463"/>
            </a:xfrm>
            <a:prstGeom prst="ellipse">
              <a:avLst/>
            </a:prstGeom>
            <a:solidFill>
              <a:srgbClr val="F3A1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218" name="îṧḷídé"/>
            <p:cNvSpPr/>
            <p:nvPr/>
          </p:nvSpPr>
          <p:spPr bwMode="auto">
            <a:xfrm>
              <a:off x="6333047" y="5290784"/>
              <a:ext cx="424326" cy="419730"/>
            </a:xfrm>
            <a:custGeom>
              <a:avLst/>
              <a:gdLst>
                <a:gd name="T0" fmla="*/ 250 w 277"/>
                <a:gd name="T1" fmla="*/ 274 h 274"/>
                <a:gd name="T2" fmla="*/ 29 w 277"/>
                <a:gd name="T3" fmla="*/ 274 h 274"/>
                <a:gd name="T4" fmla="*/ 0 w 277"/>
                <a:gd name="T5" fmla="*/ 0 h 274"/>
                <a:gd name="T6" fmla="*/ 277 w 277"/>
                <a:gd name="T7" fmla="*/ 0 h 274"/>
                <a:gd name="T8" fmla="*/ 250 w 277"/>
                <a:gd name="T9" fmla="*/ 274 h 274"/>
              </a:gdLst>
              <a:ahLst/>
              <a:cxnLst>
                <a:cxn ang="0">
                  <a:pos x="T0" y="T1"/>
                </a:cxn>
                <a:cxn ang="0">
                  <a:pos x="T2" y="T3"/>
                </a:cxn>
                <a:cxn ang="0">
                  <a:pos x="T4" y="T5"/>
                </a:cxn>
                <a:cxn ang="0">
                  <a:pos x="T6" y="T7"/>
                </a:cxn>
                <a:cxn ang="0">
                  <a:pos x="T8" y="T9"/>
                </a:cxn>
              </a:cxnLst>
              <a:rect l="0" t="0" r="r" b="b"/>
              <a:pathLst>
                <a:path w="277" h="274">
                  <a:moveTo>
                    <a:pt x="250" y="274"/>
                  </a:moveTo>
                  <a:lnTo>
                    <a:pt x="29" y="274"/>
                  </a:lnTo>
                  <a:lnTo>
                    <a:pt x="0" y="0"/>
                  </a:lnTo>
                  <a:lnTo>
                    <a:pt x="277" y="0"/>
                  </a:lnTo>
                  <a:lnTo>
                    <a:pt x="250" y="274"/>
                  </a:lnTo>
                  <a:close/>
                </a:path>
              </a:pathLst>
            </a:custGeom>
            <a:solidFill>
              <a:srgbClr val="F0F1F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219" name="iṥḷîḋè"/>
            <p:cNvSpPr/>
            <p:nvPr/>
          </p:nvSpPr>
          <p:spPr bwMode="auto">
            <a:xfrm>
              <a:off x="6333047" y="5249423"/>
              <a:ext cx="424326" cy="82721"/>
            </a:xfrm>
            <a:prstGeom prst="ellipse">
              <a:avLst/>
            </a:prstGeom>
            <a:solidFill>
              <a:srgbClr val="F0F1F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220" name="íşḻîde"/>
            <p:cNvSpPr/>
            <p:nvPr/>
          </p:nvSpPr>
          <p:spPr bwMode="auto">
            <a:xfrm>
              <a:off x="6362152" y="5252487"/>
              <a:ext cx="369179" cy="76593"/>
            </a:xfrm>
            <a:prstGeom prst="ellipse">
              <a:avLst/>
            </a:prstGeom>
            <a:solidFill>
              <a:srgbClr val="1E234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221" name="îsḷíďè"/>
            <p:cNvSpPr/>
            <p:nvPr/>
          </p:nvSpPr>
          <p:spPr bwMode="auto">
            <a:xfrm>
              <a:off x="6377470" y="5669153"/>
              <a:ext cx="338542" cy="82721"/>
            </a:xfrm>
            <a:prstGeom prst="ellipse">
              <a:avLst/>
            </a:prstGeom>
            <a:solidFill>
              <a:srgbClr val="F0F1F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222" name="iṩľiḍê"/>
            <p:cNvSpPr/>
            <p:nvPr/>
          </p:nvSpPr>
          <p:spPr bwMode="auto">
            <a:xfrm>
              <a:off x="6530657" y="4664252"/>
              <a:ext cx="528493" cy="594363"/>
            </a:xfrm>
            <a:custGeom>
              <a:avLst/>
              <a:gdLst>
                <a:gd name="T0" fmla="*/ 69 w 166"/>
                <a:gd name="T1" fmla="*/ 151 h 187"/>
                <a:gd name="T2" fmla="*/ 64 w 166"/>
                <a:gd name="T3" fmla="*/ 136 h 187"/>
                <a:gd name="T4" fmla="*/ 62 w 166"/>
                <a:gd name="T5" fmla="*/ 125 h 187"/>
                <a:gd name="T6" fmla="*/ 70 w 166"/>
                <a:gd name="T7" fmla="*/ 119 h 187"/>
                <a:gd name="T8" fmla="*/ 81 w 166"/>
                <a:gd name="T9" fmla="*/ 113 h 187"/>
                <a:gd name="T10" fmla="*/ 106 w 166"/>
                <a:gd name="T11" fmla="*/ 99 h 187"/>
                <a:gd name="T12" fmla="*/ 113 w 166"/>
                <a:gd name="T13" fmla="*/ 90 h 187"/>
                <a:gd name="T14" fmla="*/ 117 w 166"/>
                <a:gd name="T15" fmla="*/ 81 h 187"/>
                <a:gd name="T16" fmla="*/ 119 w 166"/>
                <a:gd name="T17" fmla="*/ 65 h 187"/>
                <a:gd name="T18" fmla="*/ 124 w 166"/>
                <a:gd name="T19" fmla="*/ 58 h 187"/>
                <a:gd name="T20" fmla="*/ 134 w 166"/>
                <a:gd name="T21" fmla="*/ 52 h 187"/>
                <a:gd name="T22" fmla="*/ 146 w 166"/>
                <a:gd name="T23" fmla="*/ 46 h 187"/>
                <a:gd name="T24" fmla="*/ 156 w 166"/>
                <a:gd name="T25" fmla="*/ 41 h 187"/>
                <a:gd name="T26" fmla="*/ 160 w 166"/>
                <a:gd name="T27" fmla="*/ 36 h 187"/>
                <a:gd name="T28" fmla="*/ 163 w 166"/>
                <a:gd name="T29" fmla="*/ 31 h 187"/>
                <a:gd name="T30" fmla="*/ 165 w 166"/>
                <a:gd name="T31" fmla="*/ 20 h 187"/>
                <a:gd name="T32" fmla="*/ 156 w 166"/>
                <a:gd name="T33" fmla="*/ 4 h 187"/>
                <a:gd name="T34" fmla="*/ 145 w 166"/>
                <a:gd name="T35" fmla="*/ 0 h 187"/>
                <a:gd name="T36" fmla="*/ 139 w 166"/>
                <a:gd name="T37" fmla="*/ 0 h 187"/>
                <a:gd name="T38" fmla="*/ 133 w 166"/>
                <a:gd name="T39" fmla="*/ 2 h 187"/>
                <a:gd name="T40" fmla="*/ 121 w 166"/>
                <a:gd name="T41" fmla="*/ 10 h 187"/>
                <a:gd name="T42" fmla="*/ 111 w 166"/>
                <a:gd name="T43" fmla="*/ 21 h 187"/>
                <a:gd name="T44" fmla="*/ 101 w 166"/>
                <a:gd name="T45" fmla="*/ 30 h 187"/>
                <a:gd name="T46" fmla="*/ 93 w 166"/>
                <a:gd name="T47" fmla="*/ 34 h 187"/>
                <a:gd name="T48" fmla="*/ 75 w 166"/>
                <a:gd name="T49" fmla="*/ 35 h 187"/>
                <a:gd name="T50" fmla="*/ 64 w 166"/>
                <a:gd name="T51" fmla="*/ 40 h 187"/>
                <a:gd name="T52" fmla="*/ 53 w 166"/>
                <a:gd name="T53" fmla="*/ 50 h 187"/>
                <a:gd name="T54" fmla="*/ 39 w 166"/>
                <a:gd name="T55" fmla="*/ 82 h 187"/>
                <a:gd name="T56" fmla="*/ 36 w 166"/>
                <a:gd name="T57" fmla="*/ 96 h 187"/>
                <a:gd name="T58" fmla="*/ 33 w 166"/>
                <a:gd name="T59" fmla="*/ 105 h 187"/>
                <a:gd name="T60" fmla="*/ 21 w 166"/>
                <a:gd name="T61" fmla="*/ 110 h 187"/>
                <a:gd name="T62" fmla="*/ 5 w 166"/>
                <a:gd name="T63" fmla="*/ 115 h 187"/>
                <a:gd name="T64" fmla="*/ 1 w 166"/>
                <a:gd name="T65" fmla="*/ 124 h 187"/>
                <a:gd name="T66" fmla="*/ 2 w 166"/>
                <a:gd name="T67" fmla="*/ 138 h 187"/>
                <a:gd name="T68" fmla="*/ 5 w 166"/>
                <a:gd name="T69" fmla="*/ 158 h 187"/>
                <a:gd name="T70" fmla="*/ 9 w 166"/>
                <a:gd name="T71" fmla="*/ 180 h 187"/>
                <a:gd name="T72" fmla="*/ 19 w 166"/>
                <a:gd name="T73" fmla="*/ 184 h 187"/>
                <a:gd name="T74" fmla="*/ 37 w 166"/>
                <a:gd name="T75" fmla="*/ 171 h 187"/>
                <a:gd name="T76" fmla="*/ 52 w 166"/>
                <a:gd name="T77" fmla="*/ 163 h 187"/>
                <a:gd name="T78" fmla="*/ 64 w 166"/>
                <a:gd name="T79" fmla="*/ 157 h 187"/>
                <a:gd name="T80" fmla="*/ 69 w 166"/>
                <a:gd name="T81" fmla="*/ 151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66" h="187">
                  <a:moveTo>
                    <a:pt x="69" y="151"/>
                  </a:moveTo>
                  <a:cubicBezTo>
                    <a:pt x="69" y="145"/>
                    <a:pt x="66" y="140"/>
                    <a:pt x="64" y="136"/>
                  </a:cubicBezTo>
                  <a:cubicBezTo>
                    <a:pt x="62" y="132"/>
                    <a:pt x="60" y="129"/>
                    <a:pt x="62" y="125"/>
                  </a:cubicBezTo>
                  <a:cubicBezTo>
                    <a:pt x="64" y="123"/>
                    <a:pt x="66" y="121"/>
                    <a:pt x="70" y="119"/>
                  </a:cubicBezTo>
                  <a:cubicBezTo>
                    <a:pt x="73" y="117"/>
                    <a:pt x="77" y="115"/>
                    <a:pt x="81" y="113"/>
                  </a:cubicBezTo>
                  <a:cubicBezTo>
                    <a:pt x="89" y="109"/>
                    <a:pt x="99" y="105"/>
                    <a:pt x="106" y="99"/>
                  </a:cubicBezTo>
                  <a:cubicBezTo>
                    <a:pt x="109" y="96"/>
                    <a:pt x="112" y="93"/>
                    <a:pt x="113" y="90"/>
                  </a:cubicBezTo>
                  <a:cubicBezTo>
                    <a:pt x="115" y="87"/>
                    <a:pt x="116" y="84"/>
                    <a:pt x="117" y="81"/>
                  </a:cubicBezTo>
                  <a:cubicBezTo>
                    <a:pt x="119" y="75"/>
                    <a:pt x="119" y="70"/>
                    <a:pt x="119" y="65"/>
                  </a:cubicBezTo>
                  <a:cubicBezTo>
                    <a:pt x="119" y="63"/>
                    <a:pt x="121" y="60"/>
                    <a:pt x="124" y="58"/>
                  </a:cubicBezTo>
                  <a:cubicBezTo>
                    <a:pt x="126" y="56"/>
                    <a:pt x="130" y="54"/>
                    <a:pt x="134" y="52"/>
                  </a:cubicBezTo>
                  <a:cubicBezTo>
                    <a:pt x="138" y="50"/>
                    <a:pt x="142" y="48"/>
                    <a:pt x="146" y="46"/>
                  </a:cubicBezTo>
                  <a:cubicBezTo>
                    <a:pt x="150" y="44"/>
                    <a:pt x="154" y="43"/>
                    <a:pt x="156" y="41"/>
                  </a:cubicBezTo>
                  <a:cubicBezTo>
                    <a:pt x="158" y="40"/>
                    <a:pt x="159" y="38"/>
                    <a:pt x="160" y="36"/>
                  </a:cubicBezTo>
                  <a:cubicBezTo>
                    <a:pt x="161" y="35"/>
                    <a:pt x="162" y="33"/>
                    <a:pt x="163" y="31"/>
                  </a:cubicBezTo>
                  <a:cubicBezTo>
                    <a:pt x="164" y="28"/>
                    <a:pt x="165" y="24"/>
                    <a:pt x="165" y="20"/>
                  </a:cubicBezTo>
                  <a:cubicBezTo>
                    <a:pt x="166" y="13"/>
                    <a:pt x="162" y="7"/>
                    <a:pt x="156" y="4"/>
                  </a:cubicBezTo>
                  <a:cubicBezTo>
                    <a:pt x="153" y="2"/>
                    <a:pt x="149" y="1"/>
                    <a:pt x="145" y="0"/>
                  </a:cubicBezTo>
                  <a:cubicBezTo>
                    <a:pt x="143" y="0"/>
                    <a:pt x="141" y="0"/>
                    <a:pt x="139" y="0"/>
                  </a:cubicBezTo>
                  <a:cubicBezTo>
                    <a:pt x="137" y="0"/>
                    <a:pt x="135" y="1"/>
                    <a:pt x="133" y="2"/>
                  </a:cubicBezTo>
                  <a:cubicBezTo>
                    <a:pt x="129" y="4"/>
                    <a:pt x="125" y="7"/>
                    <a:pt x="121" y="10"/>
                  </a:cubicBezTo>
                  <a:cubicBezTo>
                    <a:pt x="118" y="14"/>
                    <a:pt x="114" y="17"/>
                    <a:pt x="111" y="21"/>
                  </a:cubicBezTo>
                  <a:cubicBezTo>
                    <a:pt x="107" y="24"/>
                    <a:pt x="104" y="28"/>
                    <a:pt x="101" y="30"/>
                  </a:cubicBezTo>
                  <a:cubicBezTo>
                    <a:pt x="98" y="32"/>
                    <a:pt x="95" y="34"/>
                    <a:pt x="93" y="34"/>
                  </a:cubicBezTo>
                  <a:cubicBezTo>
                    <a:pt x="87" y="34"/>
                    <a:pt x="81" y="33"/>
                    <a:pt x="75" y="35"/>
                  </a:cubicBezTo>
                  <a:cubicBezTo>
                    <a:pt x="71" y="36"/>
                    <a:pt x="68" y="38"/>
                    <a:pt x="64" y="40"/>
                  </a:cubicBezTo>
                  <a:cubicBezTo>
                    <a:pt x="61" y="42"/>
                    <a:pt x="57" y="46"/>
                    <a:pt x="53" y="50"/>
                  </a:cubicBezTo>
                  <a:cubicBezTo>
                    <a:pt x="46" y="60"/>
                    <a:pt x="42" y="71"/>
                    <a:pt x="39" y="82"/>
                  </a:cubicBezTo>
                  <a:cubicBezTo>
                    <a:pt x="38" y="87"/>
                    <a:pt x="37" y="92"/>
                    <a:pt x="36" y="96"/>
                  </a:cubicBezTo>
                  <a:cubicBezTo>
                    <a:pt x="35" y="100"/>
                    <a:pt x="34" y="103"/>
                    <a:pt x="33" y="105"/>
                  </a:cubicBezTo>
                  <a:cubicBezTo>
                    <a:pt x="30" y="110"/>
                    <a:pt x="26" y="110"/>
                    <a:pt x="21" y="110"/>
                  </a:cubicBezTo>
                  <a:cubicBezTo>
                    <a:pt x="16" y="110"/>
                    <a:pt x="10" y="110"/>
                    <a:pt x="5" y="115"/>
                  </a:cubicBezTo>
                  <a:cubicBezTo>
                    <a:pt x="2" y="117"/>
                    <a:pt x="1" y="120"/>
                    <a:pt x="1" y="124"/>
                  </a:cubicBezTo>
                  <a:cubicBezTo>
                    <a:pt x="0" y="128"/>
                    <a:pt x="1" y="133"/>
                    <a:pt x="2" y="138"/>
                  </a:cubicBezTo>
                  <a:cubicBezTo>
                    <a:pt x="2" y="144"/>
                    <a:pt x="4" y="151"/>
                    <a:pt x="5" y="158"/>
                  </a:cubicBezTo>
                  <a:cubicBezTo>
                    <a:pt x="6" y="164"/>
                    <a:pt x="8" y="172"/>
                    <a:pt x="9" y="180"/>
                  </a:cubicBezTo>
                  <a:cubicBezTo>
                    <a:pt x="9" y="185"/>
                    <a:pt x="15" y="187"/>
                    <a:pt x="19" y="184"/>
                  </a:cubicBezTo>
                  <a:cubicBezTo>
                    <a:pt x="25" y="178"/>
                    <a:pt x="31" y="174"/>
                    <a:pt x="37" y="171"/>
                  </a:cubicBezTo>
                  <a:cubicBezTo>
                    <a:pt x="42" y="168"/>
                    <a:pt x="48" y="165"/>
                    <a:pt x="52" y="163"/>
                  </a:cubicBezTo>
                  <a:cubicBezTo>
                    <a:pt x="57" y="161"/>
                    <a:pt x="61" y="159"/>
                    <a:pt x="64" y="157"/>
                  </a:cubicBezTo>
                  <a:cubicBezTo>
                    <a:pt x="67" y="156"/>
                    <a:pt x="68" y="154"/>
                    <a:pt x="69" y="151"/>
                  </a:cubicBezTo>
                  <a:close/>
                </a:path>
              </a:pathLst>
            </a:custGeom>
            <a:solidFill>
              <a:srgbClr val="26377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223" name="isḻïdê"/>
            <p:cNvSpPr/>
            <p:nvPr/>
          </p:nvSpPr>
          <p:spPr bwMode="auto">
            <a:xfrm>
              <a:off x="6553635" y="4727058"/>
              <a:ext cx="441176" cy="572917"/>
            </a:xfrm>
            <a:custGeom>
              <a:avLst/>
              <a:gdLst>
                <a:gd name="T0" fmla="*/ 1 w 139"/>
                <a:gd name="T1" fmla="*/ 180 h 180"/>
                <a:gd name="T2" fmla="*/ 0 w 139"/>
                <a:gd name="T3" fmla="*/ 178 h 180"/>
                <a:gd name="T4" fmla="*/ 3 w 139"/>
                <a:gd name="T5" fmla="*/ 168 h 180"/>
                <a:gd name="T6" fmla="*/ 7 w 139"/>
                <a:gd name="T7" fmla="*/ 158 h 180"/>
                <a:gd name="T8" fmla="*/ 12 w 139"/>
                <a:gd name="T9" fmla="*/ 144 h 180"/>
                <a:gd name="T10" fmla="*/ 52 w 139"/>
                <a:gd name="T11" fmla="*/ 76 h 180"/>
                <a:gd name="T12" fmla="*/ 80 w 139"/>
                <a:gd name="T13" fmla="*/ 45 h 180"/>
                <a:gd name="T14" fmla="*/ 107 w 139"/>
                <a:gd name="T15" fmla="*/ 21 h 180"/>
                <a:gd name="T16" fmla="*/ 128 w 139"/>
                <a:gd name="T17" fmla="*/ 5 h 180"/>
                <a:gd name="T18" fmla="*/ 137 w 139"/>
                <a:gd name="T19" fmla="*/ 0 h 180"/>
                <a:gd name="T20" fmla="*/ 139 w 139"/>
                <a:gd name="T21" fmla="*/ 0 h 180"/>
                <a:gd name="T22" fmla="*/ 138 w 139"/>
                <a:gd name="T23" fmla="*/ 3 h 180"/>
                <a:gd name="T24" fmla="*/ 130 w 139"/>
                <a:gd name="T25" fmla="*/ 8 h 180"/>
                <a:gd name="T26" fmla="*/ 109 w 139"/>
                <a:gd name="T27" fmla="*/ 23 h 180"/>
                <a:gd name="T28" fmla="*/ 82 w 139"/>
                <a:gd name="T29" fmla="*/ 47 h 180"/>
                <a:gd name="T30" fmla="*/ 55 w 139"/>
                <a:gd name="T31" fmla="*/ 78 h 180"/>
                <a:gd name="T32" fmla="*/ 15 w 139"/>
                <a:gd name="T33" fmla="*/ 145 h 180"/>
                <a:gd name="T34" fmla="*/ 10 w 139"/>
                <a:gd name="T35" fmla="*/ 159 h 180"/>
                <a:gd name="T36" fmla="*/ 6 w 139"/>
                <a:gd name="T37" fmla="*/ 169 h 180"/>
                <a:gd name="T38" fmla="*/ 3 w 139"/>
                <a:gd name="T39" fmla="*/ 179 h 180"/>
                <a:gd name="T40" fmla="*/ 1 w 139"/>
                <a:gd name="T41" fmla="*/ 180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9" h="180">
                  <a:moveTo>
                    <a:pt x="1" y="180"/>
                  </a:moveTo>
                  <a:cubicBezTo>
                    <a:pt x="0" y="179"/>
                    <a:pt x="0" y="179"/>
                    <a:pt x="0" y="178"/>
                  </a:cubicBezTo>
                  <a:cubicBezTo>
                    <a:pt x="0" y="178"/>
                    <a:pt x="1" y="174"/>
                    <a:pt x="3" y="168"/>
                  </a:cubicBezTo>
                  <a:cubicBezTo>
                    <a:pt x="4" y="165"/>
                    <a:pt x="5" y="162"/>
                    <a:pt x="7" y="158"/>
                  </a:cubicBezTo>
                  <a:cubicBezTo>
                    <a:pt x="9" y="154"/>
                    <a:pt x="10" y="149"/>
                    <a:pt x="12" y="144"/>
                  </a:cubicBezTo>
                  <a:cubicBezTo>
                    <a:pt x="21" y="124"/>
                    <a:pt x="34" y="99"/>
                    <a:pt x="52" y="76"/>
                  </a:cubicBezTo>
                  <a:cubicBezTo>
                    <a:pt x="61" y="65"/>
                    <a:pt x="71" y="54"/>
                    <a:pt x="80" y="45"/>
                  </a:cubicBezTo>
                  <a:cubicBezTo>
                    <a:pt x="90" y="35"/>
                    <a:pt x="99" y="27"/>
                    <a:pt x="107" y="21"/>
                  </a:cubicBezTo>
                  <a:cubicBezTo>
                    <a:pt x="116" y="14"/>
                    <a:pt x="123" y="9"/>
                    <a:pt x="128" y="5"/>
                  </a:cubicBezTo>
                  <a:cubicBezTo>
                    <a:pt x="134" y="2"/>
                    <a:pt x="137" y="0"/>
                    <a:pt x="137" y="0"/>
                  </a:cubicBezTo>
                  <a:cubicBezTo>
                    <a:pt x="137" y="0"/>
                    <a:pt x="138" y="0"/>
                    <a:pt x="139" y="0"/>
                  </a:cubicBezTo>
                  <a:cubicBezTo>
                    <a:pt x="139" y="1"/>
                    <a:pt x="139" y="2"/>
                    <a:pt x="138" y="3"/>
                  </a:cubicBezTo>
                  <a:cubicBezTo>
                    <a:pt x="138" y="3"/>
                    <a:pt x="135" y="4"/>
                    <a:pt x="130" y="8"/>
                  </a:cubicBezTo>
                  <a:cubicBezTo>
                    <a:pt x="125" y="11"/>
                    <a:pt x="117" y="16"/>
                    <a:pt x="109" y="23"/>
                  </a:cubicBezTo>
                  <a:cubicBezTo>
                    <a:pt x="101" y="29"/>
                    <a:pt x="91" y="38"/>
                    <a:pt x="82" y="47"/>
                  </a:cubicBezTo>
                  <a:cubicBezTo>
                    <a:pt x="73" y="56"/>
                    <a:pt x="63" y="67"/>
                    <a:pt x="55" y="78"/>
                  </a:cubicBezTo>
                  <a:cubicBezTo>
                    <a:pt x="37" y="101"/>
                    <a:pt x="24" y="126"/>
                    <a:pt x="15" y="145"/>
                  </a:cubicBezTo>
                  <a:cubicBezTo>
                    <a:pt x="13" y="150"/>
                    <a:pt x="11" y="155"/>
                    <a:pt x="10" y="159"/>
                  </a:cubicBezTo>
                  <a:cubicBezTo>
                    <a:pt x="8" y="163"/>
                    <a:pt x="7" y="166"/>
                    <a:pt x="6" y="169"/>
                  </a:cubicBezTo>
                  <a:cubicBezTo>
                    <a:pt x="4" y="175"/>
                    <a:pt x="3" y="179"/>
                    <a:pt x="3" y="179"/>
                  </a:cubicBezTo>
                  <a:cubicBezTo>
                    <a:pt x="3" y="179"/>
                    <a:pt x="2" y="180"/>
                    <a:pt x="1" y="18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224" name="í$ľïďè"/>
            <p:cNvSpPr/>
            <p:nvPr/>
          </p:nvSpPr>
          <p:spPr bwMode="auto">
            <a:xfrm>
              <a:off x="6202838" y="4667315"/>
              <a:ext cx="410539" cy="594363"/>
            </a:xfrm>
            <a:custGeom>
              <a:avLst/>
              <a:gdLst>
                <a:gd name="T0" fmla="*/ 127 w 129"/>
                <a:gd name="T1" fmla="*/ 126 h 187"/>
                <a:gd name="T2" fmla="*/ 112 w 129"/>
                <a:gd name="T3" fmla="*/ 119 h 187"/>
                <a:gd name="T4" fmla="*/ 103 w 129"/>
                <a:gd name="T5" fmla="*/ 112 h 187"/>
                <a:gd name="T6" fmla="*/ 102 w 129"/>
                <a:gd name="T7" fmla="*/ 103 h 187"/>
                <a:gd name="T8" fmla="*/ 102 w 129"/>
                <a:gd name="T9" fmla="*/ 90 h 187"/>
                <a:gd name="T10" fmla="*/ 97 w 129"/>
                <a:gd name="T11" fmla="*/ 59 h 187"/>
                <a:gd name="T12" fmla="*/ 89 w 129"/>
                <a:gd name="T13" fmla="*/ 48 h 187"/>
                <a:gd name="T14" fmla="*/ 80 w 129"/>
                <a:gd name="T15" fmla="*/ 42 h 187"/>
                <a:gd name="T16" fmla="*/ 64 w 129"/>
                <a:gd name="T17" fmla="*/ 39 h 187"/>
                <a:gd name="T18" fmla="*/ 57 w 129"/>
                <a:gd name="T19" fmla="*/ 34 h 187"/>
                <a:gd name="T20" fmla="*/ 50 w 129"/>
                <a:gd name="T21" fmla="*/ 24 h 187"/>
                <a:gd name="T22" fmla="*/ 42 w 129"/>
                <a:gd name="T23" fmla="*/ 13 h 187"/>
                <a:gd name="T24" fmla="*/ 38 w 129"/>
                <a:gd name="T25" fmla="*/ 8 h 187"/>
                <a:gd name="T26" fmla="*/ 34 w 129"/>
                <a:gd name="T27" fmla="*/ 4 h 187"/>
                <a:gd name="T28" fmla="*/ 29 w 129"/>
                <a:gd name="T29" fmla="*/ 1 h 187"/>
                <a:gd name="T30" fmla="*/ 23 w 129"/>
                <a:gd name="T31" fmla="*/ 1 h 187"/>
                <a:gd name="T32" fmla="*/ 12 w 129"/>
                <a:gd name="T33" fmla="*/ 3 h 187"/>
                <a:gd name="T34" fmla="*/ 0 w 129"/>
                <a:gd name="T35" fmla="*/ 18 h 187"/>
                <a:gd name="T36" fmla="*/ 0 w 129"/>
                <a:gd name="T37" fmla="*/ 29 h 187"/>
                <a:gd name="T38" fmla="*/ 1 w 129"/>
                <a:gd name="T39" fmla="*/ 34 h 187"/>
                <a:gd name="T40" fmla="*/ 4 w 129"/>
                <a:gd name="T41" fmla="*/ 38 h 187"/>
                <a:gd name="T42" fmla="*/ 8 w 129"/>
                <a:gd name="T43" fmla="*/ 41 h 187"/>
                <a:gd name="T44" fmla="*/ 12 w 129"/>
                <a:gd name="T45" fmla="*/ 44 h 187"/>
                <a:gd name="T46" fmla="*/ 22 w 129"/>
                <a:gd name="T47" fmla="*/ 50 h 187"/>
                <a:gd name="T48" fmla="*/ 29 w 129"/>
                <a:gd name="T49" fmla="*/ 57 h 187"/>
                <a:gd name="T50" fmla="*/ 32 w 129"/>
                <a:gd name="T51" fmla="*/ 64 h 187"/>
                <a:gd name="T52" fmla="*/ 29 w 129"/>
                <a:gd name="T53" fmla="*/ 79 h 187"/>
                <a:gd name="T54" fmla="*/ 31 w 129"/>
                <a:gd name="T55" fmla="*/ 87 h 187"/>
                <a:gd name="T56" fmla="*/ 36 w 129"/>
                <a:gd name="T57" fmla="*/ 96 h 187"/>
                <a:gd name="T58" fmla="*/ 55 w 129"/>
                <a:gd name="T59" fmla="*/ 112 h 187"/>
                <a:gd name="T60" fmla="*/ 64 w 129"/>
                <a:gd name="T61" fmla="*/ 119 h 187"/>
                <a:gd name="T62" fmla="*/ 69 w 129"/>
                <a:gd name="T63" fmla="*/ 125 h 187"/>
                <a:gd name="T64" fmla="*/ 65 w 129"/>
                <a:gd name="T65" fmla="*/ 134 h 187"/>
                <a:gd name="T66" fmla="*/ 56 w 129"/>
                <a:gd name="T67" fmla="*/ 146 h 187"/>
                <a:gd name="T68" fmla="*/ 59 w 129"/>
                <a:gd name="T69" fmla="*/ 152 h 187"/>
                <a:gd name="T70" fmla="*/ 68 w 129"/>
                <a:gd name="T71" fmla="*/ 159 h 187"/>
                <a:gd name="T72" fmla="*/ 81 w 129"/>
                <a:gd name="T73" fmla="*/ 169 h 187"/>
                <a:gd name="T74" fmla="*/ 94 w 129"/>
                <a:gd name="T75" fmla="*/ 183 h 187"/>
                <a:gd name="T76" fmla="*/ 105 w 129"/>
                <a:gd name="T77" fmla="*/ 182 h 187"/>
                <a:gd name="T78" fmla="*/ 115 w 129"/>
                <a:gd name="T79" fmla="*/ 164 h 187"/>
                <a:gd name="T80" fmla="*/ 123 w 129"/>
                <a:gd name="T81" fmla="*/ 148 h 187"/>
                <a:gd name="T82" fmla="*/ 128 w 129"/>
                <a:gd name="T83" fmla="*/ 135 h 187"/>
                <a:gd name="T84" fmla="*/ 127 w 129"/>
                <a:gd name="T85" fmla="*/ 126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9" h="187">
                  <a:moveTo>
                    <a:pt x="127" y="126"/>
                  </a:moveTo>
                  <a:cubicBezTo>
                    <a:pt x="123" y="121"/>
                    <a:pt x="117" y="119"/>
                    <a:pt x="112" y="119"/>
                  </a:cubicBezTo>
                  <a:cubicBezTo>
                    <a:pt x="108" y="118"/>
                    <a:pt x="104" y="117"/>
                    <a:pt x="103" y="112"/>
                  </a:cubicBezTo>
                  <a:cubicBezTo>
                    <a:pt x="102" y="110"/>
                    <a:pt x="102" y="107"/>
                    <a:pt x="102" y="103"/>
                  </a:cubicBezTo>
                  <a:cubicBezTo>
                    <a:pt x="102" y="99"/>
                    <a:pt x="102" y="95"/>
                    <a:pt x="102" y="90"/>
                  </a:cubicBezTo>
                  <a:cubicBezTo>
                    <a:pt x="102" y="80"/>
                    <a:pt x="101" y="69"/>
                    <a:pt x="97" y="59"/>
                  </a:cubicBezTo>
                  <a:cubicBezTo>
                    <a:pt x="94" y="55"/>
                    <a:pt x="92" y="51"/>
                    <a:pt x="89" y="48"/>
                  </a:cubicBezTo>
                  <a:cubicBezTo>
                    <a:pt x="86" y="46"/>
                    <a:pt x="83" y="44"/>
                    <a:pt x="80" y="42"/>
                  </a:cubicBezTo>
                  <a:cubicBezTo>
                    <a:pt x="75" y="40"/>
                    <a:pt x="69" y="39"/>
                    <a:pt x="64" y="39"/>
                  </a:cubicBezTo>
                  <a:cubicBezTo>
                    <a:pt x="61" y="38"/>
                    <a:pt x="59" y="36"/>
                    <a:pt x="57" y="34"/>
                  </a:cubicBezTo>
                  <a:cubicBezTo>
                    <a:pt x="55" y="31"/>
                    <a:pt x="52" y="28"/>
                    <a:pt x="50" y="24"/>
                  </a:cubicBezTo>
                  <a:cubicBezTo>
                    <a:pt x="48" y="20"/>
                    <a:pt x="45" y="17"/>
                    <a:pt x="42" y="13"/>
                  </a:cubicBezTo>
                  <a:cubicBezTo>
                    <a:pt x="41" y="11"/>
                    <a:pt x="40" y="9"/>
                    <a:pt x="38" y="8"/>
                  </a:cubicBezTo>
                  <a:cubicBezTo>
                    <a:pt x="37" y="6"/>
                    <a:pt x="35" y="5"/>
                    <a:pt x="34" y="4"/>
                  </a:cubicBezTo>
                  <a:cubicBezTo>
                    <a:pt x="32" y="3"/>
                    <a:pt x="30" y="2"/>
                    <a:pt x="29" y="1"/>
                  </a:cubicBezTo>
                  <a:cubicBezTo>
                    <a:pt x="27" y="1"/>
                    <a:pt x="25" y="0"/>
                    <a:pt x="23" y="1"/>
                  </a:cubicBezTo>
                  <a:cubicBezTo>
                    <a:pt x="19" y="1"/>
                    <a:pt x="15" y="2"/>
                    <a:pt x="12" y="3"/>
                  </a:cubicBezTo>
                  <a:cubicBezTo>
                    <a:pt x="5" y="5"/>
                    <a:pt x="1" y="11"/>
                    <a:pt x="0" y="18"/>
                  </a:cubicBezTo>
                  <a:cubicBezTo>
                    <a:pt x="0" y="21"/>
                    <a:pt x="0" y="25"/>
                    <a:pt x="0" y="29"/>
                  </a:cubicBezTo>
                  <a:cubicBezTo>
                    <a:pt x="0" y="30"/>
                    <a:pt x="1" y="32"/>
                    <a:pt x="1" y="34"/>
                  </a:cubicBezTo>
                  <a:cubicBezTo>
                    <a:pt x="2" y="35"/>
                    <a:pt x="3" y="37"/>
                    <a:pt x="4" y="38"/>
                  </a:cubicBezTo>
                  <a:cubicBezTo>
                    <a:pt x="5" y="39"/>
                    <a:pt x="6" y="40"/>
                    <a:pt x="8" y="41"/>
                  </a:cubicBezTo>
                  <a:cubicBezTo>
                    <a:pt x="9" y="42"/>
                    <a:pt x="10" y="43"/>
                    <a:pt x="12" y="44"/>
                  </a:cubicBezTo>
                  <a:cubicBezTo>
                    <a:pt x="15" y="46"/>
                    <a:pt x="19" y="48"/>
                    <a:pt x="22" y="50"/>
                  </a:cubicBezTo>
                  <a:cubicBezTo>
                    <a:pt x="25" y="53"/>
                    <a:pt x="27" y="55"/>
                    <a:pt x="29" y="57"/>
                  </a:cubicBezTo>
                  <a:cubicBezTo>
                    <a:pt x="31" y="59"/>
                    <a:pt x="32" y="62"/>
                    <a:pt x="32" y="64"/>
                  </a:cubicBezTo>
                  <a:cubicBezTo>
                    <a:pt x="31" y="69"/>
                    <a:pt x="30" y="74"/>
                    <a:pt x="29" y="79"/>
                  </a:cubicBezTo>
                  <a:cubicBezTo>
                    <a:pt x="29" y="82"/>
                    <a:pt x="30" y="84"/>
                    <a:pt x="31" y="87"/>
                  </a:cubicBezTo>
                  <a:cubicBezTo>
                    <a:pt x="32" y="90"/>
                    <a:pt x="33" y="93"/>
                    <a:pt x="36" y="96"/>
                  </a:cubicBezTo>
                  <a:cubicBezTo>
                    <a:pt x="40" y="102"/>
                    <a:pt x="48" y="107"/>
                    <a:pt x="55" y="112"/>
                  </a:cubicBezTo>
                  <a:cubicBezTo>
                    <a:pt x="58" y="114"/>
                    <a:pt x="61" y="117"/>
                    <a:pt x="64" y="119"/>
                  </a:cubicBezTo>
                  <a:cubicBezTo>
                    <a:pt x="66" y="121"/>
                    <a:pt x="68" y="123"/>
                    <a:pt x="69" y="125"/>
                  </a:cubicBezTo>
                  <a:cubicBezTo>
                    <a:pt x="70" y="129"/>
                    <a:pt x="68" y="131"/>
                    <a:pt x="65" y="134"/>
                  </a:cubicBezTo>
                  <a:cubicBezTo>
                    <a:pt x="61" y="138"/>
                    <a:pt x="57" y="141"/>
                    <a:pt x="56" y="146"/>
                  </a:cubicBezTo>
                  <a:cubicBezTo>
                    <a:pt x="56" y="148"/>
                    <a:pt x="57" y="150"/>
                    <a:pt x="59" y="152"/>
                  </a:cubicBezTo>
                  <a:cubicBezTo>
                    <a:pt x="61" y="154"/>
                    <a:pt x="64" y="157"/>
                    <a:pt x="68" y="159"/>
                  </a:cubicBezTo>
                  <a:cubicBezTo>
                    <a:pt x="72" y="162"/>
                    <a:pt x="76" y="165"/>
                    <a:pt x="81" y="169"/>
                  </a:cubicBezTo>
                  <a:cubicBezTo>
                    <a:pt x="86" y="173"/>
                    <a:pt x="90" y="177"/>
                    <a:pt x="94" y="183"/>
                  </a:cubicBezTo>
                  <a:cubicBezTo>
                    <a:pt x="97" y="187"/>
                    <a:pt x="103" y="187"/>
                    <a:pt x="105" y="182"/>
                  </a:cubicBezTo>
                  <a:cubicBezTo>
                    <a:pt x="108" y="176"/>
                    <a:pt x="112" y="169"/>
                    <a:pt x="115" y="164"/>
                  </a:cubicBezTo>
                  <a:cubicBezTo>
                    <a:pt x="118" y="158"/>
                    <a:pt x="121" y="152"/>
                    <a:pt x="123" y="148"/>
                  </a:cubicBezTo>
                  <a:cubicBezTo>
                    <a:pt x="125" y="143"/>
                    <a:pt x="127" y="138"/>
                    <a:pt x="128" y="135"/>
                  </a:cubicBezTo>
                  <a:cubicBezTo>
                    <a:pt x="129" y="131"/>
                    <a:pt x="128" y="128"/>
                    <a:pt x="127" y="126"/>
                  </a:cubicBezTo>
                  <a:close/>
                </a:path>
              </a:pathLst>
            </a:custGeom>
            <a:solidFill>
              <a:srgbClr val="86D4D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225" name="ïšlîďe"/>
            <p:cNvSpPr/>
            <p:nvPr/>
          </p:nvSpPr>
          <p:spPr bwMode="auto">
            <a:xfrm>
              <a:off x="6256454" y="4727058"/>
              <a:ext cx="271140" cy="572917"/>
            </a:xfrm>
            <a:custGeom>
              <a:avLst/>
              <a:gdLst>
                <a:gd name="T0" fmla="*/ 84 w 85"/>
                <a:gd name="T1" fmla="*/ 180 h 180"/>
                <a:gd name="T2" fmla="*/ 82 w 85"/>
                <a:gd name="T3" fmla="*/ 179 h 180"/>
                <a:gd name="T4" fmla="*/ 82 w 85"/>
                <a:gd name="T5" fmla="*/ 170 h 180"/>
                <a:gd name="T6" fmla="*/ 81 w 85"/>
                <a:gd name="T7" fmla="*/ 160 h 180"/>
                <a:gd name="T8" fmla="*/ 80 w 85"/>
                <a:gd name="T9" fmla="*/ 148 h 180"/>
                <a:gd name="T10" fmla="*/ 60 w 85"/>
                <a:gd name="T11" fmla="*/ 82 h 180"/>
                <a:gd name="T12" fmla="*/ 42 w 85"/>
                <a:gd name="T13" fmla="*/ 50 h 180"/>
                <a:gd name="T14" fmla="*/ 23 w 85"/>
                <a:gd name="T15" fmla="*/ 25 h 180"/>
                <a:gd name="T16" fmla="*/ 7 w 85"/>
                <a:gd name="T17" fmla="*/ 9 h 180"/>
                <a:gd name="T18" fmla="*/ 1 w 85"/>
                <a:gd name="T19" fmla="*/ 3 h 180"/>
                <a:gd name="T20" fmla="*/ 1 w 85"/>
                <a:gd name="T21" fmla="*/ 1 h 180"/>
                <a:gd name="T22" fmla="*/ 3 w 85"/>
                <a:gd name="T23" fmla="*/ 1 h 180"/>
                <a:gd name="T24" fmla="*/ 9 w 85"/>
                <a:gd name="T25" fmla="*/ 7 h 180"/>
                <a:gd name="T26" fmla="*/ 25 w 85"/>
                <a:gd name="T27" fmla="*/ 23 h 180"/>
                <a:gd name="T28" fmla="*/ 45 w 85"/>
                <a:gd name="T29" fmla="*/ 49 h 180"/>
                <a:gd name="T30" fmla="*/ 63 w 85"/>
                <a:gd name="T31" fmla="*/ 81 h 180"/>
                <a:gd name="T32" fmla="*/ 83 w 85"/>
                <a:gd name="T33" fmla="*/ 147 h 180"/>
                <a:gd name="T34" fmla="*/ 84 w 85"/>
                <a:gd name="T35" fmla="*/ 160 h 180"/>
                <a:gd name="T36" fmla="*/ 85 w 85"/>
                <a:gd name="T37" fmla="*/ 170 h 180"/>
                <a:gd name="T38" fmla="*/ 85 w 85"/>
                <a:gd name="T39" fmla="*/ 179 h 180"/>
                <a:gd name="T40" fmla="*/ 84 w 85"/>
                <a:gd name="T41" fmla="*/ 180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5" h="180">
                  <a:moveTo>
                    <a:pt x="84" y="180"/>
                  </a:moveTo>
                  <a:cubicBezTo>
                    <a:pt x="83" y="180"/>
                    <a:pt x="82" y="180"/>
                    <a:pt x="82" y="179"/>
                  </a:cubicBezTo>
                  <a:cubicBezTo>
                    <a:pt x="82" y="179"/>
                    <a:pt x="82" y="176"/>
                    <a:pt x="82" y="170"/>
                  </a:cubicBezTo>
                  <a:cubicBezTo>
                    <a:pt x="82" y="167"/>
                    <a:pt x="82" y="164"/>
                    <a:pt x="81" y="160"/>
                  </a:cubicBezTo>
                  <a:cubicBezTo>
                    <a:pt x="81" y="157"/>
                    <a:pt x="80" y="152"/>
                    <a:pt x="80" y="148"/>
                  </a:cubicBezTo>
                  <a:cubicBezTo>
                    <a:pt x="77" y="129"/>
                    <a:pt x="71" y="105"/>
                    <a:pt x="60" y="82"/>
                  </a:cubicBezTo>
                  <a:cubicBezTo>
                    <a:pt x="55" y="71"/>
                    <a:pt x="48" y="60"/>
                    <a:pt x="42" y="50"/>
                  </a:cubicBezTo>
                  <a:cubicBezTo>
                    <a:pt x="36" y="41"/>
                    <a:pt x="29" y="32"/>
                    <a:pt x="23" y="25"/>
                  </a:cubicBezTo>
                  <a:cubicBezTo>
                    <a:pt x="17" y="18"/>
                    <a:pt x="11" y="13"/>
                    <a:pt x="7" y="9"/>
                  </a:cubicBezTo>
                  <a:cubicBezTo>
                    <a:pt x="3" y="5"/>
                    <a:pt x="1" y="3"/>
                    <a:pt x="1" y="3"/>
                  </a:cubicBezTo>
                  <a:cubicBezTo>
                    <a:pt x="0" y="2"/>
                    <a:pt x="0" y="2"/>
                    <a:pt x="1" y="1"/>
                  </a:cubicBezTo>
                  <a:cubicBezTo>
                    <a:pt x="1" y="0"/>
                    <a:pt x="2" y="0"/>
                    <a:pt x="3" y="1"/>
                  </a:cubicBezTo>
                  <a:cubicBezTo>
                    <a:pt x="3" y="1"/>
                    <a:pt x="5" y="3"/>
                    <a:pt x="9" y="7"/>
                  </a:cubicBezTo>
                  <a:cubicBezTo>
                    <a:pt x="13" y="10"/>
                    <a:pt x="19" y="16"/>
                    <a:pt x="25" y="23"/>
                  </a:cubicBezTo>
                  <a:cubicBezTo>
                    <a:pt x="31" y="30"/>
                    <a:pt x="38" y="39"/>
                    <a:pt x="45" y="49"/>
                  </a:cubicBezTo>
                  <a:cubicBezTo>
                    <a:pt x="51" y="59"/>
                    <a:pt x="57" y="70"/>
                    <a:pt x="63" y="81"/>
                  </a:cubicBezTo>
                  <a:cubicBezTo>
                    <a:pt x="74" y="104"/>
                    <a:pt x="80" y="129"/>
                    <a:pt x="83" y="147"/>
                  </a:cubicBezTo>
                  <a:cubicBezTo>
                    <a:pt x="83" y="152"/>
                    <a:pt x="84" y="156"/>
                    <a:pt x="84" y="160"/>
                  </a:cubicBezTo>
                  <a:cubicBezTo>
                    <a:pt x="84" y="164"/>
                    <a:pt x="85" y="167"/>
                    <a:pt x="85" y="170"/>
                  </a:cubicBezTo>
                  <a:cubicBezTo>
                    <a:pt x="85" y="176"/>
                    <a:pt x="85" y="179"/>
                    <a:pt x="85" y="179"/>
                  </a:cubicBezTo>
                  <a:cubicBezTo>
                    <a:pt x="85" y="180"/>
                    <a:pt x="85" y="180"/>
                    <a:pt x="84" y="18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226" name="ïs1ïde"/>
            <p:cNvSpPr/>
            <p:nvPr/>
          </p:nvSpPr>
          <p:spPr bwMode="auto">
            <a:xfrm>
              <a:off x="6406576" y="4406899"/>
              <a:ext cx="347733" cy="842524"/>
            </a:xfrm>
            <a:custGeom>
              <a:avLst/>
              <a:gdLst>
                <a:gd name="T0" fmla="*/ 75 w 109"/>
                <a:gd name="T1" fmla="*/ 198 h 265"/>
                <a:gd name="T2" fmla="*/ 64 w 109"/>
                <a:gd name="T3" fmla="*/ 185 h 265"/>
                <a:gd name="T4" fmla="*/ 57 w 109"/>
                <a:gd name="T5" fmla="*/ 174 h 265"/>
                <a:gd name="T6" fmla="*/ 61 w 109"/>
                <a:gd name="T7" fmla="*/ 165 h 265"/>
                <a:gd name="T8" fmla="*/ 69 w 109"/>
                <a:gd name="T9" fmla="*/ 152 h 265"/>
                <a:gd name="T10" fmla="*/ 85 w 109"/>
                <a:gd name="T11" fmla="*/ 123 h 265"/>
                <a:gd name="T12" fmla="*/ 88 w 109"/>
                <a:gd name="T13" fmla="*/ 109 h 265"/>
                <a:gd name="T14" fmla="*/ 88 w 109"/>
                <a:gd name="T15" fmla="*/ 98 h 265"/>
                <a:gd name="T16" fmla="*/ 82 w 109"/>
                <a:gd name="T17" fmla="*/ 81 h 265"/>
                <a:gd name="T18" fmla="*/ 83 w 109"/>
                <a:gd name="T19" fmla="*/ 72 h 265"/>
                <a:gd name="T20" fmla="*/ 90 w 109"/>
                <a:gd name="T21" fmla="*/ 60 h 265"/>
                <a:gd name="T22" fmla="*/ 99 w 109"/>
                <a:gd name="T23" fmla="*/ 47 h 265"/>
                <a:gd name="T24" fmla="*/ 103 w 109"/>
                <a:gd name="T25" fmla="*/ 41 h 265"/>
                <a:gd name="T26" fmla="*/ 106 w 109"/>
                <a:gd name="T27" fmla="*/ 35 h 265"/>
                <a:gd name="T28" fmla="*/ 108 w 109"/>
                <a:gd name="T29" fmla="*/ 29 h 265"/>
                <a:gd name="T30" fmla="*/ 108 w 109"/>
                <a:gd name="T31" fmla="*/ 22 h 265"/>
                <a:gd name="T32" fmla="*/ 105 w 109"/>
                <a:gd name="T33" fmla="*/ 10 h 265"/>
                <a:gd name="T34" fmla="*/ 90 w 109"/>
                <a:gd name="T35" fmla="*/ 0 h 265"/>
                <a:gd name="T36" fmla="*/ 78 w 109"/>
                <a:gd name="T37" fmla="*/ 4 h 265"/>
                <a:gd name="T38" fmla="*/ 72 w 109"/>
                <a:gd name="T39" fmla="*/ 7 h 265"/>
                <a:gd name="T40" fmla="*/ 67 w 109"/>
                <a:gd name="T41" fmla="*/ 13 h 265"/>
                <a:gd name="T42" fmla="*/ 63 w 109"/>
                <a:gd name="T43" fmla="*/ 19 h 265"/>
                <a:gd name="T44" fmla="*/ 60 w 109"/>
                <a:gd name="T45" fmla="*/ 27 h 265"/>
                <a:gd name="T46" fmla="*/ 55 w 109"/>
                <a:gd name="T47" fmla="*/ 44 h 265"/>
                <a:gd name="T48" fmla="*/ 50 w 109"/>
                <a:gd name="T49" fmla="*/ 58 h 265"/>
                <a:gd name="T50" fmla="*/ 44 w 109"/>
                <a:gd name="T51" fmla="*/ 67 h 265"/>
                <a:gd name="T52" fmla="*/ 28 w 109"/>
                <a:gd name="T53" fmla="*/ 78 h 265"/>
                <a:gd name="T54" fmla="*/ 21 w 109"/>
                <a:gd name="T55" fmla="*/ 89 h 265"/>
                <a:gd name="T56" fmla="*/ 16 w 109"/>
                <a:gd name="T57" fmla="*/ 105 h 265"/>
                <a:gd name="T58" fmla="*/ 17 w 109"/>
                <a:gd name="T59" fmla="*/ 143 h 265"/>
                <a:gd name="T60" fmla="*/ 21 w 109"/>
                <a:gd name="T61" fmla="*/ 159 h 265"/>
                <a:gd name="T62" fmla="*/ 22 w 109"/>
                <a:gd name="T63" fmla="*/ 171 h 265"/>
                <a:gd name="T64" fmla="*/ 14 w 109"/>
                <a:gd name="T65" fmla="*/ 182 h 265"/>
                <a:gd name="T66" fmla="*/ 1 w 109"/>
                <a:gd name="T67" fmla="*/ 195 h 265"/>
                <a:gd name="T68" fmla="*/ 2 w 109"/>
                <a:gd name="T69" fmla="*/ 206 h 265"/>
                <a:gd name="T70" fmla="*/ 9 w 109"/>
                <a:gd name="T71" fmla="*/ 221 h 265"/>
                <a:gd name="T72" fmla="*/ 21 w 109"/>
                <a:gd name="T73" fmla="*/ 238 h 265"/>
                <a:gd name="T74" fmla="*/ 35 w 109"/>
                <a:gd name="T75" fmla="*/ 259 h 265"/>
                <a:gd name="T76" fmla="*/ 46 w 109"/>
                <a:gd name="T77" fmla="*/ 258 h 265"/>
                <a:gd name="T78" fmla="*/ 55 w 109"/>
                <a:gd name="T79" fmla="*/ 236 h 265"/>
                <a:gd name="T80" fmla="*/ 66 w 109"/>
                <a:gd name="T81" fmla="*/ 219 h 265"/>
                <a:gd name="T82" fmla="*/ 73 w 109"/>
                <a:gd name="T83" fmla="*/ 207 h 265"/>
                <a:gd name="T84" fmla="*/ 75 w 109"/>
                <a:gd name="T85" fmla="*/ 198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9" h="265">
                  <a:moveTo>
                    <a:pt x="75" y="198"/>
                  </a:moveTo>
                  <a:cubicBezTo>
                    <a:pt x="72" y="192"/>
                    <a:pt x="68" y="188"/>
                    <a:pt x="64" y="185"/>
                  </a:cubicBezTo>
                  <a:cubicBezTo>
                    <a:pt x="60" y="182"/>
                    <a:pt x="57" y="180"/>
                    <a:pt x="57" y="174"/>
                  </a:cubicBezTo>
                  <a:cubicBezTo>
                    <a:pt x="58" y="172"/>
                    <a:pt x="59" y="168"/>
                    <a:pt x="61" y="165"/>
                  </a:cubicBezTo>
                  <a:cubicBezTo>
                    <a:pt x="63" y="161"/>
                    <a:pt x="66" y="157"/>
                    <a:pt x="69" y="152"/>
                  </a:cubicBezTo>
                  <a:cubicBezTo>
                    <a:pt x="75" y="143"/>
                    <a:pt x="81" y="133"/>
                    <a:pt x="85" y="123"/>
                  </a:cubicBezTo>
                  <a:cubicBezTo>
                    <a:pt x="87" y="118"/>
                    <a:pt x="88" y="113"/>
                    <a:pt x="88" y="109"/>
                  </a:cubicBezTo>
                  <a:cubicBezTo>
                    <a:pt x="89" y="105"/>
                    <a:pt x="88" y="102"/>
                    <a:pt x="88" y="98"/>
                  </a:cubicBezTo>
                  <a:cubicBezTo>
                    <a:pt x="86" y="92"/>
                    <a:pt x="84" y="86"/>
                    <a:pt x="82" y="81"/>
                  </a:cubicBezTo>
                  <a:cubicBezTo>
                    <a:pt x="81" y="79"/>
                    <a:pt x="82" y="75"/>
                    <a:pt x="83" y="72"/>
                  </a:cubicBezTo>
                  <a:cubicBezTo>
                    <a:pt x="85" y="68"/>
                    <a:pt x="88" y="64"/>
                    <a:pt x="90" y="60"/>
                  </a:cubicBezTo>
                  <a:cubicBezTo>
                    <a:pt x="93" y="55"/>
                    <a:pt x="96" y="51"/>
                    <a:pt x="99" y="47"/>
                  </a:cubicBezTo>
                  <a:cubicBezTo>
                    <a:pt x="100" y="45"/>
                    <a:pt x="102" y="43"/>
                    <a:pt x="103" y="41"/>
                  </a:cubicBezTo>
                  <a:cubicBezTo>
                    <a:pt x="104" y="39"/>
                    <a:pt x="106" y="37"/>
                    <a:pt x="106" y="35"/>
                  </a:cubicBezTo>
                  <a:cubicBezTo>
                    <a:pt x="107" y="33"/>
                    <a:pt x="108" y="31"/>
                    <a:pt x="108" y="29"/>
                  </a:cubicBezTo>
                  <a:cubicBezTo>
                    <a:pt x="109" y="26"/>
                    <a:pt x="109" y="24"/>
                    <a:pt x="108" y="22"/>
                  </a:cubicBezTo>
                  <a:cubicBezTo>
                    <a:pt x="108" y="18"/>
                    <a:pt x="107" y="14"/>
                    <a:pt x="105" y="10"/>
                  </a:cubicBezTo>
                  <a:cubicBezTo>
                    <a:pt x="103" y="4"/>
                    <a:pt x="97" y="0"/>
                    <a:pt x="90" y="0"/>
                  </a:cubicBezTo>
                  <a:cubicBezTo>
                    <a:pt x="86" y="1"/>
                    <a:pt x="82" y="2"/>
                    <a:pt x="78" y="4"/>
                  </a:cubicBezTo>
                  <a:cubicBezTo>
                    <a:pt x="76" y="5"/>
                    <a:pt x="73" y="6"/>
                    <a:pt x="72" y="7"/>
                  </a:cubicBezTo>
                  <a:cubicBezTo>
                    <a:pt x="70" y="9"/>
                    <a:pt x="68" y="11"/>
                    <a:pt x="67" y="13"/>
                  </a:cubicBezTo>
                  <a:cubicBezTo>
                    <a:pt x="65" y="15"/>
                    <a:pt x="64" y="17"/>
                    <a:pt x="63" y="19"/>
                  </a:cubicBezTo>
                  <a:cubicBezTo>
                    <a:pt x="62" y="22"/>
                    <a:pt x="61" y="24"/>
                    <a:pt x="60" y="27"/>
                  </a:cubicBezTo>
                  <a:cubicBezTo>
                    <a:pt x="58" y="33"/>
                    <a:pt x="56" y="38"/>
                    <a:pt x="55" y="44"/>
                  </a:cubicBezTo>
                  <a:cubicBezTo>
                    <a:pt x="53" y="49"/>
                    <a:pt x="52" y="54"/>
                    <a:pt x="50" y="58"/>
                  </a:cubicBezTo>
                  <a:cubicBezTo>
                    <a:pt x="48" y="62"/>
                    <a:pt x="47" y="65"/>
                    <a:pt x="44" y="67"/>
                  </a:cubicBezTo>
                  <a:cubicBezTo>
                    <a:pt x="39" y="70"/>
                    <a:pt x="33" y="73"/>
                    <a:pt x="28" y="78"/>
                  </a:cubicBezTo>
                  <a:cubicBezTo>
                    <a:pt x="26" y="81"/>
                    <a:pt x="23" y="85"/>
                    <a:pt x="21" y="89"/>
                  </a:cubicBezTo>
                  <a:cubicBezTo>
                    <a:pt x="19" y="93"/>
                    <a:pt x="17" y="98"/>
                    <a:pt x="16" y="105"/>
                  </a:cubicBezTo>
                  <a:cubicBezTo>
                    <a:pt x="14" y="118"/>
                    <a:pt x="15" y="132"/>
                    <a:pt x="17" y="143"/>
                  </a:cubicBezTo>
                  <a:cubicBezTo>
                    <a:pt x="18" y="149"/>
                    <a:pt x="20" y="155"/>
                    <a:pt x="21" y="159"/>
                  </a:cubicBezTo>
                  <a:cubicBezTo>
                    <a:pt x="22" y="164"/>
                    <a:pt x="22" y="168"/>
                    <a:pt x="22" y="171"/>
                  </a:cubicBezTo>
                  <a:cubicBezTo>
                    <a:pt x="22" y="177"/>
                    <a:pt x="18" y="179"/>
                    <a:pt x="14" y="182"/>
                  </a:cubicBezTo>
                  <a:cubicBezTo>
                    <a:pt x="9" y="184"/>
                    <a:pt x="4" y="187"/>
                    <a:pt x="1" y="195"/>
                  </a:cubicBezTo>
                  <a:cubicBezTo>
                    <a:pt x="0" y="198"/>
                    <a:pt x="0" y="202"/>
                    <a:pt x="2" y="206"/>
                  </a:cubicBezTo>
                  <a:cubicBezTo>
                    <a:pt x="3" y="210"/>
                    <a:pt x="6" y="215"/>
                    <a:pt x="9" y="221"/>
                  </a:cubicBezTo>
                  <a:cubicBezTo>
                    <a:pt x="12" y="226"/>
                    <a:pt x="17" y="232"/>
                    <a:pt x="21" y="238"/>
                  </a:cubicBezTo>
                  <a:cubicBezTo>
                    <a:pt x="25" y="245"/>
                    <a:pt x="30" y="252"/>
                    <a:pt x="35" y="259"/>
                  </a:cubicBezTo>
                  <a:cubicBezTo>
                    <a:pt x="38" y="265"/>
                    <a:pt x="44" y="264"/>
                    <a:pt x="46" y="258"/>
                  </a:cubicBezTo>
                  <a:cubicBezTo>
                    <a:pt x="49" y="250"/>
                    <a:pt x="52" y="242"/>
                    <a:pt x="55" y="236"/>
                  </a:cubicBezTo>
                  <a:cubicBezTo>
                    <a:pt x="59" y="230"/>
                    <a:pt x="62" y="224"/>
                    <a:pt x="66" y="219"/>
                  </a:cubicBezTo>
                  <a:cubicBezTo>
                    <a:pt x="69" y="215"/>
                    <a:pt x="72" y="211"/>
                    <a:pt x="73" y="207"/>
                  </a:cubicBezTo>
                  <a:cubicBezTo>
                    <a:pt x="75" y="204"/>
                    <a:pt x="76" y="201"/>
                    <a:pt x="75" y="198"/>
                  </a:cubicBezTo>
                  <a:close/>
                </a:path>
              </a:pathLst>
            </a:custGeom>
            <a:solidFill>
              <a:srgbClr val="F3CE8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227" name="iśḷíḋé"/>
            <p:cNvSpPr/>
            <p:nvPr/>
          </p:nvSpPr>
          <p:spPr bwMode="auto">
            <a:xfrm>
              <a:off x="6518402" y="4475833"/>
              <a:ext cx="168505" cy="821078"/>
            </a:xfrm>
            <a:custGeom>
              <a:avLst/>
              <a:gdLst>
                <a:gd name="T0" fmla="*/ 8 w 53"/>
                <a:gd name="T1" fmla="*/ 258 h 258"/>
                <a:gd name="T2" fmla="*/ 7 w 53"/>
                <a:gd name="T3" fmla="*/ 257 h 258"/>
                <a:gd name="T4" fmla="*/ 5 w 53"/>
                <a:gd name="T5" fmla="*/ 245 h 258"/>
                <a:gd name="T6" fmla="*/ 4 w 53"/>
                <a:gd name="T7" fmla="*/ 239 h 258"/>
                <a:gd name="T8" fmla="*/ 3 w 53"/>
                <a:gd name="T9" fmla="*/ 232 h 258"/>
                <a:gd name="T10" fmla="*/ 2 w 53"/>
                <a:gd name="T11" fmla="*/ 216 h 258"/>
                <a:gd name="T12" fmla="*/ 7 w 53"/>
                <a:gd name="T13" fmla="*/ 125 h 258"/>
                <a:gd name="T14" fmla="*/ 18 w 53"/>
                <a:gd name="T15" fmla="*/ 78 h 258"/>
                <a:gd name="T16" fmla="*/ 32 w 53"/>
                <a:gd name="T17" fmla="*/ 38 h 258"/>
                <a:gd name="T18" fmla="*/ 45 w 53"/>
                <a:gd name="T19" fmla="*/ 11 h 258"/>
                <a:gd name="T20" fmla="*/ 50 w 53"/>
                <a:gd name="T21" fmla="*/ 1 h 258"/>
                <a:gd name="T22" fmla="*/ 53 w 53"/>
                <a:gd name="T23" fmla="*/ 0 h 258"/>
                <a:gd name="T24" fmla="*/ 53 w 53"/>
                <a:gd name="T25" fmla="*/ 3 h 258"/>
                <a:gd name="T26" fmla="*/ 47 w 53"/>
                <a:gd name="T27" fmla="*/ 13 h 258"/>
                <a:gd name="T28" fmla="*/ 35 w 53"/>
                <a:gd name="T29" fmla="*/ 39 h 258"/>
                <a:gd name="T30" fmla="*/ 21 w 53"/>
                <a:gd name="T31" fmla="*/ 79 h 258"/>
                <a:gd name="T32" fmla="*/ 10 w 53"/>
                <a:gd name="T33" fmla="*/ 126 h 258"/>
                <a:gd name="T34" fmla="*/ 5 w 53"/>
                <a:gd name="T35" fmla="*/ 215 h 258"/>
                <a:gd name="T36" fmla="*/ 6 w 53"/>
                <a:gd name="T37" fmla="*/ 232 h 258"/>
                <a:gd name="T38" fmla="*/ 7 w 53"/>
                <a:gd name="T39" fmla="*/ 239 h 258"/>
                <a:gd name="T40" fmla="*/ 8 w 53"/>
                <a:gd name="T41" fmla="*/ 245 h 258"/>
                <a:gd name="T42" fmla="*/ 10 w 53"/>
                <a:gd name="T43" fmla="*/ 256 h 258"/>
                <a:gd name="T44" fmla="*/ 8 w 53"/>
                <a:gd name="T45" fmla="*/ 258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3" h="258">
                  <a:moveTo>
                    <a:pt x="8" y="258"/>
                  </a:moveTo>
                  <a:cubicBezTo>
                    <a:pt x="8" y="258"/>
                    <a:pt x="7" y="258"/>
                    <a:pt x="7" y="257"/>
                  </a:cubicBezTo>
                  <a:cubicBezTo>
                    <a:pt x="7" y="257"/>
                    <a:pt x="6" y="253"/>
                    <a:pt x="5" y="245"/>
                  </a:cubicBezTo>
                  <a:cubicBezTo>
                    <a:pt x="5" y="244"/>
                    <a:pt x="4" y="242"/>
                    <a:pt x="4" y="239"/>
                  </a:cubicBezTo>
                  <a:cubicBezTo>
                    <a:pt x="4" y="237"/>
                    <a:pt x="4" y="235"/>
                    <a:pt x="3" y="232"/>
                  </a:cubicBezTo>
                  <a:cubicBezTo>
                    <a:pt x="3" y="227"/>
                    <a:pt x="2" y="222"/>
                    <a:pt x="2" y="216"/>
                  </a:cubicBezTo>
                  <a:cubicBezTo>
                    <a:pt x="0" y="191"/>
                    <a:pt x="1" y="158"/>
                    <a:pt x="7" y="125"/>
                  </a:cubicBezTo>
                  <a:cubicBezTo>
                    <a:pt x="9" y="109"/>
                    <a:pt x="14" y="93"/>
                    <a:pt x="18" y="78"/>
                  </a:cubicBezTo>
                  <a:cubicBezTo>
                    <a:pt x="22" y="63"/>
                    <a:pt x="27" y="50"/>
                    <a:pt x="32" y="38"/>
                  </a:cubicBezTo>
                  <a:cubicBezTo>
                    <a:pt x="37" y="27"/>
                    <a:pt x="42" y="18"/>
                    <a:pt x="45" y="11"/>
                  </a:cubicBezTo>
                  <a:cubicBezTo>
                    <a:pt x="48" y="5"/>
                    <a:pt x="50" y="1"/>
                    <a:pt x="50" y="1"/>
                  </a:cubicBezTo>
                  <a:cubicBezTo>
                    <a:pt x="51" y="0"/>
                    <a:pt x="52" y="0"/>
                    <a:pt x="53" y="0"/>
                  </a:cubicBezTo>
                  <a:cubicBezTo>
                    <a:pt x="53" y="1"/>
                    <a:pt x="53" y="2"/>
                    <a:pt x="53" y="3"/>
                  </a:cubicBezTo>
                  <a:cubicBezTo>
                    <a:pt x="53" y="3"/>
                    <a:pt x="51" y="6"/>
                    <a:pt x="47" y="13"/>
                  </a:cubicBezTo>
                  <a:cubicBezTo>
                    <a:pt x="44" y="19"/>
                    <a:pt x="40" y="28"/>
                    <a:pt x="35" y="39"/>
                  </a:cubicBezTo>
                  <a:cubicBezTo>
                    <a:pt x="30" y="51"/>
                    <a:pt x="25" y="64"/>
                    <a:pt x="21" y="79"/>
                  </a:cubicBezTo>
                  <a:cubicBezTo>
                    <a:pt x="16" y="94"/>
                    <a:pt x="12" y="109"/>
                    <a:pt x="10" y="126"/>
                  </a:cubicBezTo>
                  <a:cubicBezTo>
                    <a:pt x="4" y="158"/>
                    <a:pt x="3" y="191"/>
                    <a:pt x="5" y="215"/>
                  </a:cubicBezTo>
                  <a:cubicBezTo>
                    <a:pt x="5" y="222"/>
                    <a:pt x="6" y="227"/>
                    <a:pt x="6" y="232"/>
                  </a:cubicBezTo>
                  <a:cubicBezTo>
                    <a:pt x="7" y="235"/>
                    <a:pt x="7" y="237"/>
                    <a:pt x="7" y="239"/>
                  </a:cubicBezTo>
                  <a:cubicBezTo>
                    <a:pt x="7" y="241"/>
                    <a:pt x="8" y="243"/>
                    <a:pt x="8" y="245"/>
                  </a:cubicBezTo>
                  <a:cubicBezTo>
                    <a:pt x="9" y="252"/>
                    <a:pt x="10" y="256"/>
                    <a:pt x="10" y="256"/>
                  </a:cubicBezTo>
                  <a:cubicBezTo>
                    <a:pt x="10" y="257"/>
                    <a:pt x="9" y="258"/>
                    <a:pt x="8" y="25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228" name="íšlïḍe"/>
            <p:cNvSpPr/>
            <p:nvPr/>
          </p:nvSpPr>
          <p:spPr bwMode="auto">
            <a:xfrm>
              <a:off x="10917910" y="5290784"/>
              <a:ext cx="424326" cy="419730"/>
            </a:xfrm>
            <a:custGeom>
              <a:avLst/>
              <a:gdLst>
                <a:gd name="T0" fmla="*/ 249 w 277"/>
                <a:gd name="T1" fmla="*/ 274 h 274"/>
                <a:gd name="T2" fmla="*/ 29 w 277"/>
                <a:gd name="T3" fmla="*/ 274 h 274"/>
                <a:gd name="T4" fmla="*/ 0 w 277"/>
                <a:gd name="T5" fmla="*/ 0 h 274"/>
                <a:gd name="T6" fmla="*/ 277 w 277"/>
                <a:gd name="T7" fmla="*/ 0 h 274"/>
                <a:gd name="T8" fmla="*/ 249 w 277"/>
                <a:gd name="T9" fmla="*/ 274 h 274"/>
              </a:gdLst>
              <a:ahLst/>
              <a:cxnLst>
                <a:cxn ang="0">
                  <a:pos x="T0" y="T1"/>
                </a:cxn>
                <a:cxn ang="0">
                  <a:pos x="T2" y="T3"/>
                </a:cxn>
                <a:cxn ang="0">
                  <a:pos x="T4" y="T5"/>
                </a:cxn>
                <a:cxn ang="0">
                  <a:pos x="T6" y="T7"/>
                </a:cxn>
                <a:cxn ang="0">
                  <a:pos x="T8" y="T9"/>
                </a:cxn>
              </a:cxnLst>
              <a:rect l="0" t="0" r="r" b="b"/>
              <a:pathLst>
                <a:path w="277" h="274">
                  <a:moveTo>
                    <a:pt x="249" y="274"/>
                  </a:moveTo>
                  <a:lnTo>
                    <a:pt x="29" y="274"/>
                  </a:lnTo>
                  <a:lnTo>
                    <a:pt x="0" y="0"/>
                  </a:lnTo>
                  <a:lnTo>
                    <a:pt x="277" y="0"/>
                  </a:lnTo>
                  <a:lnTo>
                    <a:pt x="249" y="274"/>
                  </a:lnTo>
                  <a:close/>
                </a:path>
              </a:pathLst>
            </a:custGeom>
            <a:solidFill>
              <a:srgbClr val="F0F1F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229" name="îṩḻiḍê"/>
            <p:cNvSpPr/>
            <p:nvPr/>
          </p:nvSpPr>
          <p:spPr bwMode="auto">
            <a:xfrm>
              <a:off x="10917910" y="5249423"/>
              <a:ext cx="424326" cy="82721"/>
            </a:xfrm>
            <a:prstGeom prst="ellipse">
              <a:avLst/>
            </a:prstGeom>
            <a:solidFill>
              <a:srgbClr val="F0F1F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230" name="ïṥ1íḑe"/>
            <p:cNvSpPr/>
            <p:nvPr/>
          </p:nvSpPr>
          <p:spPr bwMode="auto">
            <a:xfrm>
              <a:off x="10947016" y="5252487"/>
              <a:ext cx="369179" cy="76593"/>
            </a:xfrm>
            <a:prstGeom prst="ellipse">
              <a:avLst/>
            </a:prstGeom>
            <a:solidFill>
              <a:srgbClr val="1E234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231" name="iṣļíḋè"/>
            <p:cNvSpPr/>
            <p:nvPr/>
          </p:nvSpPr>
          <p:spPr bwMode="auto">
            <a:xfrm>
              <a:off x="10962335" y="5669153"/>
              <a:ext cx="337010" cy="82721"/>
            </a:xfrm>
            <a:prstGeom prst="ellipse">
              <a:avLst/>
            </a:prstGeom>
            <a:solidFill>
              <a:srgbClr val="F0F1F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232" name="ïś1ïḓé"/>
            <p:cNvSpPr/>
            <p:nvPr/>
          </p:nvSpPr>
          <p:spPr bwMode="auto">
            <a:xfrm>
              <a:off x="11115521" y="4664252"/>
              <a:ext cx="528493" cy="594363"/>
            </a:xfrm>
            <a:custGeom>
              <a:avLst/>
              <a:gdLst>
                <a:gd name="T0" fmla="*/ 69 w 166"/>
                <a:gd name="T1" fmla="*/ 151 h 187"/>
                <a:gd name="T2" fmla="*/ 64 w 166"/>
                <a:gd name="T3" fmla="*/ 136 h 187"/>
                <a:gd name="T4" fmla="*/ 62 w 166"/>
                <a:gd name="T5" fmla="*/ 125 h 187"/>
                <a:gd name="T6" fmla="*/ 70 w 166"/>
                <a:gd name="T7" fmla="*/ 119 h 187"/>
                <a:gd name="T8" fmla="*/ 81 w 166"/>
                <a:gd name="T9" fmla="*/ 113 h 187"/>
                <a:gd name="T10" fmla="*/ 106 w 166"/>
                <a:gd name="T11" fmla="*/ 99 h 187"/>
                <a:gd name="T12" fmla="*/ 113 w 166"/>
                <a:gd name="T13" fmla="*/ 90 h 187"/>
                <a:gd name="T14" fmla="*/ 117 w 166"/>
                <a:gd name="T15" fmla="*/ 81 h 187"/>
                <a:gd name="T16" fmla="*/ 119 w 166"/>
                <a:gd name="T17" fmla="*/ 65 h 187"/>
                <a:gd name="T18" fmla="*/ 124 w 166"/>
                <a:gd name="T19" fmla="*/ 58 h 187"/>
                <a:gd name="T20" fmla="*/ 134 w 166"/>
                <a:gd name="T21" fmla="*/ 52 h 187"/>
                <a:gd name="T22" fmla="*/ 146 w 166"/>
                <a:gd name="T23" fmla="*/ 46 h 187"/>
                <a:gd name="T24" fmla="*/ 156 w 166"/>
                <a:gd name="T25" fmla="*/ 41 h 187"/>
                <a:gd name="T26" fmla="*/ 160 w 166"/>
                <a:gd name="T27" fmla="*/ 36 h 187"/>
                <a:gd name="T28" fmla="*/ 163 w 166"/>
                <a:gd name="T29" fmla="*/ 31 h 187"/>
                <a:gd name="T30" fmla="*/ 165 w 166"/>
                <a:gd name="T31" fmla="*/ 20 h 187"/>
                <a:gd name="T32" fmla="*/ 156 w 166"/>
                <a:gd name="T33" fmla="*/ 4 h 187"/>
                <a:gd name="T34" fmla="*/ 145 w 166"/>
                <a:gd name="T35" fmla="*/ 0 h 187"/>
                <a:gd name="T36" fmla="*/ 139 w 166"/>
                <a:gd name="T37" fmla="*/ 0 h 187"/>
                <a:gd name="T38" fmla="*/ 133 w 166"/>
                <a:gd name="T39" fmla="*/ 2 h 187"/>
                <a:gd name="T40" fmla="*/ 121 w 166"/>
                <a:gd name="T41" fmla="*/ 10 h 187"/>
                <a:gd name="T42" fmla="*/ 111 w 166"/>
                <a:gd name="T43" fmla="*/ 21 h 187"/>
                <a:gd name="T44" fmla="*/ 101 w 166"/>
                <a:gd name="T45" fmla="*/ 30 h 187"/>
                <a:gd name="T46" fmla="*/ 93 w 166"/>
                <a:gd name="T47" fmla="*/ 34 h 187"/>
                <a:gd name="T48" fmla="*/ 75 w 166"/>
                <a:gd name="T49" fmla="*/ 35 h 187"/>
                <a:gd name="T50" fmla="*/ 64 w 166"/>
                <a:gd name="T51" fmla="*/ 40 h 187"/>
                <a:gd name="T52" fmla="*/ 53 w 166"/>
                <a:gd name="T53" fmla="*/ 50 h 187"/>
                <a:gd name="T54" fmla="*/ 39 w 166"/>
                <a:gd name="T55" fmla="*/ 82 h 187"/>
                <a:gd name="T56" fmla="*/ 36 w 166"/>
                <a:gd name="T57" fmla="*/ 96 h 187"/>
                <a:gd name="T58" fmla="*/ 33 w 166"/>
                <a:gd name="T59" fmla="*/ 105 h 187"/>
                <a:gd name="T60" fmla="*/ 21 w 166"/>
                <a:gd name="T61" fmla="*/ 110 h 187"/>
                <a:gd name="T62" fmla="*/ 5 w 166"/>
                <a:gd name="T63" fmla="*/ 115 h 187"/>
                <a:gd name="T64" fmla="*/ 1 w 166"/>
                <a:gd name="T65" fmla="*/ 124 h 187"/>
                <a:gd name="T66" fmla="*/ 2 w 166"/>
                <a:gd name="T67" fmla="*/ 138 h 187"/>
                <a:gd name="T68" fmla="*/ 5 w 166"/>
                <a:gd name="T69" fmla="*/ 158 h 187"/>
                <a:gd name="T70" fmla="*/ 9 w 166"/>
                <a:gd name="T71" fmla="*/ 180 h 187"/>
                <a:gd name="T72" fmla="*/ 19 w 166"/>
                <a:gd name="T73" fmla="*/ 184 h 187"/>
                <a:gd name="T74" fmla="*/ 37 w 166"/>
                <a:gd name="T75" fmla="*/ 171 h 187"/>
                <a:gd name="T76" fmla="*/ 52 w 166"/>
                <a:gd name="T77" fmla="*/ 163 h 187"/>
                <a:gd name="T78" fmla="*/ 64 w 166"/>
                <a:gd name="T79" fmla="*/ 157 h 187"/>
                <a:gd name="T80" fmla="*/ 69 w 166"/>
                <a:gd name="T81" fmla="*/ 151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66" h="187">
                  <a:moveTo>
                    <a:pt x="69" y="151"/>
                  </a:moveTo>
                  <a:cubicBezTo>
                    <a:pt x="69" y="145"/>
                    <a:pt x="66" y="140"/>
                    <a:pt x="64" y="136"/>
                  </a:cubicBezTo>
                  <a:cubicBezTo>
                    <a:pt x="62" y="132"/>
                    <a:pt x="60" y="129"/>
                    <a:pt x="62" y="125"/>
                  </a:cubicBezTo>
                  <a:cubicBezTo>
                    <a:pt x="64" y="123"/>
                    <a:pt x="66" y="121"/>
                    <a:pt x="70" y="119"/>
                  </a:cubicBezTo>
                  <a:cubicBezTo>
                    <a:pt x="73" y="117"/>
                    <a:pt x="77" y="115"/>
                    <a:pt x="81" y="113"/>
                  </a:cubicBezTo>
                  <a:cubicBezTo>
                    <a:pt x="89" y="109"/>
                    <a:pt x="99" y="105"/>
                    <a:pt x="106" y="99"/>
                  </a:cubicBezTo>
                  <a:cubicBezTo>
                    <a:pt x="109" y="96"/>
                    <a:pt x="112" y="93"/>
                    <a:pt x="113" y="90"/>
                  </a:cubicBezTo>
                  <a:cubicBezTo>
                    <a:pt x="115" y="87"/>
                    <a:pt x="116" y="84"/>
                    <a:pt x="117" y="81"/>
                  </a:cubicBezTo>
                  <a:cubicBezTo>
                    <a:pt x="119" y="75"/>
                    <a:pt x="119" y="70"/>
                    <a:pt x="119" y="65"/>
                  </a:cubicBezTo>
                  <a:cubicBezTo>
                    <a:pt x="119" y="63"/>
                    <a:pt x="121" y="60"/>
                    <a:pt x="124" y="58"/>
                  </a:cubicBezTo>
                  <a:cubicBezTo>
                    <a:pt x="126" y="56"/>
                    <a:pt x="130" y="54"/>
                    <a:pt x="134" y="52"/>
                  </a:cubicBezTo>
                  <a:cubicBezTo>
                    <a:pt x="138" y="50"/>
                    <a:pt x="142" y="48"/>
                    <a:pt x="146" y="46"/>
                  </a:cubicBezTo>
                  <a:cubicBezTo>
                    <a:pt x="150" y="44"/>
                    <a:pt x="154" y="43"/>
                    <a:pt x="156" y="41"/>
                  </a:cubicBezTo>
                  <a:cubicBezTo>
                    <a:pt x="158" y="40"/>
                    <a:pt x="159" y="38"/>
                    <a:pt x="160" y="36"/>
                  </a:cubicBezTo>
                  <a:cubicBezTo>
                    <a:pt x="161" y="35"/>
                    <a:pt x="162" y="33"/>
                    <a:pt x="163" y="31"/>
                  </a:cubicBezTo>
                  <a:cubicBezTo>
                    <a:pt x="164" y="28"/>
                    <a:pt x="165" y="24"/>
                    <a:pt x="165" y="20"/>
                  </a:cubicBezTo>
                  <a:cubicBezTo>
                    <a:pt x="166" y="13"/>
                    <a:pt x="162" y="7"/>
                    <a:pt x="156" y="4"/>
                  </a:cubicBezTo>
                  <a:cubicBezTo>
                    <a:pt x="153" y="2"/>
                    <a:pt x="149" y="1"/>
                    <a:pt x="145" y="0"/>
                  </a:cubicBezTo>
                  <a:cubicBezTo>
                    <a:pt x="143" y="0"/>
                    <a:pt x="141" y="0"/>
                    <a:pt x="139" y="0"/>
                  </a:cubicBezTo>
                  <a:cubicBezTo>
                    <a:pt x="137" y="0"/>
                    <a:pt x="135" y="1"/>
                    <a:pt x="133" y="2"/>
                  </a:cubicBezTo>
                  <a:cubicBezTo>
                    <a:pt x="129" y="4"/>
                    <a:pt x="125" y="7"/>
                    <a:pt x="121" y="10"/>
                  </a:cubicBezTo>
                  <a:cubicBezTo>
                    <a:pt x="118" y="14"/>
                    <a:pt x="114" y="17"/>
                    <a:pt x="111" y="21"/>
                  </a:cubicBezTo>
                  <a:cubicBezTo>
                    <a:pt x="107" y="24"/>
                    <a:pt x="104" y="28"/>
                    <a:pt x="101" y="30"/>
                  </a:cubicBezTo>
                  <a:cubicBezTo>
                    <a:pt x="98" y="32"/>
                    <a:pt x="95" y="34"/>
                    <a:pt x="93" y="34"/>
                  </a:cubicBezTo>
                  <a:cubicBezTo>
                    <a:pt x="87" y="34"/>
                    <a:pt x="81" y="33"/>
                    <a:pt x="75" y="35"/>
                  </a:cubicBezTo>
                  <a:cubicBezTo>
                    <a:pt x="71" y="36"/>
                    <a:pt x="68" y="38"/>
                    <a:pt x="64" y="40"/>
                  </a:cubicBezTo>
                  <a:cubicBezTo>
                    <a:pt x="61" y="42"/>
                    <a:pt x="57" y="46"/>
                    <a:pt x="53" y="50"/>
                  </a:cubicBezTo>
                  <a:cubicBezTo>
                    <a:pt x="46" y="60"/>
                    <a:pt x="42" y="71"/>
                    <a:pt x="39" y="82"/>
                  </a:cubicBezTo>
                  <a:cubicBezTo>
                    <a:pt x="38" y="87"/>
                    <a:pt x="37" y="92"/>
                    <a:pt x="36" y="96"/>
                  </a:cubicBezTo>
                  <a:cubicBezTo>
                    <a:pt x="35" y="100"/>
                    <a:pt x="34" y="103"/>
                    <a:pt x="33" y="105"/>
                  </a:cubicBezTo>
                  <a:cubicBezTo>
                    <a:pt x="30" y="110"/>
                    <a:pt x="26" y="110"/>
                    <a:pt x="21" y="110"/>
                  </a:cubicBezTo>
                  <a:cubicBezTo>
                    <a:pt x="16" y="110"/>
                    <a:pt x="10" y="110"/>
                    <a:pt x="5" y="115"/>
                  </a:cubicBezTo>
                  <a:cubicBezTo>
                    <a:pt x="2" y="117"/>
                    <a:pt x="1" y="120"/>
                    <a:pt x="1" y="124"/>
                  </a:cubicBezTo>
                  <a:cubicBezTo>
                    <a:pt x="0" y="128"/>
                    <a:pt x="1" y="133"/>
                    <a:pt x="2" y="138"/>
                  </a:cubicBezTo>
                  <a:cubicBezTo>
                    <a:pt x="2" y="144"/>
                    <a:pt x="4" y="151"/>
                    <a:pt x="5" y="158"/>
                  </a:cubicBezTo>
                  <a:cubicBezTo>
                    <a:pt x="6" y="164"/>
                    <a:pt x="8" y="172"/>
                    <a:pt x="9" y="180"/>
                  </a:cubicBezTo>
                  <a:cubicBezTo>
                    <a:pt x="9" y="185"/>
                    <a:pt x="15" y="187"/>
                    <a:pt x="19" y="184"/>
                  </a:cubicBezTo>
                  <a:cubicBezTo>
                    <a:pt x="25" y="178"/>
                    <a:pt x="31" y="174"/>
                    <a:pt x="37" y="171"/>
                  </a:cubicBezTo>
                  <a:cubicBezTo>
                    <a:pt x="42" y="168"/>
                    <a:pt x="48" y="165"/>
                    <a:pt x="52" y="163"/>
                  </a:cubicBezTo>
                  <a:cubicBezTo>
                    <a:pt x="57" y="161"/>
                    <a:pt x="61" y="159"/>
                    <a:pt x="64" y="157"/>
                  </a:cubicBezTo>
                  <a:cubicBezTo>
                    <a:pt x="67" y="156"/>
                    <a:pt x="68" y="154"/>
                    <a:pt x="69" y="151"/>
                  </a:cubicBezTo>
                  <a:close/>
                </a:path>
              </a:pathLst>
            </a:custGeom>
            <a:solidFill>
              <a:srgbClr val="26377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233" name="iSḻïḓe"/>
            <p:cNvSpPr/>
            <p:nvPr/>
          </p:nvSpPr>
          <p:spPr bwMode="auto">
            <a:xfrm>
              <a:off x="11136967" y="4727058"/>
              <a:ext cx="442709" cy="572917"/>
            </a:xfrm>
            <a:custGeom>
              <a:avLst/>
              <a:gdLst>
                <a:gd name="T0" fmla="*/ 1 w 139"/>
                <a:gd name="T1" fmla="*/ 180 h 180"/>
                <a:gd name="T2" fmla="*/ 0 w 139"/>
                <a:gd name="T3" fmla="*/ 178 h 180"/>
                <a:gd name="T4" fmla="*/ 3 w 139"/>
                <a:gd name="T5" fmla="*/ 168 h 180"/>
                <a:gd name="T6" fmla="*/ 7 w 139"/>
                <a:gd name="T7" fmla="*/ 158 h 180"/>
                <a:gd name="T8" fmla="*/ 12 w 139"/>
                <a:gd name="T9" fmla="*/ 144 h 180"/>
                <a:gd name="T10" fmla="*/ 52 w 139"/>
                <a:gd name="T11" fmla="*/ 76 h 180"/>
                <a:gd name="T12" fmla="*/ 80 w 139"/>
                <a:gd name="T13" fmla="*/ 45 h 180"/>
                <a:gd name="T14" fmla="*/ 107 w 139"/>
                <a:gd name="T15" fmla="*/ 21 h 180"/>
                <a:gd name="T16" fmla="*/ 128 w 139"/>
                <a:gd name="T17" fmla="*/ 5 h 180"/>
                <a:gd name="T18" fmla="*/ 137 w 139"/>
                <a:gd name="T19" fmla="*/ 0 h 180"/>
                <a:gd name="T20" fmla="*/ 139 w 139"/>
                <a:gd name="T21" fmla="*/ 0 h 180"/>
                <a:gd name="T22" fmla="*/ 138 w 139"/>
                <a:gd name="T23" fmla="*/ 3 h 180"/>
                <a:gd name="T24" fmla="*/ 130 w 139"/>
                <a:gd name="T25" fmla="*/ 8 h 180"/>
                <a:gd name="T26" fmla="*/ 109 w 139"/>
                <a:gd name="T27" fmla="*/ 23 h 180"/>
                <a:gd name="T28" fmla="*/ 82 w 139"/>
                <a:gd name="T29" fmla="*/ 47 h 180"/>
                <a:gd name="T30" fmla="*/ 55 w 139"/>
                <a:gd name="T31" fmla="*/ 78 h 180"/>
                <a:gd name="T32" fmla="*/ 15 w 139"/>
                <a:gd name="T33" fmla="*/ 145 h 180"/>
                <a:gd name="T34" fmla="*/ 10 w 139"/>
                <a:gd name="T35" fmla="*/ 159 h 180"/>
                <a:gd name="T36" fmla="*/ 6 w 139"/>
                <a:gd name="T37" fmla="*/ 169 h 180"/>
                <a:gd name="T38" fmla="*/ 3 w 139"/>
                <a:gd name="T39" fmla="*/ 179 h 180"/>
                <a:gd name="T40" fmla="*/ 1 w 139"/>
                <a:gd name="T41" fmla="*/ 180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9" h="180">
                  <a:moveTo>
                    <a:pt x="1" y="180"/>
                  </a:moveTo>
                  <a:cubicBezTo>
                    <a:pt x="0" y="179"/>
                    <a:pt x="0" y="179"/>
                    <a:pt x="0" y="178"/>
                  </a:cubicBezTo>
                  <a:cubicBezTo>
                    <a:pt x="0" y="178"/>
                    <a:pt x="1" y="174"/>
                    <a:pt x="3" y="168"/>
                  </a:cubicBezTo>
                  <a:cubicBezTo>
                    <a:pt x="4" y="165"/>
                    <a:pt x="5" y="162"/>
                    <a:pt x="7" y="158"/>
                  </a:cubicBezTo>
                  <a:cubicBezTo>
                    <a:pt x="9" y="154"/>
                    <a:pt x="10" y="149"/>
                    <a:pt x="12" y="144"/>
                  </a:cubicBezTo>
                  <a:cubicBezTo>
                    <a:pt x="21" y="124"/>
                    <a:pt x="34" y="99"/>
                    <a:pt x="52" y="76"/>
                  </a:cubicBezTo>
                  <a:cubicBezTo>
                    <a:pt x="61" y="65"/>
                    <a:pt x="71" y="54"/>
                    <a:pt x="80" y="45"/>
                  </a:cubicBezTo>
                  <a:cubicBezTo>
                    <a:pt x="90" y="35"/>
                    <a:pt x="99" y="27"/>
                    <a:pt x="107" y="21"/>
                  </a:cubicBezTo>
                  <a:cubicBezTo>
                    <a:pt x="116" y="14"/>
                    <a:pt x="123" y="9"/>
                    <a:pt x="128" y="5"/>
                  </a:cubicBezTo>
                  <a:cubicBezTo>
                    <a:pt x="134" y="2"/>
                    <a:pt x="137" y="0"/>
                    <a:pt x="137" y="0"/>
                  </a:cubicBezTo>
                  <a:cubicBezTo>
                    <a:pt x="137" y="0"/>
                    <a:pt x="138" y="0"/>
                    <a:pt x="139" y="0"/>
                  </a:cubicBezTo>
                  <a:cubicBezTo>
                    <a:pt x="139" y="1"/>
                    <a:pt x="139" y="2"/>
                    <a:pt x="138" y="3"/>
                  </a:cubicBezTo>
                  <a:cubicBezTo>
                    <a:pt x="138" y="3"/>
                    <a:pt x="135" y="4"/>
                    <a:pt x="130" y="8"/>
                  </a:cubicBezTo>
                  <a:cubicBezTo>
                    <a:pt x="125" y="11"/>
                    <a:pt x="117" y="16"/>
                    <a:pt x="109" y="23"/>
                  </a:cubicBezTo>
                  <a:cubicBezTo>
                    <a:pt x="101" y="29"/>
                    <a:pt x="91" y="38"/>
                    <a:pt x="82" y="47"/>
                  </a:cubicBezTo>
                  <a:cubicBezTo>
                    <a:pt x="73" y="56"/>
                    <a:pt x="63" y="67"/>
                    <a:pt x="55" y="78"/>
                  </a:cubicBezTo>
                  <a:cubicBezTo>
                    <a:pt x="37" y="101"/>
                    <a:pt x="24" y="126"/>
                    <a:pt x="15" y="145"/>
                  </a:cubicBezTo>
                  <a:cubicBezTo>
                    <a:pt x="13" y="150"/>
                    <a:pt x="11" y="155"/>
                    <a:pt x="10" y="159"/>
                  </a:cubicBezTo>
                  <a:cubicBezTo>
                    <a:pt x="8" y="163"/>
                    <a:pt x="7" y="166"/>
                    <a:pt x="6" y="169"/>
                  </a:cubicBezTo>
                  <a:cubicBezTo>
                    <a:pt x="4" y="175"/>
                    <a:pt x="3" y="179"/>
                    <a:pt x="3" y="179"/>
                  </a:cubicBezTo>
                  <a:cubicBezTo>
                    <a:pt x="3" y="179"/>
                    <a:pt x="2" y="180"/>
                    <a:pt x="1" y="18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234" name="işľiďè"/>
            <p:cNvSpPr/>
            <p:nvPr/>
          </p:nvSpPr>
          <p:spPr bwMode="auto">
            <a:xfrm>
              <a:off x="10787702" y="4667315"/>
              <a:ext cx="410539" cy="594363"/>
            </a:xfrm>
            <a:custGeom>
              <a:avLst/>
              <a:gdLst>
                <a:gd name="T0" fmla="*/ 127 w 129"/>
                <a:gd name="T1" fmla="*/ 126 h 187"/>
                <a:gd name="T2" fmla="*/ 112 w 129"/>
                <a:gd name="T3" fmla="*/ 119 h 187"/>
                <a:gd name="T4" fmla="*/ 103 w 129"/>
                <a:gd name="T5" fmla="*/ 112 h 187"/>
                <a:gd name="T6" fmla="*/ 102 w 129"/>
                <a:gd name="T7" fmla="*/ 103 h 187"/>
                <a:gd name="T8" fmla="*/ 102 w 129"/>
                <a:gd name="T9" fmla="*/ 90 h 187"/>
                <a:gd name="T10" fmla="*/ 97 w 129"/>
                <a:gd name="T11" fmla="*/ 59 h 187"/>
                <a:gd name="T12" fmla="*/ 89 w 129"/>
                <a:gd name="T13" fmla="*/ 48 h 187"/>
                <a:gd name="T14" fmla="*/ 80 w 129"/>
                <a:gd name="T15" fmla="*/ 42 h 187"/>
                <a:gd name="T16" fmla="*/ 64 w 129"/>
                <a:gd name="T17" fmla="*/ 39 h 187"/>
                <a:gd name="T18" fmla="*/ 57 w 129"/>
                <a:gd name="T19" fmla="*/ 34 h 187"/>
                <a:gd name="T20" fmla="*/ 50 w 129"/>
                <a:gd name="T21" fmla="*/ 24 h 187"/>
                <a:gd name="T22" fmla="*/ 42 w 129"/>
                <a:gd name="T23" fmla="*/ 13 h 187"/>
                <a:gd name="T24" fmla="*/ 38 w 129"/>
                <a:gd name="T25" fmla="*/ 8 h 187"/>
                <a:gd name="T26" fmla="*/ 34 w 129"/>
                <a:gd name="T27" fmla="*/ 4 h 187"/>
                <a:gd name="T28" fmla="*/ 29 w 129"/>
                <a:gd name="T29" fmla="*/ 1 h 187"/>
                <a:gd name="T30" fmla="*/ 23 w 129"/>
                <a:gd name="T31" fmla="*/ 1 h 187"/>
                <a:gd name="T32" fmla="*/ 12 w 129"/>
                <a:gd name="T33" fmla="*/ 3 h 187"/>
                <a:gd name="T34" fmla="*/ 0 w 129"/>
                <a:gd name="T35" fmla="*/ 18 h 187"/>
                <a:gd name="T36" fmla="*/ 0 w 129"/>
                <a:gd name="T37" fmla="*/ 29 h 187"/>
                <a:gd name="T38" fmla="*/ 1 w 129"/>
                <a:gd name="T39" fmla="*/ 34 h 187"/>
                <a:gd name="T40" fmla="*/ 4 w 129"/>
                <a:gd name="T41" fmla="*/ 38 h 187"/>
                <a:gd name="T42" fmla="*/ 8 w 129"/>
                <a:gd name="T43" fmla="*/ 41 h 187"/>
                <a:gd name="T44" fmla="*/ 12 w 129"/>
                <a:gd name="T45" fmla="*/ 44 h 187"/>
                <a:gd name="T46" fmla="*/ 22 w 129"/>
                <a:gd name="T47" fmla="*/ 50 h 187"/>
                <a:gd name="T48" fmla="*/ 29 w 129"/>
                <a:gd name="T49" fmla="*/ 57 h 187"/>
                <a:gd name="T50" fmla="*/ 32 w 129"/>
                <a:gd name="T51" fmla="*/ 64 h 187"/>
                <a:gd name="T52" fmla="*/ 29 w 129"/>
                <a:gd name="T53" fmla="*/ 79 h 187"/>
                <a:gd name="T54" fmla="*/ 31 w 129"/>
                <a:gd name="T55" fmla="*/ 87 h 187"/>
                <a:gd name="T56" fmla="*/ 36 w 129"/>
                <a:gd name="T57" fmla="*/ 96 h 187"/>
                <a:gd name="T58" fmla="*/ 55 w 129"/>
                <a:gd name="T59" fmla="*/ 112 h 187"/>
                <a:gd name="T60" fmla="*/ 64 w 129"/>
                <a:gd name="T61" fmla="*/ 119 h 187"/>
                <a:gd name="T62" fmla="*/ 69 w 129"/>
                <a:gd name="T63" fmla="*/ 125 h 187"/>
                <a:gd name="T64" fmla="*/ 65 w 129"/>
                <a:gd name="T65" fmla="*/ 134 h 187"/>
                <a:gd name="T66" fmla="*/ 56 w 129"/>
                <a:gd name="T67" fmla="*/ 146 h 187"/>
                <a:gd name="T68" fmla="*/ 59 w 129"/>
                <a:gd name="T69" fmla="*/ 152 h 187"/>
                <a:gd name="T70" fmla="*/ 68 w 129"/>
                <a:gd name="T71" fmla="*/ 159 h 187"/>
                <a:gd name="T72" fmla="*/ 81 w 129"/>
                <a:gd name="T73" fmla="*/ 169 h 187"/>
                <a:gd name="T74" fmla="*/ 94 w 129"/>
                <a:gd name="T75" fmla="*/ 183 h 187"/>
                <a:gd name="T76" fmla="*/ 105 w 129"/>
                <a:gd name="T77" fmla="*/ 182 h 187"/>
                <a:gd name="T78" fmla="*/ 115 w 129"/>
                <a:gd name="T79" fmla="*/ 164 h 187"/>
                <a:gd name="T80" fmla="*/ 123 w 129"/>
                <a:gd name="T81" fmla="*/ 148 h 187"/>
                <a:gd name="T82" fmla="*/ 128 w 129"/>
                <a:gd name="T83" fmla="*/ 135 h 187"/>
                <a:gd name="T84" fmla="*/ 127 w 129"/>
                <a:gd name="T85" fmla="*/ 126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9" h="187">
                  <a:moveTo>
                    <a:pt x="127" y="126"/>
                  </a:moveTo>
                  <a:cubicBezTo>
                    <a:pt x="123" y="121"/>
                    <a:pt x="117" y="119"/>
                    <a:pt x="112" y="119"/>
                  </a:cubicBezTo>
                  <a:cubicBezTo>
                    <a:pt x="108" y="118"/>
                    <a:pt x="104" y="117"/>
                    <a:pt x="103" y="112"/>
                  </a:cubicBezTo>
                  <a:cubicBezTo>
                    <a:pt x="102" y="110"/>
                    <a:pt x="102" y="107"/>
                    <a:pt x="102" y="103"/>
                  </a:cubicBezTo>
                  <a:cubicBezTo>
                    <a:pt x="102" y="99"/>
                    <a:pt x="102" y="95"/>
                    <a:pt x="102" y="90"/>
                  </a:cubicBezTo>
                  <a:cubicBezTo>
                    <a:pt x="102" y="80"/>
                    <a:pt x="101" y="69"/>
                    <a:pt x="97" y="59"/>
                  </a:cubicBezTo>
                  <a:cubicBezTo>
                    <a:pt x="94" y="55"/>
                    <a:pt x="92" y="51"/>
                    <a:pt x="89" y="48"/>
                  </a:cubicBezTo>
                  <a:cubicBezTo>
                    <a:pt x="86" y="46"/>
                    <a:pt x="83" y="44"/>
                    <a:pt x="80" y="42"/>
                  </a:cubicBezTo>
                  <a:cubicBezTo>
                    <a:pt x="75" y="40"/>
                    <a:pt x="69" y="39"/>
                    <a:pt x="64" y="39"/>
                  </a:cubicBezTo>
                  <a:cubicBezTo>
                    <a:pt x="61" y="38"/>
                    <a:pt x="59" y="36"/>
                    <a:pt x="57" y="34"/>
                  </a:cubicBezTo>
                  <a:cubicBezTo>
                    <a:pt x="55" y="31"/>
                    <a:pt x="52" y="28"/>
                    <a:pt x="50" y="24"/>
                  </a:cubicBezTo>
                  <a:cubicBezTo>
                    <a:pt x="48" y="20"/>
                    <a:pt x="45" y="17"/>
                    <a:pt x="42" y="13"/>
                  </a:cubicBezTo>
                  <a:cubicBezTo>
                    <a:pt x="41" y="11"/>
                    <a:pt x="40" y="9"/>
                    <a:pt x="38" y="8"/>
                  </a:cubicBezTo>
                  <a:cubicBezTo>
                    <a:pt x="37" y="6"/>
                    <a:pt x="35" y="5"/>
                    <a:pt x="34" y="4"/>
                  </a:cubicBezTo>
                  <a:cubicBezTo>
                    <a:pt x="32" y="3"/>
                    <a:pt x="30" y="2"/>
                    <a:pt x="29" y="1"/>
                  </a:cubicBezTo>
                  <a:cubicBezTo>
                    <a:pt x="27" y="1"/>
                    <a:pt x="25" y="0"/>
                    <a:pt x="23" y="1"/>
                  </a:cubicBezTo>
                  <a:cubicBezTo>
                    <a:pt x="19" y="1"/>
                    <a:pt x="15" y="2"/>
                    <a:pt x="12" y="3"/>
                  </a:cubicBezTo>
                  <a:cubicBezTo>
                    <a:pt x="5" y="5"/>
                    <a:pt x="1" y="11"/>
                    <a:pt x="0" y="18"/>
                  </a:cubicBezTo>
                  <a:cubicBezTo>
                    <a:pt x="0" y="21"/>
                    <a:pt x="0" y="25"/>
                    <a:pt x="0" y="29"/>
                  </a:cubicBezTo>
                  <a:cubicBezTo>
                    <a:pt x="0" y="30"/>
                    <a:pt x="1" y="32"/>
                    <a:pt x="1" y="34"/>
                  </a:cubicBezTo>
                  <a:cubicBezTo>
                    <a:pt x="2" y="35"/>
                    <a:pt x="3" y="37"/>
                    <a:pt x="4" y="38"/>
                  </a:cubicBezTo>
                  <a:cubicBezTo>
                    <a:pt x="5" y="39"/>
                    <a:pt x="6" y="40"/>
                    <a:pt x="8" y="41"/>
                  </a:cubicBezTo>
                  <a:cubicBezTo>
                    <a:pt x="9" y="42"/>
                    <a:pt x="10" y="43"/>
                    <a:pt x="12" y="44"/>
                  </a:cubicBezTo>
                  <a:cubicBezTo>
                    <a:pt x="15" y="46"/>
                    <a:pt x="19" y="48"/>
                    <a:pt x="22" y="50"/>
                  </a:cubicBezTo>
                  <a:cubicBezTo>
                    <a:pt x="25" y="53"/>
                    <a:pt x="27" y="55"/>
                    <a:pt x="29" y="57"/>
                  </a:cubicBezTo>
                  <a:cubicBezTo>
                    <a:pt x="31" y="59"/>
                    <a:pt x="32" y="62"/>
                    <a:pt x="32" y="64"/>
                  </a:cubicBezTo>
                  <a:cubicBezTo>
                    <a:pt x="31" y="69"/>
                    <a:pt x="30" y="74"/>
                    <a:pt x="29" y="79"/>
                  </a:cubicBezTo>
                  <a:cubicBezTo>
                    <a:pt x="29" y="82"/>
                    <a:pt x="30" y="84"/>
                    <a:pt x="31" y="87"/>
                  </a:cubicBezTo>
                  <a:cubicBezTo>
                    <a:pt x="32" y="90"/>
                    <a:pt x="33" y="93"/>
                    <a:pt x="36" y="96"/>
                  </a:cubicBezTo>
                  <a:cubicBezTo>
                    <a:pt x="40" y="102"/>
                    <a:pt x="48" y="107"/>
                    <a:pt x="55" y="112"/>
                  </a:cubicBezTo>
                  <a:cubicBezTo>
                    <a:pt x="58" y="114"/>
                    <a:pt x="61" y="117"/>
                    <a:pt x="64" y="119"/>
                  </a:cubicBezTo>
                  <a:cubicBezTo>
                    <a:pt x="66" y="121"/>
                    <a:pt x="68" y="123"/>
                    <a:pt x="69" y="125"/>
                  </a:cubicBezTo>
                  <a:cubicBezTo>
                    <a:pt x="70" y="129"/>
                    <a:pt x="68" y="131"/>
                    <a:pt x="65" y="134"/>
                  </a:cubicBezTo>
                  <a:cubicBezTo>
                    <a:pt x="61" y="138"/>
                    <a:pt x="57" y="141"/>
                    <a:pt x="56" y="146"/>
                  </a:cubicBezTo>
                  <a:cubicBezTo>
                    <a:pt x="56" y="148"/>
                    <a:pt x="57" y="150"/>
                    <a:pt x="59" y="152"/>
                  </a:cubicBezTo>
                  <a:cubicBezTo>
                    <a:pt x="61" y="154"/>
                    <a:pt x="64" y="157"/>
                    <a:pt x="68" y="159"/>
                  </a:cubicBezTo>
                  <a:cubicBezTo>
                    <a:pt x="72" y="162"/>
                    <a:pt x="76" y="165"/>
                    <a:pt x="81" y="169"/>
                  </a:cubicBezTo>
                  <a:cubicBezTo>
                    <a:pt x="86" y="173"/>
                    <a:pt x="90" y="177"/>
                    <a:pt x="94" y="183"/>
                  </a:cubicBezTo>
                  <a:cubicBezTo>
                    <a:pt x="97" y="187"/>
                    <a:pt x="103" y="187"/>
                    <a:pt x="105" y="182"/>
                  </a:cubicBezTo>
                  <a:cubicBezTo>
                    <a:pt x="108" y="176"/>
                    <a:pt x="112" y="169"/>
                    <a:pt x="115" y="164"/>
                  </a:cubicBezTo>
                  <a:cubicBezTo>
                    <a:pt x="118" y="158"/>
                    <a:pt x="121" y="152"/>
                    <a:pt x="123" y="148"/>
                  </a:cubicBezTo>
                  <a:cubicBezTo>
                    <a:pt x="125" y="143"/>
                    <a:pt x="127" y="138"/>
                    <a:pt x="128" y="135"/>
                  </a:cubicBezTo>
                  <a:cubicBezTo>
                    <a:pt x="129" y="131"/>
                    <a:pt x="128" y="128"/>
                    <a:pt x="127" y="126"/>
                  </a:cubicBezTo>
                  <a:close/>
                </a:path>
              </a:pathLst>
            </a:custGeom>
            <a:solidFill>
              <a:srgbClr val="86D4D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235" name="iṧḷidé"/>
            <p:cNvSpPr/>
            <p:nvPr/>
          </p:nvSpPr>
          <p:spPr bwMode="auto">
            <a:xfrm>
              <a:off x="10841317" y="4727058"/>
              <a:ext cx="271140" cy="572917"/>
            </a:xfrm>
            <a:custGeom>
              <a:avLst/>
              <a:gdLst>
                <a:gd name="T0" fmla="*/ 84 w 85"/>
                <a:gd name="T1" fmla="*/ 180 h 180"/>
                <a:gd name="T2" fmla="*/ 82 w 85"/>
                <a:gd name="T3" fmla="*/ 179 h 180"/>
                <a:gd name="T4" fmla="*/ 82 w 85"/>
                <a:gd name="T5" fmla="*/ 170 h 180"/>
                <a:gd name="T6" fmla="*/ 81 w 85"/>
                <a:gd name="T7" fmla="*/ 160 h 180"/>
                <a:gd name="T8" fmla="*/ 80 w 85"/>
                <a:gd name="T9" fmla="*/ 148 h 180"/>
                <a:gd name="T10" fmla="*/ 60 w 85"/>
                <a:gd name="T11" fmla="*/ 82 h 180"/>
                <a:gd name="T12" fmla="*/ 42 w 85"/>
                <a:gd name="T13" fmla="*/ 50 h 180"/>
                <a:gd name="T14" fmla="*/ 23 w 85"/>
                <a:gd name="T15" fmla="*/ 25 h 180"/>
                <a:gd name="T16" fmla="*/ 7 w 85"/>
                <a:gd name="T17" fmla="*/ 9 h 180"/>
                <a:gd name="T18" fmla="*/ 1 w 85"/>
                <a:gd name="T19" fmla="*/ 3 h 180"/>
                <a:gd name="T20" fmla="*/ 1 w 85"/>
                <a:gd name="T21" fmla="*/ 1 h 180"/>
                <a:gd name="T22" fmla="*/ 3 w 85"/>
                <a:gd name="T23" fmla="*/ 1 h 180"/>
                <a:gd name="T24" fmla="*/ 9 w 85"/>
                <a:gd name="T25" fmla="*/ 7 h 180"/>
                <a:gd name="T26" fmla="*/ 25 w 85"/>
                <a:gd name="T27" fmla="*/ 23 h 180"/>
                <a:gd name="T28" fmla="*/ 45 w 85"/>
                <a:gd name="T29" fmla="*/ 49 h 180"/>
                <a:gd name="T30" fmla="*/ 63 w 85"/>
                <a:gd name="T31" fmla="*/ 81 h 180"/>
                <a:gd name="T32" fmla="*/ 83 w 85"/>
                <a:gd name="T33" fmla="*/ 147 h 180"/>
                <a:gd name="T34" fmla="*/ 84 w 85"/>
                <a:gd name="T35" fmla="*/ 160 h 180"/>
                <a:gd name="T36" fmla="*/ 85 w 85"/>
                <a:gd name="T37" fmla="*/ 170 h 180"/>
                <a:gd name="T38" fmla="*/ 85 w 85"/>
                <a:gd name="T39" fmla="*/ 179 h 180"/>
                <a:gd name="T40" fmla="*/ 84 w 85"/>
                <a:gd name="T41" fmla="*/ 180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5" h="180">
                  <a:moveTo>
                    <a:pt x="84" y="180"/>
                  </a:moveTo>
                  <a:cubicBezTo>
                    <a:pt x="83" y="180"/>
                    <a:pt x="82" y="180"/>
                    <a:pt x="82" y="179"/>
                  </a:cubicBezTo>
                  <a:cubicBezTo>
                    <a:pt x="82" y="179"/>
                    <a:pt x="82" y="176"/>
                    <a:pt x="82" y="170"/>
                  </a:cubicBezTo>
                  <a:cubicBezTo>
                    <a:pt x="82" y="167"/>
                    <a:pt x="82" y="164"/>
                    <a:pt x="81" y="160"/>
                  </a:cubicBezTo>
                  <a:cubicBezTo>
                    <a:pt x="81" y="157"/>
                    <a:pt x="80" y="152"/>
                    <a:pt x="80" y="148"/>
                  </a:cubicBezTo>
                  <a:cubicBezTo>
                    <a:pt x="77" y="129"/>
                    <a:pt x="71" y="105"/>
                    <a:pt x="60" y="82"/>
                  </a:cubicBezTo>
                  <a:cubicBezTo>
                    <a:pt x="55" y="71"/>
                    <a:pt x="48" y="60"/>
                    <a:pt x="42" y="50"/>
                  </a:cubicBezTo>
                  <a:cubicBezTo>
                    <a:pt x="36" y="41"/>
                    <a:pt x="29" y="32"/>
                    <a:pt x="23" y="25"/>
                  </a:cubicBezTo>
                  <a:cubicBezTo>
                    <a:pt x="17" y="18"/>
                    <a:pt x="11" y="13"/>
                    <a:pt x="7" y="9"/>
                  </a:cubicBezTo>
                  <a:cubicBezTo>
                    <a:pt x="3" y="5"/>
                    <a:pt x="1" y="3"/>
                    <a:pt x="1" y="3"/>
                  </a:cubicBezTo>
                  <a:cubicBezTo>
                    <a:pt x="0" y="2"/>
                    <a:pt x="0" y="2"/>
                    <a:pt x="1" y="1"/>
                  </a:cubicBezTo>
                  <a:cubicBezTo>
                    <a:pt x="1" y="0"/>
                    <a:pt x="2" y="0"/>
                    <a:pt x="3" y="1"/>
                  </a:cubicBezTo>
                  <a:cubicBezTo>
                    <a:pt x="3" y="1"/>
                    <a:pt x="5" y="3"/>
                    <a:pt x="9" y="7"/>
                  </a:cubicBezTo>
                  <a:cubicBezTo>
                    <a:pt x="13" y="10"/>
                    <a:pt x="19" y="16"/>
                    <a:pt x="25" y="23"/>
                  </a:cubicBezTo>
                  <a:cubicBezTo>
                    <a:pt x="31" y="30"/>
                    <a:pt x="38" y="39"/>
                    <a:pt x="45" y="49"/>
                  </a:cubicBezTo>
                  <a:cubicBezTo>
                    <a:pt x="51" y="59"/>
                    <a:pt x="57" y="70"/>
                    <a:pt x="63" y="81"/>
                  </a:cubicBezTo>
                  <a:cubicBezTo>
                    <a:pt x="74" y="104"/>
                    <a:pt x="80" y="129"/>
                    <a:pt x="83" y="147"/>
                  </a:cubicBezTo>
                  <a:cubicBezTo>
                    <a:pt x="83" y="152"/>
                    <a:pt x="84" y="156"/>
                    <a:pt x="84" y="160"/>
                  </a:cubicBezTo>
                  <a:cubicBezTo>
                    <a:pt x="84" y="164"/>
                    <a:pt x="85" y="167"/>
                    <a:pt x="85" y="170"/>
                  </a:cubicBezTo>
                  <a:cubicBezTo>
                    <a:pt x="85" y="176"/>
                    <a:pt x="85" y="179"/>
                    <a:pt x="85" y="179"/>
                  </a:cubicBezTo>
                  <a:cubicBezTo>
                    <a:pt x="85" y="180"/>
                    <a:pt x="85" y="180"/>
                    <a:pt x="84" y="18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236" name="ïṧḷîdé"/>
            <p:cNvSpPr/>
            <p:nvPr/>
          </p:nvSpPr>
          <p:spPr bwMode="auto">
            <a:xfrm>
              <a:off x="10991440" y="4406899"/>
              <a:ext cx="346201" cy="842524"/>
            </a:xfrm>
            <a:custGeom>
              <a:avLst/>
              <a:gdLst>
                <a:gd name="T0" fmla="*/ 75 w 109"/>
                <a:gd name="T1" fmla="*/ 198 h 265"/>
                <a:gd name="T2" fmla="*/ 64 w 109"/>
                <a:gd name="T3" fmla="*/ 185 h 265"/>
                <a:gd name="T4" fmla="*/ 57 w 109"/>
                <a:gd name="T5" fmla="*/ 174 h 265"/>
                <a:gd name="T6" fmla="*/ 61 w 109"/>
                <a:gd name="T7" fmla="*/ 165 h 265"/>
                <a:gd name="T8" fmla="*/ 69 w 109"/>
                <a:gd name="T9" fmla="*/ 152 h 265"/>
                <a:gd name="T10" fmla="*/ 85 w 109"/>
                <a:gd name="T11" fmla="*/ 123 h 265"/>
                <a:gd name="T12" fmla="*/ 88 w 109"/>
                <a:gd name="T13" fmla="*/ 109 h 265"/>
                <a:gd name="T14" fmla="*/ 88 w 109"/>
                <a:gd name="T15" fmla="*/ 98 h 265"/>
                <a:gd name="T16" fmla="*/ 82 w 109"/>
                <a:gd name="T17" fmla="*/ 81 h 265"/>
                <a:gd name="T18" fmla="*/ 83 w 109"/>
                <a:gd name="T19" fmla="*/ 72 h 265"/>
                <a:gd name="T20" fmla="*/ 90 w 109"/>
                <a:gd name="T21" fmla="*/ 60 h 265"/>
                <a:gd name="T22" fmla="*/ 99 w 109"/>
                <a:gd name="T23" fmla="*/ 47 h 265"/>
                <a:gd name="T24" fmla="*/ 103 w 109"/>
                <a:gd name="T25" fmla="*/ 41 h 265"/>
                <a:gd name="T26" fmla="*/ 106 w 109"/>
                <a:gd name="T27" fmla="*/ 35 h 265"/>
                <a:gd name="T28" fmla="*/ 108 w 109"/>
                <a:gd name="T29" fmla="*/ 29 h 265"/>
                <a:gd name="T30" fmla="*/ 108 w 109"/>
                <a:gd name="T31" fmla="*/ 22 h 265"/>
                <a:gd name="T32" fmla="*/ 105 w 109"/>
                <a:gd name="T33" fmla="*/ 10 h 265"/>
                <a:gd name="T34" fmla="*/ 90 w 109"/>
                <a:gd name="T35" fmla="*/ 0 h 265"/>
                <a:gd name="T36" fmla="*/ 78 w 109"/>
                <a:gd name="T37" fmla="*/ 4 h 265"/>
                <a:gd name="T38" fmla="*/ 72 w 109"/>
                <a:gd name="T39" fmla="*/ 7 h 265"/>
                <a:gd name="T40" fmla="*/ 67 w 109"/>
                <a:gd name="T41" fmla="*/ 13 h 265"/>
                <a:gd name="T42" fmla="*/ 63 w 109"/>
                <a:gd name="T43" fmla="*/ 19 h 265"/>
                <a:gd name="T44" fmla="*/ 60 w 109"/>
                <a:gd name="T45" fmla="*/ 27 h 265"/>
                <a:gd name="T46" fmla="*/ 55 w 109"/>
                <a:gd name="T47" fmla="*/ 44 h 265"/>
                <a:gd name="T48" fmla="*/ 50 w 109"/>
                <a:gd name="T49" fmla="*/ 58 h 265"/>
                <a:gd name="T50" fmla="*/ 44 w 109"/>
                <a:gd name="T51" fmla="*/ 67 h 265"/>
                <a:gd name="T52" fmla="*/ 28 w 109"/>
                <a:gd name="T53" fmla="*/ 78 h 265"/>
                <a:gd name="T54" fmla="*/ 21 w 109"/>
                <a:gd name="T55" fmla="*/ 89 h 265"/>
                <a:gd name="T56" fmla="*/ 16 w 109"/>
                <a:gd name="T57" fmla="*/ 105 h 265"/>
                <a:gd name="T58" fmla="*/ 17 w 109"/>
                <a:gd name="T59" fmla="*/ 143 h 265"/>
                <a:gd name="T60" fmla="*/ 21 w 109"/>
                <a:gd name="T61" fmla="*/ 159 h 265"/>
                <a:gd name="T62" fmla="*/ 22 w 109"/>
                <a:gd name="T63" fmla="*/ 171 h 265"/>
                <a:gd name="T64" fmla="*/ 14 w 109"/>
                <a:gd name="T65" fmla="*/ 182 h 265"/>
                <a:gd name="T66" fmla="*/ 1 w 109"/>
                <a:gd name="T67" fmla="*/ 195 h 265"/>
                <a:gd name="T68" fmla="*/ 2 w 109"/>
                <a:gd name="T69" fmla="*/ 206 h 265"/>
                <a:gd name="T70" fmla="*/ 9 w 109"/>
                <a:gd name="T71" fmla="*/ 221 h 265"/>
                <a:gd name="T72" fmla="*/ 21 w 109"/>
                <a:gd name="T73" fmla="*/ 238 h 265"/>
                <a:gd name="T74" fmla="*/ 35 w 109"/>
                <a:gd name="T75" fmla="*/ 259 h 265"/>
                <a:gd name="T76" fmla="*/ 46 w 109"/>
                <a:gd name="T77" fmla="*/ 258 h 265"/>
                <a:gd name="T78" fmla="*/ 55 w 109"/>
                <a:gd name="T79" fmla="*/ 236 h 265"/>
                <a:gd name="T80" fmla="*/ 66 w 109"/>
                <a:gd name="T81" fmla="*/ 219 h 265"/>
                <a:gd name="T82" fmla="*/ 73 w 109"/>
                <a:gd name="T83" fmla="*/ 207 h 265"/>
                <a:gd name="T84" fmla="*/ 75 w 109"/>
                <a:gd name="T85" fmla="*/ 198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9" h="265">
                  <a:moveTo>
                    <a:pt x="75" y="198"/>
                  </a:moveTo>
                  <a:cubicBezTo>
                    <a:pt x="72" y="192"/>
                    <a:pt x="68" y="188"/>
                    <a:pt x="64" y="185"/>
                  </a:cubicBezTo>
                  <a:cubicBezTo>
                    <a:pt x="60" y="182"/>
                    <a:pt x="57" y="180"/>
                    <a:pt x="57" y="174"/>
                  </a:cubicBezTo>
                  <a:cubicBezTo>
                    <a:pt x="58" y="172"/>
                    <a:pt x="59" y="168"/>
                    <a:pt x="61" y="165"/>
                  </a:cubicBezTo>
                  <a:cubicBezTo>
                    <a:pt x="63" y="161"/>
                    <a:pt x="66" y="157"/>
                    <a:pt x="69" y="152"/>
                  </a:cubicBezTo>
                  <a:cubicBezTo>
                    <a:pt x="75" y="143"/>
                    <a:pt x="81" y="133"/>
                    <a:pt x="85" y="123"/>
                  </a:cubicBezTo>
                  <a:cubicBezTo>
                    <a:pt x="87" y="118"/>
                    <a:pt x="88" y="113"/>
                    <a:pt x="88" y="109"/>
                  </a:cubicBezTo>
                  <a:cubicBezTo>
                    <a:pt x="89" y="105"/>
                    <a:pt x="88" y="102"/>
                    <a:pt x="88" y="98"/>
                  </a:cubicBezTo>
                  <a:cubicBezTo>
                    <a:pt x="86" y="92"/>
                    <a:pt x="84" y="86"/>
                    <a:pt x="82" y="81"/>
                  </a:cubicBezTo>
                  <a:cubicBezTo>
                    <a:pt x="81" y="79"/>
                    <a:pt x="82" y="75"/>
                    <a:pt x="83" y="72"/>
                  </a:cubicBezTo>
                  <a:cubicBezTo>
                    <a:pt x="85" y="68"/>
                    <a:pt x="88" y="64"/>
                    <a:pt x="90" y="60"/>
                  </a:cubicBezTo>
                  <a:cubicBezTo>
                    <a:pt x="93" y="55"/>
                    <a:pt x="96" y="51"/>
                    <a:pt x="99" y="47"/>
                  </a:cubicBezTo>
                  <a:cubicBezTo>
                    <a:pt x="100" y="45"/>
                    <a:pt x="102" y="43"/>
                    <a:pt x="103" y="41"/>
                  </a:cubicBezTo>
                  <a:cubicBezTo>
                    <a:pt x="104" y="39"/>
                    <a:pt x="106" y="37"/>
                    <a:pt x="106" y="35"/>
                  </a:cubicBezTo>
                  <a:cubicBezTo>
                    <a:pt x="107" y="33"/>
                    <a:pt x="108" y="31"/>
                    <a:pt x="108" y="29"/>
                  </a:cubicBezTo>
                  <a:cubicBezTo>
                    <a:pt x="109" y="26"/>
                    <a:pt x="109" y="24"/>
                    <a:pt x="108" y="22"/>
                  </a:cubicBezTo>
                  <a:cubicBezTo>
                    <a:pt x="108" y="18"/>
                    <a:pt x="107" y="14"/>
                    <a:pt x="105" y="10"/>
                  </a:cubicBezTo>
                  <a:cubicBezTo>
                    <a:pt x="103" y="4"/>
                    <a:pt x="97" y="0"/>
                    <a:pt x="90" y="0"/>
                  </a:cubicBezTo>
                  <a:cubicBezTo>
                    <a:pt x="86" y="1"/>
                    <a:pt x="82" y="2"/>
                    <a:pt x="78" y="4"/>
                  </a:cubicBezTo>
                  <a:cubicBezTo>
                    <a:pt x="76" y="5"/>
                    <a:pt x="73" y="6"/>
                    <a:pt x="72" y="7"/>
                  </a:cubicBezTo>
                  <a:cubicBezTo>
                    <a:pt x="70" y="9"/>
                    <a:pt x="68" y="11"/>
                    <a:pt x="67" y="13"/>
                  </a:cubicBezTo>
                  <a:cubicBezTo>
                    <a:pt x="65" y="15"/>
                    <a:pt x="64" y="17"/>
                    <a:pt x="63" y="19"/>
                  </a:cubicBezTo>
                  <a:cubicBezTo>
                    <a:pt x="62" y="22"/>
                    <a:pt x="61" y="24"/>
                    <a:pt x="60" y="27"/>
                  </a:cubicBezTo>
                  <a:cubicBezTo>
                    <a:pt x="58" y="33"/>
                    <a:pt x="56" y="38"/>
                    <a:pt x="55" y="44"/>
                  </a:cubicBezTo>
                  <a:cubicBezTo>
                    <a:pt x="53" y="49"/>
                    <a:pt x="52" y="54"/>
                    <a:pt x="50" y="58"/>
                  </a:cubicBezTo>
                  <a:cubicBezTo>
                    <a:pt x="48" y="62"/>
                    <a:pt x="47" y="65"/>
                    <a:pt x="44" y="67"/>
                  </a:cubicBezTo>
                  <a:cubicBezTo>
                    <a:pt x="39" y="70"/>
                    <a:pt x="33" y="73"/>
                    <a:pt x="28" y="78"/>
                  </a:cubicBezTo>
                  <a:cubicBezTo>
                    <a:pt x="26" y="81"/>
                    <a:pt x="23" y="85"/>
                    <a:pt x="21" y="89"/>
                  </a:cubicBezTo>
                  <a:cubicBezTo>
                    <a:pt x="19" y="93"/>
                    <a:pt x="17" y="98"/>
                    <a:pt x="16" y="105"/>
                  </a:cubicBezTo>
                  <a:cubicBezTo>
                    <a:pt x="14" y="118"/>
                    <a:pt x="15" y="132"/>
                    <a:pt x="17" y="143"/>
                  </a:cubicBezTo>
                  <a:cubicBezTo>
                    <a:pt x="18" y="149"/>
                    <a:pt x="20" y="155"/>
                    <a:pt x="21" y="159"/>
                  </a:cubicBezTo>
                  <a:cubicBezTo>
                    <a:pt x="22" y="164"/>
                    <a:pt x="22" y="168"/>
                    <a:pt x="22" y="171"/>
                  </a:cubicBezTo>
                  <a:cubicBezTo>
                    <a:pt x="22" y="177"/>
                    <a:pt x="18" y="179"/>
                    <a:pt x="14" y="182"/>
                  </a:cubicBezTo>
                  <a:cubicBezTo>
                    <a:pt x="9" y="184"/>
                    <a:pt x="4" y="187"/>
                    <a:pt x="1" y="195"/>
                  </a:cubicBezTo>
                  <a:cubicBezTo>
                    <a:pt x="0" y="198"/>
                    <a:pt x="0" y="202"/>
                    <a:pt x="2" y="206"/>
                  </a:cubicBezTo>
                  <a:cubicBezTo>
                    <a:pt x="3" y="210"/>
                    <a:pt x="6" y="215"/>
                    <a:pt x="9" y="221"/>
                  </a:cubicBezTo>
                  <a:cubicBezTo>
                    <a:pt x="12" y="226"/>
                    <a:pt x="17" y="232"/>
                    <a:pt x="21" y="238"/>
                  </a:cubicBezTo>
                  <a:cubicBezTo>
                    <a:pt x="25" y="245"/>
                    <a:pt x="30" y="252"/>
                    <a:pt x="35" y="259"/>
                  </a:cubicBezTo>
                  <a:cubicBezTo>
                    <a:pt x="38" y="265"/>
                    <a:pt x="44" y="264"/>
                    <a:pt x="46" y="258"/>
                  </a:cubicBezTo>
                  <a:cubicBezTo>
                    <a:pt x="49" y="250"/>
                    <a:pt x="52" y="242"/>
                    <a:pt x="55" y="236"/>
                  </a:cubicBezTo>
                  <a:cubicBezTo>
                    <a:pt x="59" y="230"/>
                    <a:pt x="62" y="224"/>
                    <a:pt x="66" y="219"/>
                  </a:cubicBezTo>
                  <a:cubicBezTo>
                    <a:pt x="69" y="215"/>
                    <a:pt x="72" y="211"/>
                    <a:pt x="73" y="207"/>
                  </a:cubicBezTo>
                  <a:cubicBezTo>
                    <a:pt x="75" y="204"/>
                    <a:pt x="76" y="201"/>
                    <a:pt x="75" y="198"/>
                  </a:cubicBezTo>
                  <a:close/>
                </a:path>
              </a:pathLst>
            </a:custGeom>
            <a:solidFill>
              <a:srgbClr val="F3CE8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237" name="iSļïde"/>
            <p:cNvSpPr/>
            <p:nvPr/>
          </p:nvSpPr>
          <p:spPr bwMode="auto">
            <a:xfrm>
              <a:off x="11103266" y="4475833"/>
              <a:ext cx="168505" cy="821078"/>
            </a:xfrm>
            <a:custGeom>
              <a:avLst/>
              <a:gdLst>
                <a:gd name="T0" fmla="*/ 8 w 53"/>
                <a:gd name="T1" fmla="*/ 258 h 258"/>
                <a:gd name="T2" fmla="*/ 7 w 53"/>
                <a:gd name="T3" fmla="*/ 257 h 258"/>
                <a:gd name="T4" fmla="*/ 5 w 53"/>
                <a:gd name="T5" fmla="*/ 245 h 258"/>
                <a:gd name="T6" fmla="*/ 4 w 53"/>
                <a:gd name="T7" fmla="*/ 239 h 258"/>
                <a:gd name="T8" fmla="*/ 3 w 53"/>
                <a:gd name="T9" fmla="*/ 232 h 258"/>
                <a:gd name="T10" fmla="*/ 2 w 53"/>
                <a:gd name="T11" fmla="*/ 216 h 258"/>
                <a:gd name="T12" fmla="*/ 7 w 53"/>
                <a:gd name="T13" fmla="*/ 125 h 258"/>
                <a:gd name="T14" fmla="*/ 18 w 53"/>
                <a:gd name="T15" fmla="*/ 78 h 258"/>
                <a:gd name="T16" fmla="*/ 32 w 53"/>
                <a:gd name="T17" fmla="*/ 38 h 258"/>
                <a:gd name="T18" fmla="*/ 45 w 53"/>
                <a:gd name="T19" fmla="*/ 11 h 258"/>
                <a:gd name="T20" fmla="*/ 50 w 53"/>
                <a:gd name="T21" fmla="*/ 1 h 258"/>
                <a:gd name="T22" fmla="*/ 53 w 53"/>
                <a:gd name="T23" fmla="*/ 0 h 258"/>
                <a:gd name="T24" fmla="*/ 53 w 53"/>
                <a:gd name="T25" fmla="*/ 3 h 258"/>
                <a:gd name="T26" fmla="*/ 47 w 53"/>
                <a:gd name="T27" fmla="*/ 13 h 258"/>
                <a:gd name="T28" fmla="*/ 35 w 53"/>
                <a:gd name="T29" fmla="*/ 39 h 258"/>
                <a:gd name="T30" fmla="*/ 21 w 53"/>
                <a:gd name="T31" fmla="*/ 79 h 258"/>
                <a:gd name="T32" fmla="*/ 10 w 53"/>
                <a:gd name="T33" fmla="*/ 126 h 258"/>
                <a:gd name="T34" fmla="*/ 5 w 53"/>
                <a:gd name="T35" fmla="*/ 215 h 258"/>
                <a:gd name="T36" fmla="*/ 6 w 53"/>
                <a:gd name="T37" fmla="*/ 232 h 258"/>
                <a:gd name="T38" fmla="*/ 7 w 53"/>
                <a:gd name="T39" fmla="*/ 239 h 258"/>
                <a:gd name="T40" fmla="*/ 8 w 53"/>
                <a:gd name="T41" fmla="*/ 245 h 258"/>
                <a:gd name="T42" fmla="*/ 10 w 53"/>
                <a:gd name="T43" fmla="*/ 256 h 258"/>
                <a:gd name="T44" fmla="*/ 8 w 53"/>
                <a:gd name="T45" fmla="*/ 258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3" h="258">
                  <a:moveTo>
                    <a:pt x="8" y="258"/>
                  </a:moveTo>
                  <a:cubicBezTo>
                    <a:pt x="8" y="258"/>
                    <a:pt x="7" y="258"/>
                    <a:pt x="7" y="257"/>
                  </a:cubicBezTo>
                  <a:cubicBezTo>
                    <a:pt x="7" y="257"/>
                    <a:pt x="6" y="253"/>
                    <a:pt x="5" y="245"/>
                  </a:cubicBezTo>
                  <a:cubicBezTo>
                    <a:pt x="5" y="244"/>
                    <a:pt x="4" y="242"/>
                    <a:pt x="4" y="239"/>
                  </a:cubicBezTo>
                  <a:cubicBezTo>
                    <a:pt x="4" y="237"/>
                    <a:pt x="4" y="235"/>
                    <a:pt x="3" y="232"/>
                  </a:cubicBezTo>
                  <a:cubicBezTo>
                    <a:pt x="3" y="227"/>
                    <a:pt x="2" y="222"/>
                    <a:pt x="2" y="216"/>
                  </a:cubicBezTo>
                  <a:cubicBezTo>
                    <a:pt x="0" y="191"/>
                    <a:pt x="1" y="158"/>
                    <a:pt x="7" y="125"/>
                  </a:cubicBezTo>
                  <a:cubicBezTo>
                    <a:pt x="9" y="109"/>
                    <a:pt x="14" y="93"/>
                    <a:pt x="18" y="78"/>
                  </a:cubicBezTo>
                  <a:cubicBezTo>
                    <a:pt x="22" y="63"/>
                    <a:pt x="27" y="50"/>
                    <a:pt x="32" y="38"/>
                  </a:cubicBezTo>
                  <a:cubicBezTo>
                    <a:pt x="37" y="27"/>
                    <a:pt x="42" y="18"/>
                    <a:pt x="45" y="11"/>
                  </a:cubicBezTo>
                  <a:cubicBezTo>
                    <a:pt x="48" y="5"/>
                    <a:pt x="50" y="1"/>
                    <a:pt x="50" y="1"/>
                  </a:cubicBezTo>
                  <a:cubicBezTo>
                    <a:pt x="51" y="0"/>
                    <a:pt x="52" y="0"/>
                    <a:pt x="53" y="0"/>
                  </a:cubicBezTo>
                  <a:cubicBezTo>
                    <a:pt x="53" y="1"/>
                    <a:pt x="53" y="2"/>
                    <a:pt x="53" y="3"/>
                  </a:cubicBezTo>
                  <a:cubicBezTo>
                    <a:pt x="53" y="3"/>
                    <a:pt x="51" y="6"/>
                    <a:pt x="47" y="13"/>
                  </a:cubicBezTo>
                  <a:cubicBezTo>
                    <a:pt x="44" y="19"/>
                    <a:pt x="40" y="28"/>
                    <a:pt x="35" y="39"/>
                  </a:cubicBezTo>
                  <a:cubicBezTo>
                    <a:pt x="30" y="51"/>
                    <a:pt x="25" y="64"/>
                    <a:pt x="21" y="79"/>
                  </a:cubicBezTo>
                  <a:cubicBezTo>
                    <a:pt x="16" y="94"/>
                    <a:pt x="12" y="109"/>
                    <a:pt x="10" y="126"/>
                  </a:cubicBezTo>
                  <a:cubicBezTo>
                    <a:pt x="4" y="158"/>
                    <a:pt x="3" y="191"/>
                    <a:pt x="5" y="215"/>
                  </a:cubicBezTo>
                  <a:cubicBezTo>
                    <a:pt x="5" y="222"/>
                    <a:pt x="6" y="227"/>
                    <a:pt x="6" y="232"/>
                  </a:cubicBezTo>
                  <a:cubicBezTo>
                    <a:pt x="7" y="235"/>
                    <a:pt x="7" y="237"/>
                    <a:pt x="7" y="239"/>
                  </a:cubicBezTo>
                  <a:cubicBezTo>
                    <a:pt x="7" y="241"/>
                    <a:pt x="8" y="243"/>
                    <a:pt x="8" y="245"/>
                  </a:cubicBezTo>
                  <a:cubicBezTo>
                    <a:pt x="9" y="252"/>
                    <a:pt x="10" y="256"/>
                    <a:pt x="10" y="256"/>
                  </a:cubicBezTo>
                  <a:cubicBezTo>
                    <a:pt x="10" y="257"/>
                    <a:pt x="9" y="258"/>
                    <a:pt x="8" y="25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244" name="ïSľîďê"/>
            <p:cNvSpPr/>
            <p:nvPr/>
          </p:nvSpPr>
          <p:spPr bwMode="auto">
            <a:xfrm>
              <a:off x="7369422" y="2965394"/>
              <a:ext cx="730450" cy="1217969"/>
            </a:xfrm>
            <a:custGeom>
              <a:avLst/>
              <a:gdLst>
                <a:gd name="T0" fmla="*/ 113 w 120"/>
                <a:gd name="T1" fmla="*/ 124 h 200"/>
                <a:gd name="T2" fmla="*/ 77 w 120"/>
                <a:gd name="T3" fmla="*/ 94 h 200"/>
                <a:gd name="T4" fmla="*/ 35 w 120"/>
                <a:gd name="T5" fmla="*/ 80 h 200"/>
                <a:gd name="T6" fmla="*/ 32 w 120"/>
                <a:gd name="T7" fmla="*/ 61 h 200"/>
                <a:gd name="T8" fmla="*/ 81 w 120"/>
                <a:gd name="T9" fmla="*/ 51 h 200"/>
                <a:gd name="T10" fmla="*/ 101 w 120"/>
                <a:gd name="T11" fmla="*/ 60 h 200"/>
                <a:gd name="T12" fmla="*/ 112 w 120"/>
                <a:gd name="T13" fmla="*/ 52 h 200"/>
                <a:gd name="T14" fmla="*/ 104 w 120"/>
                <a:gd name="T15" fmla="*/ 36 h 200"/>
                <a:gd name="T16" fmla="*/ 71 w 120"/>
                <a:gd name="T17" fmla="*/ 25 h 200"/>
                <a:gd name="T18" fmla="*/ 71 w 120"/>
                <a:gd name="T19" fmla="*/ 10 h 200"/>
                <a:gd name="T20" fmla="*/ 61 w 120"/>
                <a:gd name="T21" fmla="*/ 0 h 200"/>
                <a:gd name="T22" fmla="*/ 51 w 120"/>
                <a:gd name="T23" fmla="*/ 10 h 200"/>
                <a:gd name="T24" fmla="*/ 51 w 120"/>
                <a:gd name="T25" fmla="*/ 25 h 200"/>
                <a:gd name="T26" fmla="*/ 11 w 120"/>
                <a:gd name="T27" fmla="*/ 46 h 200"/>
                <a:gd name="T28" fmla="*/ 8 w 120"/>
                <a:gd name="T29" fmla="*/ 87 h 200"/>
                <a:gd name="T30" fmla="*/ 45 w 120"/>
                <a:gd name="T31" fmla="*/ 109 h 200"/>
                <a:gd name="T32" fmla="*/ 88 w 120"/>
                <a:gd name="T33" fmla="*/ 125 h 200"/>
                <a:gd name="T34" fmla="*/ 90 w 120"/>
                <a:gd name="T35" fmla="*/ 139 h 200"/>
                <a:gd name="T36" fmla="*/ 70 w 120"/>
                <a:gd name="T37" fmla="*/ 154 h 200"/>
                <a:gd name="T38" fmla="*/ 48 w 120"/>
                <a:gd name="T39" fmla="*/ 153 h 200"/>
                <a:gd name="T40" fmla="*/ 26 w 120"/>
                <a:gd name="T41" fmla="*/ 144 h 200"/>
                <a:gd name="T42" fmla="*/ 12 w 120"/>
                <a:gd name="T43" fmla="*/ 137 h 200"/>
                <a:gd name="T44" fmla="*/ 1 w 120"/>
                <a:gd name="T45" fmla="*/ 149 h 200"/>
                <a:gd name="T46" fmla="*/ 10 w 120"/>
                <a:gd name="T47" fmla="*/ 163 h 200"/>
                <a:gd name="T48" fmla="*/ 46 w 120"/>
                <a:gd name="T49" fmla="*/ 175 h 200"/>
                <a:gd name="T50" fmla="*/ 51 w 120"/>
                <a:gd name="T51" fmla="*/ 175 h 200"/>
                <a:gd name="T52" fmla="*/ 51 w 120"/>
                <a:gd name="T53" fmla="*/ 191 h 200"/>
                <a:gd name="T54" fmla="*/ 61 w 120"/>
                <a:gd name="T55" fmla="*/ 200 h 200"/>
                <a:gd name="T56" fmla="*/ 71 w 120"/>
                <a:gd name="T57" fmla="*/ 191 h 200"/>
                <a:gd name="T58" fmla="*/ 71 w 120"/>
                <a:gd name="T59" fmla="*/ 175 h 200"/>
                <a:gd name="T60" fmla="*/ 79 w 120"/>
                <a:gd name="T61" fmla="*/ 174 h 200"/>
                <a:gd name="T62" fmla="*/ 113 w 120"/>
                <a:gd name="T63" fmla="*/ 124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0" h="200">
                  <a:moveTo>
                    <a:pt x="113" y="124"/>
                  </a:moveTo>
                  <a:cubicBezTo>
                    <a:pt x="108" y="105"/>
                    <a:pt x="85" y="97"/>
                    <a:pt x="77" y="94"/>
                  </a:cubicBezTo>
                  <a:cubicBezTo>
                    <a:pt x="57" y="86"/>
                    <a:pt x="43" y="90"/>
                    <a:pt x="35" y="80"/>
                  </a:cubicBezTo>
                  <a:cubicBezTo>
                    <a:pt x="31" y="74"/>
                    <a:pt x="29" y="66"/>
                    <a:pt x="32" y="61"/>
                  </a:cubicBezTo>
                  <a:cubicBezTo>
                    <a:pt x="38" y="47"/>
                    <a:pt x="66" y="43"/>
                    <a:pt x="81" y="51"/>
                  </a:cubicBezTo>
                  <a:cubicBezTo>
                    <a:pt x="86" y="53"/>
                    <a:pt x="93" y="58"/>
                    <a:pt x="101" y="60"/>
                  </a:cubicBezTo>
                  <a:cubicBezTo>
                    <a:pt x="107" y="61"/>
                    <a:pt x="110" y="57"/>
                    <a:pt x="112" y="52"/>
                  </a:cubicBezTo>
                  <a:cubicBezTo>
                    <a:pt x="115" y="46"/>
                    <a:pt x="105" y="37"/>
                    <a:pt x="104" y="36"/>
                  </a:cubicBezTo>
                  <a:cubicBezTo>
                    <a:pt x="95" y="30"/>
                    <a:pt x="83" y="26"/>
                    <a:pt x="71" y="25"/>
                  </a:cubicBezTo>
                  <a:cubicBezTo>
                    <a:pt x="71" y="10"/>
                    <a:pt x="71" y="10"/>
                    <a:pt x="71" y="10"/>
                  </a:cubicBezTo>
                  <a:cubicBezTo>
                    <a:pt x="71" y="5"/>
                    <a:pt x="66" y="0"/>
                    <a:pt x="61" y="0"/>
                  </a:cubicBezTo>
                  <a:cubicBezTo>
                    <a:pt x="55" y="0"/>
                    <a:pt x="51" y="5"/>
                    <a:pt x="51" y="10"/>
                  </a:cubicBezTo>
                  <a:cubicBezTo>
                    <a:pt x="51" y="25"/>
                    <a:pt x="51" y="25"/>
                    <a:pt x="51" y="25"/>
                  </a:cubicBezTo>
                  <a:cubicBezTo>
                    <a:pt x="34" y="27"/>
                    <a:pt x="19" y="34"/>
                    <a:pt x="11" y="46"/>
                  </a:cubicBezTo>
                  <a:cubicBezTo>
                    <a:pt x="3" y="57"/>
                    <a:pt x="0" y="74"/>
                    <a:pt x="8" y="87"/>
                  </a:cubicBezTo>
                  <a:cubicBezTo>
                    <a:pt x="16" y="100"/>
                    <a:pt x="31" y="105"/>
                    <a:pt x="45" y="109"/>
                  </a:cubicBezTo>
                  <a:cubicBezTo>
                    <a:pt x="58" y="112"/>
                    <a:pt x="81" y="113"/>
                    <a:pt x="88" y="125"/>
                  </a:cubicBezTo>
                  <a:cubicBezTo>
                    <a:pt x="91" y="129"/>
                    <a:pt x="91" y="134"/>
                    <a:pt x="90" y="139"/>
                  </a:cubicBezTo>
                  <a:cubicBezTo>
                    <a:pt x="87" y="147"/>
                    <a:pt x="79" y="152"/>
                    <a:pt x="70" y="154"/>
                  </a:cubicBezTo>
                  <a:cubicBezTo>
                    <a:pt x="63" y="155"/>
                    <a:pt x="55" y="154"/>
                    <a:pt x="48" y="153"/>
                  </a:cubicBezTo>
                  <a:cubicBezTo>
                    <a:pt x="40" y="151"/>
                    <a:pt x="32" y="149"/>
                    <a:pt x="26" y="144"/>
                  </a:cubicBezTo>
                  <a:cubicBezTo>
                    <a:pt x="21" y="141"/>
                    <a:pt x="17" y="137"/>
                    <a:pt x="12" y="137"/>
                  </a:cubicBezTo>
                  <a:cubicBezTo>
                    <a:pt x="5" y="137"/>
                    <a:pt x="1" y="143"/>
                    <a:pt x="1" y="149"/>
                  </a:cubicBezTo>
                  <a:cubicBezTo>
                    <a:pt x="2" y="154"/>
                    <a:pt x="6" y="159"/>
                    <a:pt x="10" y="163"/>
                  </a:cubicBezTo>
                  <a:cubicBezTo>
                    <a:pt x="20" y="170"/>
                    <a:pt x="33" y="173"/>
                    <a:pt x="46" y="175"/>
                  </a:cubicBezTo>
                  <a:cubicBezTo>
                    <a:pt x="47" y="175"/>
                    <a:pt x="49" y="175"/>
                    <a:pt x="51" y="175"/>
                  </a:cubicBezTo>
                  <a:cubicBezTo>
                    <a:pt x="51" y="191"/>
                    <a:pt x="51" y="191"/>
                    <a:pt x="51" y="191"/>
                  </a:cubicBezTo>
                  <a:cubicBezTo>
                    <a:pt x="51" y="196"/>
                    <a:pt x="55" y="200"/>
                    <a:pt x="61" y="200"/>
                  </a:cubicBezTo>
                  <a:cubicBezTo>
                    <a:pt x="66" y="200"/>
                    <a:pt x="71" y="196"/>
                    <a:pt x="71" y="191"/>
                  </a:cubicBezTo>
                  <a:cubicBezTo>
                    <a:pt x="71" y="175"/>
                    <a:pt x="71" y="175"/>
                    <a:pt x="71" y="175"/>
                  </a:cubicBezTo>
                  <a:cubicBezTo>
                    <a:pt x="73" y="175"/>
                    <a:pt x="76" y="174"/>
                    <a:pt x="79" y="174"/>
                  </a:cubicBezTo>
                  <a:cubicBezTo>
                    <a:pt x="102" y="168"/>
                    <a:pt x="120" y="147"/>
                    <a:pt x="113" y="124"/>
                  </a:cubicBezTo>
                  <a:close/>
                </a:path>
              </a:pathLst>
            </a:custGeom>
            <a:solidFill>
              <a:srgbClr val="D68900"/>
            </a:solidFill>
            <a:ln>
              <a:noFill/>
            </a:ln>
          </p:spPr>
          <p:txBody>
            <a:bodyPr anchor="ctr"/>
            <a:lstStyle/>
            <a:p>
              <a:pPr algn="ctr"/>
              <a:endParaRPr dirty="0">
                <a:cs typeface="+mn-ea"/>
                <a:sym typeface="+mn-lt"/>
              </a:endParaRPr>
            </a:p>
          </p:txBody>
        </p:sp>
        <p:sp>
          <p:nvSpPr>
            <p:cNvPr id="239" name="ïSľîďê"/>
            <p:cNvSpPr/>
            <p:nvPr/>
          </p:nvSpPr>
          <p:spPr bwMode="auto">
            <a:xfrm>
              <a:off x="7339376" y="2936329"/>
              <a:ext cx="730450" cy="1217969"/>
            </a:xfrm>
            <a:custGeom>
              <a:avLst/>
              <a:gdLst>
                <a:gd name="T0" fmla="*/ 113 w 120"/>
                <a:gd name="T1" fmla="*/ 124 h 200"/>
                <a:gd name="T2" fmla="*/ 77 w 120"/>
                <a:gd name="T3" fmla="*/ 94 h 200"/>
                <a:gd name="T4" fmla="*/ 35 w 120"/>
                <a:gd name="T5" fmla="*/ 80 h 200"/>
                <a:gd name="T6" fmla="*/ 32 w 120"/>
                <a:gd name="T7" fmla="*/ 61 h 200"/>
                <a:gd name="T8" fmla="*/ 81 w 120"/>
                <a:gd name="T9" fmla="*/ 51 h 200"/>
                <a:gd name="T10" fmla="*/ 101 w 120"/>
                <a:gd name="T11" fmla="*/ 60 h 200"/>
                <a:gd name="T12" fmla="*/ 112 w 120"/>
                <a:gd name="T13" fmla="*/ 52 h 200"/>
                <a:gd name="T14" fmla="*/ 104 w 120"/>
                <a:gd name="T15" fmla="*/ 36 h 200"/>
                <a:gd name="T16" fmla="*/ 71 w 120"/>
                <a:gd name="T17" fmla="*/ 25 h 200"/>
                <a:gd name="T18" fmla="*/ 71 w 120"/>
                <a:gd name="T19" fmla="*/ 10 h 200"/>
                <a:gd name="T20" fmla="*/ 61 w 120"/>
                <a:gd name="T21" fmla="*/ 0 h 200"/>
                <a:gd name="T22" fmla="*/ 51 w 120"/>
                <a:gd name="T23" fmla="*/ 10 h 200"/>
                <a:gd name="T24" fmla="*/ 51 w 120"/>
                <a:gd name="T25" fmla="*/ 25 h 200"/>
                <a:gd name="T26" fmla="*/ 11 w 120"/>
                <a:gd name="T27" fmla="*/ 46 h 200"/>
                <a:gd name="T28" fmla="*/ 8 w 120"/>
                <a:gd name="T29" fmla="*/ 87 h 200"/>
                <a:gd name="T30" fmla="*/ 45 w 120"/>
                <a:gd name="T31" fmla="*/ 109 h 200"/>
                <a:gd name="T32" fmla="*/ 88 w 120"/>
                <a:gd name="T33" fmla="*/ 125 h 200"/>
                <a:gd name="T34" fmla="*/ 90 w 120"/>
                <a:gd name="T35" fmla="*/ 139 h 200"/>
                <a:gd name="T36" fmla="*/ 70 w 120"/>
                <a:gd name="T37" fmla="*/ 154 h 200"/>
                <a:gd name="T38" fmla="*/ 48 w 120"/>
                <a:gd name="T39" fmla="*/ 153 h 200"/>
                <a:gd name="T40" fmla="*/ 26 w 120"/>
                <a:gd name="T41" fmla="*/ 144 h 200"/>
                <a:gd name="T42" fmla="*/ 12 w 120"/>
                <a:gd name="T43" fmla="*/ 137 h 200"/>
                <a:gd name="T44" fmla="*/ 1 w 120"/>
                <a:gd name="T45" fmla="*/ 149 h 200"/>
                <a:gd name="T46" fmla="*/ 10 w 120"/>
                <a:gd name="T47" fmla="*/ 163 h 200"/>
                <a:gd name="T48" fmla="*/ 46 w 120"/>
                <a:gd name="T49" fmla="*/ 175 h 200"/>
                <a:gd name="T50" fmla="*/ 51 w 120"/>
                <a:gd name="T51" fmla="*/ 175 h 200"/>
                <a:gd name="T52" fmla="*/ 51 w 120"/>
                <a:gd name="T53" fmla="*/ 191 h 200"/>
                <a:gd name="T54" fmla="*/ 61 w 120"/>
                <a:gd name="T55" fmla="*/ 200 h 200"/>
                <a:gd name="T56" fmla="*/ 71 w 120"/>
                <a:gd name="T57" fmla="*/ 191 h 200"/>
                <a:gd name="T58" fmla="*/ 71 w 120"/>
                <a:gd name="T59" fmla="*/ 175 h 200"/>
                <a:gd name="T60" fmla="*/ 79 w 120"/>
                <a:gd name="T61" fmla="*/ 174 h 200"/>
                <a:gd name="T62" fmla="*/ 113 w 120"/>
                <a:gd name="T63" fmla="*/ 124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0" h="200">
                  <a:moveTo>
                    <a:pt x="113" y="124"/>
                  </a:moveTo>
                  <a:cubicBezTo>
                    <a:pt x="108" y="105"/>
                    <a:pt x="85" y="97"/>
                    <a:pt x="77" y="94"/>
                  </a:cubicBezTo>
                  <a:cubicBezTo>
                    <a:pt x="57" y="86"/>
                    <a:pt x="43" y="90"/>
                    <a:pt x="35" y="80"/>
                  </a:cubicBezTo>
                  <a:cubicBezTo>
                    <a:pt x="31" y="74"/>
                    <a:pt x="29" y="66"/>
                    <a:pt x="32" y="61"/>
                  </a:cubicBezTo>
                  <a:cubicBezTo>
                    <a:pt x="38" y="47"/>
                    <a:pt x="66" y="43"/>
                    <a:pt x="81" y="51"/>
                  </a:cubicBezTo>
                  <a:cubicBezTo>
                    <a:pt x="86" y="53"/>
                    <a:pt x="93" y="58"/>
                    <a:pt x="101" y="60"/>
                  </a:cubicBezTo>
                  <a:cubicBezTo>
                    <a:pt x="107" y="61"/>
                    <a:pt x="110" y="57"/>
                    <a:pt x="112" y="52"/>
                  </a:cubicBezTo>
                  <a:cubicBezTo>
                    <a:pt x="115" y="46"/>
                    <a:pt x="105" y="37"/>
                    <a:pt x="104" y="36"/>
                  </a:cubicBezTo>
                  <a:cubicBezTo>
                    <a:pt x="95" y="30"/>
                    <a:pt x="83" y="26"/>
                    <a:pt x="71" y="25"/>
                  </a:cubicBezTo>
                  <a:cubicBezTo>
                    <a:pt x="71" y="10"/>
                    <a:pt x="71" y="10"/>
                    <a:pt x="71" y="10"/>
                  </a:cubicBezTo>
                  <a:cubicBezTo>
                    <a:pt x="71" y="5"/>
                    <a:pt x="66" y="0"/>
                    <a:pt x="61" y="0"/>
                  </a:cubicBezTo>
                  <a:cubicBezTo>
                    <a:pt x="55" y="0"/>
                    <a:pt x="51" y="5"/>
                    <a:pt x="51" y="10"/>
                  </a:cubicBezTo>
                  <a:cubicBezTo>
                    <a:pt x="51" y="25"/>
                    <a:pt x="51" y="25"/>
                    <a:pt x="51" y="25"/>
                  </a:cubicBezTo>
                  <a:cubicBezTo>
                    <a:pt x="34" y="27"/>
                    <a:pt x="19" y="34"/>
                    <a:pt x="11" y="46"/>
                  </a:cubicBezTo>
                  <a:cubicBezTo>
                    <a:pt x="3" y="57"/>
                    <a:pt x="0" y="74"/>
                    <a:pt x="8" y="87"/>
                  </a:cubicBezTo>
                  <a:cubicBezTo>
                    <a:pt x="16" y="100"/>
                    <a:pt x="31" y="105"/>
                    <a:pt x="45" y="109"/>
                  </a:cubicBezTo>
                  <a:cubicBezTo>
                    <a:pt x="58" y="112"/>
                    <a:pt x="81" y="113"/>
                    <a:pt x="88" y="125"/>
                  </a:cubicBezTo>
                  <a:cubicBezTo>
                    <a:pt x="91" y="129"/>
                    <a:pt x="91" y="134"/>
                    <a:pt x="90" y="139"/>
                  </a:cubicBezTo>
                  <a:cubicBezTo>
                    <a:pt x="87" y="147"/>
                    <a:pt x="79" y="152"/>
                    <a:pt x="70" y="154"/>
                  </a:cubicBezTo>
                  <a:cubicBezTo>
                    <a:pt x="63" y="155"/>
                    <a:pt x="55" y="154"/>
                    <a:pt x="48" y="153"/>
                  </a:cubicBezTo>
                  <a:cubicBezTo>
                    <a:pt x="40" y="151"/>
                    <a:pt x="32" y="149"/>
                    <a:pt x="26" y="144"/>
                  </a:cubicBezTo>
                  <a:cubicBezTo>
                    <a:pt x="21" y="141"/>
                    <a:pt x="17" y="137"/>
                    <a:pt x="12" y="137"/>
                  </a:cubicBezTo>
                  <a:cubicBezTo>
                    <a:pt x="5" y="137"/>
                    <a:pt x="1" y="143"/>
                    <a:pt x="1" y="149"/>
                  </a:cubicBezTo>
                  <a:cubicBezTo>
                    <a:pt x="2" y="154"/>
                    <a:pt x="6" y="159"/>
                    <a:pt x="10" y="163"/>
                  </a:cubicBezTo>
                  <a:cubicBezTo>
                    <a:pt x="20" y="170"/>
                    <a:pt x="33" y="173"/>
                    <a:pt x="46" y="175"/>
                  </a:cubicBezTo>
                  <a:cubicBezTo>
                    <a:pt x="47" y="175"/>
                    <a:pt x="49" y="175"/>
                    <a:pt x="51" y="175"/>
                  </a:cubicBezTo>
                  <a:cubicBezTo>
                    <a:pt x="51" y="191"/>
                    <a:pt x="51" y="191"/>
                    <a:pt x="51" y="191"/>
                  </a:cubicBezTo>
                  <a:cubicBezTo>
                    <a:pt x="51" y="196"/>
                    <a:pt x="55" y="200"/>
                    <a:pt x="61" y="200"/>
                  </a:cubicBezTo>
                  <a:cubicBezTo>
                    <a:pt x="66" y="200"/>
                    <a:pt x="71" y="196"/>
                    <a:pt x="71" y="191"/>
                  </a:cubicBezTo>
                  <a:cubicBezTo>
                    <a:pt x="71" y="175"/>
                    <a:pt x="71" y="175"/>
                    <a:pt x="71" y="175"/>
                  </a:cubicBezTo>
                  <a:cubicBezTo>
                    <a:pt x="73" y="175"/>
                    <a:pt x="76" y="174"/>
                    <a:pt x="79" y="174"/>
                  </a:cubicBezTo>
                  <a:cubicBezTo>
                    <a:pt x="102" y="168"/>
                    <a:pt x="120" y="147"/>
                    <a:pt x="113" y="124"/>
                  </a:cubicBezTo>
                  <a:close/>
                </a:path>
              </a:pathLst>
            </a:custGeom>
            <a:solidFill>
              <a:srgbClr val="FFCC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dirty="0">
                <a:cs typeface="+mn-ea"/>
                <a:sym typeface="+mn-lt"/>
              </a:endParaRPr>
            </a:p>
          </p:txBody>
        </p:sp>
        <p:sp>
          <p:nvSpPr>
            <p:cNvPr id="246" name="ïSľîďê"/>
            <p:cNvSpPr/>
            <p:nvPr/>
          </p:nvSpPr>
          <p:spPr bwMode="auto">
            <a:xfrm>
              <a:off x="10418900" y="4467648"/>
              <a:ext cx="435547" cy="904203"/>
            </a:xfrm>
            <a:custGeom>
              <a:avLst/>
              <a:gdLst>
                <a:gd name="T0" fmla="*/ 113 w 120"/>
                <a:gd name="T1" fmla="*/ 124 h 200"/>
                <a:gd name="T2" fmla="*/ 77 w 120"/>
                <a:gd name="T3" fmla="*/ 94 h 200"/>
                <a:gd name="T4" fmla="*/ 35 w 120"/>
                <a:gd name="T5" fmla="*/ 80 h 200"/>
                <a:gd name="T6" fmla="*/ 32 w 120"/>
                <a:gd name="T7" fmla="*/ 61 h 200"/>
                <a:gd name="T8" fmla="*/ 81 w 120"/>
                <a:gd name="T9" fmla="*/ 51 h 200"/>
                <a:gd name="T10" fmla="*/ 101 w 120"/>
                <a:gd name="T11" fmla="*/ 60 h 200"/>
                <a:gd name="T12" fmla="*/ 112 w 120"/>
                <a:gd name="T13" fmla="*/ 52 h 200"/>
                <a:gd name="T14" fmla="*/ 104 w 120"/>
                <a:gd name="T15" fmla="*/ 36 h 200"/>
                <a:gd name="T16" fmla="*/ 71 w 120"/>
                <a:gd name="T17" fmla="*/ 25 h 200"/>
                <a:gd name="T18" fmla="*/ 71 w 120"/>
                <a:gd name="T19" fmla="*/ 10 h 200"/>
                <a:gd name="T20" fmla="*/ 61 w 120"/>
                <a:gd name="T21" fmla="*/ 0 h 200"/>
                <a:gd name="T22" fmla="*/ 51 w 120"/>
                <a:gd name="T23" fmla="*/ 10 h 200"/>
                <a:gd name="T24" fmla="*/ 51 w 120"/>
                <a:gd name="T25" fmla="*/ 25 h 200"/>
                <a:gd name="T26" fmla="*/ 11 w 120"/>
                <a:gd name="T27" fmla="*/ 46 h 200"/>
                <a:gd name="T28" fmla="*/ 8 w 120"/>
                <a:gd name="T29" fmla="*/ 87 h 200"/>
                <a:gd name="T30" fmla="*/ 45 w 120"/>
                <a:gd name="T31" fmla="*/ 109 h 200"/>
                <a:gd name="T32" fmla="*/ 88 w 120"/>
                <a:gd name="T33" fmla="*/ 125 h 200"/>
                <a:gd name="T34" fmla="*/ 90 w 120"/>
                <a:gd name="T35" fmla="*/ 139 h 200"/>
                <a:gd name="T36" fmla="*/ 70 w 120"/>
                <a:gd name="T37" fmla="*/ 154 h 200"/>
                <a:gd name="T38" fmla="*/ 48 w 120"/>
                <a:gd name="T39" fmla="*/ 153 h 200"/>
                <a:gd name="T40" fmla="*/ 26 w 120"/>
                <a:gd name="T41" fmla="*/ 144 h 200"/>
                <a:gd name="T42" fmla="*/ 12 w 120"/>
                <a:gd name="T43" fmla="*/ 137 h 200"/>
                <a:gd name="T44" fmla="*/ 1 w 120"/>
                <a:gd name="T45" fmla="*/ 149 h 200"/>
                <a:gd name="T46" fmla="*/ 10 w 120"/>
                <a:gd name="T47" fmla="*/ 163 h 200"/>
                <a:gd name="T48" fmla="*/ 46 w 120"/>
                <a:gd name="T49" fmla="*/ 175 h 200"/>
                <a:gd name="T50" fmla="*/ 51 w 120"/>
                <a:gd name="T51" fmla="*/ 175 h 200"/>
                <a:gd name="T52" fmla="*/ 51 w 120"/>
                <a:gd name="T53" fmla="*/ 191 h 200"/>
                <a:gd name="T54" fmla="*/ 61 w 120"/>
                <a:gd name="T55" fmla="*/ 200 h 200"/>
                <a:gd name="T56" fmla="*/ 71 w 120"/>
                <a:gd name="T57" fmla="*/ 191 h 200"/>
                <a:gd name="T58" fmla="*/ 71 w 120"/>
                <a:gd name="T59" fmla="*/ 175 h 200"/>
                <a:gd name="T60" fmla="*/ 79 w 120"/>
                <a:gd name="T61" fmla="*/ 174 h 200"/>
                <a:gd name="T62" fmla="*/ 113 w 120"/>
                <a:gd name="T63" fmla="*/ 124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0" h="200">
                  <a:moveTo>
                    <a:pt x="113" y="124"/>
                  </a:moveTo>
                  <a:cubicBezTo>
                    <a:pt x="108" y="105"/>
                    <a:pt x="85" y="97"/>
                    <a:pt x="77" y="94"/>
                  </a:cubicBezTo>
                  <a:cubicBezTo>
                    <a:pt x="57" y="86"/>
                    <a:pt x="43" y="90"/>
                    <a:pt x="35" y="80"/>
                  </a:cubicBezTo>
                  <a:cubicBezTo>
                    <a:pt x="31" y="74"/>
                    <a:pt x="29" y="66"/>
                    <a:pt x="32" y="61"/>
                  </a:cubicBezTo>
                  <a:cubicBezTo>
                    <a:pt x="38" y="47"/>
                    <a:pt x="66" y="43"/>
                    <a:pt x="81" y="51"/>
                  </a:cubicBezTo>
                  <a:cubicBezTo>
                    <a:pt x="86" y="53"/>
                    <a:pt x="93" y="58"/>
                    <a:pt x="101" y="60"/>
                  </a:cubicBezTo>
                  <a:cubicBezTo>
                    <a:pt x="107" y="61"/>
                    <a:pt x="110" y="57"/>
                    <a:pt x="112" y="52"/>
                  </a:cubicBezTo>
                  <a:cubicBezTo>
                    <a:pt x="115" y="46"/>
                    <a:pt x="105" y="37"/>
                    <a:pt x="104" y="36"/>
                  </a:cubicBezTo>
                  <a:cubicBezTo>
                    <a:pt x="95" y="30"/>
                    <a:pt x="83" y="26"/>
                    <a:pt x="71" y="25"/>
                  </a:cubicBezTo>
                  <a:cubicBezTo>
                    <a:pt x="71" y="10"/>
                    <a:pt x="71" y="10"/>
                    <a:pt x="71" y="10"/>
                  </a:cubicBezTo>
                  <a:cubicBezTo>
                    <a:pt x="71" y="5"/>
                    <a:pt x="66" y="0"/>
                    <a:pt x="61" y="0"/>
                  </a:cubicBezTo>
                  <a:cubicBezTo>
                    <a:pt x="55" y="0"/>
                    <a:pt x="51" y="5"/>
                    <a:pt x="51" y="10"/>
                  </a:cubicBezTo>
                  <a:cubicBezTo>
                    <a:pt x="51" y="25"/>
                    <a:pt x="51" y="25"/>
                    <a:pt x="51" y="25"/>
                  </a:cubicBezTo>
                  <a:cubicBezTo>
                    <a:pt x="34" y="27"/>
                    <a:pt x="19" y="34"/>
                    <a:pt x="11" y="46"/>
                  </a:cubicBezTo>
                  <a:cubicBezTo>
                    <a:pt x="3" y="57"/>
                    <a:pt x="0" y="74"/>
                    <a:pt x="8" y="87"/>
                  </a:cubicBezTo>
                  <a:cubicBezTo>
                    <a:pt x="16" y="100"/>
                    <a:pt x="31" y="105"/>
                    <a:pt x="45" y="109"/>
                  </a:cubicBezTo>
                  <a:cubicBezTo>
                    <a:pt x="58" y="112"/>
                    <a:pt x="81" y="113"/>
                    <a:pt x="88" y="125"/>
                  </a:cubicBezTo>
                  <a:cubicBezTo>
                    <a:pt x="91" y="129"/>
                    <a:pt x="91" y="134"/>
                    <a:pt x="90" y="139"/>
                  </a:cubicBezTo>
                  <a:cubicBezTo>
                    <a:pt x="87" y="147"/>
                    <a:pt x="79" y="152"/>
                    <a:pt x="70" y="154"/>
                  </a:cubicBezTo>
                  <a:cubicBezTo>
                    <a:pt x="63" y="155"/>
                    <a:pt x="55" y="154"/>
                    <a:pt x="48" y="153"/>
                  </a:cubicBezTo>
                  <a:cubicBezTo>
                    <a:pt x="40" y="151"/>
                    <a:pt x="32" y="149"/>
                    <a:pt x="26" y="144"/>
                  </a:cubicBezTo>
                  <a:cubicBezTo>
                    <a:pt x="21" y="141"/>
                    <a:pt x="17" y="137"/>
                    <a:pt x="12" y="137"/>
                  </a:cubicBezTo>
                  <a:cubicBezTo>
                    <a:pt x="5" y="137"/>
                    <a:pt x="1" y="143"/>
                    <a:pt x="1" y="149"/>
                  </a:cubicBezTo>
                  <a:cubicBezTo>
                    <a:pt x="2" y="154"/>
                    <a:pt x="6" y="159"/>
                    <a:pt x="10" y="163"/>
                  </a:cubicBezTo>
                  <a:cubicBezTo>
                    <a:pt x="20" y="170"/>
                    <a:pt x="33" y="173"/>
                    <a:pt x="46" y="175"/>
                  </a:cubicBezTo>
                  <a:cubicBezTo>
                    <a:pt x="47" y="175"/>
                    <a:pt x="49" y="175"/>
                    <a:pt x="51" y="175"/>
                  </a:cubicBezTo>
                  <a:cubicBezTo>
                    <a:pt x="51" y="191"/>
                    <a:pt x="51" y="191"/>
                    <a:pt x="51" y="191"/>
                  </a:cubicBezTo>
                  <a:cubicBezTo>
                    <a:pt x="51" y="196"/>
                    <a:pt x="55" y="200"/>
                    <a:pt x="61" y="200"/>
                  </a:cubicBezTo>
                  <a:cubicBezTo>
                    <a:pt x="66" y="200"/>
                    <a:pt x="71" y="196"/>
                    <a:pt x="71" y="191"/>
                  </a:cubicBezTo>
                  <a:cubicBezTo>
                    <a:pt x="71" y="175"/>
                    <a:pt x="71" y="175"/>
                    <a:pt x="71" y="175"/>
                  </a:cubicBezTo>
                  <a:cubicBezTo>
                    <a:pt x="73" y="175"/>
                    <a:pt x="76" y="174"/>
                    <a:pt x="79" y="174"/>
                  </a:cubicBezTo>
                  <a:cubicBezTo>
                    <a:pt x="102" y="168"/>
                    <a:pt x="120" y="147"/>
                    <a:pt x="113" y="124"/>
                  </a:cubicBezTo>
                  <a:close/>
                </a:path>
              </a:pathLst>
            </a:custGeom>
            <a:solidFill>
              <a:srgbClr val="D68900"/>
            </a:solidFill>
            <a:ln>
              <a:noFill/>
            </a:ln>
          </p:spPr>
          <p:txBody>
            <a:bodyPr anchor="ctr"/>
            <a:lstStyle/>
            <a:p>
              <a:pPr algn="ctr"/>
              <a:endParaRPr dirty="0">
                <a:cs typeface="+mn-ea"/>
                <a:sym typeface="+mn-lt"/>
              </a:endParaRPr>
            </a:p>
          </p:txBody>
        </p:sp>
        <p:sp>
          <p:nvSpPr>
            <p:cNvPr id="247" name="ïSľîďê"/>
            <p:cNvSpPr/>
            <p:nvPr/>
          </p:nvSpPr>
          <p:spPr bwMode="auto">
            <a:xfrm>
              <a:off x="10400985" y="4446071"/>
              <a:ext cx="435547" cy="904203"/>
            </a:xfrm>
            <a:custGeom>
              <a:avLst/>
              <a:gdLst>
                <a:gd name="T0" fmla="*/ 113 w 120"/>
                <a:gd name="T1" fmla="*/ 124 h 200"/>
                <a:gd name="T2" fmla="*/ 77 w 120"/>
                <a:gd name="T3" fmla="*/ 94 h 200"/>
                <a:gd name="T4" fmla="*/ 35 w 120"/>
                <a:gd name="T5" fmla="*/ 80 h 200"/>
                <a:gd name="T6" fmla="*/ 32 w 120"/>
                <a:gd name="T7" fmla="*/ 61 h 200"/>
                <a:gd name="T8" fmla="*/ 81 w 120"/>
                <a:gd name="T9" fmla="*/ 51 h 200"/>
                <a:gd name="T10" fmla="*/ 101 w 120"/>
                <a:gd name="T11" fmla="*/ 60 h 200"/>
                <a:gd name="T12" fmla="*/ 112 w 120"/>
                <a:gd name="T13" fmla="*/ 52 h 200"/>
                <a:gd name="T14" fmla="*/ 104 w 120"/>
                <a:gd name="T15" fmla="*/ 36 h 200"/>
                <a:gd name="T16" fmla="*/ 71 w 120"/>
                <a:gd name="T17" fmla="*/ 25 h 200"/>
                <a:gd name="T18" fmla="*/ 71 w 120"/>
                <a:gd name="T19" fmla="*/ 10 h 200"/>
                <a:gd name="T20" fmla="*/ 61 w 120"/>
                <a:gd name="T21" fmla="*/ 0 h 200"/>
                <a:gd name="T22" fmla="*/ 51 w 120"/>
                <a:gd name="T23" fmla="*/ 10 h 200"/>
                <a:gd name="T24" fmla="*/ 51 w 120"/>
                <a:gd name="T25" fmla="*/ 25 h 200"/>
                <a:gd name="T26" fmla="*/ 11 w 120"/>
                <a:gd name="T27" fmla="*/ 46 h 200"/>
                <a:gd name="T28" fmla="*/ 8 w 120"/>
                <a:gd name="T29" fmla="*/ 87 h 200"/>
                <a:gd name="T30" fmla="*/ 45 w 120"/>
                <a:gd name="T31" fmla="*/ 109 h 200"/>
                <a:gd name="T32" fmla="*/ 88 w 120"/>
                <a:gd name="T33" fmla="*/ 125 h 200"/>
                <a:gd name="T34" fmla="*/ 90 w 120"/>
                <a:gd name="T35" fmla="*/ 139 h 200"/>
                <a:gd name="T36" fmla="*/ 70 w 120"/>
                <a:gd name="T37" fmla="*/ 154 h 200"/>
                <a:gd name="T38" fmla="*/ 48 w 120"/>
                <a:gd name="T39" fmla="*/ 153 h 200"/>
                <a:gd name="T40" fmla="*/ 26 w 120"/>
                <a:gd name="T41" fmla="*/ 144 h 200"/>
                <a:gd name="T42" fmla="*/ 12 w 120"/>
                <a:gd name="T43" fmla="*/ 137 h 200"/>
                <a:gd name="T44" fmla="*/ 1 w 120"/>
                <a:gd name="T45" fmla="*/ 149 h 200"/>
                <a:gd name="T46" fmla="*/ 10 w 120"/>
                <a:gd name="T47" fmla="*/ 163 h 200"/>
                <a:gd name="T48" fmla="*/ 46 w 120"/>
                <a:gd name="T49" fmla="*/ 175 h 200"/>
                <a:gd name="T50" fmla="*/ 51 w 120"/>
                <a:gd name="T51" fmla="*/ 175 h 200"/>
                <a:gd name="T52" fmla="*/ 51 w 120"/>
                <a:gd name="T53" fmla="*/ 191 h 200"/>
                <a:gd name="T54" fmla="*/ 61 w 120"/>
                <a:gd name="T55" fmla="*/ 200 h 200"/>
                <a:gd name="T56" fmla="*/ 71 w 120"/>
                <a:gd name="T57" fmla="*/ 191 h 200"/>
                <a:gd name="T58" fmla="*/ 71 w 120"/>
                <a:gd name="T59" fmla="*/ 175 h 200"/>
                <a:gd name="T60" fmla="*/ 79 w 120"/>
                <a:gd name="T61" fmla="*/ 174 h 200"/>
                <a:gd name="T62" fmla="*/ 113 w 120"/>
                <a:gd name="T63" fmla="*/ 124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0" h="200">
                  <a:moveTo>
                    <a:pt x="113" y="124"/>
                  </a:moveTo>
                  <a:cubicBezTo>
                    <a:pt x="108" y="105"/>
                    <a:pt x="85" y="97"/>
                    <a:pt x="77" y="94"/>
                  </a:cubicBezTo>
                  <a:cubicBezTo>
                    <a:pt x="57" y="86"/>
                    <a:pt x="43" y="90"/>
                    <a:pt x="35" y="80"/>
                  </a:cubicBezTo>
                  <a:cubicBezTo>
                    <a:pt x="31" y="74"/>
                    <a:pt x="29" y="66"/>
                    <a:pt x="32" y="61"/>
                  </a:cubicBezTo>
                  <a:cubicBezTo>
                    <a:pt x="38" y="47"/>
                    <a:pt x="66" y="43"/>
                    <a:pt x="81" y="51"/>
                  </a:cubicBezTo>
                  <a:cubicBezTo>
                    <a:pt x="86" y="53"/>
                    <a:pt x="93" y="58"/>
                    <a:pt x="101" y="60"/>
                  </a:cubicBezTo>
                  <a:cubicBezTo>
                    <a:pt x="107" y="61"/>
                    <a:pt x="110" y="57"/>
                    <a:pt x="112" y="52"/>
                  </a:cubicBezTo>
                  <a:cubicBezTo>
                    <a:pt x="115" y="46"/>
                    <a:pt x="105" y="37"/>
                    <a:pt x="104" y="36"/>
                  </a:cubicBezTo>
                  <a:cubicBezTo>
                    <a:pt x="95" y="30"/>
                    <a:pt x="83" y="26"/>
                    <a:pt x="71" y="25"/>
                  </a:cubicBezTo>
                  <a:cubicBezTo>
                    <a:pt x="71" y="10"/>
                    <a:pt x="71" y="10"/>
                    <a:pt x="71" y="10"/>
                  </a:cubicBezTo>
                  <a:cubicBezTo>
                    <a:pt x="71" y="5"/>
                    <a:pt x="66" y="0"/>
                    <a:pt x="61" y="0"/>
                  </a:cubicBezTo>
                  <a:cubicBezTo>
                    <a:pt x="55" y="0"/>
                    <a:pt x="51" y="5"/>
                    <a:pt x="51" y="10"/>
                  </a:cubicBezTo>
                  <a:cubicBezTo>
                    <a:pt x="51" y="25"/>
                    <a:pt x="51" y="25"/>
                    <a:pt x="51" y="25"/>
                  </a:cubicBezTo>
                  <a:cubicBezTo>
                    <a:pt x="34" y="27"/>
                    <a:pt x="19" y="34"/>
                    <a:pt x="11" y="46"/>
                  </a:cubicBezTo>
                  <a:cubicBezTo>
                    <a:pt x="3" y="57"/>
                    <a:pt x="0" y="74"/>
                    <a:pt x="8" y="87"/>
                  </a:cubicBezTo>
                  <a:cubicBezTo>
                    <a:pt x="16" y="100"/>
                    <a:pt x="31" y="105"/>
                    <a:pt x="45" y="109"/>
                  </a:cubicBezTo>
                  <a:cubicBezTo>
                    <a:pt x="58" y="112"/>
                    <a:pt x="81" y="113"/>
                    <a:pt x="88" y="125"/>
                  </a:cubicBezTo>
                  <a:cubicBezTo>
                    <a:pt x="91" y="129"/>
                    <a:pt x="91" y="134"/>
                    <a:pt x="90" y="139"/>
                  </a:cubicBezTo>
                  <a:cubicBezTo>
                    <a:pt x="87" y="147"/>
                    <a:pt x="79" y="152"/>
                    <a:pt x="70" y="154"/>
                  </a:cubicBezTo>
                  <a:cubicBezTo>
                    <a:pt x="63" y="155"/>
                    <a:pt x="55" y="154"/>
                    <a:pt x="48" y="153"/>
                  </a:cubicBezTo>
                  <a:cubicBezTo>
                    <a:pt x="40" y="151"/>
                    <a:pt x="32" y="149"/>
                    <a:pt x="26" y="144"/>
                  </a:cubicBezTo>
                  <a:cubicBezTo>
                    <a:pt x="21" y="141"/>
                    <a:pt x="17" y="137"/>
                    <a:pt x="12" y="137"/>
                  </a:cubicBezTo>
                  <a:cubicBezTo>
                    <a:pt x="5" y="137"/>
                    <a:pt x="1" y="143"/>
                    <a:pt x="1" y="149"/>
                  </a:cubicBezTo>
                  <a:cubicBezTo>
                    <a:pt x="2" y="154"/>
                    <a:pt x="6" y="159"/>
                    <a:pt x="10" y="163"/>
                  </a:cubicBezTo>
                  <a:cubicBezTo>
                    <a:pt x="20" y="170"/>
                    <a:pt x="33" y="173"/>
                    <a:pt x="46" y="175"/>
                  </a:cubicBezTo>
                  <a:cubicBezTo>
                    <a:pt x="47" y="175"/>
                    <a:pt x="49" y="175"/>
                    <a:pt x="51" y="175"/>
                  </a:cubicBezTo>
                  <a:cubicBezTo>
                    <a:pt x="51" y="191"/>
                    <a:pt x="51" y="191"/>
                    <a:pt x="51" y="191"/>
                  </a:cubicBezTo>
                  <a:cubicBezTo>
                    <a:pt x="51" y="196"/>
                    <a:pt x="55" y="200"/>
                    <a:pt x="61" y="200"/>
                  </a:cubicBezTo>
                  <a:cubicBezTo>
                    <a:pt x="66" y="200"/>
                    <a:pt x="71" y="196"/>
                    <a:pt x="71" y="191"/>
                  </a:cubicBezTo>
                  <a:cubicBezTo>
                    <a:pt x="71" y="175"/>
                    <a:pt x="71" y="175"/>
                    <a:pt x="71" y="175"/>
                  </a:cubicBezTo>
                  <a:cubicBezTo>
                    <a:pt x="73" y="175"/>
                    <a:pt x="76" y="174"/>
                    <a:pt x="79" y="174"/>
                  </a:cubicBezTo>
                  <a:cubicBezTo>
                    <a:pt x="102" y="168"/>
                    <a:pt x="120" y="147"/>
                    <a:pt x="113" y="124"/>
                  </a:cubicBezTo>
                  <a:close/>
                </a:path>
              </a:pathLst>
            </a:custGeom>
            <a:solidFill>
              <a:srgbClr val="FFCC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dirty="0">
                <a:cs typeface="+mn-ea"/>
                <a:sym typeface="+mn-lt"/>
              </a:endParaRPr>
            </a:p>
          </p:txBody>
        </p:sp>
        <p:sp>
          <p:nvSpPr>
            <p:cNvPr id="249" name="ïSľîďê"/>
            <p:cNvSpPr/>
            <p:nvPr/>
          </p:nvSpPr>
          <p:spPr bwMode="auto">
            <a:xfrm>
              <a:off x="9805557" y="3204437"/>
              <a:ext cx="478773" cy="798315"/>
            </a:xfrm>
            <a:custGeom>
              <a:avLst/>
              <a:gdLst>
                <a:gd name="T0" fmla="*/ 113 w 120"/>
                <a:gd name="T1" fmla="*/ 124 h 200"/>
                <a:gd name="T2" fmla="*/ 77 w 120"/>
                <a:gd name="T3" fmla="*/ 94 h 200"/>
                <a:gd name="T4" fmla="*/ 35 w 120"/>
                <a:gd name="T5" fmla="*/ 80 h 200"/>
                <a:gd name="T6" fmla="*/ 32 w 120"/>
                <a:gd name="T7" fmla="*/ 61 h 200"/>
                <a:gd name="T8" fmla="*/ 81 w 120"/>
                <a:gd name="T9" fmla="*/ 51 h 200"/>
                <a:gd name="T10" fmla="*/ 101 w 120"/>
                <a:gd name="T11" fmla="*/ 60 h 200"/>
                <a:gd name="T12" fmla="*/ 112 w 120"/>
                <a:gd name="T13" fmla="*/ 52 h 200"/>
                <a:gd name="T14" fmla="*/ 104 w 120"/>
                <a:gd name="T15" fmla="*/ 36 h 200"/>
                <a:gd name="T16" fmla="*/ 71 w 120"/>
                <a:gd name="T17" fmla="*/ 25 h 200"/>
                <a:gd name="T18" fmla="*/ 71 w 120"/>
                <a:gd name="T19" fmla="*/ 10 h 200"/>
                <a:gd name="T20" fmla="*/ 61 w 120"/>
                <a:gd name="T21" fmla="*/ 0 h 200"/>
                <a:gd name="T22" fmla="*/ 51 w 120"/>
                <a:gd name="T23" fmla="*/ 10 h 200"/>
                <a:gd name="T24" fmla="*/ 51 w 120"/>
                <a:gd name="T25" fmla="*/ 25 h 200"/>
                <a:gd name="T26" fmla="*/ 11 w 120"/>
                <a:gd name="T27" fmla="*/ 46 h 200"/>
                <a:gd name="T28" fmla="*/ 8 w 120"/>
                <a:gd name="T29" fmla="*/ 87 h 200"/>
                <a:gd name="T30" fmla="*/ 45 w 120"/>
                <a:gd name="T31" fmla="*/ 109 h 200"/>
                <a:gd name="T32" fmla="*/ 88 w 120"/>
                <a:gd name="T33" fmla="*/ 125 h 200"/>
                <a:gd name="T34" fmla="*/ 90 w 120"/>
                <a:gd name="T35" fmla="*/ 139 h 200"/>
                <a:gd name="T36" fmla="*/ 70 w 120"/>
                <a:gd name="T37" fmla="*/ 154 h 200"/>
                <a:gd name="T38" fmla="*/ 48 w 120"/>
                <a:gd name="T39" fmla="*/ 153 h 200"/>
                <a:gd name="T40" fmla="*/ 26 w 120"/>
                <a:gd name="T41" fmla="*/ 144 h 200"/>
                <a:gd name="T42" fmla="*/ 12 w 120"/>
                <a:gd name="T43" fmla="*/ 137 h 200"/>
                <a:gd name="T44" fmla="*/ 1 w 120"/>
                <a:gd name="T45" fmla="*/ 149 h 200"/>
                <a:gd name="T46" fmla="*/ 10 w 120"/>
                <a:gd name="T47" fmla="*/ 163 h 200"/>
                <a:gd name="T48" fmla="*/ 46 w 120"/>
                <a:gd name="T49" fmla="*/ 175 h 200"/>
                <a:gd name="T50" fmla="*/ 51 w 120"/>
                <a:gd name="T51" fmla="*/ 175 h 200"/>
                <a:gd name="T52" fmla="*/ 51 w 120"/>
                <a:gd name="T53" fmla="*/ 191 h 200"/>
                <a:gd name="T54" fmla="*/ 61 w 120"/>
                <a:gd name="T55" fmla="*/ 200 h 200"/>
                <a:gd name="T56" fmla="*/ 71 w 120"/>
                <a:gd name="T57" fmla="*/ 191 h 200"/>
                <a:gd name="T58" fmla="*/ 71 w 120"/>
                <a:gd name="T59" fmla="*/ 175 h 200"/>
                <a:gd name="T60" fmla="*/ 79 w 120"/>
                <a:gd name="T61" fmla="*/ 174 h 200"/>
                <a:gd name="T62" fmla="*/ 113 w 120"/>
                <a:gd name="T63" fmla="*/ 124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0" h="200">
                  <a:moveTo>
                    <a:pt x="113" y="124"/>
                  </a:moveTo>
                  <a:cubicBezTo>
                    <a:pt x="108" y="105"/>
                    <a:pt x="85" y="97"/>
                    <a:pt x="77" y="94"/>
                  </a:cubicBezTo>
                  <a:cubicBezTo>
                    <a:pt x="57" y="86"/>
                    <a:pt x="43" y="90"/>
                    <a:pt x="35" y="80"/>
                  </a:cubicBezTo>
                  <a:cubicBezTo>
                    <a:pt x="31" y="74"/>
                    <a:pt x="29" y="66"/>
                    <a:pt x="32" y="61"/>
                  </a:cubicBezTo>
                  <a:cubicBezTo>
                    <a:pt x="38" y="47"/>
                    <a:pt x="66" y="43"/>
                    <a:pt x="81" y="51"/>
                  </a:cubicBezTo>
                  <a:cubicBezTo>
                    <a:pt x="86" y="53"/>
                    <a:pt x="93" y="58"/>
                    <a:pt x="101" y="60"/>
                  </a:cubicBezTo>
                  <a:cubicBezTo>
                    <a:pt x="107" y="61"/>
                    <a:pt x="110" y="57"/>
                    <a:pt x="112" y="52"/>
                  </a:cubicBezTo>
                  <a:cubicBezTo>
                    <a:pt x="115" y="46"/>
                    <a:pt x="105" y="37"/>
                    <a:pt x="104" y="36"/>
                  </a:cubicBezTo>
                  <a:cubicBezTo>
                    <a:pt x="95" y="30"/>
                    <a:pt x="83" y="26"/>
                    <a:pt x="71" y="25"/>
                  </a:cubicBezTo>
                  <a:cubicBezTo>
                    <a:pt x="71" y="10"/>
                    <a:pt x="71" y="10"/>
                    <a:pt x="71" y="10"/>
                  </a:cubicBezTo>
                  <a:cubicBezTo>
                    <a:pt x="71" y="5"/>
                    <a:pt x="66" y="0"/>
                    <a:pt x="61" y="0"/>
                  </a:cubicBezTo>
                  <a:cubicBezTo>
                    <a:pt x="55" y="0"/>
                    <a:pt x="51" y="5"/>
                    <a:pt x="51" y="10"/>
                  </a:cubicBezTo>
                  <a:cubicBezTo>
                    <a:pt x="51" y="25"/>
                    <a:pt x="51" y="25"/>
                    <a:pt x="51" y="25"/>
                  </a:cubicBezTo>
                  <a:cubicBezTo>
                    <a:pt x="34" y="27"/>
                    <a:pt x="19" y="34"/>
                    <a:pt x="11" y="46"/>
                  </a:cubicBezTo>
                  <a:cubicBezTo>
                    <a:pt x="3" y="57"/>
                    <a:pt x="0" y="74"/>
                    <a:pt x="8" y="87"/>
                  </a:cubicBezTo>
                  <a:cubicBezTo>
                    <a:pt x="16" y="100"/>
                    <a:pt x="31" y="105"/>
                    <a:pt x="45" y="109"/>
                  </a:cubicBezTo>
                  <a:cubicBezTo>
                    <a:pt x="58" y="112"/>
                    <a:pt x="81" y="113"/>
                    <a:pt x="88" y="125"/>
                  </a:cubicBezTo>
                  <a:cubicBezTo>
                    <a:pt x="91" y="129"/>
                    <a:pt x="91" y="134"/>
                    <a:pt x="90" y="139"/>
                  </a:cubicBezTo>
                  <a:cubicBezTo>
                    <a:pt x="87" y="147"/>
                    <a:pt x="79" y="152"/>
                    <a:pt x="70" y="154"/>
                  </a:cubicBezTo>
                  <a:cubicBezTo>
                    <a:pt x="63" y="155"/>
                    <a:pt x="55" y="154"/>
                    <a:pt x="48" y="153"/>
                  </a:cubicBezTo>
                  <a:cubicBezTo>
                    <a:pt x="40" y="151"/>
                    <a:pt x="32" y="149"/>
                    <a:pt x="26" y="144"/>
                  </a:cubicBezTo>
                  <a:cubicBezTo>
                    <a:pt x="21" y="141"/>
                    <a:pt x="17" y="137"/>
                    <a:pt x="12" y="137"/>
                  </a:cubicBezTo>
                  <a:cubicBezTo>
                    <a:pt x="5" y="137"/>
                    <a:pt x="1" y="143"/>
                    <a:pt x="1" y="149"/>
                  </a:cubicBezTo>
                  <a:cubicBezTo>
                    <a:pt x="2" y="154"/>
                    <a:pt x="6" y="159"/>
                    <a:pt x="10" y="163"/>
                  </a:cubicBezTo>
                  <a:cubicBezTo>
                    <a:pt x="20" y="170"/>
                    <a:pt x="33" y="173"/>
                    <a:pt x="46" y="175"/>
                  </a:cubicBezTo>
                  <a:cubicBezTo>
                    <a:pt x="47" y="175"/>
                    <a:pt x="49" y="175"/>
                    <a:pt x="51" y="175"/>
                  </a:cubicBezTo>
                  <a:cubicBezTo>
                    <a:pt x="51" y="191"/>
                    <a:pt x="51" y="191"/>
                    <a:pt x="51" y="191"/>
                  </a:cubicBezTo>
                  <a:cubicBezTo>
                    <a:pt x="51" y="196"/>
                    <a:pt x="55" y="200"/>
                    <a:pt x="61" y="200"/>
                  </a:cubicBezTo>
                  <a:cubicBezTo>
                    <a:pt x="66" y="200"/>
                    <a:pt x="71" y="196"/>
                    <a:pt x="71" y="191"/>
                  </a:cubicBezTo>
                  <a:cubicBezTo>
                    <a:pt x="71" y="175"/>
                    <a:pt x="71" y="175"/>
                    <a:pt x="71" y="175"/>
                  </a:cubicBezTo>
                  <a:cubicBezTo>
                    <a:pt x="73" y="175"/>
                    <a:pt x="76" y="174"/>
                    <a:pt x="79" y="174"/>
                  </a:cubicBezTo>
                  <a:cubicBezTo>
                    <a:pt x="102" y="168"/>
                    <a:pt x="120" y="147"/>
                    <a:pt x="113" y="124"/>
                  </a:cubicBezTo>
                  <a:close/>
                </a:path>
              </a:pathLst>
            </a:custGeom>
            <a:solidFill>
              <a:srgbClr val="72C1BF"/>
            </a:solidFill>
            <a:ln>
              <a:noFill/>
            </a:ln>
          </p:spPr>
          <p:txBody>
            <a:bodyPr anchor="ctr"/>
            <a:lstStyle/>
            <a:p>
              <a:pPr algn="ctr"/>
              <a:endParaRPr dirty="0">
                <a:cs typeface="+mn-ea"/>
                <a:sym typeface="+mn-lt"/>
              </a:endParaRPr>
            </a:p>
          </p:txBody>
        </p:sp>
        <p:sp>
          <p:nvSpPr>
            <p:cNvPr id="250" name="ïSľîďê"/>
            <p:cNvSpPr/>
            <p:nvPr/>
          </p:nvSpPr>
          <p:spPr bwMode="auto">
            <a:xfrm>
              <a:off x="9785864" y="3185386"/>
              <a:ext cx="478773" cy="798315"/>
            </a:xfrm>
            <a:custGeom>
              <a:avLst/>
              <a:gdLst>
                <a:gd name="T0" fmla="*/ 113 w 120"/>
                <a:gd name="T1" fmla="*/ 124 h 200"/>
                <a:gd name="T2" fmla="*/ 77 w 120"/>
                <a:gd name="T3" fmla="*/ 94 h 200"/>
                <a:gd name="T4" fmla="*/ 35 w 120"/>
                <a:gd name="T5" fmla="*/ 80 h 200"/>
                <a:gd name="T6" fmla="*/ 32 w 120"/>
                <a:gd name="T7" fmla="*/ 61 h 200"/>
                <a:gd name="T8" fmla="*/ 81 w 120"/>
                <a:gd name="T9" fmla="*/ 51 h 200"/>
                <a:gd name="T10" fmla="*/ 101 w 120"/>
                <a:gd name="T11" fmla="*/ 60 h 200"/>
                <a:gd name="T12" fmla="*/ 112 w 120"/>
                <a:gd name="T13" fmla="*/ 52 h 200"/>
                <a:gd name="T14" fmla="*/ 104 w 120"/>
                <a:gd name="T15" fmla="*/ 36 h 200"/>
                <a:gd name="T16" fmla="*/ 71 w 120"/>
                <a:gd name="T17" fmla="*/ 25 h 200"/>
                <a:gd name="T18" fmla="*/ 71 w 120"/>
                <a:gd name="T19" fmla="*/ 10 h 200"/>
                <a:gd name="T20" fmla="*/ 61 w 120"/>
                <a:gd name="T21" fmla="*/ 0 h 200"/>
                <a:gd name="T22" fmla="*/ 51 w 120"/>
                <a:gd name="T23" fmla="*/ 10 h 200"/>
                <a:gd name="T24" fmla="*/ 51 w 120"/>
                <a:gd name="T25" fmla="*/ 25 h 200"/>
                <a:gd name="T26" fmla="*/ 11 w 120"/>
                <a:gd name="T27" fmla="*/ 46 h 200"/>
                <a:gd name="T28" fmla="*/ 8 w 120"/>
                <a:gd name="T29" fmla="*/ 87 h 200"/>
                <a:gd name="T30" fmla="*/ 45 w 120"/>
                <a:gd name="T31" fmla="*/ 109 h 200"/>
                <a:gd name="T32" fmla="*/ 88 w 120"/>
                <a:gd name="T33" fmla="*/ 125 h 200"/>
                <a:gd name="T34" fmla="*/ 90 w 120"/>
                <a:gd name="T35" fmla="*/ 139 h 200"/>
                <a:gd name="T36" fmla="*/ 70 w 120"/>
                <a:gd name="T37" fmla="*/ 154 h 200"/>
                <a:gd name="T38" fmla="*/ 48 w 120"/>
                <a:gd name="T39" fmla="*/ 153 h 200"/>
                <a:gd name="T40" fmla="*/ 26 w 120"/>
                <a:gd name="T41" fmla="*/ 144 h 200"/>
                <a:gd name="T42" fmla="*/ 12 w 120"/>
                <a:gd name="T43" fmla="*/ 137 h 200"/>
                <a:gd name="T44" fmla="*/ 1 w 120"/>
                <a:gd name="T45" fmla="*/ 149 h 200"/>
                <a:gd name="T46" fmla="*/ 10 w 120"/>
                <a:gd name="T47" fmla="*/ 163 h 200"/>
                <a:gd name="T48" fmla="*/ 46 w 120"/>
                <a:gd name="T49" fmla="*/ 175 h 200"/>
                <a:gd name="T50" fmla="*/ 51 w 120"/>
                <a:gd name="T51" fmla="*/ 175 h 200"/>
                <a:gd name="T52" fmla="*/ 51 w 120"/>
                <a:gd name="T53" fmla="*/ 191 h 200"/>
                <a:gd name="T54" fmla="*/ 61 w 120"/>
                <a:gd name="T55" fmla="*/ 200 h 200"/>
                <a:gd name="T56" fmla="*/ 71 w 120"/>
                <a:gd name="T57" fmla="*/ 191 h 200"/>
                <a:gd name="T58" fmla="*/ 71 w 120"/>
                <a:gd name="T59" fmla="*/ 175 h 200"/>
                <a:gd name="T60" fmla="*/ 79 w 120"/>
                <a:gd name="T61" fmla="*/ 174 h 200"/>
                <a:gd name="T62" fmla="*/ 113 w 120"/>
                <a:gd name="T63" fmla="*/ 124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0" h="200">
                  <a:moveTo>
                    <a:pt x="113" y="124"/>
                  </a:moveTo>
                  <a:cubicBezTo>
                    <a:pt x="108" y="105"/>
                    <a:pt x="85" y="97"/>
                    <a:pt x="77" y="94"/>
                  </a:cubicBezTo>
                  <a:cubicBezTo>
                    <a:pt x="57" y="86"/>
                    <a:pt x="43" y="90"/>
                    <a:pt x="35" y="80"/>
                  </a:cubicBezTo>
                  <a:cubicBezTo>
                    <a:pt x="31" y="74"/>
                    <a:pt x="29" y="66"/>
                    <a:pt x="32" y="61"/>
                  </a:cubicBezTo>
                  <a:cubicBezTo>
                    <a:pt x="38" y="47"/>
                    <a:pt x="66" y="43"/>
                    <a:pt x="81" y="51"/>
                  </a:cubicBezTo>
                  <a:cubicBezTo>
                    <a:pt x="86" y="53"/>
                    <a:pt x="93" y="58"/>
                    <a:pt x="101" y="60"/>
                  </a:cubicBezTo>
                  <a:cubicBezTo>
                    <a:pt x="107" y="61"/>
                    <a:pt x="110" y="57"/>
                    <a:pt x="112" y="52"/>
                  </a:cubicBezTo>
                  <a:cubicBezTo>
                    <a:pt x="115" y="46"/>
                    <a:pt x="105" y="37"/>
                    <a:pt x="104" y="36"/>
                  </a:cubicBezTo>
                  <a:cubicBezTo>
                    <a:pt x="95" y="30"/>
                    <a:pt x="83" y="26"/>
                    <a:pt x="71" y="25"/>
                  </a:cubicBezTo>
                  <a:cubicBezTo>
                    <a:pt x="71" y="10"/>
                    <a:pt x="71" y="10"/>
                    <a:pt x="71" y="10"/>
                  </a:cubicBezTo>
                  <a:cubicBezTo>
                    <a:pt x="71" y="5"/>
                    <a:pt x="66" y="0"/>
                    <a:pt x="61" y="0"/>
                  </a:cubicBezTo>
                  <a:cubicBezTo>
                    <a:pt x="55" y="0"/>
                    <a:pt x="51" y="5"/>
                    <a:pt x="51" y="10"/>
                  </a:cubicBezTo>
                  <a:cubicBezTo>
                    <a:pt x="51" y="25"/>
                    <a:pt x="51" y="25"/>
                    <a:pt x="51" y="25"/>
                  </a:cubicBezTo>
                  <a:cubicBezTo>
                    <a:pt x="34" y="27"/>
                    <a:pt x="19" y="34"/>
                    <a:pt x="11" y="46"/>
                  </a:cubicBezTo>
                  <a:cubicBezTo>
                    <a:pt x="3" y="57"/>
                    <a:pt x="0" y="74"/>
                    <a:pt x="8" y="87"/>
                  </a:cubicBezTo>
                  <a:cubicBezTo>
                    <a:pt x="16" y="100"/>
                    <a:pt x="31" y="105"/>
                    <a:pt x="45" y="109"/>
                  </a:cubicBezTo>
                  <a:cubicBezTo>
                    <a:pt x="58" y="112"/>
                    <a:pt x="81" y="113"/>
                    <a:pt x="88" y="125"/>
                  </a:cubicBezTo>
                  <a:cubicBezTo>
                    <a:pt x="91" y="129"/>
                    <a:pt x="91" y="134"/>
                    <a:pt x="90" y="139"/>
                  </a:cubicBezTo>
                  <a:cubicBezTo>
                    <a:pt x="87" y="147"/>
                    <a:pt x="79" y="152"/>
                    <a:pt x="70" y="154"/>
                  </a:cubicBezTo>
                  <a:cubicBezTo>
                    <a:pt x="63" y="155"/>
                    <a:pt x="55" y="154"/>
                    <a:pt x="48" y="153"/>
                  </a:cubicBezTo>
                  <a:cubicBezTo>
                    <a:pt x="40" y="151"/>
                    <a:pt x="32" y="149"/>
                    <a:pt x="26" y="144"/>
                  </a:cubicBezTo>
                  <a:cubicBezTo>
                    <a:pt x="21" y="141"/>
                    <a:pt x="17" y="137"/>
                    <a:pt x="12" y="137"/>
                  </a:cubicBezTo>
                  <a:cubicBezTo>
                    <a:pt x="5" y="137"/>
                    <a:pt x="1" y="143"/>
                    <a:pt x="1" y="149"/>
                  </a:cubicBezTo>
                  <a:cubicBezTo>
                    <a:pt x="2" y="154"/>
                    <a:pt x="6" y="159"/>
                    <a:pt x="10" y="163"/>
                  </a:cubicBezTo>
                  <a:cubicBezTo>
                    <a:pt x="20" y="170"/>
                    <a:pt x="33" y="173"/>
                    <a:pt x="46" y="175"/>
                  </a:cubicBezTo>
                  <a:cubicBezTo>
                    <a:pt x="47" y="175"/>
                    <a:pt x="49" y="175"/>
                    <a:pt x="51" y="175"/>
                  </a:cubicBezTo>
                  <a:cubicBezTo>
                    <a:pt x="51" y="191"/>
                    <a:pt x="51" y="191"/>
                    <a:pt x="51" y="191"/>
                  </a:cubicBezTo>
                  <a:cubicBezTo>
                    <a:pt x="51" y="196"/>
                    <a:pt x="55" y="200"/>
                    <a:pt x="61" y="200"/>
                  </a:cubicBezTo>
                  <a:cubicBezTo>
                    <a:pt x="66" y="200"/>
                    <a:pt x="71" y="196"/>
                    <a:pt x="71" y="191"/>
                  </a:cubicBezTo>
                  <a:cubicBezTo>
                    <a:pt x="71" y="175"/>
                    <a:pt x="71" y="175"/>
                    <a:pt x="71" y="175"/>
                  </a:cubicBezTo>
                  <a:cubicBezTo>
                    <a:pt x="73" y="175"/>
                    <a:pt x="76" y="174"/>
                    <a:pt x="79" y="174"/>
                  </a:cubicBezTo>
                  <a:cubicBezTo>
                    <a:pt x="102" y="168"/>
                    <a:pt x="120" y="147"/>
                    <a:pt x="113" y="124"/>
                  </a:cubicBezTo>
                  <a:close/>
                </a:path>
              </a:pathLst>
            </a:custGeom>
            <a:solidFill>
              <a:srgbClr val="C3EAE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dirty="0">
                <a:cs typeface="+mn-ea"/>
                <a:sym typeface="+mn-lt"/>
              </a:endParaRPr>
            </a:p>
          </p:txBody>
        </p:sp>
        <p:grpSp>
          <p:nvGrpSpPr>
            <p:cNvPr id="317" name="c5e6d0d8-d75b-47b6-b94b-d2e3cad42744"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custDataLst>
                <p:tags r:id="rId1"/>
              </p:custDataLst>
            </p:nvPr>
          </p:nvGrpSpPr>
          <p:grpSpPr>
            <a:xfrm>
              <a:off x="7568492" y="3013371"/>
              <a:ext cx="3526058" cy="2910597"/>
              <a:chOff x="3535363" y="1747838"/>
              <a:chExt cx="4902200" cy="4046537"/>
            </a:xfrm>
          </p:grpSpPr>
          <p:sp>
            <p:nvSpPr>
              <p:cNvPr id="318" name="îṧ1íde"/>
              <p:cNvSpPr/>
              <p:nvPr/>
            </p:nvSpPr>
            <p:spPr bwMode="auto">
              <a:xfrm>
                <a:off x="3535363" y="5454650"/>
                <a:ext cx="4902200" cy="339725"/>
              </a:xfrm>
              <a:prstGeom prst="ellipse">
                <a:avLst/>
              </a:prstGeom>
              <a:solidFill>
                <a:srgbClr val="6C63FF">
                  <a:alpha val="20000"/>
                </a:srgbClr>
              </a:solidFill>
              <a:ln>
                <a:noFill/>
              </a:ln>
            </p:spPr>
            <p:txBody>
              <a:bodyPr anchor="ctr"/>
              <a:lstStyle/>
              <a:p>
                <a:pPr algn="ctr"/>
              </a:p>
            </p:txBody>
          </p:sp>
          <p:sp>
            <p:nvSpPr>
              <p:cNvPr id="320" name="iŝḷîḍê"/>
              <p:cNvSpPr/>
              <p:nvPr/>
            </p:nvSpPr>
            <p:spPr bwMode="auto">
              <a:xfrm>
                <a:off x="4186238" y="2786063"/>
                <a:ext cx="1298575" cy="2778125"/>
              </a:xfrm>
              <a:custGeom>
                <a:avLst/>
                <a:gdLst>
                  <a:gd name="T0" fmla="*/ 818 w 818"/>
                  <a:gd name="T1" fmla="*/ 26 h 1750"/>
                  <a:gd name="T2" fmla="*/ 813 w 818"/>
                  <a:gd name="T3" fmla="*/ 34 h 1750"/>
                  <a:gd name="T4" fmla="*/ 788 w 818"/>
                  <a:gd name="T5" fmla="*/ 87 h 1750"/>
                  <a:gd name="T6" fmla="*/ 520 w 818"/>
                  <a:gd name="T7" fmla="*/ 636 h 1750"/>
                  <a:gd name="T8" fmla="*/ 65 w 818"/>
                  <a:gd name="T9" fmla="*/ 1749 h 1750"/>
                  <a:gd name="T10" fmla="*/ 0 w 818"/>
                  <a:gd name="T11" fmla="*/ 1750 h 1750"/>
                  <a:gd name="T12" fmla="*/ 455 w 818"/>
                  <a:gd name="T13" fmla="*/ 636 h 1750"/>
                  <a:gd name="T14" fmla="*/ 766 w 818"/>
                  <a:gd name="T15" fmla="*/ 0 h 1750"/>
                  <a:gd name="T16" fmla="*/ 788 w 818"/>
                  <a:gd name="T17" fmla="*/ 11 h 1750"/>
                  <a:gd name="T18" fmla="*/ 813 w 818"/>
                  <a:gd name="T19" fmla="*/ 24 h 1750"/>
                  <a:gd name="T20" fmla="*/ 818 w 818"/>
                  <a:gd name="T21" fmla="*/ 26 h 17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8" h="1750">
                    <a:moveTo>
                      <a:pt x="818" y="26"/>
                    </a:moveTo>
                    <a:lnTo>
                      <a:pt x="813" y="34"/>
                    </a:lnTo>
                    <a:lnTo>
                      <a:pt x="788" y="87"/>
                    </a:lnTo>
                    <a:lnTo>
                      <a:pt x="520" y="636"/>
                    </a:lnTo>
                    <a:lnTo>
                      <a:pt x="65" y="1749"/>
                    </a:lnTo>
                    <a:lnTo>
                      <a:pt x="0" y="1750"/>
                    </a:lnTo>
                    <a:lnTo>
                      <a:pt x="455" y="636"/>
                    </a:lnTo>
                    <a:lnTo>
                      <a:pt x="766" y="0"/>
                    </a:lnTo>
                    <a:lnTo>
                      <a:pt x="788" y="11"/>
                    </a:lnTo>
                    <a:lnTo>
                      <a:pt x="813" y="24"/>
                    </a:lnTo>
                    <a:lnTo>
                      <a:pt x="818" y="26"/>
                    </a:lnTo>
                    <a:close/>
                  </a:path>
                </a:pathLst>
              </a:custGeom>
              <a:solidFill>
                <a:srgbClr val="53546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21" name="iš1iḑe"/>
              <p:cNvSpPr/>
              <p:nvPr/>
            </p:nvSpPr>
            <p:spPr bwMode="auto">
              <a:xfrm>
                <a:off x="4186238" y="2786063"/>
                <a:ext cx="1298575" cy="2778125"/>
              </a:xfrm>
              <a:custGeom>
                <a:avLst/>
                <a:gdLst>
                  <a:gd name="T0" fmla="*/ 818 w 818"/>
                  <a:gd name="T1" fmla="*/ 26 h 1750"/>
                  <a:gd name="T2" fmla="*/ 813 w 818"/>
                  <a:gd name="T3" fmla="*/ 34 h 1750"/>
                  <a:gd name="T4" fmla="*/ 788 w 818"/>
                  <a:gd name="T5" fmla="*/ 87 h 1750"/>
                  <a:gd name="T6" fmla="*/ 520 w 818"/>
                  <a:gd name="T7" fmla="*/ 636 h 1750"/>
                  <a:gd name="T8" fmla="*/ 65 w 818"/>
                  <a:gd name="T9" fmla="*/ 1749 h 1750"/>
                  <a:gd name="T10" fmla="*/ 0 w 818"/>
                  <a:gd name="T11" fmla="*/ 1750 h 1750"/>
                  <a:gd name="T12" fmla="*/ 455 w 818"/>
                  <a:gd name="T13" fmla="*/ 636 h 1750"/>
                  <a:gd name="T14" fmla="*/ 766 w 818"/>
                  <a:gd name="T15" fmla="*/ 0 h 1750"/>
                  <a:gd name="T16" fmla="*/ 788 w 818"/>
                  <a:gd name="T17" fmla="*/ 11 h 1750"/>
                  <a:gd name="T18" fmla="*/ 813 w 818"/>
                  <a:gd name="T19" fmla="*/ 24 h 1750"/>
                  <a:gd name="T20" fmla="*/ 818 w 818"/>
                  <a:gd name="T21" fmla="*/ 26 h 17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8" h="1750">
                    <a:moveTo>
                      <a:pt x="818" y="26"/>
                    </a:moveTo>
                    <a:lnTo>
                      <a:pt x="813" y="34"/>
                    </a:lnTo>
                    <a:lnTo>
                      <a:pt x="788" y="87"/>
                    </a:lnTo>
                    <a:lnTo>
                      <a:pt x="520" y="636"/>
                    </a:lnTo>
                    <a:lnTo>
                      <a:pt x="65" y="1749"/>
                    </a:lnTo>
                    <a:lnTo>
                      <a:pt x="0" y="1750"/>
                    </a:lnTo>
                    <a:lnTo>
                      <a:pt x="455" y="636"/>
                    </a:lnTo>
                    <a:lnTo>
                      <a:pt x="766" y="0"/>
                    </a:lnTo>
                    <a:lnTo>
                      <a:pt x="788" y="11"/>
                    </a:lnTo>
                    <a:lnTo>
                      <a:pt x="813" y="24"/>
                    </a:lnTo>
                    <a:lnTo>
                      <a:pt x="818" y="2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22" name="ïsḷîďé"/>
              <p:cNvSpPr/>
              <p:nvPr/>
            </p:nvSpPr>
            <p:spPr bwMode="auto">
              <a:xfrm>
                <a:off x="5472113" y="2786063"/>
                <a:ext cx="1277938" cy="2778125"/>
              </a:xfrm>
              <a:custGeom>
                <a:avLst/>
                <a:gdLst>
                  <a:gd name="T0" fmla="*/ 805 w 805"/>
                  <a:gd name="T1" fmla="*/ 1750 h 1750"/>
                  <a:gd name="T2" fmla="*/ 752 w 805"/>
                  <a:gd name="T3" fmla="*/ 1749 h 1750"/>
                  <a:gd name="T4" fmla="*/ 297 w 805"/>
                  <a:gd name="T5" fmla="*/ 636 h 1750"/>
                  <a:gd name="T6" fmla="*/ 36 w 805"/>
                  <a:gd name="T7" fmla="*/ 101 h 1750"/>
                  <a:gd name="T8" fmla="*/ 3 w 805"/>
                  <a:gd name="T9" fmla="*/ 34 h 1750"/>
                  <a:gd name="T10" fmla="*/ 0 w 805"/>
                  <a:gd name="T11" fmla="*/ 26 h 1750"/>
                  <a:gd name="T12" fmla="*/ 3 w 805"/>
                  <a:gd name="T13" fmla="*/ 24 h 1750"/>
                  <a:gd name="T14" fmla="*/ 36 w 805"/>
                  <a:gd name="T15" fmla="*/ 8 h 1750"/>
                  <a:gd name="T16" fmla="*/ 52 w 805"/>
                  <a:gd name="T17" fmla="*/ 0 h 1750"/>
                  <a:gd name="T18" fmla="*/ 357 w 805"/>
                  <a:gd name="T19" fmla="*/ 636 h 1750"/>
                  <a:gd name="T20" fmla="*/ 805 w 805"/>
                  <a:gd name="T21" fmla="*/ 1750 h 17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5" h="1750">
                    <a:moveTo>
                      <a:pt x="805" y="1750"/>
                    </a:moveTo>
                    <a:lnTo>
                      <a:pt x="752" y="1749"/>
                    </a:lnTo>
                    <a:lnTo>
                      <a:pt x="297" y="636"/>
                    </a:lnTo>
                    <a:lnTo>
                      <a:pt x="36" y="101"/>
                    </a:lnTo>
                    <a:lnTo>
                      <a:pt x="3" y="34"/>
                    </a:lnTo>
                    <a:lnTo>
                      <a:pt x="0" y="26"/>
                    </a:lnTo>
                    <a:lnTo>
                      <a:pt x="3" y="24"/>
                    </a:lnTo>
                    <a:lnTo>
                      <a:pt x="36" y="8"/>
                    </a:lnTo>
                    <a:lnTo>
                      <a:pt x="52" y="0"/>
                    </a:lnTo>
                    <a:lnTo>
                      <a:pt x="357" y="636"/>
                    </a:lnTo>
                    <a:lnTo>
                      <a:pt x="805" y="1750"/>
                    </a:lnTo>
                    <a:close/>
                  </a:path>
                </a:pathLst>
              </a:custGeom>
              <a:solidFill>
                <a:srgbClr val="53546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23" name="îšļîḑé"/>
              <p:cNvSpPr/>
              <p:nvPr/>
            </p:nvSpPr>
            <p:spPr bwMode="auto">
              <a:xfrm>
                <a:off x="5472113" y="2786063"/>
                <a:ext cx="1277938" cy="2778125"/>
              </a:xfrm>
              <a:custGeom>
                <a:avLst/>
                <a:gdLst>
                  <a:gd name="T0" fmla="*/ 805 w 805"/>
                  <a:gd name="T1" fmla="*/ 1750 h 1750"/>
                  <a:gd name="T2" fmla="*/ 752 w 805"/>
                  <a:gd name="T3" fmla="*/ 1749 h 1750"/>
                  <a:gd name="T4" fmla="*/ 297 w 805"/>
                  <a:gd name="T5" fmla="*/ 636 h 1750"/>
                  <a:gd name="T6" fmla="*/ 36 w 805"/>
                  <a:gd name="T7" fmla="*/ 101 h 1750"/>
                  <a:gd name="T8" fmla="*/ 3 w 805"/>
                  <a:gd name="T9" fmla="*/ 34 h 1750"/>
                  <a:gd name="T10" fmla="*/ 0 w 805"/>
                  <a:gd name="T11" fmla="*/ 26 h 1750"/>
                  <a:gd name="T12" fmla="*/ 3 w 805"/>
                  <a:gd name="T13" fmla="*/ 24 h 1750"/>
                  <a:gd name="T14" fmla="*/ 36 w 805"/>
                  <a:gd name="T15" fmla="*/ 8 h 1750"/>
                  <a:gd name="T16" fmla="*/ 52 w 805"/>
                  <a:gd name="T17" fmla="*/ 0 h 1750"/>
                  <a:gd name="T18" fmla="*/ 357 w 805"/>
                  <a:gd name="T19" fmla="*/ 636 h 1750"/>
                  <a:gd name="T20" fmla="*/ 805 w 805"/>
                  <a:gd name="T21" fmla="*/ 1750 h 17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5" h="1750">
                    <a:moveTo>
                      <a:pt x="805" y="1750"/>
                    </a:moveTo>
                    <a:lnTo>
                      <a:pt x="752" y="1749"/>
                    </a:lnTo>
                    <a:lnTo>
                      <a:pt x="297" y="636"/>
                    </a:lnTo>
                    <a:lnTo>
                      <a:pt x="36" y="101"/>
                    </a:lnTo>
                    <a:lnTo>
                      <a:pt x="3" y="34"/>
                    </a:lnTo>
                    <a:lnTo>
                      <a:pt x="0" y="26"/>
                    </a:lnTo>
                    <a:lnTo>
                      <a:pt x="3" y="24"/>
                    </a:lnTo>
                    <a:lnTo>
                      <a:pt x="36" y="8"/>
                    </a:lnTo>
                    <a:lnTo>
                      <a:pt x="52" y="0"/>
                    </a:lnTo>
                    <a:lnTo>
                      <a:pt x="357" y="636"/>
                    </a:lnTo>
                    <a:lnTo>
                      <a:pt x="805" y="175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24" name="iṥḷíḑe"/>
              <p:cNvSpPr/>
              <p:nvPr/>
            </p:nvSpPr>
            <p:spPr bwMode="auto">
              <a:xfrm>
                <a:off x="5437188" y="2547938"/>
                <a:ext cx="92075" cy="3016250"/>
              </a:xfrm>
              <a:prstGeom prst="rect">
                <a:avLst/>
              </a:prstGeom>
              <a:solidFill>
                <a:srgbClr val="53546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25" name="ïṥlídè"/>
              <p:cNvSpPr/>
              <p:nvPr/>
            </p:nvSpPr>
            <p:spPr bwMode="auto">
              <a:xfrm>
                <a:off x="5437188" y="2547938"/>
                <a:ext cx="92075" cy="301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26" name="ïṥľïdé"/>
              <p:cNvSpPr/>
              <p:nvPr/>
            </p:nvSpPr>
            <p:spPr bwMode="auto">
              <a:xfrm>
                <a:off x="5353051" y="2052638"/>
                <a:ext cx="238125" cy="279400"/>
              </a:xfrm>
              <a:custGeom>
                <a:avLst/>
                <a:gdLst>
                  <a:gd name="T0" fmla="*/ 84 w 167"/>
                  <a:gd name="T1" fmla="*/ 0 h 197"/>
                  <a:gd name="T2" fmla="*/ 1 w 167"/>
                  <a:gd name="T3" fmla="*/ 82 h 197"/>
                  <a:gd name="T4" fmla="*/ 1 w 167"/>
                  <a:gd name="T5" fmla="*/ 112 h 197"/>
                  <a:gd name="T6" fmla="*/ 82 w 167"/>
                  <a:gd name="T7" fmla="*/ 196 h 197"/>
                  <a:gd name="T8" fmla="*/ 167 w 167"/>
                  <a:gd name="T9" fmla="*/ 115 h 197"/>
                  <a:gd name="T10" fmla="*/ 167 w 167"/>
                  <a:gd name="T11" fmla="*/ 112 h 197"/>
                  <a:gd name="T12" fmla="*/ 167 w 167"/>
                  <a:gd name="T13" fmla="*/ 82 h 197"/>
                  <a:gd name="T14" fmla="*/ 84 w 167"/>
                  <a:gd name="T15" fmla="*/ 0 h 197"/>
                  <a:gd name="T16" fmla="*/ 146 w 167"/>
                  <a:gd name="T17" fmla="*/ 112 h 197"/>
                  <a:gd name="T18" fmla="*/ 84 w 167"/>
                  <a:gd name="T19" fmla="*/ 174 h 197"/>
                  <a:gd name="T20" fmla="*/ 22 w 167"/>
                  <a:gd name="T21" fmla="*/ 112 h 197"/>
                  <a:gd name="T22" fmla="*/ 22 w 167"/>
                  <a:gd name="T23" fmla="*/ 82 h 197"/>
                  <a:gd name="T24" fmla="*/ 84 w 167"/>
                  <a:gd name="T25" fmla="*/ 20 h 197"/>
                  <a:gd name="T26" fmla="*/ 146 w 167"/>
                  <a:gd name="T27" fmla="*/ 82 h 197"/>
                  <a:gd name="T28" fmla="*/ 146 w 167"/>
                  <a:gd name="T29" fmla="*/ 112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67" h="197">
                    <a:moveTo>
                      <a:pt x="84" y="0"/>
                    </a:moveTo>
                    <a:cubicBezTo>
                      <a:pt x="38" y="0"/>
                      <a:pt x="1" y="37"/>
                      <a:pt x="1" y="82"/>
                    </a:cubicBezTo>
                    <a:cubicBezTo>
                      <a:pt x="1" y="112"/>
                      <a:pt x="1" y="112"/>
                      <a:pt x="1" y="112"/>
                    </a:cubicBezTo>
                    <a:cubicBezTo>
                      <a:pt x="0" y="157"/>
                      <a:pt x="37" y="195"/>
                      <a:pt x="82" y="196"/>
                    </a:cubicBezTo>
                    <a:cubicBezTo>
                      <a:pt x="128" y="197"/>
                      <a:pt x="166" y="161"/>
                      <a:pt x="167" y="115"/>
                    </a:cubicBezTo>
                    <a:cubicBezTo>
                      <a:pt x="167" y="114"/>
                      <a:pt x="167" y="113"/>
                      <a:pt x="167" y="112"/>
                    </a:cubicBezTo>
                    <a:cubicBezTo>
                      <a:pt x="167" y="82"/>
                      <a:pt x="167" y="82"/>
                      <a:pt x="167" y="82"/>
                    </a:cubicBezTo>
                    <a:cubicBezTo>
                      <a:pt x="167" y="37"/>
                      <a:pt x="130" y="0"/>
                      <a:pt x="84" y="0"/>
                    </a:cubicBezTo>
                    <a:moveTo>
                      <a:pt x="146" y="112"/>
                    </a:moveTo>
                    <a:cubicBezTo>
                      <a:pt x="146" y="146"/>
                      <a:pt x="118" y="174"/>
                      <a:pt x="84" y="174"/>
                    </a:cubicBezTo>
                    <a:cubicBezTo>
                      <a:pt x="50" y="174"/>
                      <a:pt x="22" y="146"/>
                      <a:pt x="22" y="112"/>
                    </a:cubicBezTo>
                    <a:cubicBezTo>
                      <a:pt x="22" y="82"/>
                      <a:pt x="22" y="82"/>
                      <a:pt x="22" y="82"/>
                    </a:cubicBezTo>
                    <a:cubicBezTo>
                      <a:pt x="22" y="48"/>
                      <a:pt x="50" y="20"/>
                      <a:pt x="84" y="20"/>
                    </a:cubicBezTo>
                    <a:cubicBezTo>
                      <a:pt x="118" y="20"/>
                      <a:pt x="146" y="48"/>
                      <a:pt x="146" y="82"/>
                    </a:cubicBezTo>
                    <a:cubicBezTo>
                      <a:pt x="146" y="112"/>
                      <a:pt x="146" y="112"/>
                      <a:pt x="146" y="112"/>
                    </a:cubicBezTo>
                  </a:path>
                </a:pathLst>
              </a:custGeom>
              <a:solidFill>
                <a:srgbClr val="53546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27" name="îṡlïḑe"/>
              <p:cNvSpPr/>
              <p:nvPr/>
            </p:nvSpPr>
            <p:spPr bwMode="auto">
              <a:xfrm>
                <a:off x="5938838" y="3783013"/>
                <a:ext cx="100013" cy="12700"/>
              </a:xfrm>
              <a:custGeom>
                <a:avLst/>
                <a:gdLst>
                  <a:gd name="T0" fmla="*/ 60 w 63"/>
                  <a:gd name="T1" fmla="*/ 0 h 8"/>
                  <a:gd name="T2" fmla="*/ 0 w 63"/>
                  <a:gd name="T3" fmla="*/ 0 h 8"/>
                  <a:gd name="T4" fmla="*/ 3 w 63"/>
                  <a:gd name="T5" fmla="*/ 8 h 8"/>
                  <a:gd name="T6" fmla="*/ 63 w 63"/>
                  <a:gd name="T7" fmla="*/ 8 h 8"/>
                  <a:gd name="T8" fmla="*/ 60 w 63"/>
                  <a:gd name="T9" fmla="*/ 0 h 8"/>
                </a:gdLst>
                <a:ahLst/>
                <a:cxnLst>
                  <a:cxn ang="0">
                    <a:pos x="T0" y="T1"/>
                  </a:cxn>
                  <a:cxn ang="0">
                    <a:pos x="T2" y="T3"/>
                  </a:cxn>
                  <a:cxn ang="0">
                    <a:pos x="T4" y="T5"/>
                  </a:cxn>
                  <a:cxn ang="0">
                    <a:pos x="T6" y="T7"/>
                  </a:cxn>
                  <a:cxn ang="0">
                    <a:pos x="T8" y="T9"/>
                  </a:cxn>
                </a:cxnLst>
                <a:rect l="0" t="0" r="r" b="b"/>
                <a:pathLst>
                  <a:path w="63" h="8">
                    <a:moveTo>
                      <a:pt x="60" y="0"/>
                    </a:moveTo>
                    <a:lnTo>
                      <a:pt x="0" y="0"/>
                    </a:lnTo>
                    <a:lnTo>
                      <a:pt x="3" y="8"/>
                    </a:lnTo>
                    <a:lnTo>
                      <a:pt x="63" y="8"/>
                    </a:lnTo>
                    <a:lnTo>
                      <a:pt x="60" y="0"/>
                    </a:lnTo>
                    <a:close/>
                  </a:path>
                </a:pathLst>
              </a:custGeom>
              <a:solidFill>
                <a:srgbClr val="4B4B5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28" name="íṧ1íḑe"/>
              <p:cNvSpPr/>
              <p:nvPr/>
            </p:nvSpPr>
            <p:spPr bwMode="auto">
              <a:xfrm>
                <a:off x="5938838" y="3783013"/>
                <a:ext cx="100013" cy="12700"/>
              </a:xfrm>
              <a:custGeom>
                <a:avLst/>
                <a:gdLst>
                  <a:gd name="T0" fmla="*/ 60 w 63"/>
                  <a:gd name="T1" fmla="*/ 0 h 8"/>
                  <a:gd name="T2" fmla="*/ 0 w 63"/>
                  <a:gd name="T3" fmla="*/ 0 h 8"/>
                  <a:gd name="T4" fmla="*/ 3 w 63"/>
                  <a:gd name="T5" fmla="*/ 8 h 8"/>
                  <a:gd name="T6" fmla="*/ 63 w 63"/>
                  <a:gd name="T7" fmla="*/ 8 h 8"/>
                  <a:gd name="T8" fmla="*/ 60 w 63"/>
                  <a:gd name="T9" fmla="*/ 0 h 8"/>
                </a:gdLst>
                <a:ahLst/>
                <a:cxnLst>
                  <a:cxn ang="0">
                    <a:pos x="T0" y="T1"/>
                  </a:cxn>
                  <a:cxn ang="0">
                    <a:pos x="T2" y="T3"/>
                  </a:cxn>
                  <a:cxn ang="0">
                    <a:pos x="T4" y="T5"/>
                  </a:cxn>
                  <a:cxn ang="0">
                    <a:pos x="T6" y="T7"/>
                  </a:cxn>
                  <a:cxn ang="0">
                    <a:pos x="T8" y="T9"/>
                  </a:cxn>
                </a:cxnLst>
                <a:rect l="0" t="0" r="r" b="b"/>
                <a:pathLst>
                  <a:path w="63" h="8">
                    <a:moveTo>
                      <a:pt x="60" y="0"/>
                    </a:moveTo>
                    <a:lnTo>
                      <a:pt x="0" y="0"/>
                    </a:lnTo>
                    <a:lnTo>
                      <a:pt x="3" y="8"/>
                    </a:lnTo>
                    <a:lnTo>
                      <a:pt x="63" y="8"/>
                    </a:lnTo>
                    <a:lnTo>
                      <a:pt x="6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29" name="íṥ1iḑê"/>
              <p:cNvSpPr/>
              <p:nvPr/>
            </p:nvSpPr>
            <p:spPr bwMode="auto">
              <a:xfrm>
                <a:off x="4908551" y="3783013"/>
                <a:ext cx="109538" cy="12700"/>
              </a:xfrm>
              <a:custGeom>
                <a:avLst/>
                <a:gdLst>
                  <a:gd name="T0" fmla="*/ 69 w 69"/>
                  <a:gd name="T1" fmla="*/ 0 h 8"/>
                  <a:gd name="T2" fmla="*/ 4 w 69"/>
                  <a:gd name="T3" fmla="*/ 0 h 8"/>
                  <a:gd name="T4" fmla="*/ 0 w 69"/>
                  <a:gd name="T5" fmla="*/ 8 h 8"/>
                  <a:gd name="T6" fmla="*/ 65 w 69"/>
                  <a:gd name="T7" fmla="*/ 8 h 8"/>
                  <a:gd name="T8" fmla="*/ 69 w 69"/>
                  <a:gd name="T9" fmla="*/ 0 h 8"/>
                </a:gdLst>
                <a:ahLst/>
                <a:cxnLst>
                  <a:cxn ang="0">
                    <a:pos x="T0" y="T1"/>
                  </a:cxn>
                  <a:cxn ang="0">
                    <a:pos x="T2" y="T3"/>
                  </a:cxn>
                  <a:cxn ang="0">
                    <a:pos x="T4" y="T5"/>
                  </a:cxn>
                  <a:cxn ang="0">
                    <a:pos x="T6" y="T7"/>
                  </a:cxn>
                  <a:cxn ang="0">
                    <a:pos x="T8" y="T9"/>
                  </a:cxn>
                </a:cxnLst>
                <a:rect l="0" t="0" r="r" b="b"/>
                <a:pathLst>
                  <a:path w="69" h="8">
                    <a:moveTo>
                      <a:pt x="69" y="0"/>
                    </a:moveTo>
                    <a:lnTo>
                      <a:pt x="4" y="0"/>
                    </a:lnTo>
                    <a:lnTo>
                      <a:pt x="0" y="8"/>
                    </a:lnTo>
                    <a:lnTo>
                      <a:pt x="65" y="8"/>
                    </a:lnTo>
                    <a:lnTo>
                      <a:pt x="69" y="0"/>
                    </a:lnTo>
                    <a:close/>
                  </a:path>
                </a:pathLst>
              </a:custGeom>
              <a:solidFill>
                <a:srgbClr val="4B4B5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30" name="iṥlïḍe"/>
              <p:cNvSpPr/>
              <p:nvPr/>
            </p:nvSpPr>
            <p:spPr bwMode="auto">
              <a:xfrm>
                <a:off x="4908551" y="3783013"/>
                <a:ext cx="109538" cy="12700"/>
              </a:xfrm>
              <a:custGeom>
                <a:avLst/>
                <a:gdLst>
                  <a:gd name="T0" fmla="*/ 69 w 69"/>
                  <a:gd name="T1" fmla="*/ 0 h 8"/>
                  <a:gd name="T2" fmla="*/ 4 w 69"/>
                  <a:gd name="T3" fmla="*/ 0 h 8"/>
                  <a:gd name="T4" fmla="*/ 0 w 69"/>
                  <a:gd name="T5" fmla="*/ 8 h 8"/>
                  <a:gd name="T6" fmla="*/ 65 w 69"/>
                  <a:gd name="T7" fmla="*/ 8 h 8"/>
                  <a:gd name="T8" fmla="*/ 69 w 69"/>
                  <a:gd name="T9" fmla="*/ 0 h 8"/>
                </a:gdLst>
                <a:ahLst/>
                <a:cxnLst>
                  <a:cxn ang="0">
                    <a:pos x="T0" y="T1"/>
                  </a:cxn>
                  <a:cxn ang="0">
                    <a:pos x="T2" y="T3"/>
                  </a:cxn>
                  <a:cxn ang="0">
                    <a:pos x="T4" y="T5"/>
                  </a:cxn>
                  <a:cxn ang="0">
                    <a:pos x="T6" y="T7"/>
                  </a:cxn>
                  <a:cxn ang="0">
                    <a:pos x="T8" y="T9"/>
                  </a:cxn>
                </a:cxnLst>
                <a:rect l="0" t="0" r="r" b="b"/>
                <a:pathLst>
                  <a:path w="69" h="8">
                    <a:moveTo>
                      <a:pt x="69" y="0"/>
                    </a:moveTo>
                    <a:lnTo>
                      <a:pt x="4" y="0"/>
                    </a:lnTo>
                    <a:lnTo>
                      <a:pt x="0" y="8"/>
                    </a:lnTo>
                    <a:lnTo>
                      <a:pt x="65" y="8"/>
                    </a:lnTo>
                    <a:lnTo>
                      <a:pt x="6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31" name="ïṥ1íďè"/>
              <p:cNvSpPr/>
              <p:nvPr/>
            </p:nvSpPr>
            <p:spPr bwMode="auto">
              <a:xfrm>
                <a:off x="5437188" y="3783013"/>
                <a:ext cx="92075" cy="12700"/>
              </a:xfrm>
              <a:prstGeom prst="rect">
                <a:avLst/>
              </a:prstGeom>
              <a:solidFill>
                <a:srgbClr val="4B4B5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32" name="iŝḷide"/>
              <p:cNvSpPr/>
              <p:nvPr/>
            </p:nvSpPr>
            <p:spPr bwMode="auto">
              <a:xfrm>
                <a:off x="5437188" y="3783013"/>
                <a:ext cx="92075" cy="12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33" name="ísḻîḋê"/>
              <p:cNvSpPr/>
              <p:nvPr/>
            </p:nvSpPr>
            <p:spPr bwMode="auto">
              <a:xfrm>
                <a:off x="5561013" y="2173288"/>
                <a:ext cx="30163" cy="7938"/>
              </a:xfrm>
              <a:prstGeom prst="rect">
                <a:avLst/>
              </a:prstGeom>
              <a:solidFill>
                <a:srgbClr val="4B4B5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34" name="iṡḻidè"/>
              <p:cNvSpPr/>
              <p:nvPr/>
            </p:nvSpPr>
            <p:spPr bwMode="auto">
              <a:xfrm>
                <a:off x="5561013" y="2173288"/>
                <a:ext cx="30163" cy="7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35" name="iṣḻíḓè"/>
              <p:cNvSpPr/>
              <p:nvPr/>
            </p:nvSpPr>
            <p:spPr bwMode="auto">
              <a:xfrm>
                <a:off x="5384801" y="2173288"/>
                <a:ext cx="1588" cy="7938"/>
              </a:xfrm>
              <a:prstGeom prst="rect">
                <a:avLst/>
              </a:prstGeom>
              <a:solidFill>
                <a:srgbClr val="6159E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36" name="íṣ1idê"/>
              <p:cNvSpPr/>
              <p:nvPr/>
            </p:nvSpPr>
            <p:spPr bwMode="auto">
              <a:xfrm>
                <a:off x="5384801" y="2173288"/>
                <a:ext cx="1588" cy="7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37" name="ïṧḻîḍê"/>
              <p:cNvSpPr/>
              <p:nvPr/>
            </p:nvSpPr>
            <p:spPr bwMode="auto">
              <a:xfrm>
                <a:off x="5354638" y="2173288"/>
                <a:ext cx="30163" cy="7938"/>
              </a:xfrm>
              <a:prstGeom prst="rect">
                <a:avLst/>
              </a:prstGeom>
              <a:solidFill>
                <a:srgbClr val="4B4B5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38" name="i$ľïḓè"/>
              <p:cNvSpPr/>
              <p:nvPr/>
            </p:nvSpPr>
            <p:spPr bwMode="auto">
              <a:xfrm>
                <a:off x="5354638" y="2173288"/>
                <a:ext cx="30163" cy="7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39" name="ïṡlíḓê"/>
              <p:cNvSpPr/>
              <p:nvPr/>
            </p:nvSpPr>
            <p:spPr bwMode="auto">
              <a:xfrm>
                <a:off x="3697288" y="2181225"/>
                <a:ext cx="3551238" cy="1601788"/>
              </a:xfrm>
              <a:prstGeom prst="rect">
                <a:avLst/>
              </a:prstGeom>
              <a:solidFill>
                <a:srgbClr val="53546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40" name="iṣļîḋe"/>
              <p:cNvSpPr/>
              <p:nvPr/>
            </p:nvSpPr>
            <p:spPr bwMode="auto">
              <a:xfrm>
                <a:off x="3697288" y="2181225"/>
                <a:ext cx="3551238" cy="1601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41" name="íṣ1íḓè"/>
              <p:cNvSpPr/>
              <p:nvPr/>
            </p:nvSpPr>
            <p:spPr bwMode="auto">
              <a:xfrm>
                <a:off x="3760788" y="2233613"/>
                <a:ext cx="3416300" cy="14573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42" name="i$1ïďè"/>
              <p:cNvSpPr/>
              <p:nvPr/>
            </p:nvSpPr>
            <p:spPr bwMode="auto">
              <a:xfrm>
                <a:off x="3760788" y="2233613"/>
                <a:ext cx="3416300" cy="1457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43" name="ïṣḻidê"/>
              <p:cNvSpPr/>
              <p:nvPr/>
            </p:nvSpPr>
            <p:spPr bwMode="auto">
              <a:xfrm>
                <a:off x="4097338" y="2390775"/>
                <a:ext cx="161925" cy="73025"/>
              </a:xfrm>
              <a:prstGeom prst="rect">
                <a:avLst/>
              </a:prstGeom>
              <a:solidFill>
                <a:srgbClr val="E2E0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44" name="ïśḻíḑè"/>
              <p:cNvSpPr/>
              <p:nvPr/>
            </p:nvSpPr>
            <p:spPr bwMode="auto">
              <a:xfrm>
                <a:off x="4097338" y="2390775"/>
                <a:ext cx="161925" cy="73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45" name="išḻidè"/>
              <p:cNvSpPr/>
              <p:nvPr/>
            </p:nvSpPr>
            <p:spPr bwMode="auto">
              <a:xfrm>
                <a:off x="4097338" y="2532063"/>
                <a:ext cx="161925" cy="74613"/>
              </a:xfrm>
              <a:prstGeom prst="rect">
                <a:avLst/>
              </a:prstGeom>
              <a:solidFill>
                <a:srgbClr val="E2E0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46" name="í$ľïdê"/>
              <p:cNvSpPr/>
              <p:nvPr/>
            </p:nvSpPr>
            <p:spPr bwMode="auto">
              <a:xfrm>
                <a:off x="4097338" y="2532063"/>
                <a:ext cx="161925" cy="74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47" name="ïšľiḓé"/>
              <p:cNvSpPr/>
              <p:nvPr/>
            </p:nvSpPr>
            <p:spPr bwMode="auto">
              <a:xfrm>
                <a:off x="4097338" y="2674938"/>
                <a:ext cx="161925" cy="73025"/>
              </a:xfrm>
              <a:prstGeom prst="rect">
                <a:avLst/>
              </a:prstGeom>
              <a:solidFill>
                <a:srgbClr val="E2E0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48" name="íşļïḑe"/>
              <p:cNvSpPr/>
              <p:nvPr/>
            </p:nvSpPr>
            <p:spPr bwMode="auto">
              <a:xfrm>
                <a:off x="4097338" y="2674938"/>
                <a:ext cx="161925" cy="73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49" name="išļîḓe"/>
              <p:cNvSpPr/>
              <p:nvPr/>
            </p:nvSpPr>
            <p:spPr bwMode="auto">
              <a:xfrm>
                <a:off x="4097338" y="2816225"/>
                <a:ext cx="161925" cy="74613"/>
              </a:xfrm>
              <a:prstGeom prst="rect">
                <a:avLst/>
              </a:prstGeom>
              <a:solidFill>
                <a:srgbClr val="E2E0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50" name="íş1ïḋê"/>
              <p:cNvSpPr/>
              <p:nvPr/>
            </p:nvSpPr>
            <p:spPr bwMode="auto">
              <a:xfrm>
                <a:off x="4097338" y="2816225"/>
                <a:ext cx="161925" cy="74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51" name="îs1îḑé"/>
              <p:cNvSpPr/>
              <p:nvPr/>
            </p:nvSpPr>
            <p:spPr bwMode="auto">
              <a:xfrm>
                <a:off x="4097338" y="2959100"/>
                <a:ext cx="161925" cy="73025"/>
              </a:xfrm>
              <a:prstGeom prst="rect">
                <a:avLst/>
              </a:prstGeom>
              <a:solidFill>
                <a:srgbClr val="E2E0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52" name="ïsļiḍe"/>
              <p:cNvSpPr/>
              <p:nvPr/>
            </p:nvSpPr>
            <p:spPr bwMode="auto">
              <a:xfrm>
                <a:off x="4097338" y="2959100"/>
                <a:ext cx="161925" cy="73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53" name="íşļídé"/>
              <p:cNvSpPr/>
              <p:nvPr/>
            </p:nvSpPr>
            <p:spPr bwMode="auto">
              <a:xfrm>
                <a:off x="4097338" y="3100388"/>
                <a:ext cx="161925" cy="74613"/>
              </a:xfrm>
              <a:prstGeom prst="rect">
                <a:avLst/>
              </a:prstGeom>
              <a:solidFill>
                <a:srgbClr val="E2E0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54" name="ïśľïdè"/>
              <p:cNvSpPr/>
              <p:nvPr/>
            </p:nvSpPr>
            <p:spPr bwMode="auto">
              <a:xfrm>
                <a:off x="4097338" y="3100388"/>
                <a:ext cx="161925" cy="74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55" name="îŝľíḍe"/>
              <p:cNvSpPr/>
              <p:nvPr/>
            </p:nvSpPr>
            <p:spPr bwMode="auto">
              <a:xfrm>
                <a:off x="4097338" y="3243263"/>
                <a:ext cx="161925" cy="73025"/>
              </a:xfrm>
              <a:prstGeom prst="rect">
                <a:avLst/>
              </a:prstGeom>
              <a:solidFill>
                <a:srgbClr val="E2E0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56" name="îşḷîḍé"/>
              <p:cNvSpPr/>
              <p:nvPr/>
            </p:nvSpPr>
            <p:spPr bwMode="auto">
              <a:xfrm>
                <a:off x="4097338" y="3243263"/>
                <a:ext cx="161925" cy="73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57" name="íṧľïďè"/>
              <p:cNvSpPr/>
              <p:nvPr/>
            </p:nvSpPr>
            <p:spPr bwMode="auto">
              <a:xfrm>
                <a:off x="4097338" y="3384550"/>
                <a:ext cx="161925" cy="74613"/>
              </a:xfrm>
              <a:prstGeom prst="rect">
                <a:avLst/>
              </a:prstGeom>
              <a:solidFill>
                <a:srgbClr val="E2E0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58" name="îṧľîḋê"/>
              <p:cNvSpPr/>
              <p:nvPr/>
            </p:nvSpPr>
            <p:spPr bwMode="auto">
              <a:xfrm>
                <a:off x="4097338" y="3384550"/>
                <a:ext cx="161925" cy="74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59" name="íşḻîďê"/>
              <p:cNvSpPr/>
              <p:nvPr/>
            </p:nvSpPr>
            <p:spPr bwMode="auto">
              <a:xfrm>
                <a:off x="4402138" y="3459163"/>
                <a:ext cx="161925" cy="73025"/>
              </a:xfrm>
              <a:prstGeom prst="rect">
                <a:avLst/>
              </a:prstGeom>
              <a:solidFill>
                <a:srgbClr val="E2E0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60" name="îŝ1ïďê"/>
              <p:cNvSpPr/>
              <p:nvPr/>
            </p:nvSpPr>
            <p:spPr bwMode="auto">
              <a:xfrm>
                <a:off x="4402138" y="3459163"/>
                <a:ext cx="161925" cy="73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61" name="iṥļíḑè"/>
              <p:cNvSpPr/>
              <p:nvPr/>
            </p:nvSpPr>
            <p:spPr bwMode="auto">
              <a:xfrm>
                <a:off x="4686301" y="3459163"/>
                <a:ext cx="161925" cy="73025"/>
              </a:xfrm>
              <a:prstGeom prst="rect">
                <a:avLst/>
              </a:prstGeom>
              <a:solidFill>
                <a:srgbClr val="E2E0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62" name="íšľiďè"/>
              <p:cNvSpPr/>
              <p:nvPr/>
            </p:nvSpPr>
            <p:spPr bwMode="auto">
              <a:xfrm>
                <a:off x="4686301" y="3459163"/>
                <a:ext cx="161925" cy="73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63" name="işľïḋe"/>
              <p:cNvSpPr/>
              <p:nvPr/>
            </p:nvSpPr>
            <p:spPr bwMode="auto">
              <a:xfrm>
                <a:off x="4970463" y="3459163"/>
                <a:ext cx="161925" cy="73025"/>
              </a:xfrm>
              <a:prstGeom prst="rect">
                <a:avLst/>
              </a:prstGeom>
              <a:solidFill>
                <a:srgbClr val="E2E0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64" name="ï$ľîdé"/>
              <p:cNvSpPr/>
              <p:nvPr/>
            </p:nvSpPr>
            <p:spPr bwMode="auto">
              <a:xfrm>
                <a:off x="4970463" y="3459163"/>
                <a:ext cx="161925" cy="73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65" name="is1îďê"/>
              <p:cNvSpPr/>
              <p:nvPr/>
            </p:nvSpPr>
            <p:spPr bwMode="auto">
              <a:xfrm>
                <a:off x="5254626" y="3459163"/>
                <a:ext cx="163513" cy="73025"/>
              </a:xfrm>
              <a:prstGeom prst="rect">
                <a:avLst/>
              </a:prstGeom>
              <a:solidFill>
                <a:srgbClr val="E2E0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66" name="íṣḷîḑè"/>
              <p:cNvSpPr/>
              <p:nvPr/>
            </p:nvSpPr>
            <p:spPr bwMode="auto">
              <a:xfrm>
                <a:off x="5254626" y="3459163"/>
                <a:ext cx="163513" cy="73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67" name="ïslidè"/>
              <p:cNvSpPr/>
              <p:nvPr/>
            </p:nvSpPr>
            <p:spPr bwMode="auto">
              <a:xfrm>
                <a:off x="5540376" y="3459163"/>
                <a:ext cx="161925" cy="73025"/>
              </a:xfrm>
              <a:prstGeom prst="rect">
                <a:avLst/>
              </a:prstGeom>
              <a:solidFill>
                <a:srgbClr val="E2E0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68" name="íṡ1îḍe"/>
              <p:cNvSpPr/>
              <p:nvPr/>
            </p:nvSpPr>
            <p:spPr bwMode="auto">
              <a:xfrm>
                <a:off x="5540376" y="3459163"/>
                <a:ext cx="161925" cy="73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69" name="îṣľïďê"/>
              <p:cNvSpPr/>
              <p:nvPr/>
            </p:nvSpPr>
            <p:spPr bwMode="auto">
              <a:xfrm>
                <a:off x="5824538" y="3459163"/>
                <a:ext cx="161925" cy="73025"/>
              </a:xfrm>
              <a:prstGeom prst="rect">
                <a:avLst/>
              </a:prstGeom>
              <a:solidFill>
                <a:srgbClr val="E2E0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70" name="íṩľiḋè"/>
              <p:cNvSpPr/>
              <p:nvPr/>
            </p:nvSpPr>
            <p:spPr bwMode="auto">
              <a:xfrm>
                <a:off x="5824538" y="3459163"/>
                <a:ext cx="161925" cy="73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71" name="íŝḻîḑè"/>
              <p:cNvSpPr/>
              <p:nvPr/>
            </p:nvSpPr>
            <p:spPr bwMode="auto">
              <a:xfrm>
                <a:off x="6108701" y="3459163"/>
                <a:ext cx="161925" cy="73025"/>
              </a:xfrm>
              <a:prstGeom prst="rect">
                <a:avLst/>
              </a:prstGeom>
              <a:solidFill>
                <a:srgbClr val="E2E0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72" name="íṩľide"/>
              <p:cNvSpPr/>
              <p:nvPr/>
            </p:nvSpPr>
            <p:spPr bwMode="auto">
              <a:xfrm>
                <a:off x="6108701" y="3459163"/>
                <a:ext cx="161925" cy="73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73" name="ïṧ1ïḍé"/>
              <p:cNvSpPr/>
              <p:nvPr/>
            </p:nvSpPr>
            <p:spPr bwMode="auto">
              <a:xfrm>
                <a:off x="6392863" y="3459163"/>
                <a:ext cx="161925" cy="73025"/>
              </a:xfrm>
              <a:prstGeom prst="rect">
                <a:avLst/>
              </a:prstGeom>
              <a:solidFill>
                <a:srgbClr val="E2E0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74" name="îṥļiḋè"/>
              <p:cNvSpPr/>
              <p:nvPr/>
            </p:nvSpPr>
            <p:spPr bwMode="auto">
              <a:xfrm>
                <a:off x="6392863" y="3459163"/>
                <a:ext cx="161925" cy="73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75" name="íṥḷiḋe"/>
              <p:cNvSpPr/>
              <p:nvPr/>
            </p:nvSpPr>
            <p:spPr bwMode="auto">
              <a:xfrm>
                <a:off x="6677026" y="3459163"/>
                <a:ext cx="163513" cy="73025"/>
              </a:xfrm>
              <a:prstGeom prst="rect">
                <a:avLst/>
              </a:prstGeom>
              <a:solidFill>
                <a:srgbClr val="E2E0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76" name="ïŝḷïḑè"/>
              <p:cNvSpPr/>
              <p:nvPr/>
            </p:nvSpPr>
            <p:spPr bwMode="auto">
              <a:xfrm>
                <a:off x="6677026" y="3459163"/>
                <a:ext cx="163513" cy="73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77" name="îṣḷïde"/>
              <p:cNvSpPr/>
              <p:nvPr/>
            </p:nvSpPr>
            <p:spPr bwMode="auto">
              <a:xfrm>
                <a:off x="4402138" y="2924175"/>
                <a:ext cx="161925" cy="460375"/>
              </a:xfrm>
              <a:prstGeom prst="rect">
                <a:avLst/>
              </a:prstGeom>
              <a:solidFill>
                <a:srgbClr val="24598A"/>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dirty="0"/>
              </a:p>
            </p:txBody>
          </p:sp>
          <p:sp>
            <p:nvSpPr>
              <p:cNvPr id="378" name="îṥļíďe"/>
              <p:cNvSpPr/>
              <p:nvPr/>
            </p:nvSpPr>
            <p:spPr bwMode="auto">
              <a:xfrm>
                <a:off x="4686301" y="2711450"/>
                <a:ext cx="161925" cy="673100"/>
              </a:xfrm>
              <a:prstGeom prst="rect">
                <a:avLst/>
              </a:prstGeom>
              <a:solidFill>
                <a:srgbClr val="24598A"/>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79" name="îṩ1ïḑé"/>
              <p:cNvSpPr/>
              <p:nvPr/>
            </p:nvSpPr>
            <p:spPr bwMode="auto">
              <a:xfrm>
                <a:off x="4970463" y="2532063"/>
                <a:ext cx="161925" cy="852488"/>
              </a:xfrm>
              <a:prstGeom prst="rect">
                <a:avLst/>
              </a:prstGeom>
              <a:solidFill>
                <a:srgbClr val="24598A"/>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80" name="ïṩļîḍe"/>
              <p:cNvSpPr/>
              <p:nvPr/>
            </p:nvSpPr>
            <p:spPr bwMode="auto">
              <a:xfrm>
                <a:off x="5254626" y="2625725"/>
                <a:ext cx="163513" cy="758825"/>
              </a:xfrm>
              <a:prstGeom prst="rect">
                <a:avLst/>
              </a:prstGeom>
              <a:solidFill>
                <a:srgbClr val="24598A"/>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81" name="îṩlidè"/>
              <p:cNvSpPr/>
              <p:nvPr/>
            </p:nvSpPr>
            <p:spPr bwMode="auto">
              <a:xfrm>
                <a:off x="5540376" y="2463800"/>
                <a:ext cx="161925" cy="920750"/>
              </a:xfrm>
              <a:prstGeom prst="rect">
                <a:avLst/>
              </a:prstGeom>
              <a:solidFill>
                <a:srgbClr val="24598A"/>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82" name="íslïḍê"/>
              <p:cNvSpPr/>
              <p:nvPr/>
            </p:nvSpPr>
            <p:spPr bwMode="auto">
              <a:xfrm>
                <a:off x="5824538" y="2816225"/>
                <a:ext cx="161925" cy="568325"/>
              </a:xfrm>
              <a:prstGeom prst="rect">
                <a:avLst/>
              </a:prstGeom>
              <a:solidFill>
                <a:srgbClr val="E2E0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83" name="ïṧľîḍé"/>
              <p:cNvSpPr/>
              <p:nvPr/>
            </p:nvSpPr>
            <p:spPr bwMode="auto">
              <a:xfrm>
                <a:off x="5824538" y="2816225"/>
                <a:ext cx="161925" cy="568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84" name="ïSļíḍé"/>
              <p:cNvSpPr/>
              <p:nvPr/>
            </p:nvSpPr>
            <p:spPr bwMode="auto">
              <a:xfrm>
                <a:off x="6108701" y="2816225"/>
                <a:ext cx="161925" cy="568325"/>
              </a:xfrm>
              <a:prstGeom prst="rect">
                <a:avLst/>
              </a:prstGeom>
              <a:solidFill>
                <a:srgbClr val="E2E0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85" name="is1ide"/>
              <p:cNvSpPr/>
              <p:nvPr/>
            </p:nvSpPr>
            <p:spPr bwMode="auto">
              <a:xfrm>
                <a:off x="6108701" y="2816225"/>
                <a:ext cx="161925" cy="568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86" name="ïSlîḋé"/>
              <p:cNvSpPr/>
              <p:nvPr/>
            </p:nvSpPr>
            <p:spPr bwMode="auto">
              <a:xfrm>
                <a:off x="6392863" y="2816225"/>
                <a:ext cx="161925" cy="568325"/>
              </a:xfrm>
              <a:prstGeom prst="rect">
                <a:avLst/>
              </a:prstGeom>
              <a:solidFill>
                <a:srgbClr val="E2E0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87" name="ïṡľiďê"/>
              <p:cNvSpPr/>
              <p:nvPr/>
            </p:nvSpPr>
            <p:spPr bwMode="auto">
              <a:xfrm>
                <a:off x="6392863" y="2816225"/>
                <a:ext cx="161925" cy="568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88" name="ïš1íḓê"/>
              <p:cNvSpPr/>
              <p:nvPr/>
            </p:nvSpPr>
            <p:spPr bwMode="auto">
              <a:xfrm>
                <a:off x="6677026" y="2890838"/>
                <a:ext cx="163513" cy="493713"/>
              </a:xfrm>
              <a:custGeom>
                <a:avLst/>
                <a:gdLst>
                  <a:gd name="T0" fmla="*/ 0 w 114"/>
                  <a:gd name="T1" fmla="*/ 0 h 348"/>
                  <a:gd name="T2" fmla="*/ 0 w 114"/>
                  <a:gd name="T3" fmla="*/ 348 h 348"/>
                  <a:gd name="T4" fmla="*/ 114 w 114"/>
                  <a:gd name="T5" fmla="*/ 348 h 348"/>
                  <a:gd name="T6" fmla="*/ 114 w 114"/>
                  <a:gd name="T7" fmla="*/ 2 h 348"/>
                  <a:gd name="T8" fmla="*/ 114 w 114"/>
                  <a:gd name="T9" fmla="*/ 1 h 348"/>
                  <a:gd name="T10" fmla="*/ 109 w 114"/>
                  <a:gd name="T11" fmla="*/ 2 h 348"/>
                  <a:gd name="T12" fmla="*/ 58 w 114"/>
                  <a:gd name="T13" fmla="*/ 18 h 348"/>
                  <a:gd name="T14" fmla="*/ 50 w 114"/>
                  <a:gd name="T15" fmla="*/ 18 h 348"/>
                  <a:gd name="T16" fmla="*/ 0 w 114"/>
                  <a:gd name="T17" fmla="*/ 0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4" h="348">
                    <a:moveTo>
                      <a:pt x="0" y="0"/>
                    </a:moveTo>
                    <a:cubicBezTo>
                      <a:pt x="0" y="348"/>
                      <a:pt x="0" y="348"/>
                      <a:pt x="0" y="348"/>
                    </a:cubicBezTo>
                    <a:cubicBezTo>
                      <a:pt x="114" y="348"/>
                      <a:pt x="114" y="348"/>
                      <a:pt x="114" y="348"/>
                    </a:cubicBezTo>
                    <a:cubicBezTo>
                      <a:pt x="114" y="2"/>
                      <a:pt x="114" y="2"/>
                      <a:pt x="114" y="2"/>
                    </a:cubicBezTo>
                    <a:cubicBezTo>
                      <a:pt x="114" y="2"/>
                      <a:pt x="114" y="1"/>
                      <a:pt x="114" y="1"/>
                    </a:cubicBezTo>
                    <a:cubicBezTo>
                      <a:pt x="112" y="1"/>
                      <a:pt x="111" y="2"/>
                      <a:pt x="109" y="2"/>
                    </a:cubicBezTo>
                    <a:cubicBezTo>
                      <a:pt x="92" y="6"/>
                      <a:pt x="74" y="11"/>
                      <a:pt x="58" y="18"/>
                    </a:cubicBezTo>
                    <a:cubicBezTo>
                      <a:pt x="58" y="18"/>
                      <a:pt x="55" y="18"/>
                      <a:pt x="50" y="18"/>
                    </a:cubicBezTo>
                    <a:cubicBezTo>
                      <a:pt x="38" y="18"/>
                      <a:pt x="16" y="16"/>
                      <a:pt x="0" y="0"/>
                    </a:cubicBezTo>
                  </a:path>
                </a:pathLst>
              </a:custGeom>
              <a:solidFill>
                <a:srgbClr val="E2E0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89" name="íś1ïḓè"/>
              <p:cNvSpPr/>
              <p:nvPr/>
            </p:nvSpPr>
            <p:spPr bwMode="auto">
              <a:xfrm>
                <a:off x="5276851" y="2814638"/>
                <a:ext cx="1412875" cy="112713"/>
              </a:xfrm>
              <a:custGeom>
                <a:avLst/>
                <a:gdLst>
                  <a:gd name="T0" fmla="*/ 871 w 890"/>
                  <a:gd name="T1" fmla="*/ 0 h 71"/>
                  <a:gd name="T2" fmla="*/ 0 w 890"/>
                  <a:gd name="T3" fmla="*/ 54 h 71"/>
                  <a:gd name="T4" fmla="*/ 0 w 890"/>
                  <a:gd name="T5" fmla="*/ 71 h 71"/>
                  <a:gd name="T6" fmla="*/ 890 w 890"/>
                  <a:gd name="T7" fmla="*/ 36 h 71"/>
                  <a:gd name="T8" fmla="*/ 871 w 890"/>
                  <a:gd name="T9" fmla="*/ 0 h 71"/>
                </a:gdLst>
                <a:ahLst/>
                <a:cxnLst>
                  <a:cxn ang="0">
                    <a:pos x="T0" y="T1"/>
                  </a:cxn>
                  <a:cxn ang="0">
                    <a:pos x="T2" y="T3"/>
                  </a:cxn>
                  <a:cxn ang="0">
                    <a:pos x="T4" y="T5"/>
                  </a:cxn>
                  <a:cxn ang="0">
                    <a:pos x="T6" y="T7"/>
                  </a:cxn>
                  <a:cxn ang="0">
                    <a:pos x="T8" y="T9"/>
                  </a:cxn>
                </a:cxnLst>
                <a:rect l="0" t="0" r="r" b="b"/>
                <a:pathLst>
                  <a:path w="890" h="71">
                    <a:moveTo>
                      <a:pt x="871" y="0"/>
                    </a:moveTo>
                    <a:lnTo>
                      <a:pt x="0" y="54"/>
                    </a:lnTo>
                    <a:lnTo>
                      <a:pt x="0" y="71"/>
                    </a:lnTo>
                    <a:lnTo>
                      <a:pt x="890" y="36"/>
                    </a:lnTo>
                    <a:lnTo>
                      <a:pt x="871" y="0"/>
                    </a:lnTo>
                    <a:close/>
                  </a:path>
                </a:pathLst>
              </a:custGeom>
              <a:solidFill>
                <a:srgbClr val="53546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90" name="îs1íḋe"/>
              <p:cNvSpPr/>
              <p:nvPr/>
            </p:nvSpPr>
            <p:spPr bwMode="auto">
              <a:xfrm>
                <a:off x="7448551" y="5297488"/>
                <a:ext cx="498475" cy="303213"/>
              </a:xfrm>
              <a:custGeom>
                <a:avLst/>
                <a:gdLst>
                  <a:gd name="T0" fmla="*/ 193 w 350"/>
                  <a:gd name="T1" fmla="*/ 36 h 214"/>
                  <a:gd name="T2" fmla="*/ 72 w 350"/>
                  <a:gd name="T3" fmla="*/ 134 h 214"/>
                  <a:gd name="T4" fmla="*/ 49 w 350"/>
                  <a:gd name="T5" fmla="*/ 199 h 214"/>
                  <a:gd name="T6" fmla="*/ 202 w 350"/>
                  <a:gd name="T7" fmla="*/ 199 h 214"/>
                  <a:gd name="T8" fmla="*/ 350 w 350"/>
                  <a:gd name="T9" fmla="*/ 162 h 214"/>
                  <a:gd name="T10" fmla="*/ 309 w 350"/>
                  <a:gd name="T11" fmla="*/ 8 h 214"/>
                  <a:gd name="T12" fmla="*/ 193 w 350"/>
                  <a:gd name="T13" fmla="*/ 36 h 214"/>
                </a:gdLst>
                <a:ahLst/>
                <a:cxnLst>
                  <a:cxn ang="0">
                    <a:pos x="T0" y="T1"/>
                  </a:cxn>
                  <a:cxn ang="0">
                    <a:pos x="T2" y="T3"/>
                  </a:cxn>
                  <a:cxn ang="0">
                    <a:pos x="T4" y="T5"/>
                  </a:cxn>
                  <a:cxn ang="0">
                    <a:pos x="T6" y="T7"/>
                  </a:cxn>
                  <a:cxn ang="0">
                    <a:pos x="T8" y="T9"/>
                  </a:cxn>
                  <a:cxn ang="0">
                    <a:pos x="T10" y="T11"/>
                  </a:cxn>
                  <a:cxn ang="0">
                    <a:pos x="T12" y="T13"/>
                  </a:cxn>
                </a:cxnLst>
                <a:rect l="0" t="0" r="r" b="b"/>
                <a:pathLst>
                  <a:path w="350" h="214">
                    <a:moveTo>
                      <a:pt x="193" y="36"/>
                    </a:moveTo>
                    <a:cubicBezTo>
                      <a:pt x="193" y="36"/>
                      <a:pt x="143" y="127"/>
                      <a:pt x="72" y="134"/>
                    </a:cubicBezTo>
                    <a:cubicBezTo>
                      <a:pt x="1" y="141"/>
                      <a:pt x="0" y="183"/>
                      <a:pt x="49" y="199"/>
                    </a:cubicBezTo>
                    <a:cubicBezTo>
                      <a:pt x="98" y="214"/>
                      <a:pt x="202" y="199"/>
                      <a:pt x="202" y="199"/>
                    </a:cubicBezTo>
                    <a:cubicBezTo>
                      <a:pt x="350" y="162"/>
                      <a:pt x="350" y="162"/>
                      <a:pt x="350" y="162"/>
                    </a:cubicBezTo>
                    <a:cubicBezTo>
                      <a:pt x="350" y="162"/>
                      <a:pt x="332" y="16"/>
                      <a:pt x="309" y="8"/>
                    </a:cubicBezTo>
                    <a:cubicBezTo>
                      <a:pt x="285" y="0"/>
                      <a:pt x="193" y="36"/>
                      <a:pt x="193" y="36"/>
                    </a:cubicBezTo>
                  </a:path>
                </a:pathLst>
              </a:custGeom>
              <a:solidFill>
                <a:srgbClr val="4C4C7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91" name="í$1iďè"/>
              <p:cNvSpPr/>
              <p:nvPr/>
            </p:nvSpPr>
            <p:spPr bwMode="auto">
              <a:xfrm>
                <a:off x="7926388" y="5316538"/>
                <a:ext cx="241300" cy="344488"/>
              </a:xfrm>
              <a:custGeom>
                <a:avLst/>
                <a:gdLst>
                  <a:gd name="T0" fmla="*/ 37 w 169"/>
                  <a:gd name="T1" fmla="*/ 24 h 242"/>
                  <a:gd name="T2" fmla="*/ 9 w 169"/>
                  <a:gd name="T3" fmla="*/ 199 h 242"/>
                  <a:gd name="T4" fmla="*/ 166 w 169"/>
                  <a:gd name="T5" fmla="*/ 184 h 242"/>
                  <a:gd name="T6" fmla="*/ 167 w 169"/>
                  <a:gd name="T7" fmla="*/ 170 h 242"/>
                  <a:gd name="T8" fmla="*/ 152 w 169"/>
                  <a:gd name="T9" fmla="*/ 58 h 242"/>
                  <a:gd name="T10" fmla="*/ 146 w 169"/>
                  <a:gd name="T11" fmla="*/ 24 h 242"/>
                  <a:gd name="T12" fmla="*/ 37 w 169"/>
                  <a:gd name="T13" fmla="*/ 24 h 242"/>
                </a:gdLst>
                <a:ahLst/>
                <a:cxnLst>
                  <a:cxn ang="0">
                    <a:pos x="T0" y="T1"/>
                  </a:cxn>
                  <a:cxn ang="0">
                    <a:pos x="T2" y="T3"/>
                  </a:cxn>
                  <a:cxn ang="0">
                    <a:pos x="T4" y="T5"/>
                  </a:cxn>
                  <a:cxn ang="0">
                    <a:pos x="T6" y="T7"/>
                  </a:cxn>
                  <a:cxn ang="0">
                    <a:pos x="T8" y="T9"/>
                  </a:cxn>
                  <a:cxn ang="0">
                    <a:pos x="T10" y="T11"/>
                  </a:cxn>
                  <a:cxn ang="0">
                    <a:pos x="T12" y="T13"/>
                  </a:cxn>
                </a:cxnLst>
                <a:rect l="0" t="0" r="r" b="b"/>
                <a:pathLst>
                  <a:path w="169" h="242">
                    <a:moveTo>
                      <a:pt x="37" y="24"/>
                    </a:moveTo>
                    <a:cubicBezTo>
                      <a:pt x="37" y="24"/>
                      <a:pt x="0" y="192"/>
                      <a:pt x="9" y="199"/>
                    </a:cubicBezTo>
                    <a:cubicBezTo>
                      <a:pt x="19" y="206"/>
                      <a:pt x="161" y="242"/>
                      <a:pt x="166" y="184"/>
                    </a:cubicBezTo>
                    <a:cubicBezTo>
                      <a:pt x="166" y="179"/>
                      <a:pt x="167" y="174"/>
                      <a:pt x="167" y="170"/>
                    </a:cubicBezTo>
                    <a:cubicBezTo>
                      <a:pt x="169" y="132"/>
                      <a:pt x="164" y="94"/>
                      <a:pt x="152" y="58"/>
                    </a:cubicBezTo>
                    <a:cubicBezTo>
                      <a:pt x="148" y="46"/>
                      <a:pt x="145" y="33"/>
                      <a:pt x="146" y="24"/>
                    </a:cubicBezTo>
                    <a:cubicBezTo>
                      <a:pt x="149" y="0"/>
                      <a:pt x="37" y="24"/>
                      <a:pt x="37" y="24"/>
                    </a:cubicBezTo>
                  </a:path>
                </a:pathLst>
              </a:custGeom>
              <a:solidFill>
                <a:srgbClr val="4C4C7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92" name="íṡļîḓê"/>
              <p:cNvSpPr/>
              <p:nvPr/>
            </p:nvSpPr>
            <p:spPr bwMode="auto">
              <a:xfrm>
                <a:off x="7512051" y="1916113"/>
                <a:ext cx="401638" cy="806450"/>
              </a:xfrm>
              <a:custGeom>
                <a:avLst/>
                <a:gdLst>
                  <a:gd name="T0" fmla="*/ 283 w 283"/>
                  <a:gd name="T1" fmla="*/ 286 h 568"/>
                  <a:gd name="T2" fmla="*/ 188 w 283"/>
                  <a:gd name="T3" fmla="*/ 477 h 568"/>
                  <a:gd name="T4" fmla="*/ 54 w 283"/>
                  <a:gd name="T5" fmla="*/ 291 h 568"/>
                  <a:gd name="T6" fmla="*/ 0 w 283"/>
                  <a:gd name="T7" fmla="*/ 251 h 568"/>
                  <a:gd name="T8" fmla="*/ 200 w 283"/>
                  <a:gd name="T9" fmla="*/ 108 h 568"/>
                  <a:gd name="T10" fmla="*/ 212 w 283"/>
                  <a:gd name="T11" fmla="*/ 196 h 568"/>
                  <a:gd name="T12" fmla="*/ 283 w 283"/>
                  <a:gd name="T13" fmla="*/ 286 h 568"/>
                </a:gdLst>
                <a:ahLst/>
                <a:cxnLst>
                  <a:cxn ang="0">
                    <a:pos x="T0" y="T1"/>
                  </a:cxn>
                  <a:cxn ang="0">
                    <a:pos x="T2" y="T3"/>
                  </a:cxn>
                  <a:cxn ang="0">
                    <a:pos x="T4" y="T5"/>
                  </a:cxn>
                  <a:cxn ang="0">
                    <a:pos x="T6" y="T7"/>
                  </a:cxn>
                  <a:cxn ang="0">
                    <a:pos x="T8" y="T9"/>
                  </a:cxn>
                  <a:cxn ang="0">
                    <a:pos x="T10" y="T11"/>
                  </a:cxn>
                  <a:cxn ang="0">
                    <a:pos x="T12" y="T13"/>
                  </a:cxn>
                </a:cxnLst>
                <a:rect l="0" t="0" r="r" b="b"/>
                <a:pathLst>
                  <a:path w="283" h="568">
                    <a:moveTo>
                      <a:pt x="283" y="286"/>
                    </a:moveTo>
                    <a:cubicBezTo>
                      <a:pt x="283" y="286"/>
                      <a:pt x="168" y="568"/>
                      <a:pt x="188" y="477"/>
                    </a:cubicBezTo>
                    <a:cubicBezTo>
                      <a:pt x="202" y="417"/>
                      <a:pt x="115" y="337"/>
                      <a:pt x="54" y="291"/>
                    </a:cubicBezTo>
                    <a:cubicBezTo>
                      <a:pt x="23" y="267"/>
                      <a:pt x="0" y="251"/>
                      <a:pt x="0" y="251"/>
                    </a:cubicBezTo>
                    <a:cubicBezTo>
                      <a:pt x="0" y="251"/>
                      <a:pt x="215" y="0"/>
                      <a:pt x="200" y="108"/>
                    </a:cubicBezTo>
                    <a:cubicBezTo>
                      <a:pt x="196" y="138"/>
                      <a:pt x="200" y="168"/>
                      <a:pt x="212" y="196"/>
                    </a:cubicBezTo>
                    <a:cubicBezTo>
                      <a:pt x="235" y="253"/>
                      <a:pt x="283" y="286"/>
                      <a:pt x="283" y="286"/>
                    </a:cubicBezTo>
                  </a:path>
                </a:pathLst>
              </a:custGeom>
              <a:solidFill>
                <a:srgbClr val="FFB9B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93" name="iṣ1ïḍé"/>
              <p:cNvSpPr/>
              <p:nvPr/>
            </p:nvSpPr>
            <p:spPr bwMode="auto">
              <a:xfrm>
                <a:off x="6638926" y="2709863"/>
                <a:ext cx="230188" cy="220663"/>
              </a:xfrm>
              <a:custGeom>
                <a:avLst/>
                <a:gdLst>
                  <a:gd name="T0" fmla="*/ 162 w 162"/>
                  <a:gd name="T1" fmla="*/ 127 h 155"/>
                  <a:gd name="T2" fmla="*/ 136 w 162"/>
                  <a:gd name="T3" fmla="*/ 129 h 155"/>
                  <a:gd name="T4" fmla="*/ 85 w 162"/>
                  <a:gd name="T5" fmla="*/ 145 h 155"/>
                  <a:gd name="T6" fmla="*/ 13 w 162"/>
                  <a:gd name="T7" fmla="*/ 66 h 155"/>
                  <a:gd name="T8" fmla="*/ 135 w 162"/>
                  <a:gd name="T9" fmla="*/ 41 h 155"/>
                  <a:gd name="T10" fmla="*/ 157 w 162"/>
                  <a:gd name="T11" fmla="*/ 51 h 155"/>
                  <a:gd name="T12" fmla="*/ 162 w 162"/>
                  <a:gd name="T13" fmla="*/ 127 h 155"/>
                </a:gdLst>
                <a:ahLst/>
                <a:cxnLst>
                  <a:cxn ang="0">
                    <a:pos x="T0" y="T1"/>
                  </a:cxn>
                  <a:cxn ang="0">
                    <a:pos x="T2" y="T3"/>
                  </a:cxn>
                  <a:cxn ang="0">
                    <a:pos x="T4" y="T5"/>
                  </a:cxn>
                  <a:cxn ang="0">
                    <a:pos x="T6" y="T7"/>
                  </a:cxn>
                  <a:cxn ang="0">
                    <a:pos x="T8" y="T9"/>
                  </a:cxn>
                  <a:cxn ang="0">
                    <a:pos x="T10" y="T11"/>
                  </a:cxn>
                  <a:cxn ang="0">
                    <a:pos x="T12" y="T13"/>
                  </a:cxn>
                </a:cxnLst>
                <a:rect l="0" t="0" r="r" b="b"/>
                <a:pathLst>
                  <a:path w="162" h="155">
                    <a:moveTo>
                      <a:pt x="162" y="127"/>
                    </a:moveTo>
                    <a:cubicBezTo>
                      <a:pt x="156" y="126"/>
                      <a:pt x="146" y="127"/>
                      <a:pt x="136" y="129"/>
                    </a:cubicBezTo>
                    <a:cubicBezTo>
                      <a:pt x="119" y="133"/>
                      <a:pt x="101" y="138"/>
                      <a:pt x="85" y="145"/>
                    </a:cubicBezTo>
                    <a:cubicBezTo>
                      <a:pt x="85" y="145"/>
                      <a:pt x="0" y="155"/>
                      <a:pt x="13" y="66"/>
                    </a:cubicBezTo>
                    <a:cubicBezTo>
                      <a:pt x="22" y="0"/>
                      <a:pt x="98" y="24"/>
                      <a:pt x="135" y="41"/>
                    </a:cubicBezTo>
                    <a:cubicBezTo>
                      <a:pt x="148" y="46"/>
                      <a:pt x="157" y="51"/>
                      <a:pt x="157" y="51"/>
                    </a:cubicBezTo>
                    <a:cubicBezTo>
                      <a:pt x="162" y="127"/>
                      <a:pt x="162" y="127"/>
                      <a:pt x="162" y="127"/>
                    </a:cubicBezTo>
                  </a:path>
                </a:pathLst>
              </a:custGeom>
              <a:solidFill>
                <a:srgbClr val="FFB9B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94" name="îŝlíḓê"/>
              <p:cNvSpPr/>
              <p:nvPr/>
            </p:nvSpPr>
            <p:spPr bwMode="auto">
              <a:xfrm>
                <a:off x="6819901" y="2768600"/>
                <a:ext cx="20638" cy="125413"/>
              </a:xfrm>
              <a:custGeom>
                <a:avLst/>
                <a:gdLst>
                  <a:gd name="T0" fmla="*/ 8 w 14"/>
                  <a:gd name="T1" fmla="*/ 0 h 88"/>
                  <a:gd name="T2" fmla="*/ 9 w 14"/>
                  <a:gd name="T3" fmla="*/ 88 h 88"/>
                  <a:gd name="T4" fmla="*/ 14 w 14"/>
                  <a:gd name="T5" fmla="*/ 87 h 88"/>
                  <a:gd name="T6" fmla="*/ 13 w 14"/>
                  <a:gd name="T7" fmla="*/ 2 h 88"/>
                  <a:gd name="T8" fmla="*/ 9 w 14"/>
                  <a:gd name="T9" fmla="*/ 0 h 88"/>
                  <a:gd name="T10" fmla="*/ 8 w 14"/>
                  <a:gd name="T11" fmla="*/ 0 h 88"/>
                  <a:gd name="T12" fmla="*/ 8 w 14"/>
                  <a:gd name="T13" fmla="*/ 0 h 88"/>
                </a:gdLst>
                <a:ahLst/>
                <a:cxnLst>
                  <a:cxn ang="0">
                    <a:pos x="T0" y="T1"/>
                  </a:cxn>
                  <a:cxn ang="0">
                    <a:pos x="T2" y="T3"/>
                  </a:cxn>
                  <a:cxn ang="0">
                    <a:pos x="T4" y="T5"/>
                  </a:cxn>
                  <a:cxn ang="0">
                    <a:pos x="T6" y="T7"/>
                  </a:cxn>
                  <a:cxn ang="0">
                    <a:pos x="T8" y="T9"/>
                  </a:cxn>
                  <a:cxn ang="0">
                    <a:pos x="T10" y="T11"/>
                  </a:cxn>
                  <a:cxn ang="0">
                    <a:pos x="T12" y="T13"/>
                  </a:cxn>
                </a:cxnLst>
                <a:rect l="0" t="0" r="r" b="b"/>
                <a:pathLst>
                  <a:path w="14" h="88">
                    <a:moveTo>
                      <a:pt x="8" y="0"/>
                    </a:moveTo>
                    <a:cubicBezTo>
                      <a:pt x="7" y="10"/>
                      <a:pt x="0" y="65"/>
                      <a:pt x="9" y="88"/>
                    </a:cubicBezTo>
                    <a:cubicBezTo>
                      <a:pt x="11" y="88"/>
                      <a:pt x="12" y="87"/>
                      <a:pt x="14" y="87"/>
                    </a:cubicBezTo>
                    <a:cubicBezTo>
                      <a:pt x="6" y="65"/>
                      <a:pt x="11" y="16"/>
                      <a:pt x="13" y="2"/>
                    </a:cubicBezTo>
                    <a:cubicBezTo>
                      <a:pt x="12" y="1"/>
                      <a:pt x="10" y="0"/>
                      <a:pt x="9" y="0"/>
                    </a:cubicBezTo>
                    <a:cubicBezTo>
                      <a:pt x="9" y="0"/>
                      <a:pt x="8" y="0"/>
                      <a:pt x="8" y="0"/>
                    </a:cubicBezTo>
                    <a:cubicBezTo>
                      <a:pt x="8" y="0"/>
                      <a:pt x="8" y="0"/>
                      <a:pt x="8" y="0"/>
                    </a:cubicBezTo>
                  </a:path>
                </a:pathLst>
              </a:custGeom>
              <a:solidFill>
                <a:srgbClr val="E5A6A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95" name="işlïde"/>
              <p:cNvSpPr/>
              <p:nvPr/>
            </p:nvSpPr>
            <p:spPr bwMode="auto">
              <a:xfrm>
                <a:off x="6823076" y="2765425"/>
                <a:ext cx="57150" cy="136525"/>
              </a:xfrm>
              <a:custGeom>
                <a:avLst/>
                <a:gdLst>
                  <a:gd name="T0" fmla="*/ 34 w 40"/>
                  <a:gd name="T1" fmla="*/ 4 h 96"/>
                  <a:gd name="T2" fmla="*/ 11 w 40"/>
                  <a:gd name="T3" fmla="*/ 0 h 96"/>
                  <a:gd name="T4" fmla="*/ 15 w 40"/>
                  <a:gd name="T5" fmla="*/ 96 h 96"/>
                  <a:gd name="T6" fmla="*/ 40 w 40"/>
                  <a:gd name="T7" fmla="*/ 96 h 96"/>
                  <a:gd name="T8" fmla="*/ 34 w 40"/>
                  <a:gd name="T9" fmla="*/ 4 h 96"/>
                </a:gdLst>
                <a:ahLst/>
                <a:cxnLst>
                  <a:cxn ang="0">
                    <a:pos x="T0" y="T1"/>
                  </a:cxn>
                  <a:cxn ang="0">
                    <a:pos x="T2" y="T3"/>
                  </a:cxn>
                  <a:cxn ang="0">
                    <a:pos x="T4" y="T5"/>
                  </a:cxn>
                  <a:cxn ang="0">
                    <a:pos x="T6" y="T7"/>
                  </a:cxn>
                  <a:cxn ang="0">
                    <a:pos x="T8" y="T9"/>
                  </a:cxn>
                </a:cxnLst>
                <a:rect l="0" t="0" r="r" b="b"/>
                <a:pathLst>
                  <a:path w="40" h="96">
                    <a:moveTo>
                      <a:pt x="34" y="4"/>
                    </a:moveTo>
                    <a:cubicBezTo>
                      <a:pt x="11" y="0"/>
                      <a:pt x="11" y="0"/>
                      <a:pt x="11" y="0"/>
                    </a:cubicBezTo>
                    <a:cubicBezTo>
                      <a:pt x="11" y="0"/>
                      <a:pt x="0" y="76"/>
                      <a:pt x="15" y="96"/>
                    </a:cubicBezTo>
                    <a:cubicBezTo>
                      <a:pt x="40" y="96"/>
                      <a:pt x="40" y="96"/>
                      <a:pt x="40" y="96"/>
                    </a:cubicBezTo>
                    <a:cubicBezTo>
                      <a:pt x="34" y="4"/>
                      <a:pt x="34" y="4"/>
                      <a:pt x="34" y="4"/>
                    </a:cubicBezTo>
                  </a:path>
                </a:pathLst>
              </a:custGeom>
              <a:solidFill>
                <a:srgbClr val="CBCDD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96" name="îṡlíḓé"/>
              <p:cNvSpPr/>
              <p:nvPr/>
            </p:nvSpPr>
            <p:spPr bwMode="auto">
              <a:xfrm>
                <a:off x="7307263" y="2909888"/>
                <a:ext cx="219075" cy="796925"/>
              </a:xfrm>
              <a:custGeom>
                <a:avLst/>
                <a:gdLst>
                  <a:gd name="T0" fmla="*/ 137 w 155"/>
                  <a:gd name="T1" fmla="*/ 40 h 561"/>
                  <a:gd name="T2" fmla="*/ 62 w 155"/>
                  <a:gd name="T3" fmla="*/ 51 h 561"/>
                  <a:gd name="T4" fmla="*/ 43 w 155"/>
                  <a:gd name="T5" fmla="*/ 189 h 561"/>
                  <a:gd name="T6" fmla="*/ 24 w 155"/>
                  <a:gd name="T7" fmla="*/ 300 h 561"/>
                  <a:gd name="T8" fmla="*/ 0 w 155"/>
                  <a:gd name="T9" fmla="*/ 523 h 561"/>
                  <a:gd name="T10" fmla="*/ 3 w 155"/>
                  <a:gd name="T11" fmla="*/ 561 h 561"/>
                  <a:gd name="T12" fmla="*/ 92 w 155"/>
                  <a:gd name="T13" fmla="*/ 545 h 561"/>
                  <a:gd name="T14" fmla="*/ 123 w 155"/>
                  <a:gd name="T15" fmla="*/ 451 h 561"/>
                  <a:gd name="T16" fmla="*/ 151 w 155"/>
                  <a:gd name="T17" fmla="*/ 346 h 561"/>
                  <a:gd name="T18" fmla="*/ 155 w 155"/>
                  <a:gd name="T19" fmla="*/ 122 h 561"/>
                  <a:gd name="T20" fmla="*/ 137 w 155"/>
                  <a:gd name="T21" fmla="*/ 40 h 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5" h="561">
                    <a:moveTo>
                      <a:pt x="137" y="40"/>
                    </a:moveTo>
                    <a:cubicBezTo>
                      <a:pt x="137" y="40"/>
                      <a:pt x="70" y="0"/>
                      <a:pt x="62" y="51"/>
                    </a:cubicBezTo>
                    <a:cubicBezTo>
                      <a:pt x="53" y="102"/>
                      <a:pt x="43" y="189"/>
                      <a:pt x="43" y="189"/>
                    </a:cubicBezTo>
                    <a:cubicBezTo>
                      <a:pt x="24" y="300"/>
                      <a:pt x="24" y="300"/>
                      <a:pt x="24" y="300"/>
                    </a:cubicBezTo>
                    <a:cubicBezTo>
                      <a:pt x="0" y="523"/>
                      <a:pt x="0" y="523"/>
                      <a:pt x="0" y="523"/>
                    </a:cubicBezTo>
                    <a:cubicBezTo>
                      <a:pt x="3" y="561"/>
                      <a:pt x="3" y="561"/>
                      <a:pt x="3" y="561"/>
                    </a:cubicBezTo>
                    <a:cubicBezTo>
                      <a:pt x="3" y="561"/>
                      <a:pt x="75" y="536"/>
                      <a:pt x="92" y="545"/>
                    </a:cubicBezTo>
                    <a:cubicBezTo>
                      <a:pt x="109" y="553"/>
                      <a:pt x="123" y="451"/>
                      <a:pt x="123" y="451"/>
                    </a:cubicBezTo>
                    <a:cubicBezTo>
                      <a:pt x="151" y="346"/>
                      <a:pt x="151" y="346"/>
                      <a:pt x="151" y="346"/>
                    </a:cubicBezTo>
                    <a:cubicBezTo>
                      <a:pt x="155" y="122"/>
                      <a:pt x="155" y="122"/>
                      <a:pt x="155" y="122"/>
                    </a:cubicBezTo>
                    <a:cubicBezTo>
                      <a:pt x="137" y="40"/>
                      <a:pt x="137" y="40"/>
                      <a:pt x="137" y="40"/>
                    </a:cubicBezTo>
                  </a:path>
                </a:pathLst>
              </a:custGeom>
              <a:solidFill>
                <a:srgbClr val="4C4C7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97" name="îşḻïďè"/>
              <p:cNvSpPr/>
              <p:nvPr/>
            </p:nvSpPr>
            <p:spPr bwMode="auto">
              <a:xfrm>
                <a:off x="7310438" y="2952750"/>
                <a:ext cx="179388" cy="754063"/>
              </a:xfrm>
              <a:custGeom>
                <a:avLst/>
                <a:gdLst>
                  <a:gd name="T0" fmla="*/ 112 w 126"/>
                  <a:gd name="T1" fmla="*/ 0 h 531"/>
                  <a:gd name="T2" fmla="*/ 103 w 126"/>
                  <a:gd name="T3" fmla="*/ 37 h 531"/>
                  <a:gd name="T4" fmla="*/ 36 w 126"/>
                  <a:gd name="T5" fmla="*/ 238 h 531"/>
                  <a:gd name="T6" fmla="*/ 0 w 126"/>
                  <a:gd name="T7" fmla="*/ 530 h 531"/>
                  <a:gd name="T8" fmla="*/ 0 w 126"/>
                  <a:gd name="T9" fmla="*/ 531 h 531"/>
                  <a:gd name="T10" fmla="*/ 57 w 126"/>
                  <a:gd name="T11" fmla="*/ 515 h 531"/>
                  <a:gd name="T12" fmla="*/ 57 w 126"/>
                  <a:gd name="T13" fmla="*/ 504 h 531"/>
                  <a:gd name="T14" fmla="*/ 77 w 126"/>
                  <a:gd name="T15" fmla="*/ 370 h 531"/>
                  <a:gd name="T16" fmla="*/ 77 w 126"/>
                  <a:gd name="T17" fmla="*/ 370 h 531"/>
                  <a:gd name="T18" fmla="*/ 77 w 126"/>
                  <a:gd name="T19" fmla="*/ 370 h 531"/>
                  <a:gd name="T20" fmla="*/ 86 w 126"/>
                  <a:gd name="T21" fmla="*/ 341 h 531"/>
                  <a:gd name="T22" fmla="*/ 86 w 126"/>
                  <a:gd name="T23" fmla="*/ 341 h 531"/>
                  <a:gd name="T24" fmla="*/ 86 w 126"/>
                  <a:gd name="T25" fmla="*/ 341 h 531"/>
                  <a:gd name="T26" fmla="*/ 88 w 126"/>
                  <a:gd name="T27" fmla="*/ 342 h 531"/>
                  <a:gd name="T28" fmla="*/ 126 w 126"/>
                  <a:gd name="T29" fmla="*/ 208 h 531"/>
                  <a:gd name="T30" fmla="*/ 109 w 126"/>
                  <a:gd name="T31" fmla="*/ 31 h 531"/>
                  <a:gd name="T32" fmla="*/ 109 w 126"/>
                  <a:gd name="T33" fmla="*/ 24 h 531"/>
                  <a:gd name="T34" fmla="*/ 109 w 126"/>
                  <a:gd name="T35" fmla="*/ 24 h 531"/>
                  <a:gd name="T36" fmla="*/ 109 w 126"/>
                  <a:gd name="T37" fmla="*/ 24 h 531"/>
                  <a:gd name="T38" fmla="*/ 114 w 126"/>
                  <a:gd name="T39" fmla="*/ 1 h 531"/>
                  <a:gd name="T40" fmla="*/ 112 w 126"/>
                  <a:gd name="T41" fmla="*/ 0 h 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6" h="531">
                    <a:moveTo>
                      <a:pt x="112" y="0"/>
                    </a:moveTo>
                    <a:cubicBezTo>
                      <a:pt x="107" y="17"/>
                      <a:pt x="104" y="31"/>
                      <a:pt x="103" y="37"/>
                    </a:cubicBezTo>
                    <a:cubicBezTo>
                      <a:pt x="98" y="69"/>
                      <a:pt x="36" y="238"/>
                      <a:pt x="36" y="238"/>
                    </a:cubicBezTo>
                    <a:cubicBezTo>
                      <a:pt x="0" y="530"/>
                      <a:pt x="0" y="530"/>
                      <a:pt x="0" y="530"/>
                    </a:cubicBezTo>
                    <a:cubicBezTo>
                      <a:pt x="0" y="531"/>
                      <a:pt x="0" y="531"/>
                      <a:pt x="0" y="531"/>
                    </a:cubicBezTo>
                    <a:cubicBezTo>
                      <a:pt x="0" y="531"/>
                      <a:pt x="31" y="520"/>
                      <a:pt x="57" y="515"/>
                    </a:cubicBezTo>
                    <a:cubicBezTo>
                      <a:pt x="57" y="512"/>
                      <a:pt x="57" y="508"/>
                      <a:pt x="57" y="504"/>
                    </a:cubicBezTo>
                    <a:cubicBezTo>
                      <a:pt x="56" y="452"/>
                      <a:pt x="68" y="401"/>
                      <a:pt x="77" y="370"/>
                    </a:cubicBezTo>
                    <a:cubicBezTo>
                      <a:pt x="77" y="370"/>
                      <a:pt x="77" y="370"/>
                      <a:pt x="77" y="370"/>
                    </a:cubicBezTo>
                    <a:cubicBezTo>
                      <a:pt x="77" y="370"/>
                      <a:pt x="77" y="370"/>
                      <a:pt x="77" y="370"/>
                    </a:cubicBezTo>
                    <a:cubicBezTo>
                      <a:pt x="82" y="352"/>
                      <a:pt x="86" y="341"/>
                      <a:pt x="86" y="341"/>
                    </a:cubicBezTo>
                    <a:cubicBezTo>
                      <a:pt x="86" y="341"/>
                      <a:pt x="86" y="341"/>
                      <a:pt x="86" y="341"/>
                    </a:cubicBezTo>
                    <a:cubicBezTo>
                      <a:pt x="86" y="341"/>
                      <a:pt x="86" y="341"/>
                      <a:pt x="86" y="341"/>
                    </a:cubicBezTo>
                    <a:cubicBezTo>
                      <a:pt x="87" y="342"/>
                      <a:pt x="87" y="342"/>
                      <a:pt x="88" y="342"/>
                    </a:cubicBezTo>
                    <a:cubicBezTo>
                      <a:pt x="94" y="286"/>
                      <a:pt x="126" y="208"/>
                      <a:pt x="126" y="208"/>
                    </a:cubicBezTo>
                    <a:cubicBezTo>
                      <a:pt x="109" y="31"/>
                      <a:pt x="109" y="31"/>
                      <a:pt x="109" y="31"/>
                    </a:cubicBezTo>
                    <a:cubicBezTo>
                      <a:pt x="109" y="24"/>
                      <a:pt x="109" y="24"/>
                      <a:pt x="109" y="24"/>
                    </a:cubicBezTo>
                    <a:cubicBezTo>
                      <a:pt x="109" y="24"/>
                      <a:pt x="109" y="24"/>
                      <a:pt x="109" y="24"/>
                    </a:cubicBezTo>
                    <a:cubicBezTo>
                      <a:pt x="109" y="24"/>
                      <a:pt x="109" y="24"/>
                      <a:pt x="109" y="24"/>
                    </a:cubicBezTo>
                    <a:cubicBezTo>
                      <a:pt x="109" y="24"/>
                      <a:pt x="111" y="15"/>
                      <a:pt x="114" y="1"/>
                    </a:cubicBezTo>
                    <a:cubicBezTo>
                      <a:pt x="113" y="1"/>
                      <a:pt x="113" y="0"/>
                      <a:pt x="112" y="0"/>
                    </a:cubicBezTo>
                  </a:path>
                </a:pathLst>
              </a:custGeom>
              <a:solidFill>
                <a:srgbClr val="44446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98" name="íṣļiḑe"/>
              <p:cNvSpPr/>
              <p:nvPr/>
            </p:nvSpPr>
            <p:spPr bwMode="auto">
              <a:xfrm>
                <a:off x="6813551" y="2595563"/>
                <a:ext cx="636588" cy="339725"/>
              </a:xfrm>
              <a:custGeom>
                <a:avLst/>
                <a:gdLst>
                  <a:gd name="T0" fmla="*/ 448 w 448"/>
                  <a:gd name="T1" fmla="*/ 0 h 239"/>
                  <a:gd name="T2" fmla="*/ 271 w 448"/>
                  <a:gd name="T3" fmla="*/ 96 h 239"/>
                  <a:gd name="T4" fmla="*/ 33 w 448"/>
                  <a:gd name="T5" fmla="*/ 117 h 239"/>
                  <a:gd name="T6" fmla="*/ 48 w 448"/>
                  <a:gd name="T7" fmla="*/ 239 h 239"/>
                  <a:gd name="T8" fmla="*/ 316 w 448"/>
                  <a:gd name="T9" fmla="*/ 233 h 239"/>
                  <a:gd name="T10" fmla="*/ 421 w 448"/>
                  <a:gd name="T11" fmla="*/ 233 h 239"/>
                  <a:gd name="T12" fmla="*/ 448 w 448"/>
                  <a:gd name="T13" fmla="*/ 0 h 239"/>
                </a:gdLst>
                <a:ahLst/>
                <a:cxnLst>
                  <a:cxn ang="0">
                    <a:pos x="T0" y="T1"/>
                  </a:cxn>
                  <a:cxn ang="0">
                    <a:pos x="T2" y="T3"/>
                  </a:cxn>
                  <a:cxn ang="0">
                    <a:pos x="T4" y="T5"/>
                  </a:cxn>
                  <a:cxn ang="0">
                    <a:pos x="T6" y="T7"/>
                  </a:cxn>
                  <a:cxn ang="0">
                    <a:pos x="T8" y="T9"/>
                  </a:cxn>
                  <a:cxn ang="0">
                    <a:pos x="T10" y="T11"/>
                  </a:cxn>
                  <a:cxn ang="0">
                    <a:pos x="T12" y="T13"/>
                  </a:cxn>
                </a:cxnLst>
                <a:rect l="0" t="0" r="r" b="b"/>
                <a:pathLst>
                  <a:path w="448" h="239">
                    <a:moveTo>
                      <a:pt x="448" y="0"/>
                    </a:moveTo>
                    <a:cubicBezTo>
                      <a:pt x="448" y="0"/>
                      <a:pt x="378" y="80"/>
                      <a:pt x="271" y="96"/>
                    </a:cubicBezTo>
                    <a:cubicBezTo>
                      <a:pt x="165" y="111"/>
                      <a:pt x="33" y="117"/>
                      <a:pt x="33" y="117"/>
                    </a:cubicBezTo>
                    <a:cubicBezTo>
                      <a:pt x="33" y="117"/>
                      <a:pt x="0" y="176"/>
                      <a:pt x="48" y="239"/>
                    </a:cubicBezTo>
                    <a:cubicBezTo>
                      <a:pt x="316" y="233"/>
                      <a:pt x="316" y="233"/>
                      <a:pt x="316" y="233"/>
                    </a:cubicBezTo>
                    <a:cubicBezTo>
                      <a:pt x="316" y="233"/>
                      <a:pt x="375" y="220"/>
                      <a:pt x="421" y="233"/>
                    </a:cubicBezTo>
                    <a:cubicBezTo>
                      <a:pt x="448" y="0"/>
                      <a:pt x="448" y="0"/>
                      <a:pt x="448" y="0"/>
                    </a:cubicBezTo>
                  </a:path>
                </a:pathLst>
              </a:custGeom>
              <a:solidFill>
                <a:srgbClr val="4C4C7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99" name="íṧļíďè"/>
              <p:cNvSpPr/>
              <p:nvPr/>
            </p:nvSpPr>
            <p:spPr bwMode="auto">
              <a:xfrm>
                <a:off x="6843713" y="2619375"/>
                <a:ext cx="582613" cy="315913"/>
              </a:xfrm>
              <a:custGeom>
                <a:avLst/>
                <a:gdLst>
                  <a:gd name="T0" fmla="*/ 409 w 409"/>
                  <a:gd name="T1" fmla="*/ 0 h 222"/>
                  <a:gd name="T2" fmla="*/ 249 w 409"/>
                  <a:gd name="T3" fmla="*/ 79 h 222"/>
                  <a:gd name="T4" fmla="*/ 11 w 409"/>
                  <a:gd name="T5" fmla="*/ 100 h 222"/>
                  <a:gd name="T6" fmla="*/ 9 w 409"/>
                  <a:gd name="T7" fmla="*/ 105 h 222"/>
                  <a:gd name="T8" fmla="*/ 0 w 409"/>
                  <a:gd name="T9" fmla="*/ 149 h 222"/>
                  <a:gd name="T10" fmla="*/ 26 w 409"/>
                  <a:gd name="T11" fmla="*/ 222 h 222"/>
                  <a:gd name="T12" fmla="*/ 294 w 409"/>
                  <a:gd name="T13" fmla="*/ 216 h 222"/>
                  <a:gd name="T14" fmla="*/ 351 w 409"/>
                  <a:gd name="T15" fmla="*/ 210 h 222"/>
                  <a:gd name="T16" fmla="*/ 382 w 409"/>
                  <a:gd name="T17" fmla="*/ 213 h 222"/>
                  <a:gd name="T18" fmla="*/ 405 w 409"/>
                  <a:gd name="T19" fmla="*/ 29 h 222"/>
                  <a:gd name="T20" fmla="*/ 409 w 409"/>
                  <a:gd name="T21" fmla="*/ 0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9" h="222">
                    <a:moveTo>
                      <a:pt x="409" y="0"/>
                    </a:moveTo>
                    <a:cubicBezTo>
                      <a:pt x="382" y="24"/>
                      <a:pt x="325" y="67"/>
                      <a:pt x="249" y="79"/>
                    </a:cubicBezTo>
                    <a:cubicBezTo>
                      <a:pt x="143" y="94"/>
                      <a:pt x="11" y="100"/>
                      <a:pt x="11" y="100"/>
                    </a:cubicBezTo>
                    <a:cubicBezTo>
                      <a:pt x="11" y="100"/>
                      <a:pt x="10" y="102"/>
                      <a:pt x="9" y="105"/>
                    </a:cubicBezTo>
                    <a:cubicBezTo>
                      <a:pt x="5" y="113"/>
                      <a:pt x="0" y="129"/>
                      <a:pt x="0" y="149"/>
                    </a:cubicBezTo>
                    <a:cubicBezTo>
                      <a:pt x="0" y="170"/>
                      <a:pt x="6" y="196"/>
                      <a:pt x="26" y="222"/>
                    </a:cubicBezTo>
                    <a:cubicBezTo>
                      <a:pt x="294" y="216"/>
                      <a:pt x="294" y="216"/>
                      <a:pt x="294" y="216"/>
                    </a:cubicBezTo>
                    <a:cubicBezTo>
                      <a:pt x="294" y="216"/>
                      <a:pt x="320" y="210"/>
                      <a:pt x="351" y="210"/>
                    </a:cubicBezTo>
                    <a:cubicBezTo>
                      <a:pt x="361" y="210"/>
                      <a:pt x="372" y="211"/>
                      <a:pt x="382" y="213"/>
                    </a:cubicBezTo>
                    <a:cubicBezTo>
                      <a:pt x="392" y="139"/>
                      <a:pt x="401" y="70"/>
                      <a:pt x="405" y="29"/>
                    </a:cubicBezTo>
                    <a:cubicBezTo>
                      <a:pt x="406" y="19"/>
                      <a:pt x="407" y="9"/>
                      <a:pt x="409" y="0"/>
                    </a:cubicBezTo>
                  </a:path>
                </a:pathLst>
              </a:custGeom>
              <a:solidFill>
                <a:srgbClr val="48487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00" name="ïSľíďe"/>
              <p:cNvSpPr/>
              <p:nvPr/>
            </p:nvSpPr>
            <p:spPr bwMode="auto">
              <a:xfrm>
                <a:off x="7578726" y="2287588"/>
                <a:ext cx="144463" cy="41275"/>
              </a:xfrm>
              <a:custGeom>
                <a:avLst/>
                <a:gdLst>
                  <a:gd name="T0" fmla="*/ 102 w 102"/>
                  <a:gd name="T1" fmla="*/ 0 h 30"/>
                  <a:gd name="T2" fmla="*/ 16 w 102"/>
                  <a:gd name="T3" fmla="*/ 25 h 30"/>
                  <a:gd name="T4" fmla="*/ 16 w 102"/>
                  <a:gd name="T5" fmla="*/ 25 h 30"/>
                  <a:gd name="T6" fmla="*/ 0 w 102"/>
                  <a:gd name="T7" fmla="*/ 24 h 30"/>
                  <a:gd name="T8" fmla="*/ 7 w 102"/>
                  <a:gd name="T9" fmla="*/ 30 h 30"/>
                  <a:gd name="T10" fmla="*/ 16 w 102"/>
                  <a:gd name="T11" fmla="*/ 30 h 30"/>
                  <a:gd name="T12" fmla="*/ 102 w 102"/>
                  <a:gd name="T13" fmla="*/ 0 h 30"/>
                </a:gdLst>
                <a:ahLst/>
                <a:cxnLst>
                  <a:cxn ang="0">
                    <a:pos x="T0" y="T1"/>
                  </a:cxn>
                  <a:cxn ang="0">
                    <a:pos x="T2" y="T3"/>
                  </a:cxn>
                  <a:cxn ang="0">
                    <a:pos x="T4" y="T5"/>
                  </a:cxn>
                  <a:cxn ang="0">
                    <a:pos x="T6" y="T7"/>
                  </a:cxn>
                  <a:cxn ang="0">
                    <a:pos x="T8" y="T9"/>
                  </a:cxn>
                  <a:cxn ang="0">
                    <a:pos x="T10" y="T11"/>
                  </a:cxn>
                  <a:cxn ang="0">
                    <a:pos x="T12" y="T13"/>
                  </a:cxn>
                </a:cxnLst>
                <a:rect l="0" t="0" r="r" b="b"/>
                <a:pathLst>
                  <a:path w="102" h="30">
                    <a:moveTo>
                      <a:pt x="102" y="0"/>
                    </a:moveTo>
                    <a:cubicBezTo>
                      <a:pt x="77" y="16"/>
                      <a:pt x="48" y="25"/>
                      <a:pt x="16" y="25"/>
                    </a:cubicBezTo>
                    <a:cubicBezTo>
                      <a:pt x="16" y="25"/>
                      <a:pt x="16" y="25"/>
                      <a:pt x="16" y="25"/>
                    </a:cubicBezTo>
                    <a:cubicBezTo>
                      <a:pt x="10" y="25"/>
                      <a:pt x="5" y="24"/>
                      <a:pt x="0" y="24"/>
                    </a:cubicBezTo>
                    <a:cubicBezTo>
                      <a:pt x="2" y="26"/>
                      <a:pt x="5" y="28"/>
                      <a:pt x="7" y="30"/>
                    </a:cubicBezTo>
                    <a:cubicBezTo>
                      <a:pt x="10" y="30"/>
                      <a:pt x="13" y="30"/>
                      <a:pt x="16" y="30"/>
                    </a:cubicBezTo>
                    <a:cubicBezTo>
                      <a:pt x="50" y="30"/>
                      <a:pt x="79" y="19"/>
                      <a:pt x="102" y="0"/>
                    </a:cubicBezTo>
                  </a:path>
                </a:pathLst>
              </a:custGeom>
              <a:solidFill>
                <a:srgbClr val="E5A6A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01" name="iṩľîdè"/>
              <p:cNvSpPr/>
              <p:nvPr/>
            </p:nvSpPr>
            <p:spPr bwMode="auto">
              <a:xfrm>
                <a:off x="7366001" y="1855788"/>
                <a:ext cx="468313" cy="466725"/>
              </a:xfrm>
              <a:custGeom>
                <a:avLst/>
                <a:gdLst>
                  <a:gd name="T0" fmla="*/ 329 w 329"/>
                  <a:gd name="T1" fmla="*/ 164 h 329"/>
                  <a:gd name="T2" fmla="*/ 165 w 329"/>
                  <a:gd name="T3" fmla="*/ 329 h 329"/>
                  <a:gd name="T4" fmla="*/ 0 w 329"/>
                  <a:gd name="T5" fmla="*/ 164 h 329"/>
                  <a:gd name="T6" fmla="*/ 165 w 329"/>
                  <a:gd name="T7" fmla="*/ 0 h 329"/>
                  <a:gd name="T8" fmla="*/ 329 w 329"/>
                  <a:gd name="T9" fmla="*/ 164 h 329"/>
                  <a:gd name="T10" fmla="*/ 329 w 329"/>
                  <a:gd name="T11" fmla="*/ 164 h 329"/>
                </a:gdLst>
                <a:ahLst/>
                <a:cxnLst>
                  <a:cxn ang="0">
                    <a:pos x="T0" y="T1"/>
                  </a:cxn>
                  <a:cxn ang="0">
                    <a:pos x="T2" y="T3"/>
                  </a:cxn>
                  <a:cxn ang="0">
                    <a:pos x="T4" y="T5"/>
                  </a:cxn>
                  <a:cxn ang="0">
                    <a:pos x="T6" y="T7"/>
                  </a:cxn>
                  <a:cxn ang="0">
                    <a:pos x="T8" y="T9"/>
                  </a:cxn>
                  <a:cxn ang="0">
                    <a:pos x="T10" y="T11"/>
                  </a:cxn>
                </a:cxnLst>
                <a:rect l="0" t="0" r="r" b="b"/>
                <a:pathLst>
                  <a:path w="329" h="329">
                    <a:moveTo>
                      <a:pt x="329" y="164"/>
                    </a:moveTo>
                    <a:cubicBezTo>
                      <a:pt x="329" y="255"/>
                      <a:pt x="255" y="329"/>
                      <a:pt x="165" y="329"/>
                    </a:cubicBezTo>
                    <a:cubicBezTo>
                      <a:pt x="74" y="329"/>
                      <a:pt x="0" y="255"/>
                      <a:pt x="0" y="164"/>
                    </a:cubicBezTo>
                    <a:cubicBezTo>
                      <a:pt x="0" y="73"/>
                      <a:pt x="74" y="0"/>
                      <a:pt x="165" y="0"/>
                    </a:cubicBezTo>
                    <a:cubicBezTo>
                      <a:pt x="255" y="0"/>
                      <a:pt x="329" y="73"/>
                      <a:pt x="329" y="164"/>
                    </a:cubicBezTo>
                    <a:cubicBezTo>
                      <a:pt x="329" y="164"/>
                      <a:pt x="329" y="164"/>
                      <a:pt x="329" y="164"/>
                    </a:cubicBezTo>
                  </a:path>
                </a:pathLst>
              </a:custGeom>
              <a:solidFill>
                <a:srgbClr val="FFB9B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02" name="ïšḻídé"/>
              <p:cNvSpPr/>
              <p:nvPr/>
            </p:nvSpPr>
            <p:spPr bwMode="auto">
              <a:xfrm>
                <a:off x="7416801" y="2322513"/>
                <a:ext cx="560388" cy="1238250"/>
              </a:xfrm>
              <a:custGeom>
                <a:avLst/>
                <a:gdLst>
                  <a:gd name="T0" fmla="*/ 393 w 393"/>
                  <a:gd name="T1" fmla="*/ 840 h 872"/>
                  <a:gd name="T2" fmla="*/ 13 w 393"/>
                  <a:gd name="T3" fmla="*/ 825 h 872"/>
                  <a:gd name="T4" fmla="*/ 51 w 393"/>
                  <a:gd name="T5" fmla="*/ 652 h 872"/>
                  <a:gd name="T6" fmla="*/ 34 w 393"/>
                  <a:gd name="T7" fmla="*/ 475 h 872"/>
                  <a:gd name="T8" fmla="*/ 34 w 393"/>
                  <a:gd name="T9" fmla="*/ 468 h 872"/>
                  <a:gd name="T10" fmla="*/ 78 w 393"/>
                  <a:gd name="T11" fmla="*/ 261 h 872"/>
                  <a:gd name="T12" fmla="*/ 167 w 393"/>
                  <a:gd name="T13" fmla="*/ 54 h 872"/>
                  <a:gd name="T14" fmla="*/ 170 w 393"/>
                  <a:gd name="T15" fmla="*/ 48 h 872"/>
                  <a:gd name="T16" fmla="*/ 173 w 393"/>
                  <a:gd name="T17" fmla="*/ 50 h 872"/>
                  <a:gd name="T18" fmla="*/ 174 w 393"/>
                  <a:gd name="T19" fmla="*/ 51 h 872"/>
                  <a:gd name="T20" fmla="*/ 192 w 393"/>
                  <a:gd name="T21" fmla="*/ 61 h 872"/>
                  <a:gd name="T22" fmla="*/ 263 w 393"/>
                  <a:gd name="T23" fmla="*/ 44 h 872"/>
                  <a:gd name="T24" fmla="*/ 349 w 393"/>
                  <a:gd name="T25" fmla="*/ 0 h 872"/>
                  <a:gd name="T26" fmla="*/ 357 w 393"/>
                  <a:gd name="T27" fmla="*/ 489 h 872"/>
                  <a:gd name="T28" fmla="*/ 393 w 393"/>
                  <a:gd name="T29" fmla="*/ 840 h 8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93" h="872">
                    <a:moveTo>
                      <a:pt x="393" y="840"/>
                    </a:moveTo>
                    <a:cubicBezTo>
                      <a:pt x="393" y="840"/>
                      <a:pt x="27" y="872"/>
                      <a:pt x="13" y="825"/>
                    </a:cubicBezTo>
                    <a:cubicBezTo>
                      <a:pt x="0" y="779"/>
                      <a:pt x="51" y="652"/>
                      <a:pt x="51" y="652"/>
                    </a:cubicBezTo>
                    <a:cubicBezTo>
                      <a:pt x="34" y="475"/>
                      <a:pt x="34" y="475"/>
                      <a:pt x="34" y="475"/>
                    </a:cubicBezTo>
                    <a:cubicBezTo>
                      <a:pt x="34" y="468"/>
                      <a:pt x="34" y="468"/>
                      <a:pt x="34" y="468"/>
                    </a:cubicBezTo>
                    <a:cubicBezTo>
                      <a:pt x="34" y="468"/>
                      <a:pt x="80" y="277"/>
                      <a:pt x="78" y="261"/>
                    </a:cubicBezTo>
                    <a:cubicBezTo>
                      <a:pt x="76" y="248"/>
                      <a:pt x="152" y="87"/>
                      <a:pt x="167" y="54"/>
                    </a:cubicBezTo>
                    <a:cubicBezTo>
                      <a:pt x="169" y="50"/>
                      <a:pt x="170" y="48"/>
                      <a:pt x="170" y="48"/>
                    </a:cubicBezTo>
                    <a:cubicBezTo>
                      <a:pt x="173" y="50"/>
                      <a:pt x="173" y="50"/>
                      <a:pt x="173" y="50"/>
                    </a:cubicBezTo>
                    <a:cubicBezTo>
                      <a:pt x="174" y="51"/>
                      <a:pt x="174" y="51"/>
                      <a:pt x="174" y="51"/>
                    </a:cubicBezTo>
                    <a:cubicBezTo>
                      <a:pt x="192" y="61"/>
                      <a:pt x="192" y="61"/>
                      <a:pt x="192" y="61"/>
                    </a:cubicBezTo>
                    <a:cubicBezTo>
                      <a:pt x="263" y="44"/>
                      <a:pt x="263" y="44"/>
                      <a:pt x="263" y="44"/>
                    </a:cubicBezTo>
                    <a:cubicBezTo>
                      <a:pt x="349" y="0"/>
                      <a:pt x="349" y="0"/>
                      <a:pt x="349" y="0"/>
                    </a:cubicBezTo>
                    <a:cubicBezTo>
                      <a:pt x="357" y="489"/>
                      <a:pt x="357" y="489"/>
                      <a:pt x="357" y="489"/>
                    </a:cubicBezTo>
                    <a:cubicBezTo>
                      <a:pt x="393" y="840"/>
                      <a:pt x="393" y="840"/>
                      <a:pt x="393" y="840"/>
                    </a:cubicBezTo>
                  </a:path>
                </a:pathLst>
              </a:custGeom>
              <a:solidFill>
                <a:srgbClr val="CBCDD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03" name="îŝḻïďe"/>
              <p:cNvSpPr/>
              <p:nvPr/>
            </p:nvSpPr>
            <p:spPr bwMode="auto">
              <a:xfrm>
                <a:off x="7586663" y="2454275"/>
                <a:ext cx="119063" cy="911225"/>
              </a:xfrm>
              <a:custGeom>
                <a:avLst/>
                <a:gdLst>
                  <a:gd name="T0" fmla="*/ 81 w 84"/>
                  <a:gd name="T1" fmla="*/ 0 h 641"/>
                  <a:gd name="T2" fmla="*/ 66 w 84"/>
                  <a:gd name="T3" fmla="*/ 20 h 641"/>
                  <a:gd name="T4" fmla="*/ 61 w 84"/>
                  <a:gd name="T5" fmla="*/ 31 h 641"/>
                  <a:gd name="T6" fmla="*/ 34 w 84"/>
                  <a:gd name="T7" fmla="*/ 149 h 641"/>
                  <a:gd name="T8" fmla="*/ 34 w 84"/>
                  <a:gd name="T9" fmla="*/ 197 h 641"/>
                  <a:gd name="T10" fmla="*/ 28 w 84"/>
                  <a:gd name="T11" fmla="*/ 577 h 641"/>
                  <a:gd name="T12" fmla="*/ 0 w 84"/>
                  <a:gd name="T13" fmla="*/ 628 h 641"/>
                  <a:gd name="T14" fmla="*/ 1 w 84"/>
                  <a:gd name="T15" fmla="*/ 641 h 641"/>
                  <a:gd name="T16" fmla="*/ 33 w 84"/>
                  <a:gd name="T17" fmla="*/ 582 h 641"/>
                  <a:gd name="T18" fmla="*/ 39 w 84"/>
                  <a:gd name="T19" fmla="*/ 202 h 641"/>
                  <a:gd name="T20" fmla="*/ 39 w 84"/>
                  <a:gd name="T21" fmla="*/ 155 h 641"/>
                  <a:gd name="T22" fmla="*/ 67 w 84"/>
                  <a:gd name="T23" fmla="*/ 36 h 641"/>
                  <a:gd name="T24" fmla="*/ 71 w 84"/>
                  <a:gd name="T25" fmla="*/ 25 h 641"/>
                  <a:gd name="T26" fmla="*/ 84 w 84"/>
                  <a:gd name="T27" fmla="*/ 8 h 641"/>
                  <a:gd name="T28" fmla="*/ 81 w 84"/>
                  <a:gd name="T29" fmla="*/ 0 h 6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4" h="641">
                    <a:moveTo>
                      <a:pt x="81" y="0"/>
                    </a:moveTo>
                    <a:cubicBezTo>
                      <a:pt x="66" y="20"/>
                      <a:pt x="66" y="20"/>
                      <a:pt x="66" y="20"/>
                    </a:cubicBezTo>
                    <a:cubicBezTo>
                      <a:pt x="61" y="31"/>
                      <a:pt x="61" y="31"/>
                      <a:pt x="61" y="31"/>
                    </a:cubicBezTo>
                    <a:cubicBezTo>
                      <a:pt x="45" y="68"/>
                      <a:pt x="36" y="109"/>
                      <a:pt x="34" y="149"/>
                    </a:cubicBezTo>
                    <a:cubicBezTo>
                      <a:pt x="34" y="197"/>
                      <a:pt x="34" y="197"/>
                      <a:pt x="34" y="197"/>
                    </a:cubicBezTo>
                    <a:cubicBezTo>
                      <a:pt x="28" y="577"/>
                      <a:pt x="28" y="577"/>
                      <a:pt x="28" y="577"/>
                    </a:cubicBezTo>
                    <a:cubicBezTo>
                      <a:pt x="0" y="628"/>
                      <a:pt x="0" y="628"/>
                      <a:pt x="0" y="628"/>
                    </a:cubicBezTo>
                    <a:cubicBezTo>
                      <a:pt x="1" y="641"/>
                      <a:pt x="1" y="641"/>
                      <a:pt x="1" y="641"/>
                    </a:cubicBezTo>
                    <a:cubicBezTo>
                      <a:pt x="33" y="582"/>
                      <a:pt x="33" y="582"/>
                      <a:pt x="33" y="582"/>
                    </a:cubicBezTo>
                    <a:cubicBezTo>
                      <a:pt x="39" y="202"/>
                      <a:pt x="39" y="202"/>
                      <a:pt x="39" y="202"/>
                    </a:cubicBezTo>
                    <a:cubicBezTo>
                      <a:pt x="39" y="155"/>
                      <a:pt x="39" y="155"/>
                      <a:pt x="39" y="155"/>
                    </a:cubicBezTo>
                    <a:cubicBezTo>
                      <a:pt x="41" y="114"/>
                      <a:pt x="50" y="73"/>
                      <a:pt x="67" y="36"/>
                    </a:cubicBezTo>
                    <a:cubicBezTo>
                      <a:pt x="71" y="25"/>
                      <a:pt x="71" y="25"/>
                      <a:pt x="71" y="25"/>
                    </a:cubicBezTo>
                    <a:cubicBezTo>
                      <a:pt x="84" y="8"/>
                      <a:pt x="84" y="8"/>
                      <a:pt x="84" y="8"/>
                    </a:cubicBezTo>
                    <a:cubicBezTo>
                      <a:pt x="83" y="6"/>
                      <a:pt x="82" y="3"/>
                      <a:pt x="81" y="0"/>
                    </a:cubicBezTo>
                  </a:path>
                </a:pathLst>
              </a:custGeom>
              <a:solidFill>
                <a:srgbClr val="B6B8C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04" name="işliḓe"/>
              <p:cNvSpPr/>
              <p:nvPr/>
            </p:nvSpPr>
            <p:spPr bwMode="auto">
              <a:xfrm>
                <a:off x="7572376" y="2382838"/>
                <a:ext cx="149225" cy="974725"/>
              </a:xfrm>
              <a:custGeom>
                <a:avLst/>
                <a:gdLst>
                  <a:gd name="T0" fmla="*/ 89 w 105"/>
                  <a:gd name="T1" fmla="*/ 7 h 687"/>
                  <a:gd name="T2" fmla="*/ 54 w 105"/>
                  <a:gd name="T3" fmla="*/ 25 h 687"/>
                  <a:gd name="T4" fmla="*/ 40 w 105"/>
                  <a:gd name="T5" fmla="*/ 57 h 687"/>
                  <a:gd name="T6" fmla="*/ 31 w 105"/>
                  <a:gd name="T7" fmla="*/ 115 h 687"/>
                  <a:gd name="T8" fmla="*/ 13 w 105"/>
                  <a:gd name="T9" fmla="*/ 207 h 687"/>
                  <a:gd name="T10" fmla="*/ 0 w 105"/>
                  <a:gd name="T11" fmla="*/ 614 h 687"/>
                  <a:gd name="T12" fmla="*/ 5 w 105"/>
                  <a:gd name="T13" fmla="*/ 687 h 687"/>
                  <a:gd name="T14" fmla="*/ 38 w 105"/>
                  <a:gd name="T15" fmla="*/ 628 h 687"/>
                  <a:gd name="T16" fmla="*/ 44 w 105"/>
                  <a:gd name="T17" fmla="*/ 248 h 687"/>
                  <a:gd name="T18" fmla="*/ 44 w 105"/>
                  <a:gd name="T19" fmla="*/ 200 h 687"/>
                  <a:gd name="T20" fmla="*/ 71 w 105"/>
                  <a:gd name="T21" fmla="*/ 82 h 687"/>
                  <a:gd name="T22" fmla="*/ 76 w 105"/>
                  <a:gd name="T23" fmla="*/ 71 h 687"/>
                  <a:gd name="T24" fmla="*/ 105 w 105"/>
                  <a:gd name="T25" fmla="*/ 34 h 687"/>
                  <a:gd name="T26" fmla="*/ 89 w 105"/>
                  <a:gd name="T27" fmla="*/ 7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5" h="687">
                    <a:moveTo>
                      <a:pt x="89" y="7"/>
                    </a:moveTo>
                    <a:cubicBezTo>
                      <a:pt x="89" y="7"/>
                      <a:pt x="64" y="0"/>
                      <a:pt x="54" y="25"/>
                    </a:cubicBezTo>
                    <a:cubicBezTo>
                      <a:pt x="50" y="36"/>
                      <a:pt x="46" y="47"/>
                      <a:pt x="40" y="57"/>
                    </a:cubicBezTo>
                    <a:cubicBezTo>
                      <a:pt x="31" y="115"/>
                      <a:pt x="31" y="115"/>
                      <a:pt x="31" y="115"/>
                    </a:cubicBezTo>
                    <a:cubicBezTo>
                      <a:pt x="13" y="207"/>
                      <a:pt x="13" y="207"/>
                      <a:pt x="13" y="207"/>
                    </a:cubicBezTo>
                    <a:cubicBezTo>
                      <a:pt x="0" y="614"/>
                      <a:pt x="0" y="614"/>
                      <a:pt x="0" y="614"/>
                    </a:cubicBezTo>
                    <a:cubicBezTo>
                      <a:pt x="5" y="687"/>
                      <a:pt x="5" y="687"/>
                      <a:pt x="5" y="687"/>
                    </a:cubicBezTo>
                    <a:cubicBezTo>
                      <a:pt x="38" y="628"/>
                      <a:pt x="38" y="628"/>
                      <a:pt x="38" y="628"/>
                    </a:cubicBezTo>
                    <a:cubicBezTo>
                      <a:pt x="44" y="248"/>
                      <a:pt x="44" y="248"/>
                      <a:pt x="44" y="248"/>
                    </a:cubicBezTo>
                    <a:cubicBezTo>
                      <a:pt x="44" y="200"/>
                      <a:pt x="44" y="200"/>
                      <a:pt x="44" y="200"/>
                    </a:cubicBezTo>
                    <a:cubicBezTo>
                      <a:pt x="46" y="160"/>
                      <a:pt x="55" y="119"/>
                      <a:pt x="71" y="82"/>
                    </a:cubicBezTo>
                    <a:cubicBezTo>
                      <a:pt x="76" y="71"/>
                      <a:pt x="76" y="71"/>
                      <a:pt x="76" y="71"/>
                    </a:cubicBezTo>
                    <a:cubicBezTo>
                      <a:pt x="105" y="34"/>
                      <a:pt x="105" y="34"/>
                      <a:pt x="105" y="34"/>
                    </a:cubicBezTo>
                    <a:cubicBezTo>
                      <a:pt x="89" y="7"/>
                      <a:pt x="89" y="7"/>
                      <a:pt x="89" y="7"/>
                    </a:cubicBezTo>
                  </a:path>
                </a:pathLst>
              </a:custGeom>
              <a:solidFill>
                <a:srgbClr val="4C4C7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05" name="í$ļîḑé"/>
              <p:cNvSpPr/>
              <p:nvPr/>
            </p:nvSpPr>
            <p:spPr bwMode="auto">
              <a:xfrm>
                <a:off x="7685088" y="2389188"/>
                <a:ext cx="1588" cy="1588"/>
              </a:xfrm>
              <a:custGeom>
                <a:avLst/>
                <a:gdLst>
                  <a:gd name="T0" fmla="*/ 1 w 1"/>
                  <a:gd name="T1" fmla="*/ 0 h 1"/>
                  <a:gd name="T2" fmla="*/ 0 w 1"/>
                  <a:gd name="T3" fmla="*/ 0 h 1"/>
                  <a:gd name="T4" fmla="*/ 0 w 1"/>
                  <a:gd name="T5" fmla="*/ 1 h 1"/>
                  <a:gd name="T6" fmla="*/ 1 w 1"/>
                  <a:gd name="T7" fmla="*/ 1 h 1"/>
                  <a:gd name="T8" fmla="*/ 1 w 1"/>
                  <a:gd name="T9" fmla="*/ 0 h 1"/>
                </a:gdLst>
                <a:ahLst/>
                <a:cxnLst>
                  <a:cxn ang="0">
                    <a:pos x="T0" y="T1"/>
                  </a:cxn>
                  <a:cxn ang="0">
                    <a:pos x="T2" y="T3"/>
                  </a:cxn>
                  <a:cxn ang="0">
                    <a:pos x="T4" y="T5"/>
                  </a:cxn>
                  <a:cxn ang="0">
                    <a:pos x="T6" y="T7"/>
                  </a:cxn>
                  <a:cxn ang="0">
                    <a:pos x="T8" y="T9"/>
                  </a:cxn>
                </a:cxnLst>
                <a:rect l="0" t="0" r="r" b="b"/>
                <a:pathLst>
                  <a:path w="1" h="1">
                    <a:moveTo>
                      <a:pt x="1" y="0"/>
                    </a:moveTo>
                    <a:cubicBezTo>
                      <a:pt x="0" y="0"/>
                      <a:pt x="0" y="0"/>
                      <a:pt x="0" y="0"/>
                    </a:cubicBezTo>
                    <a:cubicBezTo>
                      <a:pt x="0" y="0"/>
                      <a:pt x="0" y="1"/>
                      <a:pt x="0" y="1"/>
                    </a:cubicBezTo>
                    <a:cubicBezTo>
                      <a:pt x="0" y="1"/>
                      <a:pt x="1" y="1"/>
                      <a:pt x="1" y="1"/>
                    </a:cubicBezTo>
                    <a:cubicBezTo>
                      <a:pt x="1" y="1"/>
                      <a:pt x="1" y="0"/>
                      <a:pt x="1" y="0"/>
                    </a:cubicBezTo>
                  </a:path>
                </a:pathLst>
              </a:custGeom>
              <a:solidFill>
                <a:srgbClr val="E5A6A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06" name="iśḻïďè"/>
              <p:cNvSpPr/>
              <p:nvPr/>
            </p:nvSpPr>
            <p:spPr bwMode="auto">
              <a:xfrm>
                <a:off x="7705726" y="2392363"/>
                <a:ext cx="133350" cy="114300"/>
              </a:xfrm>
              <a:custGeom>
                <a:avLst/>
                <a:gdLst>
                  <a:gd name="T0" fmla="*/ 93 w 93"/>
                  <a:gd name="T1" fmla="*/ 0 h 81"/>
                  <a:gd name="T2" fmla="*/ 15 w 93"/>
                  <a:gd name="T3" fmla="*/ 76 h 81"/>
                  <a:gd name="T4" fmla="*/ 1 w 93"/>
                  <a:gd name="T5" fmla="*/ 51 h 81"/>
                  <a:gd name="T6" fmla="*/ 0 w 93"/>
                  <a:gd name="T7" fmla="*/ 52 h 81"/>
                  <a:gd name="T8" fmla="*/ 15 w 93"/>
                  <a:gd name="T9" fmla="*/ 81 h 81"/>
                  <a:gd name="T10" fmla="*/ 90 w 93"/>
                  <a:gd name="T11" fmla="*/ 8 h 81"/>
                  <a:gd name="T12" fmla="*/ 93 w 93"/>
                  <a:gd name="T13" fmla="*/ 0 h 81"/>
                </a:gdLst>
                <a:ahLst/>
                <a:cxnLst>
                  <a:cxn ang="0">
                    <a:pos x="T0" y="T1"/>
                  </a:cxn>
                  <a:cxn ang="0">
                    <a:pos x="T2" y="T3"/>
                  </a:cxn>
                  <a:cxn ang="0">
                    <a:pos x="T4" y="T5"/>
                  </a:cxn>
                  <a:cxn ang="0">
                    <a:pos x="T6" y="T7"/>
                  </a:cxn>
                  <a:cxn ang="0">
                    <a:pos x="T8" y="T9"/>
                  </a:cxn>
                  <a:cxn ang="0">
                    <a:pos x="T10" y="T11"/>
                  </a:cxn>
                  <a:cxn ang="0">
                    <a:pos x="T12" y="T13"/>
                  </a:cxn>
                </a:cxnLst>
                <a:rect l="0" t="0" r="r" b="b"/>
                <a:pathLst>
                  <a:path w="93" h="81">
                    <a:moveTo>
                      <a:pt x="93" y="0"/>
                    </a:moveTo>
                    <a:cubicBezTo>
                      <a:pt x="61" y="30"/>
                      <a:pt x="15" y="76"/>
                      <a:pt x="15" y="76"/>
                    </a:cubicBezTo>
                    <a:cubicBezTo>
                      <a:pt x="10" y="72"/>
                      <a:pt x="6" y="62"/>
                      <a:pt x="1" y="51"/>
                    </a:cubicBezTo>
                    <a:cubicBezTo>
                      <a:pt x="0" y="52"/>
                      <a:pt x="0" y="52"/>
                      <a:pt x="0" y="52"/>
                    </a:cubicBezTo>
                    <a:cubicBezTo>
                      <a:pt x="5" y="65"/>
                      <a:pt x="10" y="77"/>
                      <a:pt x="15" y="81"/>
                    </a:cubicBezTo>
                    <a:cubicBezTo>
                      <a:pt x="15" y="81"/>
                      <a:pt x="58" y="38"/>
                      <a:pt x="90" y="8"/>
                    </a:cubicBezTo>
                    <a:cubicBezTo>
                      <a:pt x="91" y="5"/>
                      <a:pt x="92" y="3"/>
                      <a:pt x="93" y="0"/>
                    </a:cubicBezTo>
                  </a:path>
                </a:pathLst>
              </a:custGeom>
              <a:solidFill>
                <a:srgbClr val="B6B8C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07" name="iṧļíḍê"/>
              <p:cNvSpPr/>
              <p:nvPr/>
            </p:nvSpPr>
            <p:spPr bwMode="auto">
              <a:xfrm>
                <a:off x="7702551" y="2452688"/>
                <a:ext cx="4763" cy="12700"/>
              </a:xfrm>
              <a:custGeom>
                <a:avLst/>
                <a:gdLst>
                  <a:gd name="T0" fmla="*/ 1 w 4"/>
                  <a:gd name="T1" fmla="*/ 0 h 9"/>
                  <a:gd name="T2" fmla="*/ 0 w 4"/>
                  <a:gd name="T3" fmla="*/ 1 h 9"/>
                  <a:gd name="T4" fmla="*/ 3 w 4"/>
                  <a:gd name="T5" fmla="*/ 9 h 9"/>
                  <a:gd name="T6" fmla="*/ 4 w 4"/>
                  <a:gd name="T7" fmla="*/ 8 h 9"/>
                  <a:gd name="T8" fmla="*/ 1 w 4"/>
                  <a:gd name="T9" fmla="*/ 0 h 9"/>
                </a:gdLst>
                <a:ahLst/>
                <a:cxnLst>
                  <a:cxn ang="0">
                    <a:pos x="T0" y="T1"/>
                  </a:cxn>
                  <a:cxn ang="0">
                    <a:pos x="T2" y="T3"/>
                  </a:cxn>
                  <a:cxn ang="0">
                    <a:pos x="T4" y="T5"/>
                  </a:cxn>
                  <a:cxn ang="0">
                    <a:pos x="T6" y="T7"/>
                  </a:cxn>
                  <a:cxn ang="0">
                    <a:pos x="T8" y="T9"/>
                  </a:cxn>
                </a:cxnLst>
                <a:rect l="0" t="0" r="r" b="b"/>
                <a:pathLst>
                  <a:path w="4" h="9">
                    <a:moveTo>
                      <a:pt x="1" y="0"/>
                    </a:moveTo>
                    <a:cubicBezTo>
                      <a:pt x="0" y="1"/>
                      <a:pt x="0" y="1"/>
                      <a:pt x="0" y="1"/>
                    </a:cubicBezTo>
                    <a:cubicBezTo>
                      <a:pt x="1" y="4"/>
                      <a:pt x="2" y="7"/>
                      <a:pt x="3" y="9"/>
                    </a:cubicBezTo>
                    <a:cubicBezTo>
                      <a:pt x="4" y="8"/>
                      <a:pt x="4" y="8"/>
                      <a:pt x="4" y="8"/>
                    </a:cubicBezTo>
                    <a:cubicBezTo>
                      <a:pt x="3" y="5"/>
                      <a:pt x="2" y="3"/>
                      <a:pt x="1" y="0"/>
                    </a:cubicBezTo>
                  </a:path>
                </a:pathLst>
              </a:custGeom>
              <a:solidFill>
                <a:srgbClr val="A3A5B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08" name="íSḷiḓe"/>
              <p:cNvSpPr/>
              <p:nvPr/>
            </p:nvSpPr>
            <p:spPr bwMode="auto">
              <a:xfrm>
                <a:off x="7685088" y="2390775"/>
                <a:ext cx="19050" cy="63500"/>
              </a:xfrm>
              <a:custGeom>
                <a:avLst/>
                <a:gdLst>
                  <a:gd name="T0" fmla="*/ 1 w 13"/>
                  <a:gd name="T1" fmla="*/ 0 h 45"/>
                  <a:gd name="T2" fmla="*/ 0 w 13"/>
                  <a:gd name="T3" fmla="*/ 0 h 45"/>
                  <a:gd name="T4" fmla="*/ 12 w 13"/>
                  <a:gd name="T5" fmla="*/ 45 h 45"/>
                  <a:gd name="T6" fmla="*/ 13 w 13"/>
                  <a:gd name="T7" fmla="*/ 44 h 45"/>
                  <a:gd name="T8" fmla="*/ 1 w 13"/>
                  <a:gd name="T9" fmla="*/ 0 h 45"/>
                </a:gdLst>
                <a:ahLst/>
                <a:cxnLst>
                  <a:cxn ang="0">
                    <a:pos x="T0" y="T1"/>
                  </a:cxn>
                  <a:cxn ang="0">
                    <a:pos x="T2" y="T3"/>
                  </a:cxn>
                  <a:cxn ang="0">
                    <a:pos x="T4" y="T5"/>
                  </a:cxn>
                  <a:cxn ang="0">
                    <a:pos x="T6" y="T7"/>
                  </a:cxn>
                  <a:cxn ang="0">
                    <a:pos x="T8" y="T9"/>
                  </a:cxn>
                </a:cxnLst>
                <a:rect l="0" t="0" r="r" b="b"/>
                <a:pathLst>
                  <a:path w="13" h="45">
                    <a:moveTo>
                      <a:pt x="1" y="0"/>
                    </a:moveTo>
                    <a:cubicBezTo>
                      <a:pt x="1" y="0"/>
                      <a:pt x="0" y="0"/>
                      <a:pt x="0" y="0"/>
                    </a:cubicBezTo>
                    <a:cubicBezTo>
                      <a:pt x="1" y="6"/>
                      <a:pt x="6" y="26"/>
                      <a:pt x="12" y="45"/>
                    </a:cubicBezTo>
                    <a:cubicBezTo>
                      <a:pt x="13" y="44"/>
                      <a:pt x="13" y="44"/>
                      <a:pt x="13" y="44"/>
                    </a:cubicBezTo>
                    <a:cubicBezTo>
                      <a:pt x="8" y="28"/>
                      <a:pt x="3" y="10"/>
                      <a:pt x="1" y="0"/>
                    </a:cubicBezTo>
                  </a:path>
                </a:pathLst>
              </a:custGeom>
              <a:solidFill>
                <a:srgbClr val="44446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09" name="îš1íḋe"/>
              <p:cNvSpPr/>
              <p:nvPr/>
            </p:nvSpPr>
            <p:spPr bwMode="auto">
              <a:xfrm>
                <a:off x="7685088" y="2235200"/>
                <a:ext cx="214313" cy="265113"/>
              </a:xfrm>
              <a:custGeom>
                <a:avLst/>
                <a:gdLst>
                  <a:gd name="T0" fmla="*/ 117 w 151"/>
                  <a:gd name="T1" fmla="*/ 0 h 186"/>
                  <a:gd name="T2" fmla="*/ 0 w 151"/>
                  <a:gd name="T3" fmla="*/ 103 h 186"/>
                  <a:gd name="T4" fmla="*/ 30 w 151"/>
                  <a:gd name="T5" fmla="*/ 186 h 186"/>
                  <a:gd name="T6" fmla="*/ 137 w 151"/>
                  <a:gd name="T7" fmla="*/ 86 h 186"/>
                  <a:gd name="T8" fmla="*/ 151 w 151"/>
                  <a:gd name="T9" fmla="*/ 53 h 186"/>
                  <a:gd name="T10" fmla="*/ 117 w 151"/>
                  <a:gd name="T11" fmla="*/ 0 h 186"/>
                </a:gdLst>
                <a:ahLst/>
                <a:cxnLst>
                  <a:cxn ang="0">
                    <a:pos x="T0" y="T1"/>
                  </a:cxn>
                  <a:cxn ang="0">
                    <a:pos x="T2" y="T3"/>
                  </a:cxn>
                  <a:cxn ang="0">
                    <a:pos x="T4" y="T5"/>
                  </a:cxn>
                  <a:cxn ang="0">
                    <a:pos x="T6" y="T7"/>
                  </a:cxn>
                  <a:cxn ang="0">
                    <a:pos x="T8" y="T9"/>
                  </a:cxn>
                  <a:cxn ang="0">
                    <a:pos x="T10" y="T11"/>
                  </a:cxn>
                </a:cxnLst>
                <a:rect l="0" t="0" r="r" b="b"/>
                <a:pathLst>
                  <a:path w="151" h="186">
                    <a:moveTo>
                      <a:pt x="117" y="0"/>
                    </a:moveTo>
                    <a:cubicBezTo>
                      <a:pt x="117" y="0"/>
                      <a:pt x="30" y="92"/>
                      <a:pt x="0" y="103"/>
                    </a:cubicBezTo>
                    <a:cubicBezTo>
                      <a:pt x="0" y="103"/>
                      <a:pt x="15" y="173"/>
                      <a:pt x="30" y="186"/>
                    </a:cubicBezTo>
                    <a:cubicBezTo>
                      <a:pt x="30" y="186"/>
                      <a:pt x="121" y="93"/>
                      <a:pt x="137" y="86"/>
                    </a:cubicBezTo>
                    <a:cubicBezTo>
                      <a:pt x="151" y="53"/>
                      <a:pt x="151" y="53"/>
                      <a:pt x="151" y="53"/>
                    </a:cubicBezTo>
                    <a:cubicBezTo>
                      <a:pt x="117" y="0"/>
                      <a:pt x="117" y="0"/>
                      <a:pt x="117" y="0"/>
                    </a:cubicBezTo>
                  </a:path>
                </a:pathLst>
              </a:custGeom>
              <a:solidFill>
                <a:srgbClr val="CBCDD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10" name="ïšḷidê"/>
              <p:cNvSpPr/>
              <p:nvPr/>
            </p:nvSpPr>
            <p:spPr bwMode="auto">
              <a:xfrm>
                <a:off x="7472363" y="2393950"/>
                <a:ext cx="192088" cy="560388"/>
              </a:xfrm>
              <a:custGeom>
                <a:avLst/>
                <a:gdLst>
                  <a:gd name="T0" fmla="*/ 10 w 135"/>
                  <a:gd name="T1" fmla="*/ 353 h 395"/>
                  <a:gd name="T2" fmla="*/ 10 w 135"/>
                  <a:gd name="T3" fmla="*/ 354 h 395"/>
                  <a:gd name="T4" fmla="*/ 0 w 135"/>
                  <a:gd name="T5" fmla="*/ 395 h 395"/>
                  <a:gd name="T6" fmla="*/ 0 w 135"/>
                  <a:gd name="T7" fmla="*/ 395 h 395"/>
                  <a:gd name="T8" fmla="*/ 10 w 135"/>
                  <a:gd name="T9" fmla="*/ 353 h 395"/>
                  <a:gd name="T10" fmla="*/ 134 w 135"/>
                  <a:gd name="T11" fmla="*/ 0 h 395"/>
                  <a:gd name="T12" fmla="*/ 134 w 135"/>
                  <a:gd name="T13" fmla="*/ 0 h 395"/>
                  <a:gd name="T14" fmla="*/ 134 w 135"/>
                  <a:gd name="T15" fmla="*/ 0 h 395"/>
                  <a:gd name="T16" fmla="*/ 134 w 135"/>
                  <a:gd name="T17" fmla="*/ 0 h 395"/>
                  <a:gd name="T18" fmla="*/ 135 w 135"/>
                  <a:gd name="T19" fmla="*/ 1 h 395"/>
                  <a:gd name="T20" fmla="*/ 135 w 135"/>
                  <a:gd name="T21" fmla="*/ 1 h 395"/>
                  <a:gd name="T22" fmla="*/ 135 w 135"/>
                  <a:gd name="T23" fmla="*/ 1 h 395"/>
                  <a:gd name="T24" fmla="*/ 134 w 135"/>
                  <a:gd name="T25" fmla="*/ 0 h 3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5" h="395">
                    <a:moveTo>
                      <a:pt x="10" y="353"/>
                    </a:moveTo>
                    <a:cubicBezTo>
                      <a:pt x="10" y="353"/>
                      <a:pt x="10" y="353"/>
                      <a:pt x="10" y="354"/>
                    </a:cubicBezTo>
                    <a:cubicBezTo>
                      <a:pt x="6" y="369"/>
                      <a:pt x="3" y="384"/>
                      <a:pt x="0" y="395"/>
                    </a:cubicBezTo>
                    <a:cubicBezTo>
                      <a:pt x="0" y="395"/>
                      <a:pt x="0" y="395"/>
                      <a:pt x="0" y="395"/>
                    </a:cubicBezTo>
                    <a:cubicBezTo>
                      <a:pt x="3" y="384"/>
                      <a:pt x="6" y="369"/>
                      <a:pt x="10" y="353"/>
                    </a:cubicBezTo>
                    <a:moveTo>
                      <a:pt x="134" y="0"/>
                    </a:moveTo>
                    <a:cubicBezTo>
                      <a:pt x="134" y="0"/>
                      <a:pt x="134" y="0"/>
                      <a:pt x="134" y="0"/>
                    </a:cubicBezTo>
                    <a:cubicBezTo>
                      <a:pt x="134" y="0"/>
                      <a:pt x="134" y="0"/>
                      <a:pt x="134" y="0"/>
                    </a:cubicBezTo>
                    <a:cubicBezTo>
                      <a:pt x="134" y="0"/>
                      <a:pt x="134" y="0"/>
                      <a:pt x="134" y="0"/>
                    </a:cubicBezTo>
                    <a:cubicBezTo>
                      <a:pt x="135" y="1"/>
                      <a:pt x="135" y="1"/>
                      <a:pt x="135" y="1"/>
                    </a:cubicBezTo>
                    <a:cubicBezTo>
                      <a:pt x="135" y="1"/>
                      <a:pt x="135" y="1"/>
                      <a:pt x="135" y="1"/>
                    </a:cubicBezTo>
                    <a:cubicBezTo>
                      <a:pt x="135" y="1"/>
                      <a:pt x="135" y="1"/>
                      <a:pt x="135" y="1"/>
                    </a:cubicBezTo>
                    <a:cubicBezTo>
                      <a:pt x="135" y="0"/>
                      <a:pt x="135" y="0"/>
                      <a:pt x="134" y="0"/>
                    </a:cubicBezTo>
                  </a:path>
                </a:pathLst>
              </a:custGeom>
              <a:solidFill>
                <a:srgbClr val="6159E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11" name="îSlidê"/>
              <p:cNvSpPr/>
              <p:nvPr/>
            </p:nvSpPr>
            <p:spPr bwMode="auto">
              <a:xfrm>
                <a:off x="7662863" y="2390775"/>
                <a:ext cx="3175" cy="4763"/>
              </a:xfrm>
              <a:custGeom>
                <a:avLst/>
                <a:gdLst>
                  <a:gd name="T0" fmla="*/ 2 w 2"/>
                  <a:gd name="T1" fmla="*/ 0 h 3"/>
                  <a:gd name="T2" fmla="*/ 0 w 2"/>
                  <a:gd name="T3" fmla="*/ 2 h 3"/>
                  <a:gd name="T4" fmla="*/ 1 w 2"/>
                  <a:gd name="T5" fmla="*/ 3 h 3"/>
                  <a:gd name="T6" fmla="*/ 2 w 2"/>
                  <a:gd name="T7" fmla="*/ 0 h 3"/>
                </a:gdLst>
                <a:ahLst/>
                <a:cxnLst>
                  <a:cxn ang="0">
                    <a:pos x="T0" y="T1"/>
                  </a:cxn>
                  <a:cxn ang="0">
                    <a:pos x="T2" y="T3"/>
                  </a:cxn>
                  <a:cxn ang="0">
                    <a:pos x="T4" y="T5"/>
                  </a:cxn>
                  <a:cxn ang="0">
                    <a:pos x="T6" y="T7"/>
                  </a:cxn>
                </a:cxnLst>
                <a:rect l="0" t="0" r="r" b="b"/>
                <a:pathLst>
                  <a:path w="2" h="3">
                    <a:moveTo>
                      <a:pt x="2" y="0"/>
                    </a:moveTo>
                    <a:cubicBezTo>
                      <a:pt x="0" y="2"/>
                      <a:pt x="0" y="2"/>
                      <a:pt x="0" y="2"/>
                    </a:cubicBezTo>
                    <a:cubicBezTo>
                      <a:pt x="1" y="2"/>
                      <a:pt x="1" y="2"/>
                      <a:pt x="1" y="3"/>
                    </a:cubicBezTo>
                    <a:cubicBezTo>
                      <a:pt x="2" y="0"/>
                      <a:pt x="2" y="0"/>
                      <a:pt x="2" y="0"/>
                    </a:cubicBezTo>
                  </a:path>
                </a:pathLst>
              </a:custGeom>
              <a:solidFill>
                <a:srgbClr val="E5A6A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12" name="îṧḻíďe"/>
              <p:cNvSpPr/>
              <p:nvPr/>
            </p:nvSpPr>
            <p:spPr bwMode="auto">
              <a:xfrm>
                <a:off x="7466013" y="2954338"/>
                <a:ext cx="6350" cy="33338"/>
              </a:xfrm>
              <a:custGeom>
                <a:avLst/>
                <a:gdLst>
                  <a:gd name="T0" fmla="*/ 5 w 5"/>
                  <a:gd name="T1" fmla="*/ 0 h 23"/>
                  <a:gd name="T2" fmla="*/ 0 w 5"/>
                  <a:gd name="T3" fmla="*/ 23 h 23"/>
                  <a:gd name="T4" fmla="*/ 0 w 5"/>
                  <a:gd name="T5" fmla="*/ 23 h 23"/>
                  <a:gd name="T6" fmla="*/ 5 w 5"/>
                  <a:gd name="T7" fmla="*/ 0 h 23"/>
                  <a:gd name="T8" fmla="*/ 5 w 5"/>
                  <a:gd name="T9" fmla="*/ 0 h 23"/>
                </a:gdLst>
                <a:ahLst/>
                <a:cxnLst>
                  <a:cxn ang="0">
                    <a:pos x="T0" y="T1"/>
                  </a:cxn>
                  <a:cxn ang="0">
                    <a:pos x="T2" y="T3"/>
                  </a:cxn>
                  <a:cxn ang="0">
                    <a:pos x="T4" y="T5"/>
                  </a:cxn>
                  <a:cxn ang="0">
                    <a:pos x="T6" y="T7"/>
                  </a:cxn>
                  <a:cxn ang="0">
                    <a:pos x="T8" y="T9"/>
                  </a:cxn>
                </a:cxnLst>
                <a:rect l="0" t="0" r="r" b="b"/>
                <a:pathLst>
                  <a:path w="5" h="23">
                    <a:moveTo>
                      <a:pt x="5" y="0"/>
                    </a:moveTo>
                    <a:cubicBezTo>
                      <a:pt x="2" y="14"/>
                      <a:pt x="0" y="23"/>
                      <a:pt x="0" y="23"/>
                    </a:cubicBezTo>
                    <a:cubicBezTo>
                      <a:pt x="0" y="23"/>
                      <a:pt x="0" y="23"/>
                      <a:pt x="0" y="23"/>
                    </a:cubicBezTo>
                    <a:cubicBezTo>
                      <a:pt x="0" y="22"/>
                      <a:pt x="2" y="14"/>
                      <a:pt x="5" y="0"/>
                    </a:cubicBezTo>
                    <a:cubicBezTo>
                      <a:pt x="5" y="0"/>
                      <a:pt x="5" y="0"/>
                      <a:pt x="5" y="0"/>
                    </a:cubicBezTo>
                  </a:path>
                </a:pathLst>
              </a:custGeom>
              <a:solidFill>
                <a:srgbClr val="3D3D6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13" name="îšļíďé"/>
              <p:cNvSpPr/>
              <p:nvPr/>
            </p:nvSpPr>
            <p:spPr bwMode="auto">
              <a:xfrm>
                <a:off x="7466013" y="2393950"/>
                <a:ext cx="198438" cy="603250"/>
              </a:xfrm>
              <a:custGeom>
                <a:avLst/>
                <a:gdLst>
                  <a:gd name="T0" fmla="*/ 114 w 140"/>
                  <a:gd name="T1" fmla="*/ 58 h 425"/>
                  <a:gd name="T2" fmla="*/ 107 w 140"/>
                  <a:gd name="T3" fmla="*/ 75 h 425"/>
                  <a:gd name="T4" fmla="*/ 58 w 140"/>
                  <a:gd name="T5" fmla="*/ 216 h 425"/>
                  <a:gd name="T6" fmla="*/ 57 w 140"/>
                  <a:gd name="T7" fmla="*/ 218 h 425"/>
                  <a:gd name="T8" fmla="*/ 56 w 140"/>
                  <a:gd name="T9" fmla="*/ 220 h 425"/>
                  <a:gd name="T10" fmla="*/ 56 w 140"/>
                  <a:gd name="T11" fmla="*/ 220 h 425"/>
                  <a:gd name="T12" fmla="*/ 56 w 140"/>
                  <a:gd name="T13" fmla="*/ 220 h 425"/>
                  <a:gd name="T14" fmla="*/ 15 w 140"/>
                  <a:gd name="T15" fmla="*/ 353 h 425"/>
                  <a:gd name="T16" fmla="*/ 5 w 140"/>
                  <a:gd name="T17" fmla="*/ 395 h 425"/>
                  <a:gd name="T18" fmla="*/ 5 w 140"/>
                  <a:gd name="T19" fmla="*/ 395 h 425"/>
                  <a:gd name="T20" fmla="*/ 0 w 140"/>
                  <a:gd name="T21" fmla="*/ 418 h 425"/>
                  <a:gd name="T22" fmla="*/ 0 w 140"/>
                  <a:gd name="T23" fmla="*/ 425 h 425"/>
                  <a:gd name="T24" fmla="*/ 62 w 140"/>
                  <a:gd name="T25" fmla="*/ 220 h 425"/>
                  <a:gd name="T26" fmla="*/ 63 w 140"/>
                  <a:gd name="T27" fmla="*/ 216 h 425"/>
                  <a:gd name="T28" fmla="*/ 109 w 140"/>
                  <a:gd name="T29" fmla="*/ 84 h 425"/>
                  <a:gd name="T30" fmla="*/ 114 w 140"/>
                  <a:gd name="T31" fmla="*/ 58 h 425"/>
                  <a:gd name="T32" fmla="*/ 139 w 140"/>
                  <a:gd name="T33" fmla="*/ 0 h 425"/>
                  <a:gd name="T34" fmla="*/ 134 w 140"/>
                  <a:gd name="T35" fmla="*/ 4 h 425"/>
                  <a:gd name="T36" fmla="*/ 130 w 140"/>
                  <a:gd name="T37" fmla="*/ 16 h 425"/>
                  <a:gd name="T38" fmla="*/ 139 w 140"/>
                  <a:gd name="T39" fmla="*/ 3 h 425"/>
                  <a:gd name="T40" fmla="*/ 140 w 140"/>
                  <a:gd name="T41" fmla="*/ 1 h 425"/>
                  <a:gd name="T42" fmla="*/ 139 w 140"/>
                  <a:gd name="T43" fmla="*/ 0 h 425"/>
                  <a:gd name="T44" fmla="*/ 139 w 140"/>
                  <a:gd name="T45" fmla="*/ 0 h 4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0" h="425">
                    <a:moveTo>
                      <a:pt x="114" y="58"/>
                    </a:moveTo>
                    <a:cubicBezTo>
                      <a:pt x="107" y="75"/>
                      <a:pt x="107" y="75"/>
                      <a:pt x="107" y="75"/>
                    </a:cubicBezTo>
                    <a:cubicBezTo>
                      <a:pt x="58" y="216"/>
                      <a:pt x="58" y="216"/>
                      <a:pt x="58" y="216"/>
                    </a:cubicBezTo>
                    <a:cubicBezTo>
                      <a:pt x="58" y="216"/>
                      <a:pt x="57" y="217"/>
                      <a:pt x="57" y="218"/>
                    </a:cubicBezTo>
                    <a:cubicBezTo>
                      <a:pt x="56" y="220"/>
                      <a:pt x="56" y="220"/>
                      <a:pt x="56" y="220"/>
                    </a:cubicBezTo>
                    <a:cubicBezTo>
                      <a:pt x="56" y="220"/>
                      <a:pt x="56" y="220"/>
                      <a:pt x="56" y="220"/>
                    </a:cubicBezTo>
                    <a:cubicBezTo>
                      <a:pt x="56" y="220"/>
                      <a:pt x="56" y="220"/>
                      <a:pt x="56" y="220"/>
                    </a:cubicBezTo>
                    <a:cubicBezTo>
                      <a:pt x="51" y="236"/>
                      <a:pt x="31" y="299"/>
                      <a:pt x="15" y="353"/>
                    </a:cubicBezTo>
                    <a:cubicBezTo>
                      <a:pt x="11" y="369"/>
                      <a:pt x="8" y="384"/>
                      <a:pt x="5" y="395"/>
                    </a:cubicBezTo>
                    <a:cubicBezTo>
                      <a:pt x="5" y="395"/>
                      <a:pt x="5" y="395"/>
                      <a:pt x="5" y="395"/>
                    </a:cubicBezTo>
                    <a:cubicBezTo>
                      <a:pt x="2" y="409"/>
                      <a:pt x="0" y="417"/>
                      <a:pt x="0" y="418"/>
                    </a:cubicBezTo>
                    <a:cubicBezTo>
                      <a:pt x="0" y="425"/>
                      <a:pt x="0" y="425"/>
                      <a:pt x="0" y="425"/>
                    </a:cubicBezTo>
                    <a:cubicBezTo>
                      <a:pt x="9" y="384"/>
                      <a:pt x="53" y="245"/>
                      <a:pt x="62" y="220"/>
                    </a:cubicBezTo>
                    <a:cubicBezTo>
                      <a:pt x="62" y="217"/>
                      <a:pt x="63" y="216"/>
                      <a:pt x="63" y="216"/>
                    </a:cubicBezTo>
                    <a:cubicBezTo>
                      <a:pt x="109" y="84"/>
                      <a:pt x="109" y="84"/>
                      <a:pt x="109" y="84"/>
                    </a:cubicBezTo>
                    <a:cubicBezTo>
                      <a:pt x="114" y="58"/>
                      <a:pt x="114" y="58"/>
                      <a:pt x="114" y="58"/>
                    </a:cubicBezTo>
                    <a:moveTo>
                      <a:pt x="139" y="0"/>
                    </a:moveTo>
                    <a:cubicBezTo>
                      <a:pt x="138" y="1"/>
                      <a:pt x="136" y="2"/>
                      <a:pt x="134" y="4"/>
                    </a:cubicBezTo>
                    <a:cubicBezTo>
                      <a:pt x="130" y="16"/>
                      <a:pt x="130" y="16"/>
                      <a:pt x="130" y="16"/>
                    </a:cubicBezTo>
                    <a:cubicBezTo>
                      <a:pt x="132" y="10"/>
                      <a:pt x="136" y="6"/>
                      <a:pt x="139" y="3"/>
                    </a:cubicBezTo>
                    <a:cubicBezTo>
                      <a:pt x="140" y="1"/>
                      <a:pt x="140" y="1"/>
                      <a:pt x="140" y="1"/>
                    </a:cubicBezTo>
                    <a:cubicBezTo>
                      <a:pt x="139" y="0"/>
                      <a:pt x="139" y="0"/>
                      <a:pt x="139" y="0"/>
                    </a:cubicBezTo>
                    <a:cubicBezTo>
                      <a:pt x="139" y="0"/>
                      <a:pt x="139" y="0"/>
                      <a:pt x="139" y="0"/>
                    </a:cubicBezTo>
                  </a:path>
                </a:pathLst>
              </a:custGeom>
              <a:solidFill>
                <a:srgbClr val="B6B8C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14" name="íṡľídé"/>
              <p:cNvSpPr/>
              <p:nvPr/>
            </p:nvSpPr>
            <p:spPr bwMode="auto">
              <a:xfrm>
                <a:off x="7621588" y="2397125"/>
                <a:ext cx="41275" cy="115888"/>
              </a:xfrm>
              <a:custGeom>
                <a:avLst/>
                <a:gdLst>
                  <a:gd name="T0" fmla="*/ 30 w 30"/>
                  <a:gd name="T1" fmla="*/ 0 h 81"/>
                  <a:gd name="T2" fmla="*/ 21 w 30"/>
                  <a:gd name="T3" fmla="*/ 13 h 81"/>
                  <a:gd name="T4" fmla="*/ 5 w 30"/>
                  <a:gd name="T5" fmla="*/ 55 h 81"/>
                  <a:gd name="T6" fmla="*/ 0 w 30"/>
                  <a:gd name="T7" fmla="*/ 81 h 81"/>
                  <a:gd name="T8" fmla="*/ 4 w 30"/>
                  <a:gd name="T9" fmla="*/ 72 h 81"/>
                  <a:gd name="T10" fmla="*/ 30 w 30"/>
                  <a:gd name="T11" fmla="*/ 0 h 81"/>
                </a:gdLst>
                <a:ahLst/>
                <a:cxnLst>
                  <a:cxn ang="0">
                    <a:pos x="T0" y="T1"/>
                  </a:cxn>
                  <a:cxn ang="0">
                    <a:pos x="T2" y="T3"/>
                  </a:cxn>
                  <a:cxn ang="0">
                    <a:pos x="T4" y="T5"/>
                  </a:cxn>
                  <a:cxn ang="0">
                    <a:pos x="T6" y="T7"/>
                  </a:cxn>
                  <a:cxn ang="0">
                    <a:pos x="T8" y="T9"/>
                  </a:cxn>
                  <a:cxn ang="0">
                    <a:pos x="T10" y="T11"/>
                  </a:cxn>
                </a:cxnLst>
                <a:rect l="0" t="0" r="r" b="b"/>
                <a:pathLst>
                  <a:path w="30" h="81">
                    <a:moveTo>
                      <a:pt x="30" y="0"/>
                    </a:moveTo>
                    <a:cubicBezTo>
                      <a:pt x="27" y="3"/>
                      <a:pt x="23" y="7"/>
                      <a:pt x="21" y="13"/>
                    </a:cubicBezTo>
                    <a:cubicBezTo>
                      <a:pt x="5" y="55"/>
                      <a:pt x="5" y="55"/>
                      <a:pt x="5" y="55"/>
                    </a:cubicBezTo>
                    <a:cubicBezTo>
                      <a:pt x="0" y="81"/>
                      <a:pt x="0" y="81"/>
                      <a:pt x="0" y="81"/>
                    </a:cubicBezTo>
                    <a:cubicBezTo>
                      <a:pt x="4" y="72"/>
                      <a:pt x="4" y="72"/>
                      <a:pt x="4" y="72"/>
                    </a:cubicBezTo>
                    <a:cubicBezTo>
                      <a:pt x="30" y="0"/>
                      <a:pt x="30" y="0"/>
                      <a:pt x="30" y="0"/>
                    </a:cubicBezTo>
                  </a:path>
                </a:pathLst>
              </a:custGeom>
              <a:solidFill>
                <a:srgbClr val="44446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15" name="îš1ïdê"/>
              <p:cNvSpPr/>
              <p:nvPr/>
            </p:nvSpPr>
            <p:spPr bwMode="auto">
              <a:xfrm>
                <a:off x="7265988" y="2390775"/>
                <a:ext cx="393700" cy="1316038"/>
              </a:xfrm>
              <a:custGeom>
                <a:avLst/>
                <a:gdLst>
                  <a:gd name="T0" fmla="*/ 277 w 277"/>
                  <a:gd name="T1" fmla="*/ 0 h 926"/>
                  <a:gd name="T2" fmla="*/ 248 w 277"/>
                  <a:gd name="T3" fmla="*/ 77 h 926"/>
                  <a:gd name="T4" fmla="*/ 199 w 277"/>
                  <a:gd name="T5" fmla="*/ 218 h 926"/>
                  <a:gd name="T6" fmla="*/ 197 w 277"/>
                  <a:gd name="T7" fmla="*/ 222 h 926"/>
                  <a:gd name="T8" fmla="*/ 135 w 277"/>
                  <a:gd name="T9" fmla="*/ 433 h 926"/>
                  <a:gd name="T10" fmla="*/ 68 w 277"/>
                  <a:gd name="T11" fmla="*/ 634 h 926"/>
                  <a:gd name="T12" fmla="*/ 32 w 277"/>
                  <a:gd name="T13" fmla="*/ 926 h 926"/>
                  <a:gd name="T14" fmla="*/ 46 w 277"/>
                  <a:gd name="T15" fmla="*/ 662 h 926"/>
                  <a:gd name="T16" fmla="*/ 109 w 277"/>
                  <a:gd name="T17" fmla="*/ 190 h 926"/>
                  <a:gd name="T18" fmla="*/ 186 w 277"/>
                  <a:gd name="T19" fmla="*/ 37 h 926"/>
                  <a:gd name="T20" fmla="*/ 260 w 277"/>
                  <a:gd name="T21" fmla="*/ 12 h 926"/>
                  <a:gd name="T22" fmla="*/ 277 w 277"/>
                  <a:gd name="T23" fmla="*/ 0 h 9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7" h="926">
                    <a:moveTo>
                      <a:pt x="277" y="0"/>
                    </a:moveTo>
                    <a:cubicBezTo>
                      <a:pt x="248" y="77"/>
                      <a:pt x="248" y="77"/>
                      <a:pt x="248" y="77"/>
                    </a:cubicBezTo>
                    <a:cubicBezTo>
                      <a:pt x="199" y="218"/>
                      <a:pt x="199" y="218"/>
                      <a:pt x="199" y="218"/>
                    </a:cubicBezTo>
                    <a:cubicBezTo>
                      <a:pt x="199" y="218"/>
                      <a:pt x="198" y="219"/>
                      <a:pt x="197" y="222"/>
                    </a:cubicBezTo>
                    <a:cubicBezTo>
                      <a:pt x="189" y="249"/>
                      <a:pt x="139" y="405"/>
                      <a:pt x="135" y="433"/>
                    </a:cubicBezTo>
                    <a:cubicBezTo>
                      <a:pt x="130" y="465"/>
                      <a:pt x="68" y="634"/>
                      <a:pt x="68" y="634"/>
                    </a:cubicBezTo>
                    <a:cubicBezTo>
                      <a:pt x="32" y="926"/>
                      <a:pt x="32" y="926"/>
                      <a:pt x="32" y="926"/>
                    </a:cubicBezTo>
                    <a:cubicBezTo>
                      <a:pt x="0" y="902"/>
                      <a:pt x="46" y="662"/>
                      <a:pt x="46" y="662"/>
                    </a:cubicBezTo>
                    <a:cubicBezTo>
                      <a:pt x="46" y="662"/>
                      <a:pt x="97" y="308"/>
                      <a:pt x="109" y="190"/>
                    </a:cubicBezTo>
                    <a:cubicBezTo>
                      <a:pt x="121" y="72"/>
                      <a:pt x="186" y="37"/>
                      <a:pt x="186" y="37"/>
                    </a:cubicBezTo>
                    <a:cubicBezTo>
                      <a:pt x="216" y="36"/>
                      <a:pt x="243" y="23"/>
                      <a:pt x="260" y="12"/>
                    </a:cubicBezTo>
                    <a:cubicBezTo>
                      <a:pt x="266" y="9"/>
                      <a:pt x="272" y="5"/>
                      <a:pt x="277" y="0"/>
                    </a:cubicBezTo>
                  </a:path>
                </a:pathLst>
              </a:custGeom>
              <a:solidFill>
                <a:srgbClr val="4C4C7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16" name="îṧḷîḑè"/>
              <p:cNvSpPr/>
              <p:nvPr/>
            </p:nvSpPr>
            <p:spPr bwMode="auto">
              <a:xfrm>
                <a:off x="7539038" y="4540250"/>
                <a:ext cx="168275" cy="836613"/>
              </a:xfrm>
              <a:custGeom>
                <a:avLst/>
                <a:gdLst>
                  <a:gd name="T0" fmla="*/ 0 w 119"/>
                  <a:gd name="T1" fmla="*/ 0 h 589"/>
                  <a:gd name="T2" fmla="*/ 10 w 119"/>
                  <a:gd name="T3" fmla="*/ 133 h 589"/>
                  <a:gd name="T4" fmla="*/ 43 w 119"/>
                  <a:gd name="T5" fmla="*/ 317 h 589"/>
                  <a:gd name="T6" fmla="*/ 117 w 119"/>
                  <a:gd name="T7" fmla="*/ 589 h 589"/>
                  <a:gd name="T8" fmla="*/ 119 w 119"/>
                  <a:gd name="T9" fmla="*/ 586 h 589"/>
                  <a:gd name="T10" fmla="*/ 118 w 119"/>
                  <a:gd name="T11" fmla="*/ 586 h 589"/>
                  <a:gd name="T12" fmla="*/ 118 w 119"/>
                  <a:gd name="T13" fmla="*/ 586 h 589"/>
                  <a:gd name="T14" fmla="*/ 118 w 119"/>
                  <a:gd name="T15" fmla="*/ 586 h 589"/>
                  <a:gd name="T16" fmla="*/ 117 w 119"/>
                  <a:gd name="T17" fmla="*/ 583 h 589"/>
                  <a:gd name="T18" fmla="*/ 117 w 119"/>
                  <a:gd name="T19" fmla="*/ 583 h 589"/>
                  <a:gd name="T20" fmla="*/ 117 w 119"/>
                  <a:gd name="T21" fmla="*/ 583 h 589"/>
                  <a:gd name="T22" fmla="*/ 43 w 119"/>
                  <a:gd name="T23" fmla="*/ 312 h 589"/>
                  <a:gd name="T24" fmla="*/ 10 w 119"/>
                  <a:gd name="T25" fmla="*/ 128 h 589"/>
                  <a:gd name="T26" fmla="*/ 0 w 119"/>
                  <a:gd name="T27" fmla="*/ 0 h 589"/>
                  <a:gd name="T28" fmla="*/ 0 w 119"/>
                  <a:gd name="T29" fmla="*/ 0 h 5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9" h="589">
                    <a:moveTo>
                      <a:pt x="0" y="0"/>
                    </a:moveTo>
                    <a:cubicBezTo>
                      <a:pt x="10" y="133"/>
                      <a:pt x="10" y="133"/>
                      <a:pt x="10" y="133"/>
                    </a:cubicBezTo>
                    <a:cubicBezTo>
                      <a:pt x="25" y="194"/>
                      <a:pt x="36" y="255"/>
                      <a:pt x="43" y="317"/>
                    </a:cubicBezTo>
                    <a:cubicBezTo>
                      <a:pt x="53" y="413"/>
                      <a:pt x="110" y="568"/>
                      <a:pt x="117" y="589"/>
                    </a:cubicBezTo>
                    <a:cubicBezTo>
                      <a:pt x="118" y="588"/>
                      <a:pt x="118" y="587"/>
                      <a:pt x="119" y="586"/>
                    </a:cubicBezTo>
                    <a:cubicBezTo>
                      <a:pt x="118" y="586"/>
                      <a:pt x="118" y="586"/>
                      <a:pt x="118" y="586"/>
                    </a:cubicBezTo>
                    <a:cubicBezTo>
                      <a:pt x="118" y="586"/>
                      <a:pt x="118" y="586"/>
                      <a:pt x="118" y="586"/>
                    </a:cubicBezTo>
                    <a:cubicBezTo>
                      <a:pt x="118" y="586"/>
                      <a:pt x="118" y="586"/>
                      <a:pt x="118" y="586"/>
                    </a:cubicBezTo>
                    <a:cubicBezTo>
                      <a:pt x="118" y="586"/>
                      <a:pt x="118" y="585"/>
                      <a:pt x="117" y="583"/>
                    </a:cubicBezTo>
                    <a:cubicBezTo>
                      <a:pt x="117" y="583"/>
                      <a:pt x="117" y="583"/>
                      <a:pt x="117" y="583"/>
                    </a:cubicBezTo>
                    <a:cubicBezTo>
                      <a:pt x="117" y="583"/>
                      <a:pt x="117" y="583"/>
                      <a:pt x="117" y="583"/>
                    </a:cubicBezTo>
                    <a:cubicBezTo>
                      <a:pt x="108" y="559"/>
                      <a:pt x="53" y="407"/>
                      <a:pt x="43" y="312"/>
                    </a:cubicBezTo>
                    <a:cubicBezTo>
                      <a:pt x="36" y="250"/>
                      <a:pt x="25" y="189"/>
                      <a:pt x="10" y="128"/>
                    </a:cubicBezTo>
                    <a:cubicBezTo>
                      <a:pt x="0" y="0"/>
                      <a:pt x="0" y="0"/>
                      <a:pt x="0" y="0"/>
                    </a:cubicBezTo>
                    <a:cubicBezTo>
                      <a:pt x="0" y="0"/>
                      <a:pt x="0" y="0"/>
                      <a:pt x="0" y="0"/>
                    </a:cubicBezTo>
                  </a:path>
                </a:pathLst>
              </a:custGeom>
              <a:solidFill>
                <a:srgbClr val="E5E5E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17" name="î$ḻïḍê"/>
              <p:cNvSpPr/>
              <p:nvPr/>
            </p:nvSpPr>
            <p:spPr bwMode="auto">
              <a:xfrm>
                <a:off x="7391401" y="3684588"/>
                <a:ext cx="147638" cy="855663"/>
              </a:xfrm>
              <a:custGeom>
                <a:avLst/>
                <a:gdLst>
                  <a:gd name="T0" fmla="*/ 0 w 103"/>
                  <a:gd name="T1" fmla="*/ 0 h 602"/>
                  <a:gd name="T2" fmla="*/ 0 w 103"/>
                  <a:gd name="T3" fmla="*/ 0 h 602"/>
                  <a:gd name="T4" fmla="*/ 4 w 103"/>
                  <a:gd name="T5" fmla="*/ 44 h 602"/>
                  <a:gd name="T6" fmla="*/ 25 w 103"/>
                  <a:gd name="T7" fmla="*/ 178 h 602"/>
                  <a:gd name="T8" fmla="*/ 59 w 103"/>
                  <a:gd name="T9" fmla="*/ 396 h 602"/>
                  <a:gd name="T10" fmla="*/ 83 w 103"/>
                  <a:gd name="T11" fmla="*/ 508 h 602"/>
                  <a:gd name="T12" fmla="*/ 102 w 103"/>
                  <a:gd name="T13" fmla="*/ 592 h 602"/>
                  <a:gd name="T14" fmla="*/ 103 w 103"/>
                  <a:gd name="T15" fmla="*/ 602 h 602"/>
                  <a:gd name="T16" fmla="*/ 103 w 103"/>
                  <a:gd name="T17" fmla="*/ 602 h 602"/>
                  <a:gd name="T18" fmla="*/ 102 w 103"/>
                  <a:gd name="T19" fmla="*/ 587 h 602"/>
                  <a:gd name="T20" fmla="*/ 83 w 103"/>
                  <a:gd name="T21" fmla="*/ 503 h 602"/>
                  <a:gd name="T22" fmla="*/ 59 w 103"/>
                  <a:gd name="T23" fmla="*/ 392 h 602"/>
                  <a:gd name="T24" fmla="*/ 25 w 103"/>
                  <a:gd name="T25" fmla="*/ 173 h 602"/>
                  <a:gd name="T26" fmla="*/ 4 w 103"/>
                  <a:gd name="T27" fmla="*/ 40 h 602"/>
                  <a:gd name="T28" fmla="*/ 0 w 103"/>
                  <a:gd name="T29" fmla="*/ 0 h 6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3" h="602">
                    <a:moveTo>
                      <a:pt x="0" y="0"/>
                    </a:moveTo>
                    <a:cubicBezTo>
                      <a:pt x="0" y="0"/>
                      <a:pt x="0" y="0"/>
                      <a:pt x="0" y="0"/>
                    </a:cubicBezTo>
                    <a:cubicBezTo>
                      <a:pt x="0" y="15"/>
                      <a:pt x="2" y="30"/>
                      <a:pt x="4" y="44"/>
                    </a:cubicBezTo>
                    <a:cubicBezTo>
                      <a:pt x="25" y="178"/>
                      <a:pt x="25" y="178"/>
                      <a:pt x="25" y="178"/>
                    </a:cubicBezTo>
                    <a:cubicBezTo>
                      <a:pt x="25" y="178"/>
                      <a:pt x="33" y="315"/>
                      <a:pt x="59" y="396"/>
                    </a:cubicBezTo>
                    <a:cubicBezTo>
                      <a:pt x="83" y="508"/>
                      <a:pt x="83" y="508"/>
                      <a:pt x="83" y="508"/>
                    </a:cubicBezTo>
                    <a:cubicBezTo>
                      <a:pt x="102" y="592"/>
                      <a:pt x="102" y="592"/>
                      <a:pt x="102" y="592"/>
                    </a:cubicBezTo>
                    <a:cubicBezTo>
                      <a:pt x="103" y="602"/>
                      <a:pt x="103" y="602"/>
                      <a:pt x="103" y="602"/>
                    </a:cubicBezTo>
                    <a:cubicBezTo>
                      <a:pt x="103" y="602"/>
                      <a:pt x="103" y="602"/>
                      <a:pt x="103" y="602"/>
                    </a:cubicBezTo>
                    <a:cubicBezTo>
                      <a:pt x="102" y="587"/>
                      <a:pt x="102" y="587"/>
                      <a:pt x="102" y="587"/>
                    </a:cubicBezTo>
                    <a:cubicBezTo>
                      <a:pt x="83" y="503"/>
                      <a:pt x="83" y="503"/>
                      <a:pt x="83" y="503"/>
                    </a:cubicBezTo>
                    <a:cubicBezTo>
                      <a:pt x="59" y="392"/>
                      <a:pt x="59" y="392"/>
                      <a:pt x="59" y="392"/>
                    </a:cubicBezTo>
                    <a:cubicBezTo>
                      <a:pt x="33" y="310"/>
                      <a:pt x="25" y="173"/>
                      <a:pt x="25" y="173"/>
                    </a:cubicBezTo>
                    <a:cubicBezTo>
                      <a:pt x="4" y="40"/>
                      <a:pt x="4" y="40"/>
                      <a:pt x="4" y="40"/>
                    </a:cubicBezTo>
                    <a:cubicBezTo>
                      <a:pt x="2" y="27"/>
                      <a:pt x="0" y="14"/>
                      <a:pt x="0" y="0"/>
                    </a:cubicBezTo>
                  </a:path>
                </a:pathLst>
              </a:custGeom>
              <a:solidFill>
                <a:srgbClr val="6159E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18" name="í$1ïḓè"/>
              <p:cNvSpPr/>
              <p:nvPr/>
            </p:nvSpPr>
            <p:spPr bwMode="auto">
              <a:xfrm>
                <a:off x="7704138" y="5338763"/>
                <a:ext cx="200025" cy="46038"/>
              </a:xfrm>
              <a:custGeom>
                <a:avLst/>
                <a:gdLst>
                  <a:gd name="T0" fmla="*/ 140 w 140"/>
                  <a:gd name="T1" fmla="*/ 0 h 33"/>
                  <a:gd name="T2" fmla="*/ 59 w 140"/>
                  <a:gd name="T3" fmla="*/ 28 h 33"/>
                  <a:gd name="T4" fmla="*/ 2 w 140"/>
                  <a:gd name="T5" fmla="*/ 24 h 33"/>
                  <a:gd name="T6" fmla="*/ 0 w 140"/>
                  <a:gd name="T7" fmla="*/ 27 h 33"/>
                  <a:gd name="T8" fmla="*/ 1 w 140"/>
                  <a:gd name="T9" fmla="*/ 29 h 33"/>
                  <a:gd name="T10" fmla="*/ 59 w 140"/>
                  <a:gd name="T11" fmla="*/ 33 h 33"/>
                  <a:gd name="T12" fmla="*/ 140 w 140"/>
                  <a:gd name="T13" fmla="*/ 2 h 33"/>
                  <a:gd name="T14" fmla="*/ 140 w 140"/>
                  <a:gd name="T15" fmla="*/ 0 h 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0" h="33">
                    <a:moveTo>
                      <a:pt x="140" y="0"/>
                    </a:moveTo>
                    <a:cubicBezTo>
                      <a:pt x="134" y="23"/>
                      <a:pt x="94" y="28"/>
                      <a:pt x="59" y="28"/>
                    </a:cubicBezTo>
                    <a:cubicBezTo>
                      <a:pt x="31" y="28"/>
                      <a:pt x="7" y="25"/>
                      <a:pt x="2" y="24"/>
                    </a:cubicBezTo>
                    <a:cubicBezTo>
                      <a:pt x="1" y="25"/>
                      <a:pt x="1" y="26"/>
                      <a:pt x="0" y="27"/>
                    </a:cubicBezTo>
                    <a:cubicBezTo>
                      <a:pt x="1" y="28"/>
                      <a:pt x="1" y="29"/>
                      <a:pt x="1" y="29"/>
                    </a:cubicBezTo>
                    <a:cubicBezTo>
                      <a:pt x="1" y="29"/>
                      <a:pt x="28" y="33"/>
                      <a:pt x="59" y="33"/>
                    </a:cubicBezTo>
                    <a:cubicBezTo>
                      <a:pt x="96" y="33"/>
                      <a:pt x="138" y="27"/>
                      <a:pt x="140" y="2"/>
                    </a:cubicBezTo>
                    <a:cubicBezTo>
                      <a:pt x="140" y="2"/>
                      <a:pt x="140" y="1"/>
                      <a:pt x="140" y="0"/>
                    </a:cubicBezTo>
                  </a:path>
                </a:pathLst>
              </a:custGeom>
              <a:solidFill>
                <a:srgbClr val="44446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19" name="íś1iḓé"/>
              <p:cNvSpPr/>
              <p:nvPr/>
            </p:nvSpPr>
            <p:spPr bwMode="auto">
              <a:xfrm>
                <a:off x="7391401" y="3668713"/>
                <a:ext cx="0" cy="15875"/>
              </a:xfrm>
              <a:custGeom>
                <a:avLst/>
                <a:gdLst>
                  <a:gd name="T0" fmla="*/ 0 h 11"/>
                  <a:gd name="T1" fmla="*/ 11 h 11"/>
                  <a:gd name="T2" fmla="*/ 11 h 11"/>
                  <a:gd name="T3" fmla="*/ 0 h 11"/>
                </a:gdLst>
                <a:ahLst/>
                <a:cxnLst>
                  <a:cxn ang="0">
                    <a:pos x="0" y="T0"/>
                  </a:cxn>
                  <a:cxn ang="0">
                    <a:pos x="0" y="T1"/>
                  </a:cxn>
                  <a:cxn ang="0">
                    <a:pos x="0" y="T2"/>
                  </a:cxn>
                  <a:cxn ang="0">
                    <a:pos x="0" y="T3"/>
                  </a:cxn>
                </a:cxnLst>
                <a:rect l="0" t="0" r="r" b="b"/>
                <a:pathLst>
                  <a:path h="11">
                    <a:moveTo>
                      <a:pt x="0" y="0"/>
                    </a:moveTo>
                    <a:cubicBezTo>
                      <a:pt x="0" y="4"/>
                      <a:pt x="0" y="8"/>
                      <a:pt x="0" y="11"/>
                    </a:cubicBezTo>
                    <a:cubicBezTo>
                      <a:pt x="0" y="11"/>
                      <a:pt x="0" y="11"/>
                      <a:pt x="0" y="11"/>
                    </a:cubicBezTo>
                    <a:cubicBezTo>
                      <a:pt x="0" y="8"/>
                      <a:pt x="0" y="4"/>
                      <a:pt x="0" y="0"/>
                    </a:cubicBezTo>
                  </a:path>
                </a:pathLst>
              </a:custGeom>
              <a:solidFill>
                <a:srgbClr val="3D3D6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20" name="íṡḻîḍe"/>
              <p:cNvSpPr/>
              <p:nvPr/>
            </p:nvSpPr>
            <p:spPr bwMode="auto">
              <a:xfrm>
                <a:off x="8086726" y="4095750"/>
                <a:ext cx="9525" cy="82550"/>
              </a:xfrm>
              <a:custGeom>
                <a:avLst/>
                <a:gdLst>
                  <a:gd name="T0" fmla="*/ 7 w 7"/>
                  <a:gd name="T1" fmla="*/ 0 h 58"/>
                  <a:gd name="T2" fmla="*/ 4 w 7"/>
                  <a:gd name="T3" fmla="*/ 26 h 58"/>
                  <a:gd name="T4" fmla="*/ 0 w 7"/>
                  <a:gd name="T5" fmla="*/ 58 h 58"/>
                  <a:gd name="T6" fmla="*/ 3 w 7"/>
                  <a:gd name="T7" fmla="*/ 31 h 58"/>
                  <a:gd name="T8" fmla="*/ 7 w 7"/>
                  <a:gd name="T9" fmla="*/ 0 h 58"/>
                </a:gdLst>
                <a:ahLst/>
                <a:cxnLst>
                  <a:cxn ang="0">
                    <a:pos x="T0" y="T1"/>
                  </a:cxn>
                  <a:cxn ang="0">
                    <a:pos x="T2" y="T3"/>
                  </a:cxn>
                  <a:cxn ang="0">
                    <a:pos x="T4" y="T5"/>
                  </a:cxn>
                  <a:cxn ang="0">
                    <a:pos x="T6" y="T7"/>
                  </a:cxn>
                  <a:cxn ang="0">
                    <a:pos x="T8" y="T9"/>
                  </a:cxn>
                </a:cxnLst>
                <a:rect l="0" t="0" r="r" b="b"/>
                <a:pathLst>
                  <a:path w="7" h="58">
                    <a:moveTo>
                      <a:pt x="7" y="0"/>
                    </a:moveTo>
                    <a:cubicBezTo>
                      <a:pt x="6" y="12"/>
                      <a:pt x="5" y="21"/>
                      <a:pt x="4" y="26"/>
                    </a:cubicBezTo>
                    <a:cubicBezTo>
                      <a:pt x="1" y="34"/>
                      <a:pt x="0" y="45"/>
                      <a:pt x="0" y="58"/>
                    </a:cubicBezTo>
                    <a:cubicBezTo>
                      <a:pt x="0" y="47"/>
                      <a:pt x="1" y="38"/>
                      <a:pt x="3" y="31"/>
                    </a:cubicBezTo>
                    <a:cubicBezTo>
                      <a:pt x="5" y="25"/>
                      <a:pt x="6" y="14"/>
                      <a:pt x="7" y="0"/>
                    </a:cubicBezTo>
                  </a:path>
                </a:pathLst>
              </a:custGeom>
              <a:solidFill>
                <a:srgbClr val="6159E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21" name="îŝḷïḓe"/>
              <p:cNvSpPr/>
              <p:nvPr/>
            </p:nvSpPr>
            <p:spPr bwMode="auto">
              <a:xfrm>
                <a:off x="7853363" y="4559300"/>
                <a:ext cx="320675" cy="823913"/>
              </a:xfrm>
              <a:custGeom>
                <a:avLst/>
                <a:gdLst>
                  <a:gd name="T0" fmla="*/ 226 w 226"/>
                  <a:gd name="T1" fmla="*/ 340 h 580"/>
                  <a:gd name="T2" fmla="*/ 225 w 226"/>
                  <a:gd name="T3" fmla="*/ 352 h 580"/>
                  <a:gd name="T4" fmla="*/ 207 w 226"/>
                  <a:gd name="T5" fmla="*/ 568 h 580"/>
                  <a:gd name="T6" fmla="*/ 200 w 226"/>
                  <a:gd name="T7" fmla="*/ 576 h 580"/>
                  <a:gd name="T8" fmla="*/ 201 w 226"/>
                  <a:gd name="T9" fmla="*/ 580 h 580"/>
                  <a:gd name="T10" fmla="*/ 207 w 226"/>
                  <a:gd name="T11" fmla="*/ 573 h 580"/>
                  <a:gd name="T12" fmla="*/ 224 w 226"/>
                  <a:gd name="T13" fmla="*/ 357 h 580"/>
                  <a:gd name="T14" fmla="*/ 226 w 226"/>
                  <a:gd name="T15" fmla="*/ 340 h 580"/>
                  <a:gd name="T16" fmla="*/ 0 w 226"/>
                  <a:gd name="T17" fmla="*/ 0 h 580"/>
                  <a:gd name="T18" fmla="*/ 20 w 226"/>
                  <a:gd name="T19" fmla="*/ 68 h 580"/>
                  <a:gd name="T20" fmla="*/ 50 w 226"/>
                  <a:gd name="T21" fmla="*/ 247 h 580"/>
                  <a:gd name="T22" fmla="*/ 70 w 226"/>
                  <a:gd name="T23" fmla="*/ 521 h 580"/>
                  <a:gd name="T24" fmla="*/ 85 w 226"/>
                  <a:gd name="T25" fmla="*/ 578 h 580"/>
                  <a:gd name="T26" fmla="*/ 85 w 226"/>
                  <a:gd name="T27" fmla="*/ 575 h 580"/>
                  <a:gd name="T28" fmla="*/ 70 w 226"/>
                  <a:gd name="T29" fmla="*/ 516 h 580"/>
                  <a:gd name="T30" fmla="*/ 50 w 226"/>
                  <a:gd name="T31" fmla="*/ 242 h 580"/>
                  <a:gd name="T32" fmla="*/ 20 w 226"/>
                  <a:gd name="T33" fmla="*/ 63 h 580"/>
                  <a:gd name="T34" fmla="*/ 1 w 226"/>
                  <a:gd name="T35" fmla="*/ 0 h 580"/>
                  <a:gd name="T36" fmla="*/ 0 w 226"/>
                  <a:gd name="T37" fmla="*/ 0 h 5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26" h="580">
                    <a:moveTo>
                      <a:pt x="226" y="340"/>
                    </a:moveTo>
                    <a:cubicBezTo>
                      <a:pt x="225" y="345"/>
                      <a:pt x="225" y="348"/>
                      <a:pt x="225" y="352"/>
                    </a:cubicBezTo>
                    <a:cubicBezTo>
                      <a:pt x="217" y="409"/>
                      <a:pt x="207" y="568"/>
                      <a:pt x="207" y="568"/>
                    </a:cubicBezTo>
                    <a:cubicBezTo>
                      <a:pt x="205" y="571"/>
                      <a:pt x="202" y="574"/>
                      <a:pt x="200" y="576"/>
                    </a:cubicBezTo>
                    <a:cubicBezTo>
                      <a:pt x="200" y="578"/>
                      <a:pt x="200" y="579"/>
                      <a:pt x="201" y="580"/>
                    </a:cubicBezTo>
                    <a:cubicBezTo>
                      <a:pt x="203" y="578"/>
                      <a:pt x="205" y="576"/>
                      <a:pt x="207" y="573"/>
                    </a:cubicBezTo>
                    <a:cubicBezTo>
                      <a:pt x="207" y="573"/>
                      <a:pt x="217" y="414"/>
                      <a:pt x="224" y="357"/>
                    </a:cubicBezTo>
                    <a:cubicBezTo>
                      <a:pt x="225" y="352"/>
                      <a:pt x="225" y="347"/>
                      <a:pt x="226" y="340"/>
                    </a:cubicBezTo>
                    <a:moveTo>
                      <a:pt x="0" y="0"/>
                    </a:moveTo>
                    <a:cubicBezTo>
                      <a:pt x="5" y="22"/>
                      <a:pt x="11" y="45"/>
                      <a:pt x="20" y="68"/>
                    </a:cubicBezTo>
                    <a:cubicBezTo>
                      <a:pt x="50" y="247"/>
                      <a:pt x="50" y="247"/>
                      <a:pt x="50" y="247"/>
                    </a:cubicBezTo>
                    <a:cubicBezTo>
                      <a:pt x="50" y="247"/>
                      <a:pt x="58" y="460"/>
                      <a:pt x="70" y="521"/>
                    </a:cubicBezTo>
                    <a:cubicBezTo>
                      <a:pt x="76" y="548"/>
                      <a:pt x="81" y="566"/>
                      <a:pt x="85" y="578"/>
                    </a:cubicBezTo>
                    <a:cubicBezTo>
                      <a:pt x="85" y="577"/>
                      <a:pt x="85" y="576"/>
                      <a:pt x="85" y="575"/>
                    </a:cubicBezTo>
                    <a:cubicBezTo>
                      <a:pt x="82" y="563"/>
                      <a:pt x="76" y="545"/>
                      <a:pt x="70" y="516"/>
                    </a:cubicBezTo>
                    <a:cubicBezTo>
                      <a:pt x="58" y="455"/>
                      <a:pt x="50" y="242"/>
                      <a:pt x="50" y="242"/>
                    </a:cubicBezTo>
                    <a:cubicBezTo>
                      <a:pt x="20" y="63"/>
                      <a:pt x="20" y="63"/>
                      <a:pt x="20" y="63"/>
                    </a:cubicBezTo>
                    <a:cubicBezTo>
                      <a:pt x="12" y="42"/>
                      <a:pt x="6" y="20"/>
                      <a:pt x="1" y="0"/>
                    </a:cubicBezTo>
                    <a:cubicBezTo>
                      <a:pt x="1" y="0"/>
                      <a:pt x="0" y="0"/>
                      <a:pt x="0" y="0"/>
                    </a:cubicBezTo>
                  </a:path>
                </a:pathLst>
              </a:custGeom>
              <a:solidFill>
                <a:srgbClr val="E5E5E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22" name="îšlíďé"/>
              <p:cNvSpPr/>
              <p:nvPr/>
            </p:nvSpPr>
            <p:spPr bwMode="auto">
              <a:xfrm>
                <a:off x="7775576" y="4097338"/>
                <a:ext cx="79375" cy="461963"/>
              </a:xfrm>
              <a:custGeom>
                <a:avLst/>
                <a:gdLst>
                  <a:gd name="T0" fmla="*/ 0 w 55"/>
                  <a:gd name="T1" fmla="*/ 0 h 326"/>
                  <a:gd name="T2" fmla="*/ 1 w 55"/>
                  <a:gd name="T3" fmla="*/ 9 h 326"/>
                  <a:gd name="T4" fmla="*/ 41 w 55"/>
                  <a:gd name="T5" fmla="*/ 243 h 326"/>
                  <a:gd name="T6" fmla="*/ 54 w 55"/>
                  <a:gd name="T7" fmla="*/ 326 h 326"/>
                  <a:gd name="T8" fmla="*/ 55 w 55"/>
                  <a:gd name="T9" fmla="*/ 326 h 326"/>
                  <a:gd name="T10" fmla="*/ 41 w 55"/>
                  <a:gd name="T11" fmla="*/ 238 h 326"/>
                  <a:gd name="T12" fmla="*/ 0 w 55"/>
                  <a:gd name="T13" fmla="*/ 0 h 326"/>
                </a:gdLst>
                <a:ahLst/>
                <a:cxnLst>
                  <a:cxn ang="0">
                    <a:pos x="T0" y="T1"/>
                  </a:cxn>
                  <a:cxn ang="0">
                    <a:pos x="T2" y="T3"/>
                  </a:cxn>
                  <a:cxn ang="0">
                    <a:pos x="T4" y="T5"/>
                  </a:cxn>
                  <a:cxn ang="0">
                    <a:pos x="T6" y="T7"/>
                  </a:cxn>
                  <a:cxn ang="0">
                    <a:pos x="T8" y="T9"/>
                  </a:cxn>
                  <a:cxn ang="0">
                    <a:pos x="T10" y="T11"/>
                  </a:cxn>
                  <a:cxn ang="0">
                    <a:pos x="T12" y="T13"/>
                  </a:cxn>
                </a:cxnLst>
                <a:rect l="0" t="0" r="r" b="b"/>
                <a:pathLst>
                  <a:path w="55" h="326">
                    <a:moveTo>
                      <a:pt x="0" y="0"/>
                    </a:moveTo>
                    <a:cubicBezTo>
                      <a:pt x="0" y="0"/>
                      <a:pt x="0" y="3"/>
                      <a:pt x="1" y="9"/>
                    </a:cubicBezTo>
                    <a:cubicBezTo>
                      <a:pt x="5" y="39"/>
                      <a:pt x="30" y="214"/>
                      <a:pt x="41" y="243"/>
                    </a:cubicBezTo>
                    <a:cubicBezTo>
                      <a:pt x="41" y="243"/>
                      <a:pt x="44" y="281"/>
                      <a:pt x="54" y="326"/>
                    </a:cubicBezTo>
                    <a:cubicBezTo>
                      <a:pt x="54" y="326"/>
                      <a:pt x="55" y="326"/>
                      <a:pt x="55" y="326"/>
                    </a:cubicBezTo>
                    <a:cubicBezTo>
                      <a:pt x="44" y="278"/>
                      <a:pt x="41" y="238"/>
                      <a:pt x="41" y="238"/>
                    </a:cubicBezTo>
                    <a:cubicBezTo>
                      <a:pt x="29" y="206"/>
                      <a:pt x="0" y="0"/>
                      <a:pt x="0" y="0"/>
                    </a:cubicBezTo>
                  </a:path>
                </a:pathLst>
              </a:custGeom>
              <a:solidFill>
                <a:srgbClr val="6159E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23" name="îṥḻîdê"/>
              <p:cNvSpPr/>
              <p:nvPr/>
            </p:nvSpPr>
            <p:spPr bwMode="auto">
              <a:xfrm>
                <a:off x="7974013" y="5376863"/>
                <a:ext cx="165100" cy="42863"/>
              </a:xfrm>
              <a:custGeom>
                <a:avLst/>
                <a:gdLst>
                  <a:gd name="T0" fmla="*/ 0 w 116"/>
                  <a:gd name="T1" fmla="*/ 0 h 30"/>
                  <a:gd name="T2" fmla="*/ 0 w 116"/>
                  <a:gd name="T3" fmla="*/ 3 h 30"/>
                  <a:gd name="T4" fmla="*/ 7 w 116"/>
                  <a:gd name="T5" fmla="*/ 23 h 30"/>
                  <a:gd name="T6" fmla="*/ 54 w 116"/>
                  <a:gd name="T7" fmla="*/ 30 h 30"/>
                  <a:gd name="T8" fmla="*/ 116 w 116"/>
                  <a:gd name="T9" fmla="*/ 5 h 30"/>
                  <a:gd name="T10" fmla="*/ 115 w 116"/>
                  <a:gd name="T11" fmla="*/ 1 h 30"/>
                  <a:gd name="T12" fmla="*/ 95 w 116"/>
                  <a:gd name="T13" fmla="*/ 17 h 30"/>
                  <a:gd name="T14" fmla="*/ 54 w 116"/>
                  <a:gd name="T15" fmla="*/ 25 h 30"/>
                  <a:gd name="T16" fmla="*/ 7 w 116"/>
                  <a:gd name="T17" fmla="*/ 18 h 30"/>
                  <a:gd name="T18" fmla="*/ 0 w 116"/>
                  <a:gd name="T19"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0">
                    <a:moveTo>
                      <a:pt x="0" y="0"/>
                    </a:moveTo>
                    <a:cubicBezTo>
                      <a:pt x="0" y="1"/>
                      <a:pt x="0" y="2"/>
                      <a:pt x="0" y="3"/>
                    </a:cubicBezTo>
                    <a:cubicBezTo>
                      <a:pt x="4" y="18"/>
                      <a:pt x="7" y="23"/>
                      <a:pt x="7" y="23"/>
                    </a:cubicBezTo>
                    <a:cubicBezTo>
                      <a:pt x="7" y="23"/>
                      <a:pt x="28" y="30"/>
                      <a:pt x="54" y="30"/>
                    </a:cubicBezTo>
                    <a:cubicBezTo>
                      <a:pt x="75" y="30"/>
                      <a:pt x="99" y="25"/>
                      <a:pt x="116" y="5"/>
                    </a:cubicBezTo>
                    <a:cubicBezTo>
                      <a:pt x="115" y="4"/>
                      <a:pt x="115" y="3"/>
                      <a:pt x="115" y="1"/>
                    </a:cubicBezTo>
                    <a:cubicBezTo>
                      <a:pt x="109" y="8"/>
                      <a:pt x="102" y="13"/>
                      <a:pt x="95" y="17"/>
                    </a:cubicBezTo>
                    <a:cubicBezTo>
                      <a:pt x="82" y="23"/>
                      <a:pt x="67" y="25"/>
                      <a:pt x="54" y="25"/>
                    </a:cubicBezTo>
                    <a:cubicBezTo>
                      <a:pt x="28" y="25"/>
                      <a:pt x="7" y="18"/>
                      <a:pt x="7" y="18"/>
                    </a:cubicBezTo>
                    <a:cubicBezTo>
                      <a:pt x="7" y="18"/>
                      <a:pt x="4" y="13"/>
                      <a:pt x="0" y="0"/>
                    </a:cubicBezTo>
                  </a:path>
                </a:pathLst>
              </a:custGeom>
              <a:solidFill>
                <a:srgbClr val="44446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24" name="îṧlïḍê"/>
              <p:cNvSpPr/>
              <p:nvPr/>
            </p:nvSpPr>
            <p:spPr bwMode="auto">
              <a:xfrm>
                <a:off x="7781926" y="4424363"/>
                <a:ext cx="322263" cy="93663"/>
              </a:xfrm>
              <a:custGeom>
                <a:avLst/>
                <a:gdLst>
                  <a:gd name="T0" fmla="*/ 2 w 227"/>
                  <a:gd name="T1" fmla="*/ 23 h 65"/>
                  <a:gd name="T2" fmla="*/ 1 w 227"/>
                  <a:gd name="T3" fmla="*/ 52 h 65"/>
                  <a:gd name="T4" fmla="*/ 0 w 227"/>
                  <a:gd name="T5" fmla="*/ 65 h 65"/>
                  <a:gd name="T6" fmla="*/ 1 w 227"/>
                  <a:gd name="T7" fmla="*/ 57 h 65"/>
                  <a:gd name="T8" fmla="*/ 2 w 227"/>
                  <a:gd name="T9" fmla="*/ 23 h 65"/>
                  <a:gd name="T10" fmla="*/ 226 w 227"/>
                  <a:gd name="T11" fmla="*/ 0 h 65"/>
                  <a:gd name="T12" fmla="*/ 224 w 227"/>
                  <a:gd name="T13" fmla="*/ 17 h 65"/>
                  <a:gd name="T14" fmla="*/ 227 w 227"/>
                  <a:gd name="T15" fmla="*/ 3 h 65"/>
                  <a:gd name="T16" fmla="*/ 226 w 227"/>
                  <a:gd name="T17" fmla="*/ 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7" h="65">
                    <a:moveTo>
                      <a:pt x="2" y="23"/>
                    </a:moveTo>
                    <a:cubicBezTo>
                      <a:pt x="2" y="33"/>
                      <a:pt x="1" y="43"/>
                      <a:pt x="1" y="52"/>
                    </a:cubicBezTo>
                    <a:cubicBezTo>
                      <a:pt x="0" y="56"/>
                      <a:pt x="0" y="61"/>
                      <a:pt x="0" y="65"/>
                    </a:cubicBezTo>
                    <a:cubicBezTo>
                      <a:pt x="0" y="63"/>
                      <a:pt x="0" y="60"/>
                      <a:pt x="1" y="57"/>
                    </a:cubicBezTo>
                    <a:cubicBezTo>
                      <a:pt x="1" y="47"/>
                      <a:pt x="2" y="35"/>
                      <a:pt x="2" y="23"/>
                    </a:cubicBezTo>
                    <a:moveTo>
                      <a:pt x="226" y="0"/>
                    </a:moveTo>
                    <a:cubicBezTo>
                      <a:pt x="225" y="5"/>
                      <a:pt x="225" y="10"/>
                      <a:pt x="224" y="17"/>
                    </a:cubicBezTo>
                    <a:cubicBezTo>
                      <a:pt x="225" y="11"/>
                      <a:pt x="226" y="7"/>
                      <a:pt x="227" y="3"/>
                    </a:cubicBezTo>
                    <a:cubicBezTo>
                      <a:pt x="227" y="3"/>
                      <a:pt x="227" y="2"/>
                      <a:pt x="226" y="0"/>
                    </a:cubicBezTo>
                  </a:path>
                </a:pathLst>
              </a:custGeom>
              <a:solidFill>
                <a:srgbClr val="6159E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25" name="ïṩ1iḍe"/>
              <p:cNvSpPr/>
              <p:nvPr/>
            </p:nvSpPr>
            <p:spPr bwMode="auto">
              <a:xfrm>
                <a:off x="7853363" y="5024438"/>
                <a:ext cx="7938" cy="53975"/>
              </a:xfrm>
              <a:custGeom>
                <a:avLst/>
                <a:gdLst>
                  <a:gd name="T0" fmla="*/ 6 w 6"/>
                  <a:gd name="T1" fmla="*/ 0 h 38"/>
                  <a:gd name="T2" fmla="*/ 3 w 6"/>
                  <a:gd name="T3" fmla="*/ 21 h 38"/>
                  <a:gd name="T4" fmla="*/ 0 w 6"/>
                  <a:gd name="T5" fmla="*/ 38 h 38"/>
                  <a:gd name="T6" fmla="*/ 2 w 6"/>
                  <a:gd name="T7" fmla="*/ 27 h 38"/>
                  <a:gd name="T8" fmla="*/ 6 w 6"/>
                  <a:gd name="T9" fmla="*/ 0 h 38"/>
                </a:gdLst>
                <a:ahLst/>
                <a:cxnLst>
                  <a:cxn ang="0">
                    <a:pos x="T0" y="T1"/>
                  </a:cxn>
                  <a:cxn ang="0">
                    <a:pos x="T2" y="T3"/>
                  </a:cxn>
                  <a:cxn ang="0">
                    <a:pos x="T4" y="T5"/>
                  </a:cxn>
                  <a:cxn ang="0">
                    <a:pos x="T6" y="T7"/>
                  </a:cxn>
                  <a:cxn ang="0">
                    <a:pos x="T8" y="T9"/>
                  </a:cxn>
                </a:cxnLst>
                <a:rect l="0" t="0" r="r" b="b"/>
                <a:pathLst>
                  <a:path w="6" h="38">
                    <a:moveTo>
                      <a:pt x="6" y="0"/>
                    </a:moveTo>
                    <a:cubicBezTo>
                      <a:pt x="6" y="9"/>
                      <a:pt x="5" y="16"/>
                      <a:pt x="3" y="21"/>
                    </a:cubicBezTo>
                    <a:cubicBezTo>
                      <a:pt x="1" y="26"/>
                      <a:pt x="0" y="31"/>
                      <a:pt x="0" y="38"/>
                    </a:cubicBezTo>
                    <a:cubicBezTo>
                      <a:pt x="1" y="34"/>
                      <a:pt x="1" y="30"/>
                      <a:pt x="2" y="27"/>
                    </a:cubicBezTo>
                    <a:cubicBezTo>
                      <a:pt x="5" y="20"/>
                      <a:pt x="6" y="11"/>
                      <a:pt x="6" y="0"/>
                    </a:cubicBezTo>
                  </a:path>
                </a:pathLst>
              </a:custGeom>
              <a:solidFill>
                <a:srgbClr val="E5E5E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26" name="íSḷïḋé"/>
              <p:cNvSpPr/>
              <p:nvPr/>
            </p:nvSpPr>
            <p:spPr bwMode="auto">
              <a:xfrm>
                <a:off x="7378701" y="3409950"/>
                <a:ext cx="804863" cy="2032000"/>
              </a:xfrm>
              <a:custGeom>
                <a:avLst/>
                <a:gdLst>
                  <a:gd name="T0" fmla="*/ 557 w 565"/>
                  <a:gd name="T1" fmla="*/ 1161 h 1430"/>
                  <a:gd name="T2" fmla="*/ 540 w 565"/>
                  <a:gd name="T3" fmla="*/ 1377 h 1430"/>
                  <a:gd name="T4" fmla="*/ 425 w 565"/>
                  <a:gd name="T5" fmla="*/ 1402 h 1430"/>
                  <a:gd name="T6" fmla="*/ 403 w 565"/>
                  <a:gd name="T7" fmla="*/ 1325 h 1430"/>
                  <a:gd name="T8" fmla="*/ 383 w 565"/>
                  <a:gd name="T9" fmla="*/ 1051 h 1430"/>
                  <a:gd name="T10" fmla="*/ 353 w 565"/>
                  <a:gd name="T11" fmla="*/ 872 h 1430"/>
                  <a:gd name="T12" fmla="*/ 320 w 565"/>
                  <a:gd name="T13" fmla="*/ 721 h 1430"/>
                  <a:gd name="T14" fmla="*/ 279 w 565"/>
                  <a:gd name="T15" fmla="*/ 483 h 1430"/>
                  <a:gd name="T16" fmla="*/ 284 w 565"/>
                  <a:gd name="T17" fmla="*/ 766 h 1430"/>
                  <a:gd name="T18" fmla="*/ 323 w 565"/>
                  <a:gd name="T19" fmla="*/ 996 h 1430"/>
                  <a:gd name="T20" fmla="*/ 335 w 565"/>
                  <a:gd name="T21" fmla="*/ 1157 h 1430"/>
                  <a:gd name="T22" fmla="*/ 369 w 565"/>
                  <a:gd name="T23" fmla="*/ 1354 h 1430"/>
                  <a:gd name="T24" fmla="*/ 230 w 565"/>
                  <a:gd name="T25" fmla="*/ 1381 h 1430"/>
                  <a:gd name="T26" fmla="*/ 155 w 565"/>
                  <a:gd name="T27" fmla="*/ 1107 h 1430"/>
                  <a:gd name="T28" fmla="*/ 122 w 565"/>
                  <a:gd name="T29" fmla="*/ 923 h 1430"/>
                  <a:gd name="T30" fmla="*/ 111 w 565"/>
                  <a:gd name="T31" fmla="*/ 780 h 1430"/>
                  <a:gd name="T32" fmla="*/ 92 w 565"/>
                  <a:gd name="T33" fmla="*/ 696 h 1430"/>
                  <a:gd name="T34" fmla="*/ 68 w 565"/>
                  <a:gd name="T35" fmla="*/ 585 h 1430"/>
                  <a:gd name="T36" fmla="*/ 34 w 565"/>
                  <a:gd name="T37" fmla="*/ 366 h 1430"/>
                  <a:gd name="T38" fmla="*/ 13 w 565"/>
                  <a:gd name="T39" fmla="*/ 233 h 1430"/>
                  <a:gd name="T40" fmla="*/ 29 w 565"/>
                  <a:gd name="T41" fmla="*/ 48 h 1430"/>
                  <a:gd name="T42" fmla="*/ 38 w 565"/>
                  <a:gd name="T43" fmla="*/ 19 h 1430"/>
                  <a:gd name="T44" fmla="*/ 152 w 565"/>
                  <a:gd name="T45" fmla="*/ 45 h 1430"/>
                  <a:gd name="T46" fmla="*/ 210 w 565"/>
                  <a:gd name="T47" fmla="*/ 50 h 1430"/>
                  <a:gd name="T48" fmla="*/ 469 w 565"/>
                  <a:gd name="T49" fmla="*/ 3 h 1430"/>
                  <a:gd name="T50" fmla="*/ 477 w 565"/>
                  <a:gd name="T51" fmla="*/ 0 h 1430"/>
                  <a:gd name="T52" fmla="*/ 479 w 565"/>
                  <a:gd name="T53" fmla="*/ 15 h 1430"/>
                  <a:gd name="T54" fmla="*/ 483 w 565"/>
                  <a:gd name="T55" fmla="*/ 52 h 1430"/>
                  <a:gd name="T56" fmla="*/ 491 w 565"/>
                  <a:gd name="T57" fmla="*/ 116 h 1430"/>
                  <a:gd name="T58" fmla="*/ 500 w 565"/>
                  <a:gd name="T59" fmla="*/ 508 h 1430"/>
                  <a:gd name="T60" fmla="*/ 510 w 565"/>
                  <a:gd name="T61" fmla="*/ 712 h 1430"/>
                  <a:gd name="T62" fmla="*/ 537 w 565"/>
                  <a:gd name="T63" fmla="*/ 901 h 1430"/>
                  <a:gd name="T64" fmla="*/ 557 w 565"/>
                  <a:gd name="T65" fmla="*/ 1161 h 1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5" h="1430">
                    <a:moveTo>
                      <a:pt x="557" y="1161"/>
                    </a:moveTo>
                    <a:cubicBezTo>
                      <a:pt x="550" y="1218"/>
                      <a:pt x="540" y="1377"/>
                      <a:pt x="540" y="1377"/>
                    </a:cubicBezTo>
                    <a:cubicBezTo>
                      <a:pt x="504" y="1430"/>
                      <a:pt x="425" y="1402"/>
                      <a:pt x="425" y="1402"/>
                    </a:cubicBezTo>
                    <a:cubicBezTo>
                      <a:pt x="425" y="1402"/>
                      <a:pt x="416" y="1386"/>
                      <a:pt x="403" y="1325"/>
                    </a:cubicBezTo>
                    <a:cubicBezTo>
                      <a:pt x="391" y="1264"/>
                      <a:pt x="383" y="1051"/>
                      <a:pt x="383" y="1051"/>
                    </a:cubicBezTo>
                    <a:cubicBezTo>
                      <a:pt x="353" y="872"/>
                      <a:pt x="353" y="872"/>
                      <a:pt x="353" y="872"/>
                    </a:cubicBezTo>
                    <a:cubicBezTo>
                      <a:pt x="326" y="803"/>
                      <a:pt x="320" y="721"/>
                      <a:pt x="320" y="721"/>
                    </a:cubicBezTo>
                    <a:cubicBezTo>
                      <a:pt x="308" y="689"/>
                      <a:pt x="279" y="483"/>
                      <a:pt x="279" y="483"/>
                    </a:cubicBezTo>
                    <a:cubicBezTo>
                      <a:pt x="279" y="483"/>
                      <a:pt x="291" y="668"/>
                      <a:pt x="284" y="766"/>
                    </a:cubicBezTo>
                    <a:cubicBezTo>
                      <a:pt x="276" y="864"/>
                      <a:pt x="323" y="996"/>
                      <a:pt x="323" y="996"/>
                    </a:cubicBezTo>
                    <a:cubicBezTo>
                      <a:pt x="323" y="996"/>
                      <a:pt x="349" y="1119"/>
                      <a:pt x="335" y="1157"/>
                    </a:cubicBezTo>
                    <a:cubicBezTo>
                      <a:pt x="322" y="1196"/>
                      <a:pt x="369" y="1354"/>
                      <a:pt x="369" y="1354"/>
                    </a:cubicBezTo>
                    <a:cubicBezTo>
                      <a:pt x="365" y="1400"/>
                      <a:pt x="230" y="1381"/>
                      <a:pt x="230" y="1381"/>
                    </a:cubicBezTo>
                    <a:cubicBezTo>
                      <a:pt x="230" y="1381"/>
                      <a:pt x="166" y="1210"/>
                      <a:pt x="155" y="1107"/>
                    </a:cubicBezTo>
                    <a:cubicBezTo>
                      <a:pt x="148" y="1045"/>
                      <a:pt x="137" y="984"/>
                      <a:pt x="122" y="923"/>
                    </a:cubicBezTo>
                    <a:cubicBezTo>
                      <a:pt x="111" y="780"/>
                      <a:pt x="111" y="780"/>
                      <a:pt x="111" y="780"/>
                    </a:cubicBezTo>
                    <a:cubicBezTo>
                      <a:pt x="92" y="696"/>
                      <a:pt x="92" y="696"/>
                      <a:pt x="92" y="696"/>
                    </a:cubicBezTo>
                    <a:cubicBezTo>
                      <a:pt x="68" y="585"/>
                      <a:pt x="68" y="585"/>
                      <a:pt x="68" y="585"/>
                    </a:cubicBezTo>
                    <a:cubicBezTo>
                      <a:pt x="42" y="503"/>
                      <a:pt x="34" y="366"/>
                      <a:pt x="34" y="366"/>
                    </a:cubicBezTo>
                    <a:cubicBezTo>
                      <a:pt x="13" y="233"/>
                      <a:pt x="13" y="233"/>
                      <a:pt x="13" y="233"/>
                    </a:cubicBezTo>
                    <a:cubicBezTo>
                      <a:pt x="0" y="166"/>
                      <a:pt x="17" y="89"/>
                      <a:pt x="29" y="48"/>
                    </a:cubicBezTo>
                    <a:cubicBezTo>
                      <a:pt x="34" y="30"/>
                      <a:pt x="38" y="19"/>
                      <a:pt x="38" y="19"/>
                    </a:cubicBezTo>
                    <a:cubicBezTo>
                      <a:pt x="50" y="28"/>
                      <a:pt x="117" y="38"/>
                      <a:pt x="152" y="45"/>
                    </a:cubicBezTo>
                    <a:cubicBezTo>
                      <a:pt x="171" y="50"/>
                      <a:pt x="190" y="51"/>
                      <a:pt x="210" y="50"/>
                    </a:cubicBezTo>
                    <a:cubicBezTo>
                      <a:pt x="297" y="43"/>
                      <a:pt x="384" y="27"/>
                      <a:pt x="469" y="3"/>
                    </a:cubicBezTo>
                    <a:cubicBezTo>
                      <a:pt x="477" y="0"/>
                      <a:pt x="477" y="0"/>
                      <a:pt x="477" y="0"/>
                    </a:cubicBezTo>
                    <a:cubicBezTo>
                      <a:pt x="479" y="15"/>
                      <a:pt x="479" y="15"/>
                      <a:pt x="479" y="15"/>
                    </a:cubicBezTo>
                    <a:cubicBezTo>
                      <a:pt x="483" y="52"/>
                      <a:pt x="483" y="52"/>
                      <a:pt x="483" y="52"/>
                    </a:cubicBezTo>
                    <a:cubicBezTo>
                      <a:pt x="491" y="116"/>
                      <a:pt x="491" y="116"/>
                      <a:pt x="491" y="116"/>
                    </a:cubicBezTo>
                    <a:cubicBezTo>
                      <a:pt x="491" y="116"/>
                      <a:pt x="514" y="462"/>
                      <a:pt x="500" y="508"/>
                    </a:cubicBezTo>
                    <a:cubicBezTo>
                      <a:pt x="487" y="555"/>
                      <a:pt x="510" y="712"/>
                      <a:pt x="510" y="712"/>
                    </a:cubicBezTo>
                    <a:cubicBezTo>
                      <a:pt x="497" y="750"/>
                      <a:pt x="537" y="901"/>
                      <a:pt x="537" y="901"/>
                    </a:cubicBezTo>
                    <a:cubicBezTo>
                      <a:pt x="537" y="901"/>
                      <a:pt x="565" y="1104"/>
                      <a:pt x="557" y="1161"/>
                    </a:cubicBezTo>
                  </a:path>
                </a:pathLst>
              </a:custGeom>
              <a:solidFill>
                <a:srgbClr val="47446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27" name="iśľiḋê"/>
              <p:cNvSpPr/>
              <p:nvPr/>
            </p:nvSpPr>
            <p:spPr bwMode="auto">
              <a:xfrm>
                <a:off x="7810501" y="2030413"/>
                <a:ext cx="23813" cy="160338"/>
              </a:xfrm>
              <a:custGeom>
                <a:avLst/>
                <a:gdLst>
                  <a:gd name="T0" fmla="*/ 12 w 17"/>
                  <a:gd name="T1" fmla="*/ 0 h 113"/>
                  <a:gd name="T2" fmla="*/ 17 w 17"/>
                  <a:gd name="T3" fmla="*/ 41 h 113"/>
                  <a:gd name="T4" fmla="*/ 17 w 17"/>
                  <a:gd name="T5" fmla="*/ 41 h 113"/>
                  <a:gd name="T6" fmla="*/ 0 w 17"/>
                  <a:gd name="T7" fmla="*/ 113 h 113"/>
                  <a:gd name="T8" fmla="*/ 1 w 17"/>
                  <a:gd name="T9" fmla="*/ 113 h 113"/>
                  <a:gd name="T10" fmla="*/ 17 w 17"/>
                  <a:gd name="T11" fmla="*/ 41 h 113"/>
                  <a:gd name="T12" fmla="*/ 17 w 17"/>
                  <a:gd name="T13" fmla="*/ 41 h 113"/>
                  <a:gd name="T14" fmla="*/ 12 w 17"/>
                  <a:gd name="T15" fmla="*/ 0 h 1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113">
                    <a:moveTo>
                      <a:pt x="12" y="0"/>
                    </a:moveTo>
                    <a:cubicBezTo>
                      <a:pt x="15" y="13"/>
                      <a:pt x="17" y="26"/>
                      <a:pt x="17" y="41"/>
                    </a:cubicBezTo>
                    <a:cubicBezTo>
                      <a:pt x="17" y="41"/>
                      <a:pt x="17" y="41"/>
                      <a:pt x="17" y="41"/>
                    </a:cubicBezTo>
                    <a:cubicBezTo>
                      <a:pt x="17" y="67"/>
                      <a:pt x="11" y="91"/>
                      <a:pt x="0" y="113"/>
                    </a:cubicBezTo>
                    <a:cubicBezTo>
                      <a:pt x="0" y="113"/>
                      <a:pt x="0" y="113"/>
                      <a:pt x="1" y="113"/>
                    </a:cubicBezTo>
                    <a:cubicBezTo>
                      <a:pt x="11" y="91"/>
                      <a:pt x="17" y="66"/>
                      <a:pt x="17" y="41"/>
                    </a:cubicBezTo>
                    <a:cubicBezTo>
                      <a:pt x="17" y="41"/>
                      <a:pt x="17" y="41"/>
                      <a:pt x="17" y="41"/>
                    </a:cubicBezTo>
                    <a:cubicBezTo>
                      <a:pt x="17" y="27"/>
                      <a:pt x="15" y="13"/>
                      <a:pt x="12" y="0"/>
                    </a:cubicBezTo>
                  </a:path>
                </a:pathLst>
              </a:custGeom>
              <a:solidFill>
                <a:srgbClr val="6159E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28" name="isľíḍe"/>
              <p:cNvSpPr/>
              <p:nvPr/>
            </p:nvSpPr>
            <p:spPr bwMode="auto">
              <a:xfrm>
                <a:off x="7802563" y="2190750"/>
                <a:ext cx="9525" cy="14288"/>
              </a:xfrm>
              <a:custGeom>
                <a:avLst/>
                <a:gdLst>
                  <a:gd name="T0" fmla="*/ 5 w 6"/>
                  <a:gd name="T1" fmla="*/ 0 h 10"/>
                  <a:gd name="T2" fmla="*/ 0 w 6"/>
                  <a:gd name="T3" fmla="*/ 10 h 10"/>
                  <a:gd name="T4" fmla="*/ 0 w 6"/>
                  <a:gd name="T5" fmla="*/ 10 h 10"/>
                  <a:gd name="T6" fmla="*/ 6 w 6"/>
                  <a:gd name="T7" fmla="*/ 0 h 10"/>
                  <a:gd name="T8" fmla="*/ 5 w 6"/>
                  <a:gd name="T9" fmla="*/ 0 h 10"/>
                </a:gdLst>
                <a:ahLst/>
                <a:cxnLst>
                  <a:cxn ang="0">
                    <a:pos x="T0" y="T1"/>
                  </a:cxn>
                  <a:cxn ang="0">
                    <a:pos x="T2" y="T3"/>
                  </a:cxn>
                  <a:cxn ang="0">
                    <a:pos x="T4" y="T5"/>
                  </a:cxn>
                  <a:cxn ang="0">
                    <a:pos x="T6" y="T7"/>
                  </a:cxn>
                  <a:cxn ang="0">
                    <a:pos x="T8" y="T9"/>
                  </a:cxn>
                </a:cxnLst>
                <a:rect l="0" t="0" r="r" b="b"/>
                <a:pathLst>
                  <a:path w="6" h="10">
                    <a:moveTo>
                      <a:pt x="5" y="0"/>
                    </a:moveTo>
                    <a:cubicBezTo>
                      <a:pt x="4" y="4"/>
                      <a:pt x="2" y="7"/>
                      <a:pt x="0" y="10"/>
                    </a:cubicBezTo>
                    <a:cubicBezTo>
                      <a:pt x="0" y="10"/>
                      <a:pt x="0" y="10"/>
                      <a:pt x="0" y="10"/>
                    </a:cubicBezTo>
                    <a:cubicBezTo>
                      <a:pt x="2" y="7"/>
                      <a:pt x="4" y="4"/>
                      <a:pt x="6" y="0"/>
                    </a:cubicBezTo>
                    <a:cubicBezTo>
                      <a:pt x="5" y="0"/>
                      <a:pt x="5" y="0"/>
                      <a:pt x="5" y="0"/>
                    </a:cubicBezTo>
                  </a:path>
                </a:pathLst>
              </a:custGeom>
              <a:solidFill>
                <a:srgbClr val="E5A6A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29" name="îšliḓé"/>
              <p:cNvSpPr/>
              <p:nvPr/>
            </p:nvSpPr>
            <p:spPr bwMode="auto">
              <a:xfrm>
                <a:off x="7388226" y="1855788"/>
                <a:ext cx="446088" cy="350838"/>
              </a:xfrm>
              <a:custGeom>
                <a:avLst/>
                <a:gdLst>
                  <a:gd name="T0" fmla="*/ 150 w 314"/>
                  <a:gd name="T1" fmla="*/ 0 h 248"/>
                  <a:gd name="T2" fmla="*/ 0 w 314"/>
                  <a:gd name="T3" fmla="*/ 98 h 248"/>
                  <a:gd name="T4" fmla="*/ 4 w 314"/>
                  <a:gd name="T5" fmla="*/ 98 h 248"/>
                  <a:gd name="T6" fmla="*/ 5 w 314"/>
                  <a:gd name="T7" fmla="*/ 98 h 248"/>
                  <a:gd name="T8" fmla="*/ 15 w 314"/>
                  <a:gd name="T9" fmla="*/ 98 h 248"/>
                  <a:gd name="T10" fmla="*/ 24 w 314"/>
                  <a:gd name="T11" fmla="*/ 100 h 248"/>
                  <a:gd name="T12" fmla="*/ 32 w 314"/>
                  <a:gd name="T13" fmla="*/ 117 h 248"/>
                  <a:gd name="T14" fmla="*/ 46 w 314"/>
                  <a:gd name="T15" fmla="*/ 152 h 248"/>
                  <a:gd name="T16" fmla="*/ 54 w 314"/>
                  <a:gd name="T17" fmla="*/ 155 h 248"/>
                  <a:gd name="T18" fmla="*/ 65 w 314"/>
                  <a:gd name="T19" fmla="*/ 185 h 248"/>
                  <a:gd name="T20" fmla="*/ 81 w 314"/>
                  <a:gd name="T21" fmla="*/ 194 h 248"/>
                  <a:gd name="T22" fmla="*/ 87 w 314"/>
                  <a:gd name="T23" fmla="*/ 193 h 248"/>
                  <a:gd name="T24" fmla="*/ 106 w 314"/>
                  <a:gd name="T25" fmla="*/ 176 h 248"/>
                  <a:gd name="T26" fmla="*/ 123 w 314"/>
                  <a:gd name="T27" fmla="*/ 151 h 248"/>
                  <a:gd name="T28" fmla="*/ 134 w 314"/>
                  <a:gd name="T29" fmla="*/ 149 h 248"/>
                  <a:gd name="T30" fmla="*/ 145 w 314"/>
                  <a:gd name="T31" fmla="*/ 151 h 248"/>
                  <a:gd name="T32" fmla="*/ 164 w 314"/>
                  <a:gd name="T33" fmla="*/ 165 h 248"/>
                  <a:gd name="T34" fmla="*/ 187 w 314"/>
                  <a:gd name="T35" fmla="*/ 188 h 248"/>
                  <a:gd name="T36" fmla="*/ 220 w 314"/>
                  <a:gd name="T37" fmla="*/ 229 h 248"/>
                  <a:gd name="T38" fmla="*/ 274 w 314"/>
                  <a:gd name="T39" fmla="*/ 248 h 248"/>
                  <a:gd name="T40" fmla="*/ 292 w 314"/>
                  <a:gd name="T41" fmla="*/ 246 h 248"/>
                  <a:gd name="T42" fmla="*/ 297 w 314"/>
                  <a:gd name="T43" fmla="*/ 236 h 248"/>
                  <a:gd name="T44" fmla="*/ 314 w 314"/>
                  <a:gd name="T45" fmla="*/ 164 h 248"/>
                  <a:gd name="T46" fmla="*/ 314 w 314"/>
                  <a:gd name="T47" fmla="*/ 164 h 248"/>
                  <a:gd name="T48" fmla="*/ 309 w 314"/>
                  <a:gd name="T49" fmla="*/ 123 h 248"/>
                  <a:gd name="T50" fmla="*/ 216 w 314"/>
                  <a:gd name="T51" fmla="*/ 14 h 248"/>
                  <a:gd name="T52" fmla="*/ 150 w 314"/>
                  <a:gd name="T53" fmla="*/ 0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14" h="248">
                    <a:moveTo>
                      <a:pt x="150" y="0"/>
                    </a:moveTo>
                    <a:cubicBezTo>
                      <a:pt x="87" y="0"/>
                      <a:pt x="27" y="36"/>
                      <a:pt x="0" y="98"/>
                    </a:cubicBezTo>
                    <a:cubicBezTo>
                      <a:pt x="1" y="98"/>
                      <a:pt x="3" y="98"/>
                      <a:pt x="4" y="98"/>
                    </a:cubicBezTo>
                    <a:cubicBezTo>
                      <a:pt x="5" y="98"/>
                      <a:pt x="5" y="98"/>
                      <a:pt x="5" y="98"/>
                    </a:cubicBezTo>
                    <a:cubicBezTo>
                      <a:pt x="9" y="98"/>
                      <a:pt x="12" y="98"/>
                      <a:pt x="15" y="98"/>
                    </a:cubicBezTo>
                    <a:cubicBezTo>
                      <a:pt x="19" y="98"/>
                      <a:pt x="22" y="98"/>
                      <a:pt x="24" y="100"/>
                    </a:cubicBezTo>
                    <a:cubicBezTo>
                      <a:pt x="30" y="103"/>
                      <a:pt x="31" y="111"/>
                      <a:pt x="32" y="117"/>
                    </a:cubicBezTo>
                    <a:cubicBezTo>
                      <a:pt x="33" y="130"/>
                      <a:pt x="34" y="146"/>
                      <a:pt x="46" y="152"/>
                    </a:cubicBezTo>
                    <a:cubicBezTo>
                      <a:pt x="49" y="153"/>
                      <a:pt x="51" y="154"/>
                      <a:pt x="54" y="155"/>
                    </a:cubicBezTo>
                    <a:cubicBezTo>
                      <a:pt x="63" y="161"/>
                      <a:pt x="59" y="176"/>
                      <a:pt x="65" y="185"/>
                    </a:cubicBezTo>
                    <a:cubicBezTo>
                      <a:pt x="68" y="191"/>
                      <a:pt x="75" y="194"/>
                      <a:pt x="81" y="194"/>
                    </a:cubicBezTo>
                    <a:cubicBezTo>
                      <a:pt x="83" y="194"/>
                      <a:pt x="85" y="194"/>
                      <a:pt x="87" y="193"/>
                    </a:cubicBezTo>
                    <a:cubicBezTo>
                      <a:pt x="95" y="190"/>
                      <a:pt x="102" y="184"/>
                      <a:pt x="106" y="176"/>
                    </a:cubicBezTo>
                    <a:cubicBezTo>
                      <a:pt x="111" y="168"/>
                      <a:pt x="114" y="156"/>
                      <a:pt x="123" y="151"/>
                    </a:cubicBezTo>
                    <a:cubicBezTo>
                      <a:pt x="127" y="150"/>
                      <a:pt x="130" y="149"/>
                      <a:pt x="134" y="149"/>
                    </a:cubicBezTo>
                    <a:cubicBezTo>
                      <a:pt x="138" y="149"/>
                      <a:pt x="142" y="150"/>
                      <a:pt x="145" y="151"/>
                    </a:cubicBezTo>
                    <a:cubicBezTo>
                      <a:pt x="152" y="155"/>
                      <a:pt x="158" y="160"/>
                      <a:pt x="164" y="165"/>
                    </a:cubicBezTo>
                    <a:cubicBezTo>
                      <a:pt x="172" y="172"/>
                      <a:pt x="180" y="180"/>
                      <a:pt x="187" y="188"/>
                    </a:cubicBezTo>
                    <a:cubicBezTo>
                      <a:pt x="199" y="202"/>
                      <a:pt x="207" y="217"/>
                      <a:pt x="220" y="229"/>
                    </a:cubicBezTo>
                    <a:cubicBezTo>
                      <a:pt x="235" y="242"/>
                      <a:pt x="255" y="248"/>
                      <a:pt x="274" y="248"/>
                    </a:cubicBezTo>
                    <a:cubicBezTo>
                      <a:pt x="280" y="248"/>
                      <a:pt x="286" y="247"/>
                      <a:pt x="292" y="246"/>
                    </a:cubicBezTo>
                    <a:cubicBezTo>
                      <a:pt x="294" y="243"/>
                      <a:pt x="296" y="240"/>
                      <a:pt x="297" y="236"/>
                    </a:cubicBezTo>
                    <a:cubicBezTo>
                      <a:pt x="308" y="214"/>
                      <a:pt x="314" y="190"/>
                      <a:pt x="314" y="164"/>
                    </a:cubicBezTo>
                    <a:cubicBezTo>
                      <a:pt x="314" y="164"/>
                      <a:pt x="314" y="164"/>
                      <a:pt x="314" y="164"/>
                    </a:cubicBezTo>
                    <a:cubicBezTo>
                      <a:pt x="314" y="149"/>
                      <a:pt x="312" y="136"/>
                      <a:pt x="309" y="123"/>
                    </a:cubicBezTo>
                    <a:cubicBezTo>
                      <a:pt x="296" y="75"/>
                      <a:pt x="263" y="35"/>
                      <a:pt x="216" y="14"/>
                    </a:cubicBezTo>
                    <a:cubicBezTo>
                      <a:pt x="195" y="5"/>
                      <a:pt x="172" y="0"/>
                      <a:pt x="150" y="0"/>
                    </a:cubicBezTo>
                  </a:path>
                </a:pathLst>
              </a:custGeom>
              <a:solidFill>
                <a:srgbClr val="E5A6A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30" name="ïšlïďè"/>
              <p:cNvSpPr/>
              <p:nvPr/>
            </p:nvSpPr>
            <p:spPr bwMode="auto">
              <a:xfrm>
                <a:off x="7340601" y="1747838"/>
                <a:ext cx="527050" cy="458788"/>
              </a:xfrm>
              <a:custGeom>
                <a:avLst/>
                <a:gdLst>
                  <a:gd name="T0" fmla="*/ 22 w 370"/>
                  <a:gd name="T1" fmla="*/ 27 h 324"/>
                  <a:gd name="T2" fmla="*/ 0 w 370"/>
                  <a:gd name="T3" fmla="*/ 66 h 324"/>
                  <a:gd name="T4" fmla="*/ 1 w 370"/>
                  <a:gd name="T5" fmla="*/ 74 h 324"/>
                  <a:gd name="T6" fmla="*/ 5 w 370"/>
                  <a:gd name="T7" fmla="*/ 82 h 324"/>
                  <a:gd name="T8" fmla="*/ 2 w 370"/>
                  <a:gd name="T9" fmla="*/ 137 h 324"/>
                  <a:gd name="T10" fmla="*/ 38 w 370"/>
                  <a:gd name="T11" fmla="*/ 169 h 324"/>
                  <a:gd name="T12" fmla="*/ 57 w 370"/>
                  <a:gd name="T13" fmla="*/ 171 h 324"/>
                  <a:gd name="T14" fmla="*/ 65 w 370"/>
                  <a:gd name="T15" fmla="*/ 188 h 324"/>
                  <a:gd name="T16" fmla="*/ 79 w 370"/>
                  <a:gd name="T17" fmla="*/ 223 h 324"/>
                  <a:gd name="T18" fmla="*/ 87 w 370"/>
                  <a:gd name="T19" fmla="*/ 226 h 324"/>
                  <a:gd name="T20" fmla="*/ 97 w 370"/>
                  <a:gd name="T21" fmla="*/ 256 h 324"/>
                  <a:gd name="T22" fmla="*/ 120 w 370"/>
                  <a:gd name="T23" fmla="*/ 264 h 324"/>
                  <a:gd name="T24" fmla="*/ 139 w 370"/>
                  <a:gd name="T25" fmla="*/ 247 h 324"/>
                  <a:gd name="T26" fmla="*/ 156 w 370"/>
                  <a:gd name="T27" fmla="*/ 222 h 324"/>
                  <a:gd name="T28" fmla="*/ 178 w 370"/>
                  <a:gd name="T29" fmla="*/ 222 h 324"/>
                  <a:gd name="T30" fmla="*/ 197 w 370"/>
                  <a:gd name="T31" fmla="*/ 236 h 324"/>
                  <a:gd name="T32" fmla="*/ 220 w 370"/>
                  <a:gd name="T33" fmla="*/ 259 h 324"/>
                  <a:gd name="T34" fmla="*/ 253 w 370"/>
                  <a:gd name="T35" fmla="*/ 300 h 324"/>
                  <a:gd name="T36" fmla="*/ 346 w 370"/>
                  <a:gd name="T37" fmla="*/ 311 h 324"/>
                  <a:gd name="T38" fmla="*/ 358 w 370"/>
                  <a:gd name="T39" fmla="*/ 304 h 324"/>
                  <a:gd name="T40" fmla="*/ 363 w 370"/>
                  <a:gd name="T41" fmla="*/ 291 h 324"/>
                  <a:gd name="T42" fmla="*/ 366 w 370"/>
                  <a:gd name="T43" fmla="*/ 245 h 324"/>
                  <a:gd name="T44" fmla="*/ 363 w 370"/>
                  <a:gd name="T45" fmla="*/ 209 h 324"/>
                  <a:gd name="T46" fmla="*/ 369 w 370"/>
                  <a:gd name="T47" fmla="*/ 171 h 324"/>
                  <a:gd name="T48" fmla="*/ 345 w 370"/>
                  <a:gd name="T49" fmla="*/ 108 h 324"/>
                  <a:gd name="T50" fmla="*/ 320 w 370"/>
                  <a:gd name="T51" fmla="*/ 76 h 324"/>
                  <a:gd name="T52" fmla="*/ 303 w 370"/>
                  <a:gd name="T53" fmla="*/ 45 h 324"/>
                  <a:gd name="T54" fmla="*/ 233 w 370"/>
                  <a:gd name="T55" fmla="*/ 5 h 324"/>
                  <a:gd name="T56" fmla="*/ 151 w 370"/>
                  <a:gd name="T57" fmla="*/ 7 h 324"/>
                  <a:gd name="T58" fmla="*/ 79 w 370"/>
                  <a:gd name="T59" fmla="*/ 18 h 324"/>
                  <a:gd name="T60" fmla="*/ 22 w 370"/>
                  <a:gd name="T61" fmla="*/ 27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70" h="324">
                    <a:moveTo>
                      <a:pt x="22" y="27"/>
                    </a:moveTo>
                    <a:cubicBezTo>
                      <a:pt x="10" y="36"/>
                      <a:pt x="2" y="51"/>
                      <a:pt x="0" y="66"/>
                    </a:cubicBezTo>
                    <a:cubicBezTo>
                      <a:pt x="0" y="69"/>
                      <a:pt x="0" y="72"/>
                      <a:pt x="1" y="74"/>
                    </a:cubicBezTo>
                    <a:cubicBezTo>
                      <a:pt x="2" y="77"/>
                      <a:pt x="3" y="79"/>
                      <a:pt x="5" y="82"/>
                    </a:cubicBezTo>
                    <a:cubicBezTo>
                      <a:pt x="13" y="99"/>
                      <a:pt x="1" y="118"/>
                      <a:pt x="2" y="137"/>
                    </a:cubicBezTo>
                    <a:cubicBezTo>
                      <a:pt x="4" y="155"/>
                      <a:pt x="20" y="169"/>
                      <a:pt x="38" y="169"/>
                    </a:cubicBezTo>
                    <a:cubicBezTo>
                      <a:pt x="45" y="169"/>
                      <a:pt x="52" y="167"/>
                      <a:pt x="57" y="171"/>
                    </a:cubicBezTo>
                    <a:cubicBezTo>
                      <a:pt x="63" y="174"/>
                      <a:pt x="64" y="181"/>
                      <a:pt x="65" y="188"/>
                    </a:cubicBezTo>
                    <a:cubicBezTo>
                      <a:pt x="66" y="201"/>
                      <a:pt x="67" y="217"/>
                      <a:pt x="79" y="223"/>
                    </a:cubicBezTo>
                    <a:cubicBezTo>
                      <a:pt x="82" y="223"/>
                      <a:pt x="84" y="225"/>
                      <a:pt x="87" y="226"/>
                    </a:cubicBezTo>
                    <a:cubicBezTo>
                      <a:pt x="96" y="232"/>
                      <a:pt x="92" y="247"/>
                      <a:pt x="97" y="256"/>
                    </a:cubicBezTo>
                    <a:cubicBezTo>
                      <a:pt x="102" y="263"/>
                      <a:pt x="112" y="266"/>
                      <a:pt x="120" y="264"/>
                    </a:cubicBezTo>
                    <a:cubicBezTo>
                      <a:pt x="128" y="261"/>
                      <a:pt x="135" y="255"/>
                      <a:pt x="139" y="247"/>
                    </a:cubicBezTo>
                    <a:cubicBezTo>
                      <a:pt x="144" y="238"/>
                      <a:pt x="147" y="227"/>
                      <a:pt x="156" y="222"/>
                    </a:cubicBezTo>
                    <a:cubicBezTo>
                      <a:pt x="163" y="219"/>
                      <a:pt x="171" y="219"/>
                      <a:pt x="178" y="222"/>
                    </a:cubicBezTo>
                    <a:cubicBezTo>
                      <a:pt x="185" y="226"/>
                      <a:pt x="191" y="230"/>
                      <a:pt x="197" y="236"/>
                    </a:cubicBezTo>
                    <a:cubicBezTo>
                      <a:pt x="205" y="243"/>
                      <a:pt x="213" y="251"/>
                      <a:pt x="220" y="259"/>
                    </a:cubicBezTo>
                    <a:cubicBezTo>
                      <a:pt x="232" y="272"/>
                      <a:pt x="240" y="288"/>
                      <a:pt x="253" y="300"/>
                    </a:cubicBezTo>
                    <a:cubicBezTo>
                      <a:pt x="278" y="321"/>
                      <a:pt x="316" y="324"/>
                      <a:pt x="346" y="311"/>
                    </a:cubicBezTo>
                    <a:cubicBezTo>
                      <a:pt x="351" y="310"/>
                      <a:pt x="355" y="307"/>
                      <a:pt x="358" y="304"/>
                    </a:cubicBezTo>
                    <a:cubicBezTo>
                      <a:pt x="361" y="300"/>
                      <a:pt x="362" y="295"/>
                      <a:pt x="363" y="291"/>
                    </a:cubicBezTo>
                    <a:cubicBezTo>
                      <a:pt x="366" y="276"/>
                      <a:pt x="367" y="260"/>
                      <a:pt x="366" y="245"/>
                    </a:cubicBezTo>
                    <a:cubicBezTo>
                      <a:pt x="365" y="233"/>
                      <a:pt x="362" y="221"/>
                      <a:pt x="363" y="209"/>
                    </a:cubicBezTo>
                    <a:cubicBezTo>
                      <a:pt x="364" y="196"/>
                      <a:pt x="368" y="184"/>
                      <a:pt x="369" y="171"/>
                    </a:cubicBezTo>
                    <a:cubicBezTo>
                      <a:pt x="370" y="148"/>
                      <a:pt x="359" y="126"/>
                      <a:pt x="345" y="108"/>
                    </a:cubicBezTo>
                    <a:cubicBezTo>
                      <a:pt x="337" y="97"/>
                      <a:pt x="327" y="87"/>
                      <a:pt x="320" y="76"/>
                    </a:cubicBezTo>
                    <a:cubicBezTo>
                      <a:pt x="314" y="66"/>
                      <a:pt x="309" y="55"/>
                      <a:pt x="303" y="45"/>
                    </a:cubicBezTo>
                    <a:cubicBezTo>
                      <a:pt x="287" y="23"/>
                      <a:pt x="260" y="9"/>
                      <a:pt x="233" y="5"/>
                    </a:cubicBezTo>
                    <a:cubicBezTo>
                      <a:pt x="206" y="0"/>
                      <a:pt x="178" y="3"/>
                      <a:pt x="151" y="7"/>
                    </a:cubicBezTo>
                    <a:cubicBezTo>
                      <a:pt x="127" y="11"/>
                      <a:pt x="103" y="17"/>
                      <a:pt x="79" y="18"/>
                    </a:cubicBezTo>
                    <a:cubicBezTo>
                      <a:pt x="58" y="20"/>
                      <a:pt x="42" y="13"/>
                      <a:pt x="22" y="27"/>
                    </a:cubicBezTo>
                    <a:close/>
                  </a:path>
                </a:pathLst>
              </a:custGeom>
              <a:solidFill>
                <a:srgbClr val="47272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31" name="ïṩļiďê"/>
              <p:cNvSpPr/>
              <p:nvPr/>
            </p:nvSpPr>
            <p:spPr bwMode="auto">
              <a:xfrm>
                <a:off x="7635876" y="2390775"/>
                <a:ext cx="23813" cy="17463"/>
              </a:xfrm>
              <a:custGeom>
                <a:avLst/>
                <a:gdLst>
                  <a:gd name="T0" fmla="*/ 17 w 17"/>
                  <a:gd name="T1" fmla="*/ 0 h 12"/>
                  <a:gd name="T2" fmla="*/ 0 w 17"/>
                  <a:gd name="T3" fmla="*/ 12 h 12"/>
                  <a:gd name="T4" fmla="*/ 0 w 17"/>
                  <a:gd name="T5" fmla="*/ 12 h 12"/>
                  <a:gd name="T6" fmla="*/ 17 w 17"/>
                  <a:gd name="T7" fmla="*/ 0 h 12"/>
                  <a:gd name="T8" fmla="*/ 17 w 17"/>
                  <a:gd name="T9" fmla="*/ 0 h 12"/>
                </a:gdLst>
                <a:ahLst/>
                <a:cxnLst>
                  <a:cxn ang="0">
                    <a:pos x="T0" y="T1"/>
                  </a:cxn>
                  <a:cxn ang="0">
                    <a:pos x="T2" y="T3"/>
                  </a:cxn>
                  <a:cxn ang="0">
                    <a:pos x="T4" y="T5"/>
                  </a:cxn>
                  <a:cxn ang="0">
                    <a:pos x="T6" y="T7"/>
                  </a:cxn>
                  <a:cxn ang="0">
                    <a:pos x="T8" y="T9"/>
                  </a:cxn>
                </a:cxnLst>
                <a:rect l="0" t="0" r="r" b="b"/>
                <a:pathLst>
                  <a:path w="17" h="12">
                    <a:moveTo>
                      <a:pt x="17" y="0"/>
                    </a:moveTo>
                    <a:cubicBezTo>
                      <a:pt x="12" y="5"/>
                      <a:pt x="6" y="9"/>
                      <a:pt x="0" y="12"/>
                    </a:cubicBezTo>
                    <a:cubicBezTo>
                      <a:pt x="0" y="12"/>
                      <a:pt x="0" y="12"/>
                      <a:pt x="0" y="12"/>
                    </a:cubicBezTo>
                    <a:cubicBezTo>
                      <a:pt x="6" y="9"/>
                      <a:pt x="12" y="5"/>
                      <a:pt x="17" y="0"/>
                    </a:cubicBezTo>
                    <a:cubicBezTo>
                      <a:pt x="17" y="0"/>
                      <a:pt x="17" y="0"/>
                      <a:pt x="17" y="0"/>
                    </a:cubicBezTo>
                  </a:path>
                </a:pathLst>
              </a:custGeom>
              <a:solidFill>
                <a:srgbClr val="6159E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32" name="ïṧlíḋê"/>
              <p:cNvSpPr/>
              <p:nvPr/>
            </p:nvSpPr>
            <p:spPr bwMode="auto">
              <a:xfrm>
                <a:off x="7546976" y="2390775"/>
                <a:ext cx="112713" cy="312738"/>
              </a:xfrm>
              <a:custGeom>
                <a:avLst/>
                <a:gdLst>
                  <a:gd name="T0" fmla="*/ 79 w 79"/>
                  <a:gd name="T1" fmla="*/ 0 h 220"/>
                  <a:gd name="T2" fmla="*/ 62 w 79"/>
                  <a:gd name="T3" fmla="*/ 12 h 220"/>
                  <a:gd name="T4" fmla="*/ 0 w 79"/>
                  <a:gd name="T5" fmla="*/ 220 h 220"/>
                  <a:gd name="T6" fmla="*/ 1 w 79"/>
                  <a:gd name="T7" fmla="*/ 218 h 220"/>
                  <a:gd name="T8" fmla="*/ 50 w 79"/>
                  <a:gd name="T9" fmla="*/ 77 h 220"/>
                  <a:gd name="T10" fmla="*/ 79 w 79"/>
                  <a:gd name="T11" fmla="*/ 0 h 220"/>
                </a:gdLst>
                <a:ahLst/>
                <a:cxnLst>
                  <a:cxn ang="0">
                    <a:pos x="T0" y="T1"/>
                  </a:cxn>
                  <a:cxn ang="0">
                    <a:pos x="T2" y="T3"/>
                  </a:cxn>
                  <a:cxn ang="0">
                    <a:pos x="T4" y="T5"/>
                  </a:cxn>
                  <a:cxn ang="0">
                    <a:pos x="T6" y="T7"/>
                  </a:cxn>
                  <a:cxn ang="0">
                    <a:pos x="T8" y="T9"/>
                  </a:cxn>
                  <a:cxn ang="0">
                    <a:pos x="T10" y="T11"/>
                  </a:cxn>
                </a:cxnLst>
                <a:rect l="0" t="0" r="r" b="b"/>
                <a:pathLst>
                  <a:path w="79" h="220">
                    <a:moveTo>
                      <a:pt x="79" y="0"/>
                    </a:moveTo>
                    <a:cubicBezTo>
                      <a:pt x="74" y="5"/>
                      <a:pt x="68" y="9"/>
                      <a:pt x="62" y="12"/>
                    </a:cubicBezTo>
                    <a:cubicBezTo>
                      <a:pt x="0" y="220"/>
                      <a:pt x="0" y="220"/>
                      <a:pt x="0" y="220"/>
                    </a:cubicBezTo>
                    <a:cubicBezTo>
                      <a:pt x="0" y="219"/>
                      <a:pt x="1" y="218"/>
                      <a:pt x="1" y="218"/>
                    </a:cubicBezTo>
                    <a:cubicBezTo>
                      <a:pt x="50" y="77"/>
                      <a:pt x="50" y="77"/>
                      <a:pt x="50" y="77"/>
                    </a:cubicBezTo>
                    <a:cubicBezTo>
                      <a:pt x="79" y="0"/>
                      <a:pt x="79" y="0"/>
                      <a:pt x="79" y="0"/>
                    </a:cubicBezTo>
                  </a:path>
                </a:pathLst>
              </a:custGeom>
              <a:solidFill>
                <a:srgbClr val="44446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33" name="íŝļíḓè"/>
              <p:cNvSpPr/>
              <p:nvPr/>
            </p:nvSpPr>
            <p:spPr bwMode="auto">
              <a:xfrm>
                <a:off x="7545388" y="2703513"/>
                <a:ext cx="1588" cy="3175"/>
              </a:xfrm>
              <a:custGeom>
                <a:avLst/>
                <a:gdLst>
                  <a:gd name="T0" fmla="*/ 1 w 1"/>
                  <a:gd name="T1" fmla="*/ 0 h 2"/>
                  <a:gd name="T2" fmla="*/ 0 w 1"/>
                  <a:gd name="T3" fmla="*/ 2 h 2"/>
                  <a:gd name="T4" fmla="*/ 0 w 1"/>
                  <a:gd name="T5" fmla="*/ 2 h 2"/>
                  <a:gd name="T6" fmla="*/ 1 w 1"/>
                  <a:gd name="T7" fmla="*/ 0 h 2"/>
                </a:gdLst>
                <a:ahLst/>
                <a:cxnLst>
                  <a:cxn ang="0">
                    <a:pos x="T0" y="T1"/>
                  </a:cxn>
                  <a:cxn ang="0">
                    <a:pos x="T2" y="T3"/>
                  </a:cxn>
                  <a:cxn ang="0">
                    <a:pos x="T4" y="T5"/>
                  </a:cxn>
                  <a:cxn ang="0">
                    <a:pos x="T6" y="T7"/>
                  </a:cxn>
                </a:cxnLst>
                <a:rect l="0" t="0" r="r" b="b"/>
                <a:pathLst>
                  <a:path w="1" h="2">
                    <a:moveTo>
                      <a:pt x="1" y="0"/>
                    </a:moveTo>
                    <a:cubicBezTo>
                      <a:pt x="1" y="1"/>
                      <a:pt x="1" y="1"/>
                      <a:pt x="0" y="2"/>
                    </a:cubicBezTo>
                    <a:cubicBezTo>
                      <a:pt x="0" y="2"/>
                      <a:pt x="0" y="2"/>
                      <a:pt x="0" y="2"/>
                    </a:cubicBezTo>
                    <a:cubicBezTo>
                      <a:pt x="1" y="0"/>
                      <a:pt x="1" y="0"/>
                      <a:pt x="1" y="0"/>
                    </a:cubicBezTo>
                  </a:path>
                </a:pathLst>
              </a:custGeom>
              <a:solidFill>
                <a:srgbClr val="A3A5B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34" name="íṣḻïḍé"/>
              <p:cNvSpPr/>
              <p:nvPr/>
            </p:nvSpPr>
            <p:spPr bwMode="auto">
              <a:xfrm>
                <a:off x="7975601" y="3589338"/>
                <a:ext cx="130175" cy="219075"/>
              </a:xfrm>
              <a:custGeom>
                <a:avLst/>
                <a:gdLst>
                  <a:gd name="T0" fmla="*/ 89 w 92"/>
                  <a:gd name="T1" fmla="*/ 37 h 154"/>
                  <a:gd name="T2" fmla="*/ 67 w 92"/>
                  <a:gd name="T3" fmla="*/ 154 h 154"/>
                  <a:gd name="T4" fmla="*/ 0 w 92"/>
                  <a:gd name="T5" fmla="*/ 28 h 154"/>
                  <a:gd name="T6" fmla="*/ 56 w 92"/>
                  <a:gd name="T7" fmla="*/ 0 h 154"/>
                  <a:gd name="T8" fmla="*/ 89 w 92"/>
                  <a:gd name="T9" fmla="*/ 37 h 154"/>
                </a:gdLst>
                <a:ahLst/>
                <a:cxnLst>
                  <a:cxn ang="0">
                    <a:pos x="T0" y="T1"/>
                  </a:cxn>
                  <a:cxn ang="0">
                    <a:pos x="T2" y="T3"/>
                  </a:cxn>
                  <a:cxn ang="0">
                    <a:pos x="T4" y="T5"/>
                  </a:cxn>
                  <a:cxn ang="0">
                    <a:pos x="T6" y="T7"/>
                  </a:cxn>
                  <a:cxn ang="0">
                    <a:pos x="T8" y="T9"/>
                  </a:cxn>
                </a:cxnLst>
                <a:rect l="0" t="0" r="r" b="b"/>
                <a:pathLst>
                  <a:path w="92" h="154">
                    <a:moveTo>
                      <a:pt x="89" y="37"/>
                    </a:moveTo>
                    <a:cubicBezTo>
                      <a:pt x="89" y="37"/>
                      <a:pt x="92" y="130"/>
                      <a:pt x="67" y="154"/>
                    </a:cubicBezTo>
                    <a:cubicBezTo>
                      <a:pt x="0" y="28"/>
                      <a:pt x="0" y="28"/>
                      <a:pt x="0" y="28"/>
                    </a:cubicBezTo>
                    <a:cubicBezTo>
                      <a:pt x="56" y="0"/>
                      <a:pt x="56" y="0"/>
                      <a:pt x="56" y="0"/>
                    </a:cubicBezTo>
                    <a:cubicBezTo>
                      <a:pt x="89" y="37"/>
                      <a:pt x="89" y="37"/>
                      <a:pt x="89" y="37"/>
                    </a:cubicBezTo>
                  </a:path>
                </a:pathLst>
              </a:custGeom>
              <a:solidFill>
                <a:srgbClr val="FFB9B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35" name="iśliďè"/>
              <p:cNvSpPr/>
              <p:nvPr/>
            </p:nvSpPr>
            <p:spPr bwMode="auto">
              <a:xfrm>
                <a:off x="7878763" y="2274888"/>
                <a:ext cx="4763" cy="11113"/>
              </a:xfrm>
              <a:custGeom>
                <a:avLst/>
                <a:gdLst>
                  <a:gd name="T0" fmla="*/ 1 w 4"/>
                  <a:gd name="T1" fmla="*/ 0 h 7"/>
                  <a:gd name="T2" fmla="*/ 0 w 4"/>
                  <a:gd name="T3" fmla="*/ 2 h 7"/>
                  <a:gd name="T4" fmla="*/ 4 w 4"/>
                  <a:gd name="T5" fmla="*/ 7 h 7"/>
                  <a:gd name="T6" fmla="*/ 4 w 4"/>
                  <a:gd name="T7" fmla="*/ 6 h 7"/>
                  <a:gd name="T8" fmla="*/ 1 w 4"/>
                  <a:gd name="T9" fmla="*/ 0 h 7"/>
                </a:gdLst>
                <a:ahLst/>
                <a:cxnLst>
                  <a:cxn ang="0">
                    <a:pos x="T0" y="T1"/>
                  </a:cxn>
                  <a:cxn ang="0">
                    <a:pos x="T2" y="T3"/>
                  </a:cxn>
                  <a:cxn ang="0">
                    <a:pos x="T4" y="T5"/>
                  </a:cxn>
                  <a:cxn ang="0">
                    <a:pos x="T6" y="T7"/>
                  </a:cxn>
                  <a:cxn ang="0">
                    <a:pos x="T8" y="T9"/>
                  </a:cxn>
                </a:cxnLst>
                <a:rect l="0" t="0" r="r" b="b"/>
                <a:pathLst>
                  <a:path w="4" h="7">
                    <a:moveTo>
                      <a:pt x="1" y="0"/>
                    </a:moveTo>
                    <a:cubicBezTo>
                      <a:pt x="1" y="0"/>
                      <a:pt x="1" y="1"/>
                      <a:pt x="0" y="2"/>
                    </a:cubicBezTo>
                    <a:cubicBezTo>
                      <a:pt x="4" y="7"/>
                      <a:pt x="4" y="7"/>
                      <a:pt x="4" y="7"/>
                    </a:cubicBezTo>
                    <a:cubicBezTo>
                      <a:pt x="4" y="7"/>
                      <a:pt x="4" y="6"/>
                      <a:pt x="4" y="6"/>
                    </a:cubicBezTo>
                    <a:cubicBezTo>
                      <a:pt x="3" y="4"/>
                      <a:pt x="2" y="2"/>
                      <a:pt x="1" y="0"/>
                    </a:cubicBezTo>
                  </a:path>
                </a:pathLst>
              </a:custGeom>
              <a:solidFill>
                <a:srgbClr val="6159E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36" name="í$ľidê"/>
              <p:cNvSpPr/>
              <p:nvPr/>
            </p:nvSpPr>
            <p:spPr bwMode="auto">
              <a:xfrm>
                <a:off x="7689851" y="2393950"/>
                <a:ext cx="212725" cy="1057275"/>
              </a:xfrm>
              <a:custGeom>
                <a:avLst/>
                <a:gdLst>
                  <a:gd name="T0" fmla="*/ 109 w 149"/>
                  <a:gd name="T1" fmla="*/ 0 h 744"/>
                  <a:gd name="T2" fmla="*/ 101 w 149"/>
                  <a:gd name="T3" fmla="*/ 7 h 744"/>
                  <a:gd name="T4" fmla="*/ 45 w 149"/>
                  <a:gd name="T5" fmla="*/ 181 h 744"/>
                  <a:gd name="T6" fmla="*/ 5 w 149"/>
                  <a:gd name="T7" fmla="*/ 399 h 744"/>
                  <a:gd name="T8" fmla="*/ 59 w 149"/>
                  <a:gd name="T9" fmla="*/ 628 h 744"/>
                  <a:gd name="T10" fmla="*/ 145 w 149"/>
                  <a:gd name="T11" fmla="*/ 744 h 744"/>
                  <a:gd name="T12" fmla="*/ 149 w 149"/>
                  <a:gd name="T13" fmla="*/ 743 h 744"/>
                  <a:gd name="T14" fmla="*/ 64 w 149"/>
                  <a:gd name="T15" fmla="*/ 628 h 744"/>
                  <a:gd name="T16" fmla="*/ 10 w 149"/>
                  <a:gd name="T17" fmla="*/ 399 h 744"/>
                  <a:gd name="T18" fmla="*/ 50 w 149"/>
                  <a:gd name="T19" fmla="*/ 181 h 744"/>
                  <a:gd name="T20" fmla="*/ 67 w 149"/>
                  <a:gd name="T21" fmla="*/ 123 h 744"/>
                  <a:gd name="T22" fmla="*/ 109 w 149"/>
                  <a:gd name="T23" fmla="*/ 0 h 7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9" h="744">
                    <a:moveTo>
                      <a:pt x="109" y="0"/>
                    </a:moveTo>
                    <a:cubicBezTo>
                      <a:pt x="106" y="2"/>
                      <a:pt x="104" y="4"/>
                      <a:pt x="101" y="7"/>
                    </a:cubicBezTo>
                    <a:cubicBezTo>
                      <a:pt x="77" y="75"/>
                      <a:pt x="48" y="160"/>
                      <a:pt x="45" y="181"/>
                    </a:cubicBezTo>
                    <a:cubicBezTo>
                      <a:pt x="45" y="181"/>
                      <a:pt x="8" y="343"/>
                      <a:pt x="5" y="399"/>
                    </a:cubicBezTo>
                    <a:cubicBezTo>
                      <a:pt x="2" y="455"/>
                      <a:pt x="0" y="530"/>
                      <a:pt x="59" y="628"/>
                    </a:cubicBezTo>
                    <a:cubicBezTo>
                      <a:pt x="106" y="706"/>
                      <a:pt x="135" y="736"/>
                      <a:pt x="145" y="744"/>
                    </a:cubicBezTo>
                    <a:cubicBezTo>
                      <a:pt x="146" y="744"/>
                      <a:pt x="148" y="744"/>
                      <a:pt x="149" y="743"/>
                    </a:cubicBezTo>
                    <a:cubicBezTo>
                      <a:pt x="138" y="734"/>
                      <a:pt x="109" y="704"/>
                      <a:pt x="64" y="628"/>
                    </a:cubicBezTo>
                    <a:cubicBezTo>
                      <a:pt x="5" y="530"/>
                      <a:pt x="7" y="455"/>
                      <a:pt x="10" y="399"/>
                    </a:cubicBezTo>
                    <a:cubicBezTo>
                      <a:pt x="13" y="343"/>
                      <a:pt x="50" y="181"/>
                      <a:pt x="50" y="181"/>
                    </a:cubicBezTo>
                    <a:cubicBezTo>
                      <a:pt x="52" y="172"/>
                      <a:pt x="58" y="150"/>
                      <a:pt x="67" y="123"/>
                    </a:cubicBezTo>
                    <a:cubicBezTo>
                      <a:pt x="79" y="86"/>
                      <a:pt x="95" y="40"/>
                      <a:pt x="109" y="0"/>
                    </a:cubicBezTo>
                  </a:path>
                </a:pathLst>
              </a:custGeom>
              <a:solidFill>
                <a:srgbClr val="B6B8C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37" name="íSlíḍé"/>
              <p:cNvSpPr/>
              <p:nvPr/>
            </p:nvSpPr>
            <p:spPr bwMode="auto">
              <a:xfrm>
                <a:off x="8093076" y="3748088"/>
                <a:ext cx="3175" cy="1588"/>
              </a:xfrm>
              <a:custGeom>
                <a:avLst/>
                <a:gdLst>
                  <a:gd name="T0" fmla="*/ 1 w 2"/>
                  <a:gd name="T1" fmla="*/ 0 h 2"/>
                  <a:gd name="T2" fmla="*/ 0 w 2"/>
                  <a:gd name="T3" fmla="*/ 2 h 2"/>
                  <a:gd name="T4" fmla="*/ 2 w 2"/>
                  <a:gd name="T5" fmla="*/ 2 h 2"/>
                  <a:gd name="T6" fmla="*/ 1 w 2"/>
                  <a:gd name="T7" fmla="*/ 0 h 2"/>
                </a:gdLst>
                <a:ahLst/>
                <a:cxnLst>
                  <a:cxn ang="0">
                    <a:pos x="T0" y="T1"/>
                  </a:cxn>
                  <a:cxn ang="0">
                    <a:pos x="T2" y="T3"/>
                  </a:cxn>
                  <a:cxn ang="0">
                    <a:pos x="T4" y="T5"/>
                  </a:cxn>
                  <a:cxn ang="0">
                    <a:pos x="T6" y="T7"/>
                  </a:cxn>
                </a:cxnLst>
                <a:rect l="0" t="0" r="r" b="b"/>
                <a:pathLst>
                  <a:path w="2" h="2">
                    <a:moveTo>
                      <a:pt x="1" y="0"/>
                    </a:moveTo>
                    <a:cubicBezTo>
                      <a:pt x="1" y="0"/>
                      <a:pt x="1" y="1"/>
                      <a:pt x="0" y="2"/>
                    </a:cubicBezTo>
                    <a:cubicBezTo>
                      <a:pt x="1" y="2"/>
                      <a:pt x="2" y="2"/>
                      <a:pt x="2" y="2"/>
                    </a:cubicBezTo>
                    <a:cubicBezTo>
                      <a:pt x="1" y="0"/>
                      <a:pt x="1" y="0"/>
                      <a:pt x="1" y="0"/>
                    </a:cubicBezTo>
                  </a:path>
                </a:pathLst>
              </a:custGeom>
              <a:solidFill>
                <a:srgbClr val="6159E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38" name="ïṡļíḑe"/>
              <p:cNvSpPr/>
              <p:nvPr/>
            </p:nvSpPr>
            <p:spPr bwMode="auto">
              <a:xfrm>
                <a:off x="7834313" y="2382838"/>
                <a:ext cx="14288" cy="20638"/>
              </a:xfrm>
              <a:custGeom>
                <a:avLst/>
                <a:gdLst>
                  <a:gd name="T0" fmla="*/ 10 w 10"/>
                  <a:gd name="T1" fmla="*/ 0 h 15"/>
                  <a:gd name="T2" fmla="*/ 3 w 10"/>
                  <a:gd name="T3" fmla="*/ 7 h 15"/>
                  <a:gd name="T4" fmla="*/ 0 w 10"/>
                  <a:gd name="T5" fmla="*/ 15 h 15"/>
                  <a:gd name="T6" fmla="*/ 8 w 10"/>
                  <a:gd name="T7" fmla="*/ 8 h 15"/>
                  <a:gd name="T8" fmla="*/ 10 w 10"/>
                  <a:gd name="T9" fmla="*/ 0 h 15"/>
                </a:gdLst>
                <a:ahLst/>
                <a:cxnLst>
                  <a:cxn ang="0">
                    <a:pos x="T0" y="T1"/>
                  </a:cxn>
                  <a:cxn ang="0">
                    <a:pos x="T2" y="T3"/>
                  </a:cxn>
                  <a:cxn ang="0">
                    <a:pos x="T4" y="T5"/>
                  </a:cxn>
                  <a:cxn ang="0">
                    <a:pos x="T6" y="T7"/>
                  </a:cxn>
                  <a:cxn ang="0">
                    <a:pos x="T8" y="T9"/>
                  </a:cxn>
                </a:cxnLst>
                <a:rect l="0" t="0" r="r" b="b"/>
                <a:pathLst>
                  <a:path w="10" h="15">
                    <a:moveTo>
                      <a:pt x="10" y="0"/>
                    </a:moveTo>
                    <a:cubicBezTo>
                      <a:pt x="8" y="2"/>
                      <a:pt x="6" y="5"/>
                      <a:pt x="3" y="7"/>
                    </a:cubicBezTo>
                    <a:cubicBezTo>
                      <a:pt x="2" y="10"/>
                      <a:pt x="1" y="12"/>
                      <a:pt x="0" y="15"/>
                    </a:cubicBezTo>
                    <a:cubicBezTo>
                      <a:pt x="3" y="12"/>
                      <a:pt x="5" y="10"/>
                      <a:pt x="8" y="8"/>
                    </a:cubicBezTo>
                    <a:cubicBezTo>
                      <a:pt x="9" y="5"/>
                      <a:pt x="10" y="3"/>
                      <a:pt x="10" y="0"/>
                    </a:cubicBezTo>
                  </a:path>
                </a:pathLst>
              </a:custGeom>
              <a:solidFill>
                <a:srgbClr val="A3A5B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39" name="iṣlïḑè"/>
              <p:cNvSpPr/>
              <p:nvPr/>
            </p:nvSpPr>
            <p:spPr bwMode="auto">
              <a:xfrm>
                <a:off x="7839076" y="2278063"/>
                <a:ext cx="44450" cy="114300"/>
              </a:xfrm>
              <a:custGeom>
                <a:avLst/>
                <a:gdLst>
                  <a:gd name="T0" fmla="*/ 28 w 32"/>
                  <a:gd name="T1" fmla="*/ 0 h 80"/>
                  <a:gd name="T2" fmla="*/ 0 w 32"/>
                  <a:gd name="T3" fmla="*/ 80 h 80"/>
                  <a:gd name="T4" fmla="*/ 7 w 32"/>
                  <a:gd name="T5" fmla="*/ 73 h 80"/>
                  <a:gd name="T6" fmla="*/ 32 w 32"/>
                  <a:gd name="T7" fmla="*/ 5 h 80"/>
                  <a:gd name="T8" fmla="*/ 28 w 32"/>
                  <a:gd name="T9" fmla="*/ 0 h 80"/>
                </a:gdLst>
                <a:ahLst/>
                <a:cxnLst>
                  <a:cxn ang="0">
                    <a:pos x="T0" y="T1"/>
                  </a:cxn>
                  <a:cxn ang="0">
                    <a:pos x="T2" y="T3"/>
                  </a:cxn>
                  <a:cxn ang="0">
                    <a:pos x="T4" y="T5"/>
                  </a:cxn>
                  <a:cxn ang="0">
                    <a:pos x="T6" y="T7"/>
                  </a:cxn>
                  <a:cxn ang="0">
                    <a:pos x="T8" y="T9"/>
                  </a:cxn>
                </a:cxnLst>
                <a:rect l="0" t="0" r="r" b="b"/>
                <a:pathLst>
                  <a:path w="32" h="80">
                    <a:moveTo>
                      <a:pt x="28" y="0"/>
                    </a:moveTo>
                    <a:cubicBezTo>
                      <a:pt x="26" y="8"/>
                      <a:pt x="14" y="40"/>
                      <a:pt x="0" y="80"/>
                    </a:cubicBezTo>
                    <a:cubicBezTo>
                      <a:pt x="3" y="78"/>
                      <a:pt x="5" y="75"/>
                      <a:pt x="7" y="73"/>
                    </a:cubicBezTo>
                    <a:cubicBezTo>
                      <a:pt x="18" y="42"/>
                      <a:pt x="27" y="17"/>
                      <a:pt x="32" y="5"/>
                    </a:cubicBezTo>
                    <a:cubicBezTo>
                      <a:pt x="28" y="0"/>
                      <a:pt x="28" y="0"/>
                      <a:pt x="28" y="0"/>
                    </a:cubicBezTo>
                  </a:path>
                </a:pathLst>
              </a:custGeom>
              <a:solidFill>
                <a:srgbClr val="B6B8C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40" name="íSḻïdé"/>
              <p:cNvSpPr/>
              <p:nvPr/>
            </p:nvSpPr>
            <p:spPr bwMode="auto">
              <a:xfrm>
                <a:off x="7929563" y="3497263"/>
                <a:ext cx="49213" cy="76200"/>
              </a:xfrm>
              <a:custGeom>
                <a:avLst/>
                <a:gdLst>
                  <a:gd name="T0" fmla="*/ 4 w 31"/>
                  <a:gd name="T1" fmla="*/ 0 h 48"/>
                  <a:gd name="T2" fmla="*/ 0 w 31"/>
                  <a:gd name="T3" fmla="*/ 0 h 48"/>
                  <a:gd name="T4" fmla="*/ 31 w 31"/>
                  <a:gd name="T5" fmla="*/ 48 h 48"/>
                  <a:gd name="T6" fmla="*/ 31 w 31"/>
                  <a:gd name="T7" fmla="*/ 44 h 48"/>
                  <a:gd name="T8" fmla="*/ 4 w 31"/>
                  <a:gd name="T9" fmla="*/ 0 h 48"/>
                </a:gdLst>
                <a:ahLst/>
                <a:cxnLst>
                  <a:cxn ang="0">
                    <a:pos x="T0" y="T1"/>
                  </a:cxn>
                  <a:cxn ang="0">
                    <a:pos x="T2" y="T3"/>
                  </a:cxn>
                  <a:cxn ang="0">
                    <a:pos x="T4" y="T5"/>
                  </a:cxn>
                  <a:cxn ang="0">
                    <a:pos x="T6" y="T7"/>
                  </a:cxn>
                  <a:cxn ang="0">
                    <a:pos x="T8" y="T9"/>
                  </a:cxn>
                </a:cxnLst>
                <a:rect l="0" t="0" r="r" b="b"/>
                <a:pathLst>
                  <a:path w="31" h="48">
                    <a:moveTo>
                      <a:pt x="4" y="0"/>
                    </a:moveTo>
                    <a:lnTo>
                      <a:pt x="0" y="0"/>
                    </a:lnTo>
                    <a:lnTo>
                      <a:pt x="31" y="48"/>
                    </a:lnTo>
                    <a:lnTo>
                      <a:pt x="31" y="44"/>
                    </a:lnTo>
                    <a:lnTo>
                      <a:pt x="4" y="0"/>
                    </a:lnTo>
                    <a:close/>
                  </a:path>
                </a:pathLst>
              </a:custGeom>
              <a:solidFill>
                <a:srgbClr val="403D5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41" name="ïŝḻïďe"/>
              <p:cNvSpPr/>
              <p:nvPr/>
            </p:nvSpPr>
            <p:spPr bwMode="auto">
              <a:xfrm>
                <a:off x="7929563" y="3497263"/>
                <a:ext cx="49213" cy="76200"/>
              </a:xfrm>
              <a:custGeom>
                <a:avLst/>
                <a:gdLst>
                  <a:gd name="T0" fmla="*/ 4 w 31"/>
                  <a:gd name="T1" fmla="*/ 0 h 48"/>
                  <a:gd name="T2" fmla="*/ 0 w 31"/>
                  <a:gd name="T3" fmla="*/ 0 h 48"/>
                  <a:gd name="T4" fmla="*/ 31 w 31"/>
                  <a:gd name="T5" fmla="*/ 48 h 48"/>
                  <a:gd name="T6" fmla="*/ 31 w 31"/>
                  <a:gd name="T7" fmla="*/ 44 h 48"/>
                  <a:gd name="T8" fmla="*/ 4 w 31"/>
                  <a:gd name="T9" fmla="*/ 0 h 48"/>
                </a:gdLst>
                <a:ahLst/>
                <a:cxnLst>
                  <a:cxn ang="0">
                    <a:pos x="T0" y="T1"/>
                  </a:cxn>
                  <a:cxn ang="0">
                    <a:pos x="T2" y="T3"/>
                  </a:cxn>
                  <a:cxn ang="0">
                    <a:pos x="T4" y="T5"/>
                  </a:cxn>
                  <a:cxn ang="0">
                    <a:pos x="T6" y="T7"/>
                  </a:cxn>
                  <a:cxn ang="0">
                    <a:pos x="T8" y="T9"/>
                  </a:cxn>
                </a:cxnLst>
                <a:rect l="0" t="0" r="r" b="b"/>
                <a:pathLst>
                  <a:path w="31" h="48">
                    <a:moveTo>
                      <a:pt x="4" y="0"/>
                    </a:moveTo>
                    <a:lnTo>
                      <a:pt x="0" y="0"/>
                    </a:lnTo>
                    <a:lnTo>
                      <a:pt x="31" y="48"/>
                    </a:lnTo>
                    <a:lnTo>
                      <a:pt x="31" y="44"/>
                    </a:lnTo>
                    <a:lnTo>
                      <a:pt x="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42" name="íṡļîdé"/>
              <p:cNvSpPr/>
              <p:nvPr/>
            </p:nvSpPr>
            <p:spPr bwMode="auto">
              <a:xfrm>
                <a:off x="8059738" y="3702050"/>
                <a:ext cx="34925" cy="47625"/>
              </a:xfrm>
              <a:custGeom>
                <a:avLst/>
                <a:gdLst>
                  <a:gd name="T0" fmla="*/ 20 w 25"/>
                  <a:gd name="T1" fmla="*/ 24 h 34"/>
                  <a:gd name="T2" fmla="*/ 20 w 25"/>
                  <a:gd name="T3" fmla="*/ 32 h 34"/>
                  <a:gd name="T4" fmla="*/ 21 w 25"/>
                  <a:gd name="T5" fmla="*/ 34 h 34"/>
                  <a:gd name="T6" fmla="*/ 24 w 25"/>
                  <a:gd name="T7" fmla="*/ 34 h 34"/>
                  <a:gd name="T8" fmla="*/ 25 w 25"/>
                  <a:gd name="T9" fmla="*/ 32 h 34"/>
                  <a:gd name="T10" fmla="*/ 20 w 25"/>
                  <a:gd name="T11" fmla="*/ 24 h 34"/>
                  <a:gd name="T12" fmla="*/ 0 w 25"/>
                  <a:gd name="T13" fmla="*/ 0 h 34"/>
                  <a:gd name="T14" fmla="*/ 4 w 25"/>
                  <a:gd name="T15" fmla="*/ 6 h 34"/>
                  <a:gd name="T16" fmla="*/ 4 w 25"/>
                  <a:gd name="T17" fmla="*/ 1 h 34"/>
                  <a:gd name="T18" fmla="*/ 0 w 25"/>
                  <a:gd name="T19"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 h="34">
                    <a:moveTo>
                      <a:pt x="20" y="24"/>
                    </a:moveTo>
                    <a:cubicBezTo>
                      <a:pt x="20" y="26"/>
                      <a:pt x="20" y="29"/>
                      <a:pt x="20" y="32"/>
                    </a:cubicBezTo>
                    <a:cubicBezTo>
                      <a:pt x="21" y="34"/>
                      <a:pt x="21" y="34"/>
                      <a:pt x="21" y="34"/>
                    </a:cubicBezTo>
                    <a:cubicBezTo>
                      <a:pt x="21" y="34"/>
                      <a:pt x="23" y="34"/>
                      <a:pt x="24" y="34"/>
                    </a:cubicBezTo>
                    <a:cubicBezTo>
                      <a:pt x="25" y="33"/>
                      <a:pt x="25" y="32"/>
                      <a:pt x="25" y="32"/>
                    </a:cubicBezTo>
                    <a:cubicBezTo>
                      <a:pt x="20" y="24"/>
                      <a:pt x="20" y="24"/>
                      <a:pt x="20" y="24"/>
                    </a:cubicBezTo>
                    <a:moveTo>
                      <a:pt x="0" y="0"/>
                    </a:moveTo>
                    <a:cubicBezTo>
                      <a:pt x="4" y="6"/>
                      <a:pt x="4" y="6"/>
                      <a:pt x="4" y="6"/>
                    </a:cubicBezTo>
                    <a:cubicBezTo>
                      <a:pt x="4" y="5"/>
                      <a:pt x="4" y="3"/>
                      <a:pt x="4" y="1"/>
                    </a:cubicBezTo>
                    <a:cubicBezTo>
                      <a:pt x="0" y="0"/>
                      <a:pt x="0" y="0"/>
                      <a:pt x="0" y="0"/>
                    </a:cubicBezTo>
                  </a:path>
                </a:pathLst>
              </a:custGeom>
              <a:solidFill>
                <a:srgbClr val="E5A6A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43" name="iSlíďe"/>
              <p:cNvSpPr/>
              <p:nvPr/>
            </p:nvSpPr>
            <p:spPr bwMode="auto">
              <a:xfrm>
                <a:off x="7983538" y="3589338"/>
                <a:ext cx="119063" cy="127000"/>
              </a:xfrm>
              <a:custGeom>
                <a:avLst/>
                <a:gdLst>
                  <a:gd name="T0" fmla="*/ 75 w 75"/>
                  <a:gd name="T1" fmla="*/ 49 h 80"/>
                  <a:gd name="T2" fmla="*/ 73 w 75"/>
                  <a:gd name="T3" fmla="*/ 80 h 80"/>
                  <a:gd name="T4" fmla="*/ 31 w 75"/>
                  <a:gd name="T5" fmla="*/ 65 h 80"/>
                  <a:gd name="T6" fmla="*/ 0 w 75"/>
                  <a:gd name="T7" fmla="*/ 18 h 80"/>
                  <a:gd name="T8" fmla="*/ 23 w 75"/>
                  <a:gd name="T9" fmla="*/ 0 h 80"/>
                  <a:gd name="T10" fmla="*/ 75 w 75"/>
                  <a:gd name="T11" fmla="*/ 49 h 80"/>
                </a:gdLst>
                <a:ahLst/>
                <a:cxnLst>
                  <a:cxn ang="0">
                    <a:pos x="T0" y="T1"/>
                  </a:cxn>
                  <a:cxn ang="0">
                    <a:pos x="T2" y="T3"/>
                  </a:cxn>
                  <a:cxn ang="0">
                    <a:pos x="T4" y="T5"/>
                  </a:cxn>
                  <a:cxn ang="0">
                    <a:pos x="T6" y="T7"/>
                  </a:cxn>
                  <a:cxn ang="0">
                    <a:pos x="T8" y="T9"/>
                  </a:cxn>
                  <a:cxn ang="0">
                    <a:pos x="T10" y="T11"/>
                  </a:cxn>
                </a:cxnLst>
                <a:rect l="0" t="0" r="r" b="b"/>
                <a:pathLst>
                  <a:path w="75" h="80">
                    <a:moveTo>
                      <a:pt x="75" y="49"/>
                    </a:moveTo>
                    <a:lnTo>
                      <a:pt x="73" y="80"/>
                    </a:lnTo>
                    <a:lnTo>
                      <a:pt x="31" y="65"/>
                    </a:lnTo>
                    <a:lnTo>
                      <a:pt x="0" y="18"/>
                    </a:lnTo>
                    <a:lnTo>
                      <a:pt x="23" y="0"/>
                    </a:lnTo>
                    <a:lnTo>
                      <a:pt x="75" y="49"/>
                    </a:lnTo>
                    <a:close/>
                  </a:path>
                </a:pathLst>
              </a:custGeom>
              <a:solidFill>
                <a:srgbClr val="CBCDD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44" name="ïŝļidè"/>
              <p:cNvSpPr/>
              <p:nvPr/>
            </p:nvSpPr>
            <p:spPr bwMode="auto">
              <a:xfrm>
                <a:off x="7983538" y="3589338"/>
                <a:ext cx="119063" cy="127000"/>
              </a:xfrm>
              <a:custGeom>
                <a:avLst/>
                <a:gdLst>
                  <a:gd name="T0" fmla="*/ 75 w 75"/>
                  <a:gd name="T1" fmla="*/ 49 h 80"/>
                  <a:gd name="T2" fmla="*/ 73 w 75"/>
                  <a:gd name="T3" fmla="*/ 80 h 80"/>
                  <a:gd name="T4" fmla="*/ 31 w 75"/>
                  <a:gd name="T5" fmla="*/ 65 h 80"/>
                  <a:gd name="T6" fmla="*/ 0 w 75"/>
                  <a:gd name="T7" fmla="*/ 18 h 80"/>
                  <a:gd name="T8" fmla="*/ 23 w 75"/>
                  <a:gd name="T9" fmla="*/ 0 h 80"/>
                  <a:gd name="T10" fmla="*/ 75 w 75"/>
                  <a:gd name="T11" fmla="*/ 49 h 80"/>
                </a:gdLst>
                <a:ahLst/>
                <a:cxnLst>
                  <a:cxn ang="0">
                    <a:pos x="T0" y="T1"/>
                  </a:cxn>
                  <a:cxn ang="0">
                    <a:pos x="T2" y="T3"/>
                  </a:cxn>
                  <a:cxn ang="0">
                    <a:pos x="T4" y="T5"/>
                  </a:cxn>
                  <a:cxn ang="0">
                    <a:pos x="T6" y="T7"/>
                  </a:cxn>
                  <a:cxn ang="0">
                    <a:pos x="T8" y="T9"/>
                  </a:cxn>
                  <a:cxn ang="0">
                    <a:pos x="T10" y="T11"/>
                  </a:cxn>
                </a:cxnLst>
                <a:rect l="0" t="0" r="r" b="b"/>
                <a:pathLst>
                  <a:path w="75" h="80">
                    <a:moveTo>
                      <a:pt x="75" y="49"/>
                    </a:moveTo>
                    <a:lnTo>
                      <a:pt x="73" y="80"/>
                    </a:lnTo>
                    <a:lnTo>
                      <a:pt x="31" y="65"/>
                    </a:lnTo>
                    <a:lnTo>
                      <a:pt x="0" y="18"/>
                    </a:lnTo>
                    <a:lnTo>
                      <a:pt x="23" y="0"/>
                    </a:lnTo>
                    <a:lnTo>
                      <a:pt x="75" y="4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45" name="iṥļiḓe"/>
              <p:cNvSpPr/>
              <p:nvPr/>
            </p:nvSpPr>
            <p:spPr bwMode="auto">
              <a:xfrm>
                <a:off x="7419976" y="3436938"/>
                <a:ext cx="15875" cy="41275"/>
              </a:xfrm>
              <a:custGeom>
                <a:avLst/>
                <a:gdLst>
                  <a:gd name="T0" fmla="*/ 10 w 11"/>
                  <a:gd name="T1" fmla="*/ 1 h 29"/>
                  <a:gd name="T2" fmla="*/ 11 w 11"/>
                  <a:gd name="T3" fmla="*/ 1 h 29"/>
                  <a:gd name="T4" fmla="*/ 11 w 11"/>
                  <a:gd name="T5" fmla="*/ 1 h 29"/>
                  <a:gd name="T6" fmla="*/ 10 w 11"/>
                  <a:gd name="T7" fmla="*/ 1 h 29"/>
                  <a:gd name="T8" fmla="*/ 9 w 11"/>
                  <a:gd name="T9" fmla="*/ 0 h 29"/>
                  <a:gd name="T10" fmla="*/ 0 w 11"/>
                  <a:gd name="T11" fmla="*/ 29 h 29"/>
                  <a:gd name="T12" fmla="*/ 0 w 11"/>
                  <a:gd name="T13" fmla="*/ 29 h 29"/>
                  <a:gd name="T14" fmla="*/ 9 w 11"/>
                  <a:gd name="T15" fmla="*/ 0 h 29"/>
                  <a:gd name="T16" fmla="*/ 9 w 11"/>
                  <a:gd name="T17" fmla="*/ 1 h 29"/>
                  <a:gd name="T18" fmla="*/ 9 w 11"/>
                  <a:gd name="T19" fmla="*/ 0 h 29"/>
                  <a:gd name="T20" fmla="*/ 9 w 11"/>
                  <a:gd name="T21"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 h="29">
                    <a:moveTo>
                      <a:pt x="10" y="1"/>
                    </a:moveTo>
                    <a:cubicBezTo>
                      <a:pt x="10" y="1"/>
                      <a:pt x="10" y="1"/>
                      <a:pt x="11" y="1"/>
                    </a:cubicBezTo>
                    <a:cubicBezTo>
                      <a:pt x="11" y="1"/>
                      <a:pt x="11" y="1"/>
                      <a:pt x="11" y="1"/>
                    </a:cubicBezTo>
                    <a:cubicBezTo>
                      <a:pt x="10" y="1"/>
                      <a:pt x="10" y="1"/>
                      <a:pt x="10" y="1"/>
                    </a:cubicBezTo>
                    <a:moveTo>
                      <a:pt x="9" y="0"/>
                    </a:moveTo>
                    <a:cubicBezTo>
                      <a:pt x="9" y="0"/>
                      <a:pt x="5" y="11"/>
                      <a:pt x="0" y="29"/>
                    </a:cubicBezTo>
                    <a:cubicBezTo>
                      <a:pt x="0" y="29"/>
                      <a:pt x="0" y="29"/>
                      <a:pt x="0" y="29"/>
                    </a:cubicBezTo>
                    <a:cubicBezTo>
                      <a:pt x="5" y="11"/>
                      <a:pt x="9" y="0"/>
                      <a:pt x="9" y="0"/>
                    </a:cubicBezTo>
                    <a:cubicBezTo>
                      <a:pt x="9" y="1"/>
                      <a:pt x="9" y="1"/>
                      <a:pt x="9" y="1"/>
                    </a:cubicBezTo>
                    <a:cubicBezTo>
                      <a:pt x="9" y="0"/>
                      <a:pt x="9" y="0"/>
                      <a:pt x="9" y="0"/>
                    </a:cubicBezTo>
                    <a:cubicBezTo>
                      <a:pt x="9" y="0"/>
                      <a:pt x="9" y="0"/>
                      <a:pt x="9" y="0"/>
                    </a:cubicBezTo>
                  </a:path>
                </a:pathLst>
              </a:custGeom>
              <a:solidFill>
                <a:srgbClr val="3D3D6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46" name="ïṡ1îḑé"/>
              <p:cNvSpPr/>
              <p:nvPr/>
            </p:nvSpPr>
            <p:spPr bwMode="auto">
              <a:xfrm>
                <a:off x="7435851" y="3438525"/>
                <a:ext cx="460375" cy="44450"/>
              </a:xfrm>
              <a:custGeom>
                <a:avLst/>
                <a:gdLst>
                  <a:gd name="T0" fmla="*/ 0 w 324"/>
                  <a:gd name="T1" fmla="*/ 0 h 31"/>
                  <a:gd name="T2" fmla="*/ 0 w 324"/>
                  <a:gd name="T3" fmla="*/ 0 h 31"/>
                  <a:gd name="T4" fmla="*/ 112 w 324"/>
                  <a:gd name="T5" fmla="*/ 25 h 31"/>
                  <a:gd name="T6" fmla="*/ 156 w 324"/>
                  <a:gd name="T7" fmla="*/ 31 h 31"/>
                  <a:gd name="T8" fmla="*/ 170 w 324"/>
                  <a:gd name="T9" fmla="*/ 30 h 31"/>
                  <a:gd name="T10" fmla="*/ 324 w 324"/>
                  <a:gd name="T11" fmla="*/ 8 h 31"/>
                  <a:gd name="T12" fmla="*/ 324 w 324"/>
                  <a:gd name="T13" fmla="*/ 8 h 31"/>
                  <a:gd name="T14" fmla="*/ 170 w 324"/>
                  <a:gd name="T15" fmla="*/ 30 h 31"/>
                  <a:gd name="T16" fmla="*/ 156 w 324"/>
                  <a:gd name="T17" fmla="*/ 30 h 31"/>
                  <a:gd name="T18" fmla="*/ 112 w 324"/>
                  <a:gd name="T19" fmla="*/ 25 h 31"/>
                  <a:gd name="T20" fmla="*/ 0 w 324"/>
                  <a:gd name="T21" fmla="*/ 0 h 31"/>
                  <a:gd name="T22" fmla="*/ 0 w 324"/>
                  <a:gd name="T23"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24" h="31">
                    <a:moveTo>
                      <a:pt x="0" y="0"/>
                    </a:moveTo>
                    <a:cubicBezTo>
                      <a:pt x="0" y="0"/>
                      <a:pt x="0" y="0"/>
                      <a:pt x="0" y="0"/>
                    </a:cubicBezTo>
                    <a:cubicBezTo>
                      <a:pt x="15" y="9"/>
                      <a:pt x="78" y="18"/>
                      <a:pt x="112" y="25"/>
                    </a:cubicBezTo>
                    <a:cubicBezTo>
                      <a:pt x="126" y="29"/>
                      <a:pt x="141" y="31"/>
                      <a:pt x="156" y="31"/>
                    </a:cubicBezTo>
                    <a:cubicBezTo>
                      <a:pt x="161" y="31"/>
                      <a:pt x="165" y="30"/>
                      <a:pt x="170" y="30"/>
                    </a:cubicBezTo>
                    <a:cubicBezTo>
                      <a:pt x="221" y="26"/>
                      <a:pt x="273" y="19"/>
                      <a:pt x="324" y="8"/>
                    </a:cubicBezTo>
                    <a:cubicBezTo>
                      <a:pt x="324" y="8"/>
                      <a:pt x="324" y="8"/>
                      <a:pt x="324" y="8"/>
                    </a:cubicBezTo>
                    <a:cubicBezTo>
                      <a:pt x="273" y="19"/>
                      <a:pt x="221" y="26"/>
                      <a:pt x="170" y="30"/>
                    </a:cubicBezTo>
                    <a:cubicBezTo>
                      <a:pt x="165" y="30"/>
                      <a:pt x="161" y="30"/>
                      <a:pt x="156" y="30"/>
                    </a:cubicBezTo>
                    <a:cubicBezTo>
                      <a:pt x="141" y="30"/>
                      <a:pt x="126" y="29"/>
                      <a:pt x="112" y="25"/>
                    </a:cubicBezTo>
                    <a:cubicBezTo>
                      <a:pt x="78" y="18"/>
                      <a:pt x="16" y="9"/>
                      <a:pt x="0" y="0"/>
                    </a:cubicBezTo>
                    <a:cubicBezTo>
                      <a:pt x="0" y="0"/>
                      <a:pt x="0" y="0"/>
                      <a:pt x="0" y="0"/>
                    </a:cubicBezTo>
                  </a:path>
                </a:pathLst>
              </a:custGeom>
              <a:solidFill>
                <a:srgbClr val="B6B8C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47" name="ïSļíďè"/>
              <p:cNvSpPr/>
              <p:nvPr/>
            </p:nvSpPr>
            <p:spPr bwMode="auto">
              <a:xfrm>
                <a:off x="7419976" y="3436938"/>
                <a:ext cx="509588" cy="82550"/>
              </a:xfrm>
              <a:custGeom>
                <a:avLst/>
                <a:gdLst>
                  <a:gd name="T0" fmla="*/ 9 w 358"/>
                  <a:gd name="T1" fmla="*/ 0 h 58"/>
                  <a:gd name="T2" fmla="*/ 0 w 358"/>
                  <a:gd name="T3" fmla="*/ 29 h 58"/>
                  <a:gd name="T4" fmla="*/ 108 w 358"/>
                  <a:gd name="T5" fmla="*/ 50 h 58"/>
                  <a:gd name="T6" fmla="*/ 183 w 358"/>
                  <a:gd name="T7" fmla="*/ 58 h 58"/>
                  <a:gd name="T8" fmla="*/ 221 w 358"/>
                  <a:gd name="T9" fmla="*/ 56 h 58"/>
                  <a:gd name="T10" fmla="*/ 358 w 358"/>
                  <a:gd name="T11" fmla="*/ 42 h 58"/>
                  <a:gd name="T12" fmla="*/ 338 w 358"/>
                  <a:gd name="T13" fmla="*/ 12 h 58"/>
                  <a:gd name="T14" fmla="*/ 335 w 358"/>
                  <a:gd name="T15" fmla="*/ 9 h 58"/>
                  <a:gd name="T16" fmla="*/ 181 w 358"/>
                  <a:gd name="T17" fmla="*/ 31 h 58"/>
                  <a:gd name="T18" fmla="*/ 167 w 358"/>
                  <a:gd name="T19" fmla="*/ 32 h 58"/>
                  <a:gd name="T20" fmla="*/ 123 w 358"/>
                  <a:gd name="T21" fmla="*/ 26 h 58"/>
                  <a:gd name="T22" fmla="*/ 11 w 358"/>
                  <a:gd name="T23" fmla="*/ 1 h 58"/>
                  <a:gd name="T24" fmla="*/ 10 w 358"/>
                  <a:gd name="T25" fmla="*/ 1 h 58"/>
                  <a:gd name="T26" fmla="*/ 9 w 358"/>
                  <a:gd name="T27" fmla="*/ 1 h 58"/>
                  <a:gd name="T28" fmla="*/ 9 w 358"/>
                  <a:gd name="T29" fmla="*/ 1 h 58"/>
                  <a:gd name="T30" fmla="*/ 9 w 358"/>
                  <a:gd name="T31"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58" h="58">
                    <a:moveTo>
                      <a:pt x="9" y="0"/>
                    </a:moveTo>
                    <a:cubicBezTo>
                      <a:pt x="9" y="0"/>
                      <a:pt x="5" y="11"/>
                      <a:pt x="0" y="29"/>
                    </a:cubicBezTo>
                    <a:cubicBezTo>
                      <a:pt x="108" y="50"/>
                      <a:pt x="108" y="50"/>
                      <a:pt x="108" y="50"/>
                    </a:cubicBezTo>
                    <a:cubicBezTo>
                      <a:pt x="133" y="55"/>
                      <a:pt x="158" y="58"/>
                      <a:pt x="183" y="58"/>
                    </a:cubicBezTo>
                    <a:cubicBezTo>
                      <a:pt x="196" y="58"/>
                      <a:pt x="208" y="57"/>
                      <a:pt x="221" y="56"/>
                    </a:cubicBezTo>
                    <a:cubicBezTo>
                      <a:pt x="358" y="42"/>
                      <a:pt x="358" y="42"/>
                      <a:pt x="358" y="42"/>
                    </a:cubicBezTo>
                    <a:cubicBezTo>
                      <a:pt x="338" y="12"/>
                      <a:pt x="338" y="12"/>
                      <a:pt x="338" y="12"/>
                    </a:cubicBezTo>
                    <a:cubicBezTo>
                      <a:pt x="338" y="12"/>
                      <a:pt x="337" y="11"/>
                      <a:pt x="335" y="9"/>
                    </a:cubicBezTo>
                    <a:cubicBezTo>
                      <a:pt x="284" y="20"/>
                      <a:pt x="232" y="27"/>
                      <a:pt x="181" y="31"/>
                    </a:cubicBezTo>
                    <a:cubicBezTo>
                      <a:pt x="176" y="31"/>
                      <a:pt x="172" y="32"/>
                      <a:pt x="167" y="32"/>
                    </a:cubicBezTo>
                    <a:cubicBezTo>
                      <a:pt x="152" y="32"/>
                      <a:pt x="137" y="30"/>
                      <a:pt x="123" y="26"/>
                    </a:cubicBezTo>
                    <a:cubicBezTo>
                      <a:pt x="89" y="19"/>
                      <a:pt x="26" y="10"/>
                      <a:pt x="11" y="1"/>
                    </a:cubicBezTo>
                    <a:cubicBezTo>
                      <a:pt x="10" y="1"/>
                      <a:pt x="10" y="1"/>
                      <a:pt x="10" y="1"/>
                    </a:cubicBezTo>
                    <a:cubicBezTo>
                      <a:pt x="9" y="1"/>
                      <a:pt x="9" y="1"/>
                      <a:pt x="9" y="1"/>
                    </a:cubicBezTo>
                    <a:cubicBezTo>
                      <a:pt x="9" y="1"/>
                      <a:pt x="9" y="1"/>
                      <a:pt x="9" y="1"/>
                    </a:cubicBezTo>
                    <a:cubicBezTo>
                      <a:pt x="9" y="1"/>
                      <a:pt x="9" y="1"/>
                      <a:pt x="9" y="0"/>
                    </a:cubicBezTo>
                  </a:path>
                </a:pathLst>
              </a:custGeom>
              <a:solidFill>
                <a:srgbClr val="403D5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48" name="îṩļíďé"/>
              <p:cNvSpPr/>
              <p:nvPr/>
            </p:nvSpPr>
            <p:spPr bwMode="auto">
              <a:xfrm>
                <a:off x="7896226" y="3449638"/>
                <a:ext cx="6350" cy="1588"/>
              </a:xfrm>
              <a:custGeom>
                <a:avLst/>
                <a:gdLst>
                  <a:gd name="T0" fmla="*/ 4 w 4"/>
                  <a:gd name="T1" fmla="*/ 0 h 1"/>
                  <a:gd name="T2" fmla="*/ 0 w 4"/>
                  <a:gd name="T3" fmla="*/ 1 h 1"/>
                  <a:gd name="T4" fmla="*/ 0 w 4"/>
                  <a:gd name="T5" fmla="*/ 1 h 1"/>
                  <a:gd name="T6" fmla="*/ 4 w 4"/>
                  <a:gd name="T7" fmla="*/ 1 h 1"/>
                  <a:gd name="T8" fmla="*/ 4 w 4"/>
                  <a:gd name="T9" fmla="*/ 0 h 1"/>
                </a:gdLst>
                <a:ahLst/>
                <a:cxnLst>
                  <a:cxn ang="0">
                    <a:pos x="T0" y="T1"/>
                  </a:cxn>
                  <a:cxn ang="0">
                    <a:pos x="T2" y="T3"/>
                  </a:cxn>
                  <a:cxn ang="0">
                    <a:pos x="T4" y="T5"/>
                  </a:cxn>
                  <a:cxn ang="0">
                    <a:pos x="T6" y="T7"/>
                  </a:cxn>
                  <a:cxn ang="0">
                    <a:pos x="T8" y="T9"/>
                  </a:cxn>
                </a:cxnLst>
                <a:rect l="0" t="0" r="r" b="b"/>
                <a:pathLst>
                  <a:path w="4" h="1">
                    <a:moveTo>
                      <a:pt x="4" y="0"/>
                    </a:moveTo>
                    <a:cubicBezTo>
                      <a:pt x="3" y="1"/>
                      <a:pt x="1" y="1"/>
                      <a:pt x="0" y="1"/>
                    </a:cubicBezTo>
                    <a:cubicBezTo>
                      <a:pt x="0" y="1"/>
                      <a:pt x="0" y="1"/>
                      <a:pt x="0" y="1"/>
                    </a:cubicBezTo>
                    <a:cubicBezTo>
                      <a:pt x="1" y="1"/>
                      <a:pt x="3" y="1"/>
                      <a:pt x="4" y="1"/>
                    </a:cubicBezTo>
                    <a:cubicBezTo>
                      <a:pt x="4" y="0"/>
                      <a:pt x="4" y="0"/>
                      <a:pt x="4" y="0"/>
                    </a:cubicBezTo>
                  </a:path>
                </a:pathLst>
              </a:custGeom>
              <a:solidFill>
                <a:srgbClr val="A3A5B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49" name="iS1ïdè"/>
              <p:cNvSpPr/>
              <p:nvPr/>
            </p:nvSpPr>
            <p:spPr bwMode="auto">
              <a:xfrm>
                <a:off x="7896226" y="3451225"/>
                <a:ext cx="39688" cy="46038"/>
              </a:xfrm>
              <a:custGeom>
                <a:avLst/>
                <a:gdLst>
                  <a:gd name="T0" fmla="*/ 4 w 27"/>
                  <a:gd name="T1" fmla="*/ 0 h 33"/>
                  <a:gd name="T2" fmla="*/ 0 w 27"/>
                  <a:gd name="T3" fmla="*/ 0 h 33"/>
                  <a:gd name="T4" fmla="*/ 3 w 27"/>
                  <a:gd name="T5" fmla="*/ 3 h 33"/>
                  <a:gd name="T6" fmla="*/ 23 w 27"/>
                  <a:gd name="T7" fmla="*/ 33 h 33"/>
                  <a:gd name="T8" fmla="*/ 27 w 27"/>
                  <a:gd name="T9" fmla="*/ 33 h 33"/>
                  <a:gd name="T10" fmla="*/ 9 w 27"/>
                  <a:gd name="T11" fmla="*/ 3 h 33"/>
                  <a:gd name="T12" fmla="*/ 4 w 27"/>
                  <a:gd name="T13" fmla="*/ 0 h 33"/>
                </a:gdLst>
                <a:ahLst/>
                <a:cxnLst>
                  <a:cxn ang="0">
                    <a:pos x="T0" y="T1"/>
                  </a:cxn>
                  <a:cxn ang="0">
                    <a:pos x="T2" y="T3"/>
                  </a:cxn>
                  <a:cxn ang="0">
                    <a:pos x="T4" y="T5"/>
                  </a:cxn>
                  <a:cxn ang="0">
                    <a:pos x="T6" y="T7"/>
                  </a:cxn>
                  <a:cxn ang="0">
                    <a:pos x="T8" y="T9"/>
                  </a:cxn>
                  <a:cxn ang="0">
                    <a:pos x="T10" y="T11"/>
                  </a:cxn>
                  <a:cxn ang="0">
                    <a:pos x="T12" y="T13"/>
                  </a:cxn>
                </a:cxnLst>
                <a:rect l="0" t="0" r="r" b="b"/>
                <a:pathLst>
                  <a:path w="27" h="33">
                    <a:moveTo>
                      <a:pt x="4" y="0"/>
                    </a:moveTo>
                    <a:cubicBezTo>
                      <a:pt x="3" y="0"/>
                      <a:pt x="1" y="0"/>
                      <a:pt x="0" y="0"/>
                    </a:cubicBezTo>
                    <a:cubicBezTo>
                      <a:pt x="2" y="2"/>
                      <a:pt x="3" y="3"/>
                      <a:pt x="3" y="3"/>
                    </a:cubicBezTo>
                    <a:cubicBezTo>
                      <a:pt x="23" y="33"/>
                      <a:pt x="23" y="33"/>
                      <a:pt x="23" y="33"/>
                    </a:cubicBezTo>
                    <a:cubicBezTo>
                      <a:pt x="27" y="33"/>
                      <a:pt x="27" y="33"/>
                      <a:pt x="27" y="33"/>
                    </a:cubicBezTo>
                    <a:cubicBezTo>
                      <a:pt x="9" y="3"/>
                      <a:pt x="9" y="3"/>
                      <a:pt x="9" y="3"/>
                    </a:cubicBezTo>
                    <a:cubicBezTo>
                      <a:pt x="9" y="3"/>
                      <a:pt x="7" y="2"/>
                      <a:pt x="4" y="0"/>
                    </a:cubicBezTo>
                  </a:path>
                </a:pathLst>
              </a:custGeom>
              <a:solidFill>
                <a:srgbClr val="39375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50" name="ïŝļîḓè"/>
              <p:cNvSpPr/>
              <p:nvPr/>
            </p:nvSpPr>
            <p:spPr bwMode="auto">
              <a:xfrm>
                <a:off x="7432676" y="3436938"/>
                <a:ext cx="3175" cy="1588"/>
              </a:xfrm>
              <a:custGeom>
                <a:avLst/>
                <a:gdLst>
                  <a:gd name="T0" fmla="*/ 0 w 2"/>
                  <a:gd name="T1" fmla="*/ 0 h 1"/>
                  <a:gd name="T2" fmla="*/ 0 w 2"/>
                  <a:gd name="T3" fmla="*/ 0 h 1"/>
                  <a:gd name="T4" fmla="*/ 2 w 2"/>
                  <a:gd name="T5" fmla="*/ 1 h 1"/>
                  <a:gd name="T6" fmla="*/ 2 w 2"/>
                  <a:gd name="T7" fmla="*/ 1 h 1"/>
                  <a:gd name="T8" fmla="*/ 0 w 2"/>
                  <a:gd name="T9" fmla="*/ 0 h 1"/>
                </a:gdLst>
                <a:ahLst/>
                <a:cxnLst>
                  <a:cxn ang="0">
                    <a:pos x="T0" y="T1"/>
                  </a:cxn>
                  <a:cxn ang="0">
                    <a:pos x="T2" y="T3"/>
                  </a:cxn>
                  <a:cxn ang="0">
                    <a:pos x="T4" y="T5"/>
                  </a:cxn>
                  <a:cxn ang="0">
                    <a:pos x="T6" y="T7"/>
                  </a:cxn>
                  <a:cxn ang="0">
                    <a:pos x="T8" y="T9"/>
                  </a:cxn>
                </a:cxnLst>
                <a:rect l="0" t="0" r="r" b="b"/>
                <a:pathLst>
                  <a:path w="2" h="1">
                    <a:moveTo>
                      <a:pt x="0" y="0"/>
                    </a:moveTo>
                    <a:cubicBezTo>
                      <a:pt x="0" y="0"/>
                      <a:pt x="0" y="0"/>
                      <a:pt x="0" y="0"/>
                    </a:cubicBezTo>
                    <a:cubicBezTo>
                      <a:pt x="1" y="1"/>
                      <a:pt x="1" y="1"/>
                      <a:pt x="2" y="1"/>
                    </a:cubicBezTo>
                    <a:cubicBezTo>
                      <a:pt x="2" y="1"/>
                      <a:pt x="2" y="1"/>
                      <a:pt x="2" y="1"/>
                    </a:cubicBezTo>
                    <a:cubicBezTo>
                      <a:pt x="1" y="1"/>
                      <a:pt x="1" y="1"/>
                      <a:pt x="0" y="0"/>
                    </a:cubicBezTo>
                  </a:path>
                </a:pathLst>
              </a:custGeom>
              <a:solidFill>
                <a:srgbClr val="3D3D6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51" name="íṩḷîḓé"/>
              <p:cNvSpPr/>
              <p:nvPr/>
            </p:nvSpPr>
            <p:spPr bwMode="auto">
              <a:xfrm>
                <a:off x="7435851" y="3438525"/>
                <a:ext cx="0" cy="1588"/>
              </a:xfrm>
              <a:custGeom>
                <a:avLst/>
                <a:gdLst>
                  <a:gd name="T0" fmla="*/ 0 h 1"/>
                  <a:gd name="T1" fmla="*/ 0 h 1"/>
                  <a:gd name="T2" fmla="*/ 0 h 1"/>
                  <a:gd name="T3" fmla="*/ 1 h 1"/>
                  <a:gd name="T4" fmla="*/ 0 h 1"/>
                </a:gdLst>
                <a:ahLst/>
                <a:cxnLst>
                  <a:cxn ang="0">
                    <a:pos x="0" y="T0"/>
                  </a:cxn>
                  <a:cxn ang="0">
                    <a:pos x="0" y="T1"/>
                  </a:cxn>
                  <a:cxn ang="0">
                    <a:pos x="0" y="T2"/>
                  </a:cxn>
                  <a:cxn ang="0">
                    <a:pos x="0" y="T3"/>
                  </a:cxn>
                  <a:cxn ang="0">
                    <a:pos x="0" y="T4"/>
                  </a:cxn>
                </a:cxnLst>
                <a:rect l="0" t="0" r="r" b="b"/>
                <a:pathLst>
                  <a:path h="1">
                    <a:moveTo>
                      <a:pt x="0" y="0"/>
                    </a:moveTo>
                    <a:cubicBezTo>
                      <a:pt x="0" y="0"/>
                      <a:pt x="0" y="0"/>
                      <a:pt x="0" y="0"/>
                    </a:cubicBezTo>
                    <a:cubicBezTo>
                      <a:pt x="0" y="0"/>
                      <a:pt x="0" y="0"/>
                      <a:pt x="0" y="0"/>
                    </a:cubicBezTo>
                    <a:cubicBezTo>
                      <a:pt x="0" y="1"/>
                      <a:pt x="0" y="1"/>
                      <a:pt x="0" y="1"/>
                    </a:cubicBezTo>
                    <a:cubicBezTo>
                      <a:pt x="0" y="0"/>
                      <a:pt x="0" y="0"/>
                      <a:pt x="0" y="0"/>
                    </a:cubicBezTo>
                  </a:path>
                </a:pathLst>
              </a:custGeom>
              <a:solidFill>
                <a:srgbClr val="B6B8C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52" name="îṡľîḑê"/>
              <p:cNvSpPr/>
              <p:nvPr/>
            </p:nvSpPr>
            <p:spPr bwMode="auto">
              <a:xfrm>
                <a:off x="7432676" y="3436938"/>
                <a:ext cx="3175" cy="1588"/>
              </a:xfrm>
              <a:custGeom>
                <a:avLst/>
                <a:gdLst>
                  <a:gd name="T0" fmla="*/ 0 w 2"/>
                  <a:gd name="T1" fmla="*/ 0 h 1"/>
                  <a:gd name="T2" fmla="*/ 0 w 2"/>
                  <a:gd name="T3" fmla="*/ 1 h 1"/>
                  <a:gd name="T4" fmla="*/ 1 w 2"/>
                  <a:gd name="T5" fmla="*/ 1 h 1"/>
                  <a:gd name="T6" fmla="*/ 2 w 2"/>
                  <a:gd name="T7" fmla="*/ 1 h 1"/>
                  <a:gd name="T8" fmla="*/ 2 w 2"/>
                  <a:gd name="T9" fmla="*/ 1 h 1"/>
                  <a:gd name="T10" fmla="*/ 0 w 2"/>
                  <a:gd name="T11" fmla="*/ 0 h 1"/>
                </a:gdLst>
                <a:ahLst/>
                <a:cxnLst>
                  <a:cxn ang="0">
                    <a:pos x="T0" y="T1"/>
                  </a:cxn>
                  <a:cxn ang="0">
                    <a:pos x="T2" y="T3"/>
                  </a:cxn>
                  <a:cxn ang="0">
                    <a:pos x="T4" y="T5"/>
                  </a:cxn>
                  <a:cxn ang="0">
                    <a:pos x="T6" y="T7"/>
                  </a:cxn>
                  <a:cxn ang="0">
                    <a:pos x="T8" y="T9"/>
                  </a:cxn>
                  <a:cxn ang="0">
                    <a:pos x="T10" y="T11"/>
                  </a:cxn>
                </a:cxnLst>
                <a:rect l="0" t="0" r="r" b="b"/>
                <a:pathLst>
                  <a:path w="2" h="1">
                    <a:moveTo>
                      <a:pt x="0" y="0"/>
                    </a:moveTo>
                    <a:cubicBezTo>
                      <a:pt x="0" y="1"/>
                      <a:pt x="0" y="1"/>
                      <a:pt x="0" y="1"/>
                    </a:cubicBezTo>
                    <a:cubicBezTo>
                      <a:pt x="0" y="1"/>
                      <a:pt x="1" y="1"/>
                      <a:pt x="1" y="1"/>
                    </a:cubicBezTo>
                    <a:cubicBezTo>
                      <a:pt x="2" y="1"/>
                      <a:pt x="2" y="1"/>
                      <a:pt x="2" y="1"/>
                    </a:cubicBezTo>
                    <a:cubicBezTo>
                      <a:pt x="2" y="1"/>
                      <a:pt x="2" y="1"/>
                      <a:pt x="2" y="1"/>
                    </a:cubicBezTo>
                    <a:cubicBezTo>
                      <a:pt x="1" y="1"/>
                      <a:pt x="1" y="1"/>
                      <a:pt x="0" y="0"/>
                    </a:cubicBezTo>
                  </a:path>
                </a:pathLst>
              </a:custGeom>
              <a:solidFill>
                <a:srgbClr val="37375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53" name="îṥḷíḑé"/>
              <p:cNvSpPr/>
              <p:nvPr/>
            </p:nvSpPr>
            <p:spPr bwMode="auto">
              <a:xfrm>
                <a:off x="7435851" y="343852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solidFill>
                <a:srgbClr val="A3A5B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54" name="îŝļiďé"/>
              <p:cNvSpPr/>
              <p:nvPr/>
            </p:nvSpPr>
            <p:spPr bwMode="auto">
              <a:xfrm>
                <a:off x="7432676" y="3438525"/>
                <a:ext cx="1588"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1" y="0"/>
                      <a:pt x="1" y="0"/>
                      <a:pt x="1" y="0"/>
                    </a:cubicBezTo>
                    <a:cubicBezTo>
                      <a:pt x="1" y="0"/>
                      <a:pt x="0" y="0"/>
                      <a:pt x="0" y="0"/>
                    </a:cubicBezTo>
                  </a:path>
                </a:pathLst>
              </a:custGeom>
              <a:solidFill>
                <a:srgbClr val="39375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55" name="işlîḓê"/>
              <p:cNvSpPr/>
              <p:nvPr/>
            </p:nvSpPr>
            <p:spPr bwMode="auto">
              <a:xfrm>
                <a:off x="8088313" y="3770313"/>
                <a:ext cx="1588" cy="19050"/>
              </a:xfrm>
              <a:custGeom>
                <a:avLst/>
                <a:gdLst>
                  <a:gd name="T0" fmla="*/ 0 w 1"/>
                  <a:gd name="T1" fmla="*/ 0 h 14"/>
                  <a:gd name="T2" fmla="*/ 0 w 1"/>
                  <a:gd name="T3" fmla="*/ 1 h 14"/>
                  <a:gd name="T4" fmla="*/ 0 w 1"/>
                  <a:gd name="T5" fmla="*/ 13 h 14"/>
                  <a:gd name="T6" fmla="*/ 1 w 1"/>
                  <a:gd name="T7" fmla="*/ 14 h 14"/>
                  <a:gd name="T8" fmla="*/ 0 w 1"/>
                  <a:gd name="T9" fmla="*/ 0 h 14"/>
                </a:gdLst>
                <a:ahLst/>
                <a:cxnLst>
                  <a:cxn ang="0">
                    <a:pos x="T0" y="T1"/>
                  </a:cxn>
                  <a:cxn ang="0">
                    <a:pos x="T2" y="T3"/>
                  </a:cxn>
                  <a:cxn ang="0">
                    <a:pos x="T4" y="T5"/>
                  </a:cxn>
                  <a:cxn ang="0">
                    <a:pos x="T6" y="T7"/>
                  </a:cxn>
                  <a:cxn ang="0">
                    <a:pos x="T8" y="T9"/>
                  </a:cxn>
                </a:cxnLst>
                <a:rect l="0" t="0" r="r" b="b"/>
                <a:pathLst>
                  <a:path w="1" h="14">
                    <a:moveTo>
                      <a:pt x="0" y="0"/>
                    </a:moveTo>
                    <a:cubicBezTo>
                      <a:pt x="0" y="0"/>
                      <a:pt x="0" y="1"/>
                      <a:pt x="0" y="1"/>
                    </a:cubicBezTo>
                    <a:cubicBezTo>
                      <a:pt x="0" y="5"/>
                      <a:pt x="0" y="9"/>
                      <a:pt x="0" y="13"/>
                    </a:cubicBezTo>
                    <a:cubicBezTo>
                      <a:pt x="1" y="13"/>
                      <a:pt x="1" y="13"/>
                      <a:pt x="1" y="14"/>
                    </a:cubicBezTo>
                    <a:cubicBezTo>
                      <a:pt x="1" y="9"/>
                      <a:pt x="0" y="5"/>
                      <a:pt x="0" y="0"/>
                    </a:cubicBezTo>
                  </a:path>
                </a:pathLst>
              </a:custGeom>
              <a:solidFill>
                <a:srgbClr val="6159E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56" name="i$ľiďè"/>
              <p:cNvSpPr/>
              <p:nvPr/>
            </p:nvSpPr>
            <p:spPr bwMode="auto">
              <a:xfrm>
                <a:off x="8086726" y="3771900"/>
                <a:ext cx="1588" cy="15875"/>
              </a:xfrm>
              <a:custGeom>
                <a:avLst/>
                <a:gdLst>
                  <a:gd name="T0" fmla="*/ 2 w 2"/>
                  <a:gd name="T1" fmla="*/ 0 h 12"/>
                  <a:gd name="T2" fmla="*/ 0 w 2"/>
                  <a:gd name="T3" fmla="*/ 5 h 12"/>
                  <a:gd name="T4" fmla="*/ 2 w 2"/>
                  <a:gd name="T5" fmla="*/ 12 h 12"/>
                  <a:gd name="T6" fmla="*/ 2 w 2"/>
                  <a:gd name="T7" fmla="*/ 0 h 12"/>
                </a:gdLst>
                <a:ahLst/>
                <a:cxnLst>
                  <a:cxn ang="0">
                    <a:pos x="T0" y="T1"/>
                  </a:cxn>
                  <a:cxn ang="0">
                    <a:pos x="T2" y="T3"/>
                  </a:cxn>
                  <a:cxn ang="0">
                    <a:pos x="T4" y="T5"/>
                  </a:cxn>
                  <a:cxn ang="0">
                    <a:pos x="T6" y="T7"/>
                  </a:cxn>
                </a:cxnLst>
                <a:rect l="0" t="0" r="r" b="b"/>
                <a:pathLst>
                  <a:path w="2" h="12">
                    <a:moveTo>
                      <a:pt x="2" y="0"/>
                    </a:moveTo>
                    <a:cubicBezTo>
                      <a:pt x="1" y="2"/>
                      <a:pt x="1" y="3"/>
                      <a:pt x="0" y="5"/>
                    </a:cubicBezTo>
                    <a:cubicBezTo>
                      <a:pt x="1" y="8"/>
                      <a:pt x="2" y="10"/>
                      <a:pt x="2" y="12"/>
                    </a:cubicBezTo>
                    <a:cubicBezTo>
                      <a:pt x="2" y="8"/>
                      <a:pt x="2" y="4"/>
                      <a:pt x="2" y="0"/>
                    </a:cubicBezTo>
                  </a:path>
                </a:pathLst>
              </a:custGeom>
              <a:solidFill>
                <a:srgbClr val="403D5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57" name="îşḷïḓé"/>
              <p:cNvSpPr/>
              <p:nvPr/>
            </p:nvSpPr>
            <p:spPr bwMode="auto">
              <a:xfrm>
                <a:off x="8064501" y="3709988"/>
                <a:ext cx="23813" cy="68263"/>
              </a:xfrm>
              <a:custGeom>
                <a:avLst/>
                <a:gdLst>
                  <a:gd name="T0" fmla="*/ 0 w 17"/>
                  <a:gd name="T1" fmla="*/ 0 h 48"/>
                  <a:gd name="T2" fmla="*/ 1 w 17"/>
                  <a:gd name="T3" fmla="*/ 17 h 48"/>
                  <a:gd name="T4" fmla="*/ 15 w 17"/>
                  <a:gd name="T5" fmla="*/ 48 h 48"/>
                  <a:gd name="T6" fmla="*/ 17 w 17"/>
                  <a:gd name="T7" fmla="*/ 43 h 48"/>
                  <a:gd name="T8" fmla="*/ 17 w 17"/>
                  <a:gd name="T9" fmla="*/ 42 h 48"/>
                  <a:gd name="T10" fmla="*/ 16 w 17"/>
                  <a:gd name="T11" fmla="*/ 26 h 48"/>
                  <a:gd name="T12" fmla="*/ 0 w 17"/>
                  <a:gd name="T13" fmla="*/ 0 h 48"/>
                </a:gdLst>
                <a:ahLst/>
                <a:cxnLst>
                  <a:cxn ang="0">
                    <a:pos x="T0" y="T1"/>
                  </a:cxn>
                  <a:cxn ang="0">
                    <a:pos x="T2" y="T3"/>
                  </a:cxn>
                  <a:cxn ang="0">
                    <a:pos x="T4" y="T5"/>
                  </a:cxn>
                  <a:cxn ang="0">
                    <a:pos x="T6" y="T7"/>
                  </a:cxn>
                  <a:cxn ang="0">
                    <a:pos x="T8" y="T9"/>
                  </a:cxn>
                  <a:cxn ang="0">
                    <a:pos x="T10" y="T11"/>
                  </a:cxn>
                  <a:cxn ang="0">
                    <a:pos x="T12" y="T13"/>
                  </a:cxn>
                </a:cxnLst>
                <a:rect l="0" t="0" r="r" b="b"/>
                <a:pathLst>
                  <a:path w="17" h="48">
                    <a:moveTo>
                      <a:pt x="0" y="0"/>
                    </a:moveTo>
                    <a:cubicBezTo>
                      <a:pt x="0" y="6"/>
                      <a:pt x="0" y="12"/>
                      <a:pt x="1" y="17"/>
                    </a:cubicBezTo>
                    <a:cubicBezTo>
                      <a:pt x="7" y="28"/>
                      <a:pt x="12" y="39"/>
                      <a:pt x="15" y="48"/>
                    </a:cubicBezTo>
                    <a:cubicBezTo>
                      <a:pt x="16" y="46"/>
                      <a:pt x="16" y="45"/>
                      <a:pt x="17" y="43"/>
                    </a:cubicBezTo>
                    <a:cubicBezTo>
                      <a:pt x="17" y="43"/>
                      <a:pt x="17" y="42"/>
                      <a:pt x="17" y="42"/>
                    </a:cubicBezTo>
                    <a:cubicBezTo>
                      <a:pt x="17" y="37"/>
                      <a:pt x="17" y="32"/>
                      <a:pt x="16" y="26"/>
                    </a:cubicBezTo>
                    <a:cubicBezTo>
                      <a:pt x="0" y="0"/>
                      <a:pt x="0" y="0"/>
                      <a:pt x="0" y="0"/>
                    </a:cubicBezTo>
                  </a:path>
                </a:pathLst>
              </a:custGeom>
              <a:solidFill>
                <a:srgbClr val="E5A6A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58" name="iṣľiḍè"/>
              <p:cNvSpPr/>
              <p:nvPr/>
            </p:nvSpPr>
            <p:spPr bwMode="auto">
              <a:xfrm>
                <a:off x="8064501" y="3703638"/>
                <a:ext cx="23813" cy="44450"/>
              </a:xfrm>
              <a:custGeom>
                <a:avLst/>
                <a:gdLst>
                  <a:gd name="T0" fmla="*/ 0 w 16"/>
                  <a:gd name="T1" fmla="*/ 0 h 31"/>
                  <a:gd name="T2" fmla="*/ 0 w 16"/>
                  <a:gd name="T3" fmla="*/ 5 h 31"/>
                  <a:gd name="T4" fmla="*/ 16 w 16"/>
                  <a:gd name="T5" fmla="*/ 31 h 31"/>
                  <a:gd name="T6" fmla="*/ 16 w 16"/>
                  <a:gd name="T7" fmla="*/ 23 h 31"/>
                  <a:gd name="T8" fmla="*/ 2 w 16"/>
                  <a:gd name="T9" fmla="*/ 1 h 31"/>
                  <a:gd name="T10" fmla="*/ 0 w 16"/>
                  <a:gd name="T11" fmla="*/ 0 h 31"/>
                </a:gdLst>
                <a:ahLst/>
                <a:cxnLst>
                  <a:cxn ang="0">
                    <a:pos x="T0" y="T1"/>
                  </a:cxn>
                  <a:cxn ang="0">
                    <a:pos x="T2" y="T3"/>
                  </a:cxn>
                  <a:cxn ang="0">
                    <a:pos x="T4" y="T5"/>
                  </a:cxn>
                  <a:cxn ang="0">
                    <a:pos x="T6" y="T7"/>
                  </a:cxn>
                  <a:cxn ang="0">
                    <a:pos x="T8" y="T9"/>
                  </a:cxn>
                  <a:cxn ang="0">
                    <a:pos x="T10" y="T11"/>
                  </a:cxn>
                </a:cxnLst>
                <a:rect l="0" t="0" r="r" b="b"/>
                <a:pathLst>
                  <a:path w="16" h="31">
                    <a:moveTo>
                      <a:pt x="0" y="0"/>
                    </a:moveTo>
                    <a:cubicBezTo>
                      <a:pt x="0" y="2"/>
                      <a:pt x="0" y="4"/>
                      <a:pt x="0" y="5"/>
                    </a:cubicBezTo>
                    <a:cubicBezTo>
                      <a:pt x="16" y="31"/>
                      <a:pt x="16" y="31"/>
                      <a:pt x="16" y="31"/>
                    </a:cubicBezTo>
                    <a:cubicBezTo>
                      <a:pt x="16" y="28"/>
                      <a:pt x="16" y="25"/>
                      <a:pt x="16" y="23"/>
                    </a:cubicBezTo>
                    <a:cubicBezTo>
                      <a:pt x="2" y="1"/>
                      <a:pt x="2" y="1"/>
                      <a:pt x="2" y="1"/>
                    </a:cubicBezTo>
                    <a:cubicBezTo>
                      <a:pt x="0" y="0"/>
                      <a:pt x="0" y="0"/>
                      <a:pt x="0" y="0"/>
                    </a:cubicBezTo>
                  </a:path>
                </a:pathLst>
              </a:custGeom>
              <a:solidFill>
                <a:srgbClr val="CE959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59" name="îṣ1ïďe"/>
              <p:cNvSpPr/>
              <p:nvPr/>
            </p:nvSpPr>
            <p:spPr bwMode="auto">
              <a:xfrm>
                <a:off x="8062913" y="3698875"/>
                <a:ext cx="4763" cy="6350"/>
              </a:xfrm>
              <a:custGeom>
                <a:avLst/>
                <a:gdLst>
                  <a:gd name="T0" fmla="*/ 0 w 3"/>
                  <a:gd name="T1" fmla="*/ 0 h 4"/>
                  <a:gd name="T2" fmla="*/ 1 w 3"/>
                  <a:gd name="T3" fmla="*/ 3 h 4"/>
                  <a:gd name="T4" fmla="*/ 3 w 3"/>
                  <a:gd name="T5" fmla="*/ 4 h 4"/>
                  <a:gd name="T6" fmla="*/ 0 w 3"/>
                  <a:gd name="T7" fmla="*/ 0 h 4"/>
                </a:gdLst>
                <a:ahLst/>
                <a:cxnLst>
                  <a:cxn ang="0">
                    <a:pos x="T0" y="T1"/>
                  </a:cxn>
                  <a:cxn ang="0">
                    <a:pos x="T2" y="T3"/>
                  </a:cxn>
                  <a:cxn ang="0">
                    <a:pos x="T4" y="T5"/>
                  </a:cxn>
                  <a:cxn ang="0">
                    <a:pos x="T6" y="T7"/>
                  </a:cxn>
                </a:cxnLst>
                <a:rect l="0" t="0" r="r" b="b"/>
                <a:pathLst>
                  <a:path w="3" h="4">
                    <a:moveTo>
                      <a:pt x="0" y="0"/>
                    </a:moveTo>
                    <a:cubicBezTo>
                      <a:pt x="0" y="1"/>
                      <a:pt x="1" y="2"/>
                      <a:pt x="1" y="3"/>
                    </a:cubicBezTo>
                    <a:cubicBezTo>
                      <a:pt x="3" y="4"/>
                      <a:pt x="3" y="4"/>
                      <a:pt x="3" y="4"/>
                    </a:cubicBezTo>
                    <a:cubicBezTo>
                      <a:pt x="0" y="0"/>
                      <a:pt x="0" y="0"/>
                      <a:pt x="0" y="0"/>
                    </a:cubicBezTo>
                  </a:path>
                </a:pathLst>
              </a:custGeom>
              <a:solidFill>
                <a:srgbClr val="B6B8C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60" name="îṡļïḍé"/>
              <p:cNvSpPr/>
              <p:nvPr/>
            </p:nvSpPr>
            <p:spPr bwMode="auto">
              <a:xfrm>
                <a:off x="8081963" y="3817938"/>
                <a:ext cx="22225" cy="606425"/>
              </a:xfrm>
              <a:custGeom>
                <a:avLst/>
                <a:gdLst>
                  <a:gd name="T0" fmla="*/ 3 w 16"/>
                  <a:gd name="T1" fmla="*/ 253 h 427"/>
                  <a:gd name="T2" fmla="*/ 2 w 16"/>
                  <a:gd name="T3" fmla="*/ 270 h 427"/>
                  <a:gd name="T4" fmla="*/ 16 w 16"/>
                  <a:gd name="T5" fmla="*/ 425 h 427"/>
                  <a:gd name="T6" fmla="*/ 15 w 16"/>
                  <a:gd name="T7" fmla="*/ 427 h 427"/>
                  <a:gd name="T8" fmla="*/ 15 w 16"/>
                  <a:gd name="T9" fmla="*/ 427 h 427"/>
                  <a:gd name="T10" fmla="*/ 16 w 16"/>
                  <a:gd name="T11" fmla="*/ 425 h 427"/>
                  <a:gd name="T12" fmla="*/ 3 w 16"/>
                  <a:gd name="T13" fmla="*/ 253 h 427"/>
                  <a:gd name="T14" fmla="*/ 7 w 16"/>
                  <a:gd name="T15" fmla="*/ 0 h 427"/>
                  <a:gd name="T16" fmla="*/ 7 w 16"/>
                  <a:gd name="T17" fmla="*/ 1 h 427"/>
                  <a:gd name="T18" fmla="*/ 11 w 16"/>
                  <a:gd name="T19" fmla="*/ 153 h 427"/>
                  <a:gd name="T20" fmla="*/ 10 w 16"/>
                  <a:gd name="T21" fmla="*/ 195 h 427"/>
                  <a:gd name="T22" fmla="*/ 7 w 16"/>
                  <a:gd name="T23" fmla="*/ 0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 h="427">
                    <a:moveTo>
                      <a:pt x="3" y="253"/>
                    </a:moveTo>
                    <a:cubicBezTo>
                      <a:pt x="2" y="259"/>
                      <a:pt x="2" y="264"/>
                      <a:pt x="2" y="270"/>
                    </a:cubicBezTo>
                    <a:cubicBezTo>
                      <a:pt x="2" y="334"/>
                      <a:pt x="16" y="425"/>
                      <a:pt x="16" y="425"/>
                    </a:cubicBezTo>
                    <a:cubicBezTo>
                      <a:pt x="16" y="426"/>
                      <a:pt x="15" y="426"/>
                      <a:pt x="15" y="427"/>
                    </a:cubicBezTo>
                    <a:cubicBezTo>
                      <a:pt x="15" y="427"/>
                      <a:pt x="15" y="427"/>
                      <a:pt x="15" y="427"/>
                    </a:cubicBezTo>
                    <a:cubicBezTo>
                      <a:pt x="16" y="427"/>
                      <a:pt x="16" y="426"/>
                      <a:pt x="16" y="425"/>
                    </a:cubicBezTo>
                    <a:cubicBezTo>
                      <a:pt x="16" y="425"/>
                      <a:pt x="0" y="317"/>
                      <a:pt x="3" y="253"/>
                    </a:cubicBezTo>
                    <a:moveTo>
                      <a:pt x="7" y="0"/>
                    </a:moveTo>
                    <a:cubicBezTo>
                      <a:pt x="7" y="1"/>
                      <a:pt x="7" y="1"/>
                      <a:pt x="7" y="1"/>
                    </a:cubicBezTo>
                    <a:cubicBezTo>
                      <a:pt x="9" y="54"/>
                      <a:pt x="11" y="110"/>
                      <a:pt x="11" y="153"/>
                    </a:cubicBezTo>
                    <a:cubicBezTo>
                      <a:pt x="11" y="169"/>
                      <a:pt x="11" y="183"/>
                      <a:pt x="10" y="195"/>
                    </a:cubicBezTo>
                    <a:cubicBezTo>
                      <a:pt x="12" y="152"/>
                      <a:pt x="10" y="74"/>
                      <a:pt x="7" y="0"/>
                    </a:cubicBezTo>
                  </a:path>
                </a:pathLst>
              </a:custGeom>
              <a:solidFill>
                <a:srgbClr val="6159E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61" name="íSļîḍè"/>
              <p:cNvSpPr/>
              <p:nvPr/>
            </p:nvSpPr>
            <p:spPr bwMode="auto">
              <a:xfrm>
                <a:off x="8110538" y="4545013"/>
                <a:ext cx="68263" cy="498475"/>
              </a:xfrm>
              <a:custGeom>
                <a:avLst/>
                <a:gdLst>
                  <a:gd name="T0" fmla="*/ 1 w 48"/>
                  <a:gd name="T1" fmla="*/ 0 h 351"/>
                  <a:gd name="T2" fmla="*/ 0 w 48"/>
                  <a:gd name="T3" fmla="*/ 0 h 351"/>
                  <a:gd name="T4" fmla="*/ 23 w 48"/>
                  <a:gd name="T5" fmla="*/ 103 h 351"/>
                  <a:gd name="T6" fmla="*/ 45 w 48"/>
                  <a:gd name="T7" fmla="*/ 339 h 351"/>
                  <a:gd name="T8" fmla="*/ 45 w 48"/>
                  <a:gd name="T9" fmla="*/ 351 h 351"/>
                  <a:gd name="T10" fmla="*/ 23 w 48"/>
                  <a:gd name="T11" fmla="*/ 103 h 351"/>
                  <a:gd name="T12" fmla="*/ 1 w 48"/>
                  <a:gd name="T13" fmla="*/ 0 h 351"/>
                </a:gdLst>
                <a:ahLst/>
                <a:cxnLst>
                  <a:cxn ang="0">
                    <a:pos x="T0" y="T1"/>
                  </a:cxn>
                  <a:cxn ang="0">
                    <a:pos x="T2" y="T3"/>
                  </a:cxn>
                  <a:cxn ang="0">
                    <a:pos x="T4" y="T5"/>
                  </a:cxn>
                  <a:cxn ang="0">
                    <a:pos x="T6" y="T7"/>
                  </a:cxn>
                  <a:cxn ang="0">
                    <a:pos x="T8" y="T9"/>
                  </a:cxn>
                  <a:cxn ang="0">
                    <a:pos x="T10" y="T11"/>
                  </a:cxn>
                  <a:cxn ang="0">
                    <a:pos x="T12" y="T13"/>
                  </a:cxn>
                </a:cxnLst>
                <a:rect l="0" t="0" r="r" b="b"/>
                <a:pathLst>
                  <a:path w="48" h="351">
                    <a:moveTo>
                      <a:pt x="1" y="0"/>
                    </a:moveTo>
                    <a:cubicBezTo>
                      <a:pt x="0" y="0"/>
                      <a:pt x="0" y="0"/>
                      <a:pt x="0" y="0"/>
                    </a:cubicBezTo>
                    <a:cubicBezTo>
                      <a:pt x="9" y="51"/>
                      <a:pt x="23" y="103"/>
                      <a:pt x="23" y="103"/>
                    </a:cubicBezTo>
                    <a:cubicBezTo>
                      <a:pt x="23" y="103"/>
                      <a:pt x="45" y="263"/>
                      <a:pt x="45" y="339"/>
                    </a:cubicBezTo>
                    <a:cubicBezTo>
                      <a:pt x="45" y="343"/>
                      <a:pt x="45" y="347"/>
                      <a:pt x="45" y="351"/>
                    </a:cubicBezTo>
                    <a:cubicBezTo>
                      <a:pt x="48" y="283"/>
                      <a:pt x="23" y="103"/>
                      <a:pt x="23" y="103"/>
                    </a:cubicBezTo>
                    <a:cubicBezTo>
                      <a:pt x="23" y="103"/>
                      <a:pt x="9" y="51"/>
                      <a:pt x="1" y="0"/>
                    </a:cubicBezTo>
                  </a:path>
                </a:pathLst>
              </a:custGeom>
              <a:solidFill>
                <a:srgbClr val="E5E5E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62" name="îśļíḓé"/>
              <p:cNvSpPr/>
              <p:nvPr/>
            </p:nvSpPr>
            <p:spPr bwMode="auto">
              <a:xfrm>
                <a:off x="8101013" y="4449763"/>
                <a:ext cx="11113" cy="95250"/>
              </a:xfrm>
              <a:custGeom>
                <a:avLst/>
                <a:gdLst>
                  <a:gd name="T0" fmla="*/ 0 w 8"/>
                  <a:gd name="T1" fmla="*/ 0 h 67"/>
                  <a:gd name="T2" fmla="*/ 0 w 8"/>
                  <a:gd name="T3" fmla="*/ 5 h 67"/>
                  <a:gd name="T4" fmla="*/ 7 w 8"/>
                  <a:gd name="T5" fmla="*/ 67 h 67"/>
                  <a:gd name="T6" fmla="*/ 8 w 8"/>
                  <a:gd name="T7" fmla="*/ 67 h 67"/>
                  <a:gd name="T8" fmla="*/ 0 w 8"/>
                  <a:gd name="T9" fmla="*/ 0 h 67"/>
                </a:gdLst>
                <a:ahLst/>
                <a:cxnLst>
                  <a:cxn ang="0">
                    <a:pos x="T0" y="T1"/>
                  </a:cxn>
                  <a:cxn ang="0">
                    <a:pos x="T2" y="T3"/>
                  </a:cxn>
                  <a:cxn ang="0">
                    <a:pos x="T4" y="T5"/>
                  </a:cxn>
                  <a:cxn ang="0">
                    <a:pos x="T6" y="T7"/>
                  </a:cxn>
                  <a:cxn ang="0">
                    <a:pos x="T8" y="T9"/>
                  </a:cxn>
                </a:cxnLst>
                <a:rect l="0" t="0" r="r" b="b"/>
                <a:pathLst>
                  <a:path w="8" h="67">
                    <a:moveTo>
                      <a:pt x="0" y="0"/>
                    </a:moveTo>
                    <a:cubicBezTo>
                      <a:pt x="0" y="2"/>
                      <a:pt x="0" y="3"/>
                      <a:pt x="0" y="5"/>
                    </a:cubicBezTo>
                    <a:cubicBezTo>
                      <a:pt x="1" y="22"/>
                      <a:pt x="3" y="45"/>
                      <a:pt x="7" y="67"/>
                    </a:cubicBezTo>
                    <a:cubicBezTo>
                      <a:pt x="7" y="67"/>
                      <a:pt x="7" y="67"/>
                      <a:pt x="8" y="67"/>
                    </a:cubicBezTo>
                    <a:cubicBezTo>
                      <a:pt x="3" y="42"/>
                      <a:pt x="0" y="18"/>
                      <a:pt x="0" y="0"/>
                    </a:cubicBezTo>
                  </a:path>
                </a:pathLst>
              </a:custGeom>
              <a:solidFill>
                <a:srgbClr val="6159E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63" name="ïṧḻidè"/>
              <p:cNvSpPr/>
              <p:nvPr/>
            </p:nvSpPr>
            <p:spPr bwMode="auto">
              <a:xfrm>
                <a:off x="8085138" y="4035425"/>
                <a:ext cx="17463" cy="420688"/>
              </a:xfrm>
              <a:custGeom>
                <a:avLst/>
                <a:gdLst>
                  <a:gd name="T0" fmla="*/ 13 w 13"/>
                  <a:gd name="T1" fmla="*/ 274 h 296"/>
                  <a:gd name="T2" fmla="*/ 11 w 13"/>
                  <a:gd name="T3" fmla="*/ 296 h 296"/>
                  <a:gd name="T4" fmla="*/ 11 w 13"/>
                  <a:gd name="T5" fmla="*/ 291 h 296"/>
                  <a:gd name="T6" fmla="*/ 13 w 13"/>
                  <a:gd name="T7" fmla="*/ 274 h 296"/>
                  <a:gd name="T8" fmla="*/ 13 w 13"/>
                  <a:gd name="T9" fmla="*/ 274 h 296"/>
                  <a:gd name="T10" fmla="*/ 9 w 13"/>
                  <a:gd name="T11" fmla="*/ 0 h 296"/>
                  <a:gd name="T12" fmla="*/ 4 w 13"/>
                  <a:gd name="T13" fmla="*/ 68 h 296"/>
                  <a:gd name="T14" fmla="*/ 0 w 13"/>
                  <a:gd name="T15" fmla="*/ 117 h 296"/>
                  <a:gd name="T16" fmla="*/ 1 w 13"/>
                  <a:gd name="T17" fmla="*/ 100 h 296"/>
                  <a:gd name="T18" fmla="*/ 5 w 13"/>
                  <a:gd name="T19" fmla="*/ 68 h 296"/>
                  <a:gd name="T20" fmla="*/ 8 w 13"/>
                  <a:gd name="T21" fmla="*/ 42 h 296"/>
                  <a:gd name="T22" fmla="*/ 9 w 13"/>
                  <a:gd name="T23" fmla="*/ 0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 h="296">
                    <a:moveTo>
                      <a:pt x="13" y="274"/>
                    </a:moveTo>
                    <a:cubicBezTo>
                      <a:pt x="12" y="279"/>
                      <a:pt x="11" y="287"/>
                      <a:pt x="11" y="296"/>
                    </a:cubicBezTo>
                    <a:cubicBezTo>
                      <a:pt x="11" y="294"/>
                      <a:pt x="11" y="293"/>
                      <a:pt x="11" y="291"/>
                    </a:cubicBezTo>
                    <a:cubicBezTo>
                      <a:pt x="12" y="284"/>
                      <a:pt x="12" y="279"/>
                      <a:pt x="13" y="274"/>
                    </a:cubicBezTo>
                    <a:cubicBezTo>
                      <a:pt x="13" y="274"/>
                      <a:pt x="13" y="274"/>
                      <a:pt x="13" y="274"/>
                    </a:cubicBezTo>
                    <a:moveTo>
                      <a:pt x="9" y="0"/>
                    </a:moveTo>
                    <a:cubicBezTo>
                      <a:pt x="9" y="33"/>
                      <a:pt x="7" y="58"/>
                      <a:pt x="4" y="68"/>
                    </a:cubicBezTo>
                    <a:cubicBezTo>
                      <a:pt x="1" y="80"/>
                      <a:pt x="0" y="97"/>
                      <a:pt x="0" y="117"/>
                    </a:cubicBezTo>
                    <a:cubicBezTo>
                      <a:pt x="0" y="111"/>
                      <a:pt x="0" y="106"/>
                      <a:pt x="1" y="100"/>
                    </a:cubicBezTo>
                    <a:cubicBezTo>
                      <a:pt x="1" y="87"/>
                      <a:pt x="2" y="76"/>
                      <a:pt x="5" y="68"/>
                    </a:cubicBezTo>
                    <a:cubicBezTo>
                      <a:pt x="6" y="63"/>
                      <a:pt x="7" y="54"/>
                      <a:pt x="8" y="42"/>
                    </a:cubicBezTo>
                    <a:cubicBezTo>
                      <a:pt x="9" y="30"/>
                      <a:pt x="9" y="16"/>
                      <a:pt x="9" y="0"/>
                    </a:cubicBezTo>
                  </a:path>
                </a:pathLst>
              </a:custGeom>
              <a:solidFill>
                <a:srgbClr val="5750C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64" name="išļïde"/>
              <p:cNvSpPr/>
              <p:nvPr/>
            </p:nvSpPr>
            <p:spPr bwMode="auto">
              <a:xfrm>
                <a:off x="8137526" y="5026025"/>
                <a:ext cx="36513" cy="352425"/>
              </a:xfrm>
              <a:custGeom>
                <a:avLst/>
                <a:gdLst>
                  <a:gd name="T0" fmla="*/ 26 w 26"/>
                  <a:gd name="T1" fmla="*/ 0 h 248"/>
                  <a:gd name="T2" fmla="*/ 24 w 26"/>
                  <a:gd name="T3" fmla="*/ 24 h 248"/>
                  <a:gd name="T4" fmla="*/ 7 w 26"/>
                  <a:gd name="T5" fmla="*/ 240 h 248"/>
                  <a:gd name="T6" fmla="*/ 0 w 26"/>
                  <a:gd name="T7" fmla="*/ 248 h 248"/>
                  <a:gd name="T8" fmla="*/ 0 w 26"/>
                  <a:gd name="T9" fmla="*/ 248 h 248"/>
                  <a:gd name="T10" fmla="*/ 7 w 26"/>
                  <a:gd name="T11" fmla="*/ 240 h 248"/>
                  <a:gd name="T12" fmla="*/ 25 w 26"/>
                  <a:gd name="T13" fmla="*/ 24 h 248"/>
                  <a:gd name="T14" fmla="*/ 26 w 26"/>
                  <a:gd name="T15" fmla="*/ 12 h 248"/>
                  <a:gd name="T16" fmla="*/ 26 w 26"/>
                  <a:gd name="T17" fmla="*/ 0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48">
                    <a:moveTo>
                      <a:pt x="26" y="0"/>
                    </a:moveTo>
                    <a:cubicBezTo>
                      <a:pt x="26" y="9"/>
                      <a:pt x="25" y="18"/>
                      <a:pt x="24" y="24"/>
                    </a:cubicBezTo>
                    <a:cubicBezTo>
                      <a:pt x="17" y="81"/>
                      <a:pt x="7" y="240"/>
                      <a:pt x="7" y="240"/>
                    </a:cubicBezTo>
                    <a:cubicBezTo>
                      <a:pt x="4" y="243"/>
                      <a:pt x="2" y="246"/>
                      <a:pt x="0" y="248"/>
                    </a:cubicBezTo>
                    <a:cubicBezTo>
                      <a:pt x="0" y="248"/>
                      <a:pt x="0" y="248"/>
                      <a:pt x="0" y="248"/>
                    </a:cubicBezTo>
                    <a:cubicBezTo>
                      <a:pt x="2" y="246"/>
                      <a:pt x="5" y="243"/>
                      <a:pt x="7" y="240"/>
                    </a:cubicBezTo>
                    <a:cubicBezTo>
                      <a:pt x="7" y="240"/>
                      <a:pt x="17" y="81"/>
                      <a:pt x="25" y="24"/>
                    </a:cubicBezTo>
                    <a:cubicBezTo>
                      <a:pt x="25" y="20"/>
                      <a:pt x="25" y="17"/>
                      <a:pt x="26" y="12"/>
                    </a:cubicBezTo>
                    <a:cubicBezTo>
                      <a:pt x="26" y="8"/>
                      <a:pt x="26" y="4"/>
                      <a:pt x="26" y="0"/>
                    </a:cubicBezTo>
                  </a:path>
                </a:pathLst>
              </a:custGeom>
              <a:solidFill>
                <a:srgbClr val="CECEC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65" name="îslíḑé"/>
              <p:cNvSpPr/>
              <p:nvPr/>
            </p:nvSpPr>
            <p:spPr bwMode="auto">
              <a:xfrm>
                <a:off x="8108951" y="5378450"/>
                <a:ext cx="28575" cy="22225"/>
              </a:xfrm>
              <a:custGeom>
                <a:avLst/>
                <a:gdLst>
                  <a:gd name="T0" fmla="*/ 20 w 20"/>
                  <a:gd name="T1" fmla="*/ 0 h 16"/>
                  <a:gd name="T2" fmla="*/ 0 w 20"/>
                  <a:gd name="T3" fmla="*/ 16 h 16"/>
                  <a:gd name="T4" fmla="*/ 20 w 20"/>
                  <a:gd name="T5" fmla="*/ 0 h 16"/>
                  <a:gd name="T6" fmla="*/ 20 w 20"/>
                  <a:gd name="T7" fmla="*/ 0 h 16"/>
                </a:gdLst>
                <a:ahLst/>
                <a:cxnLst>
                  <a:cxn ang="0">
                    <a:pos x="T0" y="T1"/>
                  </a:cxn>
                  <a:cxn ang="0">
                    <a:pos x="T2" y="T3"/>
                  </a:cxn>
                  <a:cxn ang="0">
                    <a:pos x="T4" y="T5"/>
                  </a:cxn>
                  <a:cxn ang="0">
                    <a:pos x="T6" y="T7"/>
                  </a:cxn>
                </a:cxnLst>
                <a:rect l="0" t="0" r="r" b="b"/>
                <a:pathLst>
                  <a:path w="20" h="16">
                    <a:moveTo>
                      <a:pt x="20" y="0"/>
                    </a:moveTo>
                    <a:cubicBezTo>
                      <a:pt x="14" y="7"/>
                      <a:pt x="7" y="12"/>
                      <a:pt x="0" y="16"/>
                    </a:cubicBezTo>
                    <a:cubicBezTo>
                      <a:pt x="7" y="12"/>
                      <a:pt x="14" y="7"/>
                      <a:pt x="20" y="0"/>
                    </a:cubicBezTo>
                    <a:cubicBezTo>
                      <a:pt x="20" y="0"/>
                      <a:pt x="20" y="0"/>
                      <a:pt x="20" y="0"/>
                    </a:cubicBezTo>
                  </a:path>
                </a:pathLst>
              </a:custGeom>
              <a:solidFill>
                <a:srgbClr val="3D3D6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66" name="ïṣļiḑé"/>
              <p:cNvSpPr/>
              <p:nvPr/>
            </p:nvSpPr>
            <p:spPr bwMode="auto">
              <a:xfrm>
                <a:off x="7981951" y="3819525"/>
                <a:ext cx="192088" cy="1592263"/>
              </a:xfrm>
              <a:custGeom>
                <a:avLst/>
                <a:gdLst>
                  <a:gd name="T0" fmla="*/ 77 w 135"/>
                  <a:gd name="T1" fmla="*/ 0 h 1121"/>
                  <a:gd name="T2" fmla="*/ 62 w 135"/>
                  <a:gd name="T3" fmla="*/ 14 h 1121"/>
                  <a:gd name="T4" fmla="*/ 61 w 135"/>
                  <a:gd name="T5" fmla="*/ 215 h 1121"/>
                  <a:gd name="T6" fmla="*/ 71 w 135"/>
                  <a:gd name="T7" fmla="*/ 419 h 1121"/>
                  <a:gd name="T8" fmla="*/ 98 w 135"/>
                  <a:gd name="T9" fmla="*/ 608 h 1121"/>
                  <a:gd name="T10" fmla="*/ 118 w 135"/>
                  <a:gd name="T11" fmla="*/ 868 h 1121"/>
                  <a:gd name="T12" fmla="*/ 100 w 135"/>
                  <a:gd name="T13" fmla="*/ 1084 h 1121"/>
                  <a:gd name="T14" fmla="*/ 32 w 135"/>
                  <a:gd name="T15" fmla="*/ 1116 h 1121"/>
                  <a:gd name="T16" fmla="*/ 0 w 135"/>
                  <a:gd name="T17" fmla="*/ 1112 h 1121"/>
                  <a:gd name="T18" fmla="*/ 1 w 135"/>
                  <a:gd name="T19" fmla="*/ 1113 h 1121"/>
                  <a:gd name="T20" fmla="*/ 48 w 135"/>
                  <a:gd name="T21" fmla="*/ 1121 h 1121"/>
                  <a:gd name="T22" fmla="*/ 89 w 135"/>
                  <a:gd name="T23" fmla="*/ 1113 h 1121"/>
                  <a:gd name="T24" fmla="*/ 109 w 135"/>
                  <a:gd name="T25" fmla="*/ 1097 h 1121"/>
                  <a:gd name="T26" fmla="*/ 116 w 135"/>
                  <a:gd name="T27" fmla="*/ 1089 h 1121"/>
                  <a:gd name="T28" fmla="*/ 133 w 135"/>
                  <a:gd name="T29" fmla="*/ 873 h 1121"/>
                  <a:gd name="T30" fmla="*/ 135 w 135"/>
                  <a:gd name="T31" fmla="*/ 849 h 1121"/>
                  <a:gd name="T32" fmla="*/ 113 w 135"/>
                  <a:gd name="T33" fmla="*/ 613 h 1121"/>
                  <a:gd name="T34" fmla="*/ 90 w 135"/>
                  <a:gd name="T35" fmla="*/ 510 h 1121"/>
                  <a:gd name="T36" fmla="*/ 83 w 135"/>
                  <a:gd name="T37" fmla="*/ 448 h 1121"/>
                  <a:gd name="T38" fmla="*/ 85 w 135"/>
                  <a:gd name="T39" fmla="*/ 426 h 1121"/>
                  <a:gd name="T40" fmla="*/ 86 w 135"/>
                  <a:gd name="T41" fmla="*/ 424 h 1121"/>
                  <a:gd name="T42" fmla="*/ 72 w 135"/>
                  <a:gd name="T43" fmla="*/ 269 h 1121"/>
                  <a:gd name="T44" fmla="*/ 76 w 135"/>
                  <a:gd name="T45" fmla="*/ 220 h 1121"/>
                  <a:gd name="T46" fmla="*/ 81 w 135"/>
                  <a:gd name="T47" fmla="*/ 152 h 1121"/>
                  <a:gd name="T48" fmla="*/ 77 w 135"/>
                  <a:gd name="T49" fmla="*/ 0 h 1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5" h="1121">
                    <a:moveTo>
                      <a:pt x="77" y="0"/>
                    </a:moveTo>
                    <a:cubicBezTo>
                      <a:pt x="73" y="10"/>
                      <a:pt x="68" y="14"/>
                      <a:pt x="62" y="14"/>
                    </a:cubicBezTo>
                    <a:cubicBezTo>
                      <a:pt x="66" y="103"/>
                      <a:pt x="68" y="193"/>
                      <a:pt x="61" y="215"/>
                    </a:cubicBezTo>
                    <a:cubicBezTo>
                      <a:pt x="48" y="262"/>
                      <a:pt x="71" y="419"/>
                      <a:pt x="71" y="419"/>
                    </a:cubicBezTo>
                    <a:cubicBezTo>
                      <a:pt x="58" y="457"/>
                      <a:pt x="98" y="608"/>
                      <a:pt x="98" y="608"/>
                    </a:cubicBezTo>
                    <a:cubicBezTo>
                      <a:pt x="98" y="608"/>
                      <a:pt x="126" y="811"/>
                      <a:pt x="118" y="868"/>
                    </a:cubicBezTo>
                    <a:cubicBezTo>
                      <a:pt x="111" y="925"/>
                      <a:pt x="100" y="1084"/>
                      <a:pt x="100" y="1084"/>
                    </a:cubicBezTo>
                    <a:cubicBezTo>
                      <a:pt x="83" y="1109"/>
                      <a:pt x="56" y="1116"/>
                      <a:pt x="32" y="1116"/>
                    </a:cubicBezTo>
                    <a:cubicBezTo>
                      <a:pt x="20" y="1116"/>
                      <a:pt x="9" y="1114"/>
                      <a:pt x="0" y="1112"/>
                    </a:cubicBezTo>
                    <a:cubicBezTo>
                      <a:pt x="1" y="1113"/>
                      <a:pt x="1" y="1113"/>
                      <a:pt x="1" y="1113"/>
                    </a:cubicBezTo>
                    <a:cubicBezTo>
                      <a:pt x="1" y="1113"/>
                      <a:pt x="22" y="1121"/>
                      <a:pt x="48" y="1121"/>
                    </a:cubicBezTo>
                    <a:cubicBezTo>
                      <a:pt x="61" y="1121"/>
                      <a:pt x="76" y="1119"/>
                      <a:pt x="89" y="1113"/>
                    </a:cubicBezTo>
                    <a:cubicBezTo>
                      <a:pt x="96" y="1109"/>
                      <a:pt x="103" y="1104"/>
                      <a:pt x="109" y="1097"/>
                    </a:cubicBezTo>
                    <a:cubicBezTo>
                      <a:pt x="111" y="1095"/>
                      <a:pt x="113" y="1092"/>
                      <a:pt x="116" y="1089"/>
                    </a:cubicBezTo>
                    <a:cubicBezTo>
                      <a:pt x="116" y="1089"/>
                      <a:pt x="126" y="930"/>
                      <a:pt x="133" y="873"/>
                    </a:cubicBezTo>
                    <a:cubicBezTo>
                      <a:pt x="134" y="867"/>
                      <a:pt x="135" y="858"/>
                      <a:pt x="135" y="849"/>
                    </a:cubicBezTo>
                    <a:cubicBezTo>
                      <a:pt x="135" y="773"/>
                      <a:pt x="113" y="613"/>
                      <a:pt x="113" y="613"/>
                    </a:cubicBezTo>
                    <a:cubicBezTo>
                      <a:pt x="113" y="613"/>
                      <a:pt x="99" y="561"/>
                      <a:pt x="90" y="510"/>
                    </a:cubicBezTo>
                    <a:cubicBezTo>
                      <a:pt x="86" y="488"/>
                      <a:pt x="84" y="465"/>
                      <a:pt x="83" y="448"/>
                    </a:cubicBezTo>
                    <a:cubicBezTo>
                      <a:pt x="83" y="439"/>
                      <a:pt x="84" y="431"/>
                      <a:pt x="85" y="426"/>
                    </a:cubicBezTo>
                    <a:cubicBezTo>
                      <a:pt x="85" y="425"/>
                      <a:pt x="86" y="425"/>
                      <a:pt x="86" y="424"/>
                    </a:cubicBezTo>
                    <a:cubicBezTo>
                      <a:pt x="86" y="424"/>
                      <a:pt x="72" y="333"/>
                      <a:pt x="72" y="269"/>
                    </a:cubicBezTo>
                    <a:cubicBezTo>
                      <a:pt x="72" y="249"/>
                      <a:pt x="73" y="232"/>
                      <a:pt x="76" y="220"/>
                    </a:cubicBezTo>
                    <a:cubicBezTo>
                      <a:pt x="79" y="210"/>
                      <a:pt x="81" y="185"/>
                      <a:pt x="81" y="152"/>
                    </a:cubicBezTo>
                    <a:cubicBezTo>
                      <a:pt x="81" y="109"/>
                      <a:pt x="79" y="53"/>
                      <a:pt x="77" y="0"/>
                    </a:cubicBezTo>
                  </a:path>
                </a:pathLst>
              </a:custGeom>
              <a:solidFill>
                <a:srgbClr val="403D5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67" name="ïṥliḑe"/>
              <p:cNvSpPr/>
              <p:nvPr/>
            </p:nvSpPr>
            <p:spPr bwMode="auto">
              <a:xfrm>
                <a:off x="7785101" y="4287838"/>
                <a:ext cx="1588" cy="169863"/>
              </a:xfrm>
              <a:custGeom>
                <a:avLst/>
                <a:gdLst>
                  <a:gd name="T0" fmla="*/ 0 w 2"/>
                  <a:gd name="T1" fmla="*/ 0 h 120"/>
                  <a:gd name="T2" fmla="*/ 1 w 2"/>
                  <a:gd name="T3" fmla="*/ 69 h 120"/>
                  <a:gd name="T4" fmla="*/ 0 w 2"/>
                  <a:gd name="T5" fmla="*/ 120 h 120"/>
                  <a:gd name="T6" fmla="*/ 0 w 2"/>
                  <a:gd name="T7" fmla="*/ 1 h 120"/>
                  <a:gd name="T8" fmla="*/ 0 w 2"/>
                  <a:gd name="T9" fmla="*/ 0 h 120"/>
                </a:gdLst>
                <a:ahLst/>
                <a:cxnLst>
                  <a:cxn ang="0">
                    <a:pos x="T0" y="T1"/>
                  </a:cxn>
                  <a:cxn ang="0">
                    <a:pos x="T2" y="T3"/>
                  </a:cxn>
                  <a:cxn ang="0">
                    <a:pos x="T4" y="T5"/>
                  </a:cxn>
                  <a:cxn ang="0">
                    <a:pos x="T6" y="T7"/>
                  </a:cxn>
                  <a:cxn ang="0">
                    <a:pos x="T8" y="T9"/>
                  </a:cxn>
                </a:cxnLst>
                <a:rect l="0" t="0" r="r" b="b"/>
                <a:pathLst>
                  <a:path w="2" h="120">
                    <a:moveTo>
                      <a:pt x="0" y="0"/>
                    </a:moveTo>
                    <a:cubicBezTo>
                      <a:pt x="1" y="23"/>
                      <a:pt x="1" y="46"/>
                      <a:pt x="1" y="69"/>
                    </a:cubicBezTo>
                    <a:cubicBezTo>
                      <a:pt x="1" y="86"/>
                      <a:pt x="1" y="104"/>
                      <a:pt x="0" y="120"/>
                    </a:cubicBezTo>
                    <a:cubicBezTo>
                      <a:pt x="2" y="84"/>
                      <a:pt x="1" y="41"/>
                      <a:pt x="0" y="1"/>
                    </a:cubicBezTo>
                    <a:cubicBezTo>
                      <a:pt x="0" y="1"/>
                      <a:pt x="0" y="0"/>
                      <a:pt x="0" y="0"/>
                    </a:cubicBezTo>
                  </a:path>
                </a:pathLst>
              </a:custGeom>
              <a:solidFill>
                <a:srgbClr val="6159E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68" name="ïśḷîḋe"/>
              <p:cNvSpPr/>
              <p:nvPr/>
            </p:nvSpPr>
            <p:spPr bwMode="auto">
              <a:xfrm>
                <a:off x="7781926" y="4559300"/>
                <a:ext cx="84138" cy="465138"/>
              </a:xfrm>
              <a:custGeom>
                <a:avLst/>
                <a:gdLst>
                  <a:gd name="T0" fmla="*/ 0 w 59"/>
                  <a:gd name="T1" fmla="*/ 0 h 328"/>
                  <a:gd name="T2" fmla="*/ 40 w 59"/>
                  <a:gd name="T3" fmla="*/ 188 h 328"/>
                  <a:gd name="T4" fmla="*/ 56 w 59"/>
                  <a:gd name="T5" fmla="*/ 319 h 328"/>
                  <a:gd name="T6" fmla="*/ 56 w 59"/>
                  <a:gd name="T7" fmla="*/ 328 h 328"/>
                  <a:gd name="T8" fmla="*/ 40 w 59"/>
                  <a:gd name="T9" fmla="*/ 188 h 328"/>
                  <a:gd name="T10" fmla="*/ 0 w 59"/>
                  <a:gd name="T11" fmla="*/ 0 h 328"/>
                  <a:gd name="T12" fmla="*/ 0 w 59"/>
                  <a:gd name="T13" fmla="*/ 0 h 328"/>
                </a:gdLst>
                <a:ahLst/>
                <a:cxnLst>
                  <a:cxn ang="0">
                    <a:pos x="T0" y="T1"/>
                  </a:cxn>
                  <a:cxn ang="0">
                    <a:pos x="T2" y="T3"/>
                  </a:cxn>
                  <a:cxn ang="0">
                    <a:pos x="T4" y="T5"/>
                  </a:cxn>
                  <a:cxn ang="0">
                    <a:pos x="T6" y="T7"/>
                  </a:cxn>
                  <a:cxn ang="0">
                    <a:pos x="T8" y="T9"/>
                  </a:cxn>
                  <a:cxn ang="0">
                    <a:pos x="T10" y="T11"/>
                  </a:cxn>
                  <a:cxn ang="0">
                    <a:pos x="T12" y="T13"/>
                  </a:cxn>
                </a:cxnLst>
                <a:rect l="0" t="0" r="r" b="b"/>
                <a:pathLst>
                  <a:path w="59" h="328">
                    <a:moveTo>
                      <a:pt x="0" y="0"/>
                    </a:moveTo>
                    <a:cubicBezTo>
                      <a:pt x="5" y="90"/>
                      <a:pt x="40" y="188"/>
                      <a:pt x="40" y="188"/>
                    </a:cubicBezTo>
                    <a:cubicBezTo>
                      <a:pt x="40" y="188"/>
                      <a:pt x="57" y="268"/>
                      <a:pt x="56" y="319"/>
                    </a:cubicBezTo>
                    <a:cubicBezTo>
                      <a:pt x="56" y="322"/>
                      <a:pt x="56" y="325"/>
                      <a:pt x="56" y="328"/>
                    </a:cubicBezTo>
                    <a:cubicBezTo>
                      <a:pt x="59" y="278"/>
                      <a:pt x="40" y="188"/>
                      <a:pt x="40" y="188"/>
                    </a:cubicBezTo>
                    <a:cubicBezTo>
                      <a:pt x="40" y="188"/>
                      <a:pt x="5" y="90"/>
                      <a:pt x="0" y="0"/>
                    </a:cubicBezTo>
                    <a:cubicBezTo>
                      <a:pt x="0" y="0"/>
                      <a:pt x="0" y="0"/>
                      <a:pt x="0" y="0"/>
                    </a:cubicBezTo>
                  </a:path>
                </a:pathLst>
              </a:custGeom>
              <a:solidFill>
                <a:srgbClr val="E5E5E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69" name="iṥliḓé"/>
              <p:cNvSpPr/>
              <p:nvPr/>
            </p:nvSpPr>
            <p:spPr bwMode="auto">
              <a:xfrm>
                <a:off x="7781926" y="4518025"/>
                <a:ext cx="0" cy="41275"/>
              </a:xfrm>
              <a:custGeom>
                <a:avLst/>
                <a:gdLst>
                  <a:gd name="T0" fmla="*/ 0 h 29"/>
                  <a:gd name="T1" fmla="*/ 13 h 29"/>
                  <a:gd name="T2" fmla="*/ 29 h 29"/>
                  <a:gd name="T3" fmla="*/ 29 h 29"/>
                  <a:gd name="T4" fmla="*/ 0 h 29"/>
                </a:gdLst>
                <a:ahLst/>
                <a:cxnLst>
                  <a:cxn ang="0">
                    <a:pos x="0" y="T0"/>
                  </a:cxn>
                  <a:cxn ang="0">
                    <a:pos x="0" y="T1"/>
                  </a:cxn>
                  <a:cxn ang="0">
                    <a:pos x="0" y="T2"/>
                  </a:cxn>
                  <a:cxn ang="0">
                    <a:pos x="0" y="T3"/>
                  </a:cxn>
                  <a:cxn ang="0">
                    <a:pos x="0" y="T4"/>
                  </a:cxn>
                </a:cxnLst>
                <a:rect l="0" t="0" r="r" b="b"/>
                <a:pathLst>
                  <a:path h="29">
                    <a:moveTo>
                      <a:pt x="0" y="0"/>
                    </a:moveTo>
                    <a:cubicBezTo>
                      <a:pt x="0" y="4"/>
                      <a:pt x="0" y="8"/>
                      <a:pt x="0" y="13"/>
                    </a:cubicBezTo>
                    <a:cubicBezTo>
                      <a:pt x="0" y="18"/>
                      <a:pt x="0" y="23"/>
                      <a:pt x="0" y="29"/>
                    </a:cubicBezTo>
                    <a:cubicBezTo>
                      <a:pt x="0" y="29"/>
                      <a:pt x="0" y="29"/>
                      <a:pt x="0" y="29"/>
                    </a:cubicBezTo>
                    <a:cubicBezTo>
                      <a:pt x="0" y="19"/>
                      <a:pt x="0" y="10"/>
                      <a:pt x="0" y="0"/>
                    </a:cubicBezTo>
                  </a:path>
                </a:pathLst>
              </a:custGeom>
              <a:solidFill>
                <a:srgbClr val="6159E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70" name="iṥḻíḓè"/>
              <p:cNvSpPr/>
              <p:nvPr/>
            </p:nvSpPr>
            <p:spPr bwMode="auto">
              <a:xfrm>
                <a:off x="7851776" y="5078413"/>
                <a:ext cx="50800" cy="247650"/>
              </a:xfrm>
              <a:custGeom>
                <a:avLst/>
                <a:gdLst>
                  <a:gd name="T0" fmla="*/ 1 w 36"/>
                  <a:gd name="T1" fmla="*/ 0 h 174"/>
                  <a:gd name="T2" fmla="*/ 1 w 36"/>
                  <a:gd name="T3" fmla="*/ 5 h 174"/>
                  <a:gd name="T4" fmla="*/ 35 w 36"/>
                  <a:gd name="T5" fmla="*/ 173 h 174"/>
                  <a:gd name="T6" fmla="*/ 36 w 36"/>
                  <a:gd name="T7" fmla="*/ 174 h 174"/>
                  <a:gd name="T8" fmla="*/ 1 w 36"/>
                  <a:gd name="T9" fmla="*/ 0 h 174"/>
                </a:gdLst>
                <a:ahLst/>
                <a:cxnLst>
                  <a:cxn ang="0">
                    <a:pos x="T0" y="T1"/>
                  </a:cxn>
                  <a:cxn ang="0">
                    <a:pos x="T2" y="T3"/>
                  </a:cxn>
                  <a:cxn ang="0">
                    <a:pos x="T4" y="T5"/>
                  </a:cxn>
                  <a:cxn ang="0">
                    <a:pos x="T6" y="T7"/>
                  </a:cxn>
                  <a:cxn ang="0">
                    <a:pos x="T8" y="T9"/>
                  </a:cxn>
                </a:cxnLst>
                <a:rect l="0" t="0" r="r" b="b"/>
                <a:pathLst>
                  <a:path w="36" h="174">
                    <a:moveTo>
                      <a:pt x="1" y="0"/>
                    </a:moveTo>
                    <a:cubicBezTo>
                      <a:pt x="1" y="2"/>
                      <a:pt x="1" y="4"/>
                      <a:pt x="1" y="5"/>
                    </a:cubicBezTo>
                    <a:cubicBezTo>
                      <a:pt x="2" y="54"/>
                      <a:pt x="28" y="148"/>
                      <a:pt x="35" y="173"/>
                    </a:cubicBezTo>
                    <a:cubicBezTo>
                      <a:pt x="36" y="173"/>
                      <a:pt x="36" y="174"/>
                      <a:pt x="36" y="174"/>
                    </a:cubicBezTo>
                    <a:cubicBezTo>
                      <a:pt x="28" y="148"/>
                      <a:pt x="0" y="47"/>
                      <a:pt x="1" y="0"/>
                    </a:cubicBezTo>
                  </a:path>
                </a:pathLst>
              </a:custGeom>
              <a:solidFill>
                <a:srgbClr val="E5E5E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71" name="iśḷïḍe"/>
              <p:cNvSpPr/>
              <p:nvPr/>
            </p:nvSpPr>
            <p:spPr bwMode="auto">
              <a:xfrm>
                <a:off x="7900988" y="5324475"/>
                <a:ext cx="4763" cy="14288"/>
              </a:xfrm>
              <a:custGeom>
                <a:avLst/>
                <a:gdLst>
                  <a:gd name="T0" fmla="*/ 0 w 3"/>
                  <a:gd name="T1" fmla="*/ 0 h 10"/>
                  <a:gd name="T2" fmla="*/ 2 w 3"/>
                  <a:gd name="T3" fmla="*/ 7 h 10"/>
                  <a:gd name="T4" fmla="*/ 2 w 3"/>
                  <a:gd name="T5" fmla="*/ 10 h 10"/>
                  <a:gd name="T6" fmla="*/ 2 w 3"/>
                  <a:gd name="T7" fmla="*/ 10 h 10"/>
                  <a:gd name="T8" fmla="*/ 3 w 3"/>
                  <a:gd name="T9" fmla="*/ 7 h 10"/>
                  <a:gd name="T10" fmla="*/ 1 w 3"/>
                  <a:gd name="T11" fmla="*/ 1 h 10"/>
                  <a:gd name="T12" fmla="*/ 0 w 3"/>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3" h="10">
                    <a:moveTo>
                      <a:pt x="0" y="0"/>
                    </a:moveTo>
                    <a:cubicBezTo>
                      <a:pt x="2" y="4"/>
                      <a:pt x="2" y="7"/>
                      <a:pt x="2" y="7"/>
                    </a:cubicBezTo>
                    <a:cubicBezTo>
                      <a:pt x="2" y="8"/>
                      <a:pt x="2" y="9"/>
                      <a:pt x="2" y="10"/>
                    </a:cubicBezTo>
                    <a:cubicBezTo>
                      <a:pt x="2" y="10"/>
                      <a:pt x="2" y="10"/>
                      <a:pt x="2" y="10"/>
                    </a:cubicBezTo>
                    <a:cubicBezTo>
                      <a:pt x="2" y="9"/>
                      <a:pt x="2" y="8"/>
                      <a:pt x="3" y="7"/>
                    </a:cubicBezTo>
                    <a:cubicBezTo>
                      <a:pt x="3" y="7"/>
                      <a:pt x="2" y="5"/>
                      <a:pt x="1" y="1"/>
                    </a:cubicBezTo>
                    <a:cubicBezTo>
                      <a:pt x="1" y="1"/>
                      <a:pt x="1" y="0"/>
                      <a:pt x="0" y="0"/>
                    </a:cubicBezTo>
                  </a:path>
                </a:pathLst>
              </a:custGeom>
              <a:solidFill>
                <a:srgbClr val="44446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72" name="iŝliḋè"/>
              <p:cNvSpPr/>
              <p:nvPr/>
            </p:nvSpPr>
            <p:spPr bwMode="auto">
              <a:xfrm>
                <a:off x="7781926" y="4384675"/>
                <a:ext cx="4763" cy="150813"/>
              </a:xfrm>
              <a:custGeom>
                <a:avLst/>
                <a:gdLst>
                  <a:gd name="T0" fmla="*/ 3 w 3"/>
                  <a:gd name="T1" fmla="*/ 0 h 106"/>
                  <a:gd name="T2" fmla="*/ 1 w 3"/>
                  <a:gd name="T3" fmla="*/ 80 h 106"/>
                  <a:gd name="T4" fmla="*/ 0 w 3"/>
                  <a:gd name="T5" fmla="*/ 106 h 106"/>
                  <a:gd name="T6" fmla="*/ 0 w 3"/>
                  <a:gd name="T7" fmla="*/ 93 h 106"/>
                  <a:gd name="T8" fmla="*/ 1 w 3"/>
                  <a:gd name="T9" fmla="*/ 80 h 106"/>
                  <a:gd name="T10" fmla="*/ 2 w 3"/>
                  <a:gd name="T11" fmla="*/ 51 h 106"/>
                  <a:gd name="T12" fmla="*/ 3 w 3"/>
                  <a:gd name="T13" fmla="*/ 0 h 106"/>
                </a:gdLst>
                <a:ahLst/>
                <a:cxnLst>
                  <a:cxn ang="0">
                    <a:pos x="T0" y="T1"/>
                  </a:cxn>
                  <a:cxn ang="0">
                    <a:pos x="T2" y="T3"/>
                  </a:cxn>
                  <a:cxn ang="0">
                    <a:pos x="T4" y="T5"/>
                  </a:cxn>
                  <a:cxn ang="0">
                    <a:pos x="T6" y="T7"/>
                  </a:cxn>
                  <a:cxn ang="0">
                    <a:pos x="T8" y="T9"/>
                  </a:cxn>
                  <a:cxn ang="0">
                    <a:pos x="T10" y="T11"/>
                  </a:cxn>
                  <a:cxn ang="0">
                    <a:pos x="T12" y="T13"/>
                  </a:cxn>
                </a:cxnLst>
                <a:rect l="0" t="0" r="r" b="b"/>
                <a:pathLst>
                  <a:path w="3" h="106">
                    <a:moveTo>
                      <a:pt x="3" y="0"/>
                    </a:moveTo>
                    <a:cubicBezTo>
                      <a:pt x="3" y="29"/>
                      <a:pt x="2" y="57"/>
                      <a:pt x="1" y="80"/>
                    </a:cubicBezTo>
                    <a:cubicBezTo>
                      <a:pt x="0" y="88"/>
                      <a:pt x="0" y="97"/>
                      <a:pt x="0" y="106"/>
                    </a:cubicBezTo>
                    <a:cubicBezTo>
                      <a:pt x="0" y="101"/>
                      <a:pt x="0" y="97"/>
                      <a:pt x="0" y="93"/>
                    </a:cubicBezTo>
                    <a:cubicBezTo>
                      <a:pt x="0" y="89"/>
                      <a:pt x="0" y="84"/>
                      <a:pt x="1" y="80"/>
                    </a:cubicBezTo>
                    <a:cubicBezTo>
                      <a:pt x="1" y="71"/>
                      <a:pt x="2" y="61"/>
                      <a:pt x="2" y="51"/>
                    </a:cubicBezTo>
                    <a:cubicBezTo>
                      <a:pt x="3" y="35"/>
                      <a:pt x="3" y="17"/>
                      <a:pt x="3" y="0"/>
                    </a:cubicBezTo>
                  </a:path>
                </a:pathLst>
              </a:custGeom>
              <a:solidFill>
                <a:srgbClr val="5750C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73" name="isľîďê"/>
              <p:cNvSpPr/>
              <p:nvPr/>
            </p:nvSpPr>
            <p:spPr bwMode="auto">
              <a:xfrm>
                <a:off x="7705726" y="5011738"/>
                <a:ext cx="155575" cy="360363"/>
              </a:xfrm>
              <a:custGeom>
                <a:avLst/>
                <a:gdLst>
                  <a:gd name="T0" fmla="*/ 0 w 109"/>
                  <a:gd name="T1" fmla="*/ 254 h 254"/>
                  <a:gd name="T2" fmla="*/ 0 w 109"/>
                  <a:gd name="T3" fmla="*/ 254 h 254"/>
                  <a:gd name="T4" fmla="*/ 1 w 109"/>
                  <a:gd name="T5" fmla="*/ 254 h 254"/>
                  <a:gd name="T6" fmla="*/ 1 w 109"/>
                  <a:gd name="T7" fmla="*/ 254 h 254"/>
                  <a:gd name="T8" fmla="*/ 0 w 109"/>
                  <a:gd name="T9" fmla="*/ 254 h 254"/>
                  <a:gd name="T10" fmla="*/ 109 w 109"/>
                  <a:gd name="T11" fmla="*/ 0 h 254"/>
                  <a:gd name="T12" fmla="*/ 105 w 109"/>
                  <a:gd name="T13" fmla="*/ 30 h 254"/>
                  <a:gd name="T14" fmla="*/ 103 w 109"/>
                  <a:gd name="T15" fmla="*/ 52 h 254"/>
                  <a:gd name="T16" fmla="*/ 103 w 109"/>
                  <a:gd name="T17" fmla="*/ 47 h 254"/>
                  <a:gd name="T18" fmla="*/ 106 w 109"/>
                  <a:gd name="T19" fmla="*/ 30 h 254"/>
                  <a:gd name="T20" fmla="*/ 109 w 109"/>
                  <a:gd name="T21" fmla="*/ 9 h 254"/>
                  <a:gd name="T22" fmla="*/ 109 w 109"/>
                  <a:gd name="T23" fmla="*/ 0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9" h="254">
                    <a:moveTo>
                      <a:pt x="0" y="254"/>
                    </a:moveTo>
                    <a:cubicBezTo>
                      <a:pt x="0" y="254"/>
                      <a:pt x="0" y="254"/>
                      <a:pt x="0" y="254"/>
                    </a:cubicBezTo>
                    <a:cubicBezTo>
                      <a:pt x="0" y="254"/>
                      <a:pt x="0" y="254"/>
                      <a:pt x="1" y="254"/>
                    </a:cubicBezTo>
                    <a:cubicBezTo>
                      <a:pt x="1" y="254"/>
                      <a:pt x="1" y="254"/>
                      <a:pt x="1" y="254"/>
                    </a:cubicBezTo>
                    <a:cubicBezTo>
                      <a:pt x="0" y="254"/>
                      <a:pt x="0" y="254"/>
                      <a:pt x="0" y="254"/>
                    </a:cubicBezTo>
                    <a:moveTo>
                      <a:pt x="109" y="0"/>
                    </a:moveTo>
                    <a:cubicBezTo>
                      <a:pt x="109" y="12"/>
                      <a:pt x="108" y="23"/>
                      <a:pt x="105" y="30"/>
                    </a:cubicBezTo>
                    <a:cubicBezTo>
                      <a:pt x="103" y="36"/>
                      <a:pt x="103" y="43"/>
                      <a:pt x="103" y="52"/>
                    </a:cubicBezTo>
                    <a:cubicBezTo>
                      <a:pt x="103" y="51"/>
                      <a:pt x="103" y="49"/>
                      <a:pt x="103" y="47"/>
                    </a:cubicBezTo>
                    <a:cubicBezTo>
                      <a:pt x="103" y="40"/>
                      <a:pt x="104" y="35"/>
                      <a:pt x="106" y="30"/>
                    </a:cubicBezTo>
                    <a:cubicBezTo>
                      <a:pt x="108" y="25"/>
                      <a:pt x="109" y="18"/>
                      <a:pt x="109" y="9"/>
                    </a:cubicBezTo>
                    <a:cubicBezTo>
                      <a:pt x="109" y="6"/>
                      <a:pt x="109" y="3"/>
                      <a:pt x="109" y="0"/>
                    </a:cubicBezTo>
                  </a:path>
                </a:pathLst>
              </a:custGeom>
              <a:solidFill>
                <a:srgbClr val="CECEC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74" name="ísḻiḋê"/>
              <p:cNvSpPr/>
              <p:nvPr/>
            </p:nvSpPr>
            <p:spPr bwMode="auto">
              <a:xfrm>
                <a:off x="7707313" y="5338763"/>
                <a:ext cx="196850" cy="39688"/>
              </a:xfrm>
              <a:custGeom>
                <a:avLst/>
                <a:gdLst>
                  <a:gd name="T0" fmla="*/ 138 w 138"/>
                  <a:gd name="T1" fmla="*/ 0 h 28"/>
                  <a:gd name="T2" fmla="*/ 57 w 138"/>
                  <a:gd name="T3" fmla="*/ 28 h 28"/>
                  <a:gd name="T4" fmla="*/ 0 w 138"/>
                  <a:gd name="T5" fmla="*/ 24 h 28"/>
                  <a:gd name="T6" fmla="*/ 0 w 138"/>
                  <a:gd name="T7" fmla="*/ 24 h 28"/>
                  <a:gd name="T8" fmla="*/ 57 w 138"/>
                  <a:gd name="T9" fmla="*/ 28 h 28"/>
                  <a:gd name="T10" fmla="*/ 138 w 138"/>
                  <a:gd name="T11" fmla="*/ 0 h 28"/>
                  <a:gd name="T12" fmla="*/ 138 w 138"/>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138" h="28">
                    <a:moveTo>
                      <a:pt x="138" y="0"/>
                    </a:moveTo>
                    <a:cubicBezTo>
                      <a:pt x="132" y="23"/>
                      <a:pt x="92" y="28"/>
                      <a:pt x="57" y="28"/>
                    </a:cubicBezTo>
                    <a:cubicBezTo>
                      <a:pt x="30" y="28"/>
                      <a:pt x="6" y="25"/>
                      <a:pt x="0" y="24"/>
                    </a:cubicBezTo>
                    <a:cubicBezTo>
                      <a:pt x="0" y="24"/>
                      <a:pt x="0" y="24"/>
                      <a:pt x="0" y="24"/>
                    </a:cubicBezTo>
                    <a:cubicBezTo>
                      <a:pt x="5" y="25"/>
                      <a:pt x="29" y="28"/>
                      <a:pt x="57" y="28"/>
                    </a:cubicBezTo>
                    <a:cubicBezTo>
                      <a:pt x="92" y="28"/>
                      <a:pt x="132" y="23"/>
                      <a:pt x="138" y="0"/>
                    </a:cubicBezTo>
                    <a:cubicBezTo>
                      <a:pt x="138" y="0"/>
                      <a:pt x="138" y="0"/>
                      <a:pt x="138" y="0"/>
                    </a:cubicBezTo>
                  </a:path>
                </a:pathLst>
              </a:custGeom>
              <a:solidFill>
                <a:srgbClr val="3D3D6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75" name="íŝḷïďe"/>
              <p:cNvSpPr/>
              <p:nvPr/>
            </p:nvSpPr>
            <p:spPr bwMode="auto">
              <a:xfrm>
                <a:off x="7704138" y="536892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solidFill>
                <a:srgbClr val="CECEC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76" name="ïṩḷïďè"/>
              <p:cNvSpPr/>
              <p:nvPr/>
            </p:nvSpPr>
            <p:spPr bwMode="auto">
              <a:xfrm>
                <a:off x="7704138" y="4089400"/>
                <a:ext cx="200025" cy="1289050"/>
              </a:xfrm>
              <a:custGeom>
                <a:avLst/>
                <a:gdLst>
                  <a:gd name="T0" fmla="*/ 35 w 140"/>
                  <a:gd name="T1" fmla="*/ 0 h 907"/>
                  <a:gd name="T2" fmla="*/ 39 w 140"/>
                  <a:gd name="T3" fmla="*/ 283 h 907"/>
                  <a:gd name="T4" fmla="*/ 79 w 140"/>
                  <a:gd name="T5" fmla="*/ 513 h 907"/>
                  <a:gd name="T6" fmla="*/ 91 w 140"/>
                  <a:gd name="T7" fmla="*/ 675 h 907"/>
                  <a:gd name="T8" fmla="*/ 125 w 140"/>
                  <a:gd name="T9" fmla="*/ 871 h 907"/>
                  <a:gd name="T10" fmla="*/ 43 w 140"/>
                  <a:gd name="T11" fmla="*/ 902 h 907"/>
                  <a:gd name="T12" fmla="*/ 0 w 140"/>
                  <a:gd name="T13" fmla="*/ 900 h 907"/>
                  <a:gd name="T14" fmla="*/ 0 w 140"/>
                  <a:gd name="T15" fmla="*/ 900 h 907"/>
                  <a:gd name="T16" fmla="*/ 1 w 140"/>
                  <a:gd name="T17" fmla="*/ 903 h 907"/>
                  <a:gd name="T18" fmla="*/ 2 w 140"/>
                  <a:gd name="T19" fmla="*/ 903 h 907"/>
                  <a:gd name="T20" fmla="*/ 59 w 140"/>
                  <a:gd name="T21" fmla="*/ 907 h 907"/>
                  <a:gd name="T22" fmla="*/ 140 w 140"/>
                  <a:gd name="T23" fmla="*/ 879 h 907"/>
                  <a:gd name="T24" fmla="*/ 140 w 140"/>
                  <a:gd name="T25" fmla="*/ 876 h 907"/>
                  <a:gd name="T26" fmla="*/ 138 w 140"/>
                  <a:gd name="T27" fmla="*/ 869 h 907"/>
                  <a:gd name="T28" fmla="*/ 104 w 140"/>
                  <a:gd name="T29" fmla="*/ 701 h 907"/>
                  <a:gd name="T30" fmla="*/ 106 w 140"/>
                  <a:gd name="T31" fmla="*/ 679 h 907"/>
                  <a:gd name="T32" fmla="*/ 110 w 140"/>
                  <a:gd name="T33" fmla="*/ 649 h 907"/>
                  <a:gd name="T34" fmla="*/ 94 w 140"/>
                  <a:gd name="T35" fmla="*/ 518 h 907"/>
                  <a:gd name="T36" fmla="*/ 54 w 140"/>
                  <a:gd name="T37" fmla="*/ 330 h 907"/>
                  <a:gd name="T38" fmla="*/ 54 w 140"/>
                  <a:gd name="T39" fmla="*/ 314 h 907"/>
                  <a:gd name="T40" fmla="*/ 55 w 140"/>
                  <a:gd name="T41" fmla="*/ 288 h 907"/>
                  <a:gd name="T42" fmla="*/ 57 w 140"/>
                  <a:gd name="T43" fmla="*/ 208 h 907"/>
                  <a:gd name="T44" fmla="*/ 56 w 140"/>
                  <a:gd name="T45" fmla="*/ 139 h 907"/>
                  <a:gd name="T46" fmla="*/ 35 w 140"/>
                  <a:gd name="T47" fmla="*/ 0 h 9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40" h="907">
                    <a:moveTo>
                      <a:pt x="35" y="0"/>
                    </a:moveTo>
                    <a:cubicBezTo>
                      <a:pt x="35" y="0"/>
                      <a:pt x="47" y="186"/>
                      <a:pt x="39" y="283"/>
                    </a:cubicBezTo>
                    <a:cubicBezTo>
                      <a:pt x="32" y="381"/>
                      <a:pt x="79" y="513"/>
                      <a:pt x="79" y="513"/>
                    </a:cubicBezTo>
                    <a:cubicBezTo>
                      <a:pt x="79" y="513"/>
                      <a:pt x="105" y="636"/>
                      <a:pt x="91" y="675"/>
                    </a:cubicBezTo>
                    <a:cubicBezTo>
                      <a:pt x="78" y="713"/>
                      <a:pt x="125" y="871"/>
                      <a:pt x="125" y="871"/>
                    </a:cubicBezTo>
                    <a:cubicBezTo>
                      <a:pt x="123" y="896"/>
                      <a:pt x="81" y="902"/>
                      <a:pt x="43" y="902"/>
                    </a:cubicBezTo>
                    <a:cubicBezTo>
                      <a:pt x="27" y="902"/>
                      <a:pt x="11" y="901"/>
                      <a:pt x="0" y="900"/>
                    </a:cubicBezTo>
                    <a:cubicBezTo>
                      <a:pt x="0" y="900"/>
                      <a:pt x="0" y="900"/>
                      <a:pt x="0" y="900"/>
                    </a:cubicBezTo>
                    <a:cubicBezTo>
                      <a:pt x="1" y="903"/>
                      <a:pt x="1" y="903"/>
                      <a:pt x="1" y="903"/>
                    </a:cubicBezTo>
                    <a:cubicBezTo>
                      <a:pt x="1" y="903"/>
                      <a:pt x="1" y="903"/>
                      <a:pt x="2" y="903"/>
                    </a:cubicBezTo>
                    <a:cubicBezTo>
                      <a:pt x="8" y="904"/>
                      <a:pt x="32" y="907"/>
                      <a:pt x="59" y="907"/>
                    </a:cubicBezTo>
                    <a:cubicBezTo>
                      <a:pt x="94" y="907"/>
                      <a:pt x="134" y="902"/>
                      <a:pt x="140" y="879"/>
                    </a:cubicBezTo>
                    <a:cubicBezTo>
                      <a:pt x="140" y="878"/>
                      <a:pt x="140" y="877"/>
                      <a:pt x="140" y="876"/>
                    </a:cubicBezTo>
                    <a:cubicBezTo>
                      <a:pt x="140" y="876"/>
                      <a:pt x="140" y="873"/>
                      <a:pt x="138" y="869"/>
                    </a:cubicBezTo>
                    <a:cubicBezTo>
                      <a:pt x="131" y="844"/>
                      <a:pt x="105" y="750"/>
                      <a:pt x="104" y="701"/>
                    </a:cubicBezTo>
                    <a:cubicBezTo>
                      <a:pt x="104" y="692"/>
                      <a:pt x="104" y="685"/>
                      <a:pt x="106" y="679"/>
                    </a:cubicBezTo>
                    <a:cubicBezTo>
                      <a:pt x="109" y="672"/>
                      <a:pt x="110" y="661"/>
                      <a:pt x="110" y="649"/>
                    </a:cubicBezTo>
                    <a:cubicBezTo>
                      <a:pt x="111" y="598"/>
                      <a:pt x="94" y="518"/>
                      <a:pt x="94" y="518"/>
                    </a:cubicBezTo>
                    <a:cubicBezTo>
                      <a:pt x="94" y="518"/>
                      <a:pt x="59" y="420"/>
                      <a:pt x="54" y="330"/>
                    </a:cubicBezTo>
                    <a:cubicBezTo>
                      <a:pt x="54" y="324"/>
                      <a:pt x="54" y="319"/>
                      <a:pt x="54" y="314"/>
                    </a:cubicBezTo>
                    <a:cubicBezTo>
                      <a:pt x="54" y="305"/>
                      <a:pt x="54" y="296"/>
                      <a:pt x="55" y="288"/>
                    </a:cubicBezTo>
                    <a:cubicBezTo>
                      <a:pt x="56" y="265"/>
                      <a:pt x="57" y="237"/>
                      <a:pt x="57" y="208"/>
                    </a:cubicBezTo>
                    <a:cubicBezTo>
                      <a:pt x="57" y="185"/>
                      <a:pt x="57" y="162"/>
                      <a:pt x="56" y="139"/>
                    </a:cubicBezTo>
                    <a:cubicBezTo>
                      <a:pt x="45" y="73"/>
                      <a:pt x="35" y="0"/>
                      <a:pt x="35" y="0"/>
                    </a:cubicBezTo>
                  </a:path>
                </a:pathLst>
              </a:custGeom>
              <a:solidFill>
                <a:srgbClr val="403D5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77" name="íšḻîḑè"/>
              <p:cNvSpPr/>
              <p:nvPr/>
            </p:nvSpPr>
            <p:spPr bwMode="auto">
              <a:xfrm>
                <a:off x="7697788" y="2274888"/>
                <a:ext cx="633413" cy="1474788"/>
              </a:xfrm>
              <a:custGeom>
                <a:avLst/>
                <a:gdLst>
                  <a:gd name="T0" fmla="*/ 445 w 445"/>
                  <a:gd name="T1" fmla="*/ 996 h 1038"/>
                  <a:gd name="T2" fmla="*/ 281 w 445"/>
                  <a:gd name="T3" fmla="*/ 1038 h 1038"/>
                  <a:gd name="T4" fmla="*/ 149 w 445"/>
                  <a:gd name="T5" fmla="*/ 830 h 1038"/>
                  <a:gd name="T6" fmla="*/ 59 w 445"/>
                  <a:gd name="T7" fmla="*/ 711 h 1038"/>
                  <a:gd name="T8" fmla="*/ 5 w 445"/>
                  <a:gd name="T9" fmla="*/ 482 h 1038"/>
                  <a:gd name="T10" fmla="*/ 45 w 445"/>
                  <a:gd name="T11" fmla="*/ 264 h 1038"/>
                  <a:gd name="T12" fmla="*/ 133 w 445"/>
                  <a:gd name="T13" fmla="*/ 0 h 1038"/>
                  <a:gd name="T14" fmla="*/ 177 w 445"/>
                  <a:gd name="T15" fmla="*/ 44 h 1038"/>
                  <a:gd name="T16" fmla="*/ 298 w 445"/>
                  <a:gd name="T17" fmla="*/ 89 h 1038"/>
                  <a:gd name="T18" fmla="*/ 391 w 445"/>
                  <a:gd name="T19" fmla="*/ 224 h 1038"/>
                  <a:gd name="T20" fmla="*/ 386 w 445"/>
                  <a:gd name="T21" fmla="*/ 737 h 1038"/>
                  <a:gd name="T22" fmla="*/ 445 w 445"/>
                  <a:gd name="T23" fmla="*/ 996 h 10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45" h="1038">
                    <a:moveTo>
                      <a:pt x="445" y="996"/>
                    </a:moveTo>
                    <a:cubicBezTo>
                      <a:pt x="414" y="1032"/>
                      <a:pt x="281" y="1038"/>
                      <a:pt x="281" y="1038"/>
                    </a:cubicBezTo>
                    <a:cubicBezTo>
                      <a:pt x="149" y="830"/>
                      <a:pt x="149" y="830"/>
                      <a:pt x="149" y="830"/>
                    </a:cubicBezTo>
                    <a:cubicBezTo>
                      <a:pt x="149" y="830"/>
                      <a:pt x="117" y="809"/>
                      <a:pt x="59" y="711"/>
                    </a:cubicBezTo>
                    <a:cubicBezTo>
                      <a:pt x="0" y="613"/>
                      <a:pt x="2" y="538"/>
                      <a:pt x="5" y="482"/>
                    </a:cubicBezTo>
                    <a:cubicBezTo>
                      <a:pt x="8" y="426"/>
                      <a:pt x="45" y="264"/>
                      <a:pt x="45" y="264"/>
                    </a:cubicBezTo>
                    <a:cubicBezTo>
                      <a:pt x="51" y="228"/>
                      <a:pt x="133" y="0"/>
                      <a:pt x="133" y="0"/>
                    </a:cubicBezTo>
                    <a:cubicBezTo>
                      <a:pt x="142" y="18"/>
                      <a:pt x="158" y="32"/>
                      <a:pt x="177" y="44"/>
                    </a:cubicBezTo>
                    <a:cubicBezTo>
                      <a:pt x="227" y="76"/>
                      <a:pt x="298" y="89"/>
                      <a:pt x="298" y="89"/>
                    </a:cubicBezTo>
                    <a:cubicBezTo>
                      <a:pt x="413" y="106"/>
                      <a:pt x="391" y="224"/>
                      <a:pt x="391" y="224"/>
                    </a:cubicBezTo>
                    <a:cubicBezTo>
                      <a:pt x="391" y="224"/>
                      <a:pt x="393" y="682"/>
                      <a:pt x="386" y="737"/>
                    </a:cubicBezTo>
                    <a:cubicBezTo>
                      <a:pt x="379" y="792"/>
                      <a:pt x="445" y="996"/>
                      <a:pt x="445" y="996"/>
                    </a:cubicBezTo>
                  </a:path>
                </a:pathLst>
              </a:custGeom>
              <a:solidFill>
                <a:srgbClr val="4C4C7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78" name="ïşľïdé"/>
              <p:cNvSpPr/>
              <p:nvPr/>
            </p:nvSpPr>
            <p:spPr bwMode="auto">
              <a:xfrm>
                <a:off x="7883526" y="2274888"/>
                <a:ext cx="66675" cy="63500"/>
              </a:xfrm>
              <a:custGeom>
                <a:avLst/>
                <a:gdLst>
                  <a:gd name="T0" fmla="*/ 2 w 46"/>
                  <a:gd name="T1" fmla="*/ 0 h 44"/>
                  <a:gd name="T2" fmla="*/ 0 w 46"/>
                  <a:gd name="T3" fmla="*/ 6 h 44"/>
                  <a:gd name="T4" fmla="*/ 0 w 46"/>
                  <a:gd name="T5" fmla="*/ 6 h 44"/>
                  <a:gd name="T6" fmla="*/ 2 w 46"/>
                  <a:gd name="T7" fmla="*/ 0 h 44"/>
                  <a:gd name="T8" fmla="*/ 46 w 46"/>
                  <a:gd name="T9" fmla="*/ 44 h 44"/>
                  <a:gd name="T10" fmla="*/ 46 w 46"/>
                  <a:gd name="T11" fmla="*/ 44 h 44"/>
                  <a:gd name="T12" fmla="*/ 46 w 46"/>
                  <a:gd name="T13" fmla="*/ 44 h 44"/>
                  <a:gd name="T14" fmla="*/ 2 w 46"/>
                  <a:gd name="T15" fmla="*/ 0 h 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6" h="44">
                    <a:moveTo>
                      <a:pt x="2" y="0"/>
                    </a:moveTo>
                    <a:cubicBezTo>
                      <a:pt x="2" y="0"/>
                      <a:pt x="1" y="2"/>
                      <a:pt x="0" y="6"/>
                    </a:cubicBezTo>
                    <a:cubicBezTo>
                      <a:pt x="0" y="6"/>
                      <a:pt x="0" y="6"/>
                      <a:pt x="0" y="6"/>
                    </a:cubicBezTo>
                    <a:cubicBezTo>
                      <a:pt x="1" y="2"/>
                      <a:pt x="2" y="0"/>
                      <a:pt x="2" y="0"/>
                    </a:cubicBezTo>
                    <a:cubicBezTo>
                      <a:pt x="11" y="18"/>
                      <a:pt x="27" y="32"/>
                      <a:pt x="46" y="44"/>
                    </a:cubicBezTo>
                    <a:cubicBezTo>
                      <a:pt x="46" y="44"/>
                      <a:pt x="46" y="44"/>
                      <a:pt x="46" y="44"/>
                    </a:cubicBezTo>
                    <a:cubicBezTo>
                      <a:pt x="46" y="44"/>
                      <a:pt x="46" y="44"/>
                      <a:pt x="46" y="44"/>
                    </a:cubicBezTo>
                    <a:cubicBezTo>
                      <a:pt x="27" y="32"/>
                      <a:pt x="11" y="17"/>
                      <a:pt x="2" y="0"/>
                    </a:cubicBezTo>
                  </a:path>
                </a:pathLst>
              </a:custGeom>
              <a:solidFill>
                <a:srgbClr val="6159E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79" name="iṥļidé"/>
              <p:cNvSpPr/>
              <p:nvPr/>
            </p:nvSpPr>
            <p:spPr bwMode="auto">
              <a:xfrm>
                <a:off x="7883526" y="2284413"/>
                <a:ext cx="0" cy="1588"/>
              </a:xfrm>
              <a:custGeom>
                <a:avLst/>
                <a:gdLst>
                  <a:gd name="T0" fmla="*/ 0 h 1"/>
                  <a:gd name="T1" fmla="*/ 1 h 1"/>
                  <a:gd name="T2" fmla="*/ 1 h 1"/>
                  <a:gd name="T3" fmla="*/ 0 h 1"/>
                  <a:gd name="T4" fmla="*/ 0 h 1"/>
                </a:gdLst>
                <a:ahLst/>
                <a:cxnLst>
                  <a:cxn ang="0">
                    <a:pos x="0" y="T0"/>
                  </a:cxn>
                  <a:cxn ang="0">
                    <a:pos x="0" y="T1"/>
                  </a:cxn>
                  <a:cxn ang="0">
                    <a:pos x="0" y="T2"/>
                  </a:cxn>
                  <a:cxn ang="0">
                    <a:pos x="0" y="T3"/>
                  </a:cxn>
                  <a:cxn ang="0">
                    <a:pos x="0" y="T4"/>
                  </a:cxn>
                </a:cxnLst>
                <a:rect l="0" t="0" r="r" b="b"/>
                <a:pathLst>
                  <a:path h="1">
                    <a:moveTo>
                      <a:pt x="0" y="0"/>
                    </a:moveTo>
                    <a:cubicBezTo>
                      <a:pt x="0" y="0"/>
                      <a:pt x="0" y="1"/>
                      <a:pt x="0" y="1"/>
                    </a:cubicBezTo>
                    <a:cubicBezTo>
                      <a:pt x="0" y="1"/>
                      <a:pt x="0" y="1"/>
                      <a:pt x="0" y="1"/>
                    </a:cubicBezTo>
                    <a:cubicBezTo>
                      <a:pt x="0" y="1"/>
                      <a:pt x="0" y="0"/>
                      <a:pt x="0" y="0"/>
                    </a:cubicBezTo>
                    <a:cubicBezTo>
                      <a:pt x="0" y="0"/>
                      <a:pt x="0" y="0"/>
                      <a:pt x="0" y="0"/>
                    </a:cubicBezTo>
                  </a:path>
                </a:pathLst>
              </a:custGeom>
              <a:solidFill>
                <a:srgbClr val="5750C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80" name="íş1ïḓé"/>
              <p:cNvSpPr/>
              <p:nvPr/>
            </p:nvSpPr>
            <p:spPr bwMode="auto">
              <a:xfrm>
                <a:off x="7786688" y="2393950"/>
                <a:ext cx="58738" cy="174625"/>
              </a:xfrm>
              <a:custGeom>
                <a:avLst/>
                <a:gdLst>
                  <a:gd name="T0" fmla="*/ 42 w 42"/>
                  <a:gd name="T1" fmla="*/ 0 h 123"/>
                  <a:gd name="T2" fmla="*/ 42 w 42"/>
                  <a:gd name="T3" fmla="*/ 0 h 123"/>
                  <a:gd name="T4" fmla="*/ 0 w 42"/>
                  <a:gd name="T5" fmla="*/ 123 h 123"/>
                  <a:gd name="T6" fmla="*/ 42 w 42"/>
                  <a:gd name="T7" fmla="*/ 0 h 123"/>
                </a:gdLst>
                <a:ahLst/>
                <a:cxnLst>
                  <a:cxn ang="0">
                    <a:pos x="T0" y="T1"/>
                  </a:cxn>
                  <a:cxn ang="0">
                    <a:pos x="T2" y="T3"/>
                  </a:cxn>
                  <a:cxn ang="0">
                    <a:pos x="T4" y="T5"/>
                  </a:cxn>
                  <a:cxn ang="0">
                    <a:pos x="T6" y="T7"/>
                  </a:cxn>
                </a:cxnLst>
                <a:rect l="0" t="0" r="r" b="b"/>
                <a:pathLst>
                  <a:path w="42" h="123">
                    <a:moveTo>
                      <a:pt x="42" y="0"/>
                    </a:moveTo>
                    <a:cubicBezTo>
                      <a:pt x="42" y="0"/>
                      <a:pt x="42" y="0"/>
                      <a:pt x="42" y="0"/>
                    </a:cubicBezTo>
                    <a:cubicBezTo>
                      <a:pt x="28" y="40"/>
                      <a:pt x="12" y="86"/>
                      <a:pt x="0" y="123"/>
                    </a:cubicBezTo>
                    <a:cubicBezTo>
                      <a:pt x="12" y="86"/>
                      <a:pt x="28" y="40"/>
                      <a:pt x="42" y="0"/>
                    </a:cubicBezTo>
                  </a:path>
                </a:pathLst>
              </a:custGeom>
              <a:solidFill>
                <a:srgbClr val="A3A5B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81" name="íSḷiḍê"/>
              <p:cNvSpPr/>
              <p:nvPr/>
            </p:nvSpPr>
            <p:spPr bwMode="auto">
              <a:xfrm>
                <a:off x="7845426" y="2382838"/>
                <a:ext cx="3175" cy="11113"/>
              </a:xfrm>
              <a:custGeom>
                <a:avLst/>
                <a:gdLst>
                  <a:gd name="T0" fmla="*/ 2 w 2"/>
                  <a:gd name="T1" fmla="*/ 0 h 8"/>
                  <a:gd name="T2" fmla="*/ 2 w 2"/>
                  <a:gd name="T3" fmla="*/ 0 h 8"/>
                  <a:gd name="T4" fmla="*/ 0 w 2"/>
                  <a:gd name="T5" fmla="*/ 8 h 8"/>
                  <a:gd name="T6" fmla="*/ 0 w 2"/>
                  <a:gd name="T7" fmla="*/ 8 h 8"/>
                  <a:gd name="T8" fmla="*/ 2 w 2"/>
                  <a:gd name="T9" fmla="*/ 0 h 8"/>
                </a:gdLst>
                <a:ahLst/>
                <a:cxnLst>
                  <a:cxn ang="0">
                    <a:pos x="T0" y="T1"/>
                  </a:cxn>
                  <a:cxn ang="0">
                    <a:pos x="T2" y="T3"/>
                  </a:cxn>
                  <a:cxn ang="0">
                    <a:pos x="T4" y="T5"/>
                  </a:cxn>
                  <a:cxn ang="0">
                    <a:pos x="T6" y="T7"/>
                  </a:cxn>
                  <a:cxn ang="0">
                    <a:pos x="T8" y="T9"/>
                  </a:cxn>
                </a:cxnLst>
                <a:rect l="0" t="0" r="r" b="b"/>
                <a:pathLst>
                  <a:path w="2" h="8">
                    <a:moveTo>
                      <a:pt x="2" y="0"/>
                    </a:moveTo>
                    <a:cubicBezTo>
                      <a:pt x="2" y="0"/>
                      <a:pt x="2" y="0"/>
                      <a:pt x="2" y="0"/>
                    </a:cubicBezTo>
                    <a:cubicBezTo>
                      <a:pt x="2" y="3"/>
                      <a:pt x="1" y="5"/>
                      <a:pt x="0" y="8"/>
                    </a:cubicBezTo>
                    <a:cubicBezTo>
                      <a:pt x="0" y="8"/>
                      <a:pt x="0" y="8"/>
                      <a:pt x="0" y="8"/>
                    </a:cubicBezTo>
                    <a:cubicBezTo>
                      <a:pt x="1" y="5"/>
                      <a:pt x="2" y="3"/>
                      <a:pt x="2" y="0"/>
                    </a:cubicBezTo>
                  </a:path>
                </a:pathLst>
              </a:custGeom>
              <a:solidFill>
                <a:srgbClr val="92949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82" name="îś1iḋe"/>
              <p:cNvSpPr/>
              <p:nvPr/>
            </p:nvSpPr>
            <p:spPr bwMode="auto">
              <a:xfrm>
                <a:off x="7848601" y="2286000"/>
                <a:ext cx="34925" cy="96838"/>
              </a:xfrm>
              <a:custGeom>
                <a:avLst/>
                <a:gdLst>
                  <a:gd name="T0" fmla="*/ 25 w 25"/>
                  <a:gd name="T1" fmla="*/ 0 h 68"/>
                  <a:gd name="T2" fmla="*/ 0 w 25"/>
                  <a:gd name="T3" fmla="*/ 68 h 68"/>
                  <a:gd name="T4" fmla="*/ 0 w 25"/>
                  <a:gd name="T5" fmla="*/ 68 h 68"/>
                  <a:gd name="T6" fmla="*/ 25 w 25"/>
                  <a:gd name="T7" fmla="*/ 0 h 68"/>
                  <a:gd name="T8" fmla="*/ 25 w 25"/>
                  <a:gd name="T9" fmla="*/ 0 h 68"/>
                </a:gdLst>
                <a:ahLst/>
                <a:cxnLst>
                  <a:cxn ang="0">
                    <a:pos x="T0" y="T1"/>
                  </a:cxn>
                  <a:cxn ang="0">
                    <a:pos x="T2" y="T3"/>
                  </a:cxn>
                  <a:cxn ang="0">
                    <a:pos x="T4" y="T5"/>
                  </a:cxn>
                  <a:cxn ang="0">
                    <a:pos x="T6" y="T7"/>
                  </a:cxn>
                  <a:cxn ang="0">
                    <a:pos x="T8" y="T9"/>
                  </a:cxn>
                </a:cxnLst>
                <a:rect l="0" t="0" r="r" b="b"/>
                <a:pathLst>
                  <a:path w="25" h="68">
                    <a:moveTo>
                      <a:pt x="25" y="0"/>
                    </a:moveTo>
                    <a:cubicBezTo>
                      <a:pt x="20" y="12"/>
                      <a:pt x="11" y="37"/>
                      <a:pt x="0" y="68"/>
                    </a:cubicBezTo>
                    <a:cubicBezTo>
                      <a:pt x="0" y="68"/>
                      <a:pt x="0" y="68"/>
                      <a:pt x="0" y="68"/>
                    </a:cubicBezTo>
                    <a:cubicBezTo>
                      <a:pt x="11" y="37"/>
                      <a:pt x="20" y="12"/>
                      <a:pt x="25" y="0"/>
                    </a:cubicBezTo>
                    <a:cubicBezTo>
                      <a:pt x="25" y="0"/>
                      <a:pt x="25" y="0"/>
                      <a:pt x="25" y="0"/>
                    </a:cubicBezTo>
                  </a:path>
                </a:pathLst>
              </a:custGeom>
              <a:solidFill>
                <a:srgbClr val="A3A5B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83" name="ïŝļíḋè"/>
              <p:cNvSpPr/>
              <p:nvPr/>
            </p:nvSpPr>
            <p:spPr bwMode="auto">
              <a:xfrm>
                <a:off x="7704138" y="2274888"/>
                <a:ext cx="246063" cy="685800"/>
              </a:xfrm>
              <a:custGeom>
                <a:avLst/>
                <a:gdLst>
                  <a:gd name="T0" fmla="*/ 128 w 172"/>
                  <a:gd name="T1" fmla="*/ 0 h 482"/>
                  <a:gd name="T2" fmla="*/ 126 w 172"/>
                  <a:gd name="T3" fmla="*/ 6 h 482"/>
                  <a:gd name="T4" fmla="*/ 126 w 172"/>
                  <a:gd name="T5" fmla="*/ 7 h 482"/>
                  <a:gd name="T6" fmla="*/ 101 w 172"/>
                  <a:gd name="T7" fmla="*/ 75 h 482"/>
                  <a:gd name="T8" fmla="*/ 99 w 172"/>
                  <a:gd name="T9" fmla="*/ 83 h 482"/>
                  <a:gd name="T10" fmla="*/ 57 w 172"/>
                  <a:gd name="T11" fmla="*/ 206 h 482"/>
                  <a:gd name="T12" fmla="*/ 40 w 172"/>
                  <a:gd name="T13" fmla="*/ 264 h 482"/>
                  <a:gd name="T14" fmla="*/ 0 w 172"/>
                  <a:gd name="T15" fmla="*/ 482 h 482"/>
                  <a:gd name="T16" fmla="*/ 143 w 172"/>
                  <a:gd name="T17" fmla="*/ 137 h 482"/>
                  <a:gd name="T18" fmla="*/ 124 w 172"/>
                  <a:gd name="T19" fmla="*/ 124 h 482"/>
                  <a:gd name="T20" fmla="*/ 153 w 172"/>
                  <a:gd name="T21" fmla="*/ 113 h 482"/>
                  <a:gd name="T22" fmla="*/ 172 w 172"/>
                  <a:gd name="T23" fmla="*/ 44 h 482"/>
                  <a:gd name="T24" fmla="*/ 172 w 172"/>
                  <a:gd name="T25" fmla="*/ 44 h 482"/>
                  <a:gd name="T26" fmla="*/ 128 w 172"/>
                  <a:gd name="T27" fmla="*/ 0 h 4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2" h="482">
                    <a:moveTo>
                      <a:pt x="128" y="0"/>
                    </a:moveTo>
                    <a:cubicBezTo>
                      <a:pt x="128" y="0"/>
                      <a:pt x="127" y="2"/>
                      <a:pt x="126" y="6"/>
                    </a:cubicBezTo>
                    <a:cubicBezTo>
                      <a:pt x="126" y="6"/>
                      <a:pt x="126" y="7"/>
                      <a:pt x="126" y="7"/>
                    </a:cubicBezTo>
                    <a:cubicBezTo>
                      <a:pt x="121" y="19"/>
                      <a:pt x="112" y="44"/>
                      <a:pt x="101" y="75"/>
                    </a:cubicBezTo>
                    <a:cubicBezTo>
                      <a:pt x="101" y="78"/>
                      <a:pt x="100" y="80"/>
                      <a:pt x="99" y="83"/>
                    </a:cubicBezTo>
                    <a:cubicBezTo>
                      <a:pt x="85" y="123"/>
                      <a:pt x="69" y="169"/>
                      <a:pt x="57" y="206"/>
                    </a:cubicBezTo>
                    <a:cubicBezTo>
                      <a:pt x="48" y="233"/>
                      <a:pt x="42" y="255"/>
                      <a:pt x="40" y="264"/>
                    </a:cubicBezTo>
                    <a:cubicBezTo>
                      <a:pt x="40" y="264"/>
                      <a:pt x="3" y="426"/>
                      <a:pt x="0" y="482"/>
                    </a:cubicBezTo>
                    <a:cubicBezTo>
                      <a:pt x="143" y="137"/>
                      <a:pt x="143" y="137"/>
                      <a:pt x="143" y="137"/>
                    </a:cubicBezTo>
                    <a:cubicBezTo>
                      <a:pt x="124" y="124"/>
                      <a:pt x="124" y="124"/>
                      <a:pt x="124" y="124"/>
                    </a:cubicBezTo>
                    <a:cubicBezTo>
                      <a:pt x="153" y="113"/>
                      <a:pt x="153" y="113"/>
                      <a:pt x="153" y="113"/>
                    </a:cubicBezTo>
                    <a:cubicBezTo>
                      <a:pt x="172" y="44"/>
                      <a:pt x="172" y="44"/>
                      <a:pt x="172" y="44"/>
                    </a:cubicBezTo>
                    <a:cubicBezTo>
                      <a:pt x="172" y="44"/>
                      <a:pt x="172" y="44"/>
                      <a:pt x="172" y="44"/>
                    </a:cubicBezTo>
                    <a:cubicBezTo>
                      <a:pt x="153" y="32"/>
                      <a:pt x="137" y="18"/>
                      <a:pt x="128" y="0"/>
                    </a:cubicBezTo>
                  </a:path>
                </a:pathLst>
              </a:custGeom>
              <a:solidFill>
                <a:srgbClr val="44446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84" name="îṥļiḓè"/>
              <p:cNvSpPr/>
              <p:nvPr/>
            </p:nvSpPr>
            <p:spPr bwMode="auto">
              <a:xfrm>
                <a:off x="7970838" y="3278188"/>
                <a:ext cx="112713" cy="112713"/>
              </a:xfrm>
              <a:custGeom>
                <a:avLst/>
                <a:gdLst>
                  <a:gd name="T0" fmla="*/ 71 w 71"/>
                  <a:gd name="T1" fmla="*/ 0 h 71"/>
                  <a:gd name="T2" fmla="*/ 0 w 71"/>
                  <a:gd name="T3" fmla="*/ 19 h 71"/>
                  <a:gd name="T4" fmla="*/ 14 w 71"/>
                  <a:gd name="T5" fmla="*/ 71 h 71"/>
                  <a:gd name="T6" fmla="*/ 49 w 71"/>
                  <a:gd name="T7" fmla="*/ 63 h 71"/>
                  <a:gd name="T8" fmla="*/ 71 w 71"/>
                  <a:gd name="T9" fmla="*/ 0 h 71"/>
                </a:gdLst>
                <a:ahLst/>
                <a:cxnLst>
                  <a:cxn ang="0">
                    <a:pos x="T0" y="T1"/>
                  </a:cxn>
                  <a:cxn ang="0">
                    <a:pos x="T2" y="T3"/>
                  </a:cxn>
                  <a:cxn ang="0">
                    <a:pos x="T4" y="T5"/>
                  </a:cxn>
                  <a:cxn ang="0">
                    <a:pos x="T6" y="T7"/>
                  </a:cxn>
                  <a:cxn ang="0">
                    <a:pos x="T8" y="T9"/>
                  </a:cxn>
                </a:cxnLst>
                <a:rect l="0" t="0" r="r" b="b"/>
                <a:pathLst>
                  <a:path w="71" h="71">
                    <a:moveTo>
                      <a:pt x="71" y="0"/>
                    </a:moveTo>
                    <a:lnTo>
                      <a:pt x="0" y="19"/>
                    </a:lnTo>
                    <a:lnTo>
                      <a:pt x="14" y="71"/>
                    </a:lnTo>
                    <a:lnTo>
                      <a:pt x="49" y="63"/>
                    </a:lnTo>
                    <a:lnTo>
                      <a:pt x="71" y="0"/>
                    </a:lnTo>
                    <a:close/>
                  </a:path>
                </a:pathLst>
              </a:custGeom>
              <a:solidFill>
                <a:srgbClr val="44446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85" name="îṣliḍe"/>
              <p:cNvSpPr/>
              <p:nvPr/>
            </p:nvSpPr>
            <p:spPr bwMode="auto">
              <a:xfrm>
                <a:off x="7970838" y="3278188"/>
                <a:ext cx="112713" cy="112713"/>
              </a:xfrm>
              <a:custGeom>
                <a:avLst/>
                <a:gdLst>
                  <a:gd name="T0" fmla="*/ 71 w 71"/>
                  <a:gd name="T1" fmla="*/ 0 h 71"/>
                  <a:gd name="T2" fmla="*/ 0 w 71"/>
                  <a:gd name="T3" fmla="*/ 19 h 71"/>
                  <a:gd name="T4" fmla="*/ 14 w 71"/>
                  <a:gd name="T5" fmla="*/ 71 h 71"/>
                  <a:gd name="T6" fmla="*/ 49 w 71"/>
                  <a:gd name="T7" fmla="*/ 63 h 71"/>
                  <a:gd name="T8" fmla="*/ 71 w 71"/>
                  <a:gd name="T9" fmla="*/ 0 h 71"/>
                </a:gdLst>
                <a:ahLst/>
                <a:cxnLst>
                  <a:cxn ang="0">
                    <a:pos x="T0" y="T1"/>
                  </a:cxn>
                  <a:cxn ang="0">
                    <a:pos x="T2" y="T3"/>
                  </a:cxn>
                  <a:cxn ang="0">
                    <a:pos x="T4" y="T5"/>
                  </a:cxn>
                  <a:cxn ang="0">
                    <a:pos x="T6" y="T7"/>
                  </a:cxn>
                  <a:cxn ang="0">
                    <a:pos x="T8" y="T9"/>
                  </a:cxn>
                </a:cxnLst>
                <a:rect l="0" t="0" r="r" b="b"/>
                <a:pathLst>
                  <a:path w="71" h="71">
                    <a:moveTo>
                      <a:pt x="71" y="0"/>
                    </a:moveTo>
                    <a:lnTo>
                      <a:pt x="0" y="19"/>
                    </a:lnTo>
                    <a:lnTo>
                      <a:pt x="14" y="71"/>
                    </a:lnTo>
                    <a:lnTo>
                      <a:pt x="49" y="63"/>
                    </a:lnTo>
                    <a:lnTo>
                      <a:pt x="7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86" name="iṥlíḋé"/>
              <p:cNvSpPr/>
              <p:nvPr/>
            </p:nvSpPr>
            <p:spPr bwMode="auto">
              <a:xfrm>
                <a:off x="7994651" y="2459038"/>
                <a:ext cx="157163" cy="819150"/>
              </a:xfrm>
              <a:custGeom>
                <a:avLst/>
                <a:gdLst>
                  <a:gd name="T0" fmla="*/ 107 w 110"/>
                  <a:gd name="T1" fmla="*/ 0 h 577"/>
                  <a:gd name="T2" fmla="*/ 67 w 110"/>
                  <a:gd name="T3" fmla="*/ 8 h 577"/>
                  <a:gd name="T4" fmla="*/ 25 w 110"/>
                  <a:gd name="T5" fmla="*/ 210 h 577"/>
                  <a:gd name="T6" fmla="*/ 90 w 110"/>
                  <a:gd name="T7" fmla="*/ 500 h 577"/>
                  <a:gd name="T8" fmla="*/ 62 w 110"/>
                  <a:gd name="T9" fmla="*/ 577 h 577"/>
                  <a:gd name="T10" fmla="*/ 68 w 110"/>
                  <a:gd name="T11" fmla="*/ 576 h 577"/>
                  <a:gd name="T12" fmla="*/ 95 w 110"/>
                  <a:gd name="T13" fmla="*/ 500 h 577"/>
                  <a:gd name="T14" fmla="*/ 30 w 110"/>
                  <a:gd name="T15" fmla="*/ 210 h 577"/>
                  <a:gd name="T16" fmla="*/ 72 w 110"/>
                  <a:gd name="T17" fmla="*/ 8 h 577"/>
                  <a:gd name="T18" fmla="*/ 110 w 110"/>
                  <a:gd name="T19" fmla="*/ 0 h 577"/>
                  <a:gd name="T20" fmla="*/ 107 w 110"/>
                  <a:gd name="T21" fmla="*/ 0 h 5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0" h="577">
                    <a:moveTo>
                      <a:pt x="107" y="0"/>
                    </a:moveTo>
                    <a:cubicBezTo>
                      <a:pt x="96" y="0"/>
                      <a:pt x="82" y="3"/>
                      <a:pt x="67" y="8"/>
                    </a:cubicBezTo>
                    <a:cubicBezTo>
                      <a:pt x="67" y="8"/>
                      <a:pt x="0" y="71"/>
                      <a:pt x="25" y="210"/>
                    </a:cubicBezTo>
                    <a:cubicBezTo>
                      <a:pt x="50" y="349"/>
                      <a:pt x="90" y="500"/>
                      <a:pt x="90" y="500"/>
                    </a:cubicBezTo>
                    <a:cubicBezTo>
                      <a:pt x="62" y="577"/>
                      <a:pt x="62" y="577"/>
                      <a:pt x="62" y="577"/>
                    </a:cubicBezTo>
                    <a:cubicBezTo>
                      <a:pt x="68" y="576"/>
                      <a:pt x="68" y="576"/>
                      <a:pt x="68" y="576"/>
                    </a:cubicBezTo>
                    <a:cubicBezTo>
                      <a:pt x="95" y="500"/>
                      <a:pt x="95" y="500"/>
                      <a:pt x="95" y="500"/>
                    </a:cubicBezTo>
                    <a:cubicBezTo>
                      <a:pt x="95" y="500"/>
                      <a:pt x="55" y="349"/>
                      <a:pt x="30" y="210"/>
                    </a:cubicBezTo>
                    <a:cubicBezTo>
                      <a:pt x="5" y="71"/>
                      <a:pt x="72" y="8"/>
                      <a:pt x="72" y="8"/>
                    </a:cubicBezTo>
                    <a:cubicBezTo>
                      <a:pt x="86" y="3"/>
                      <a:pt x="99" y="0"/>
                      <a:pt x="110" y="0"/>
                    </a:cubicBezTo>
                    <a:cubicBezTo>
                      <a:pt x="109" y="0"/>
                      <a:pt x="108" y="0"/>
                      <a:pt x="107" y="0"/>
                    </a:cubicBezTo>
                  </a:path>
                </a:pathLst>
              </a:custGeom>
              <a:solidFill>
                <a:srgbClr val="44446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87" name="îṧļîdê"/>
              <p:cNvSpPr/>
              <p:nvPr/>
            </p:nvSpPr>
            <p:spPr bwMode="auto">
              <a:xfrm>
                <a:off x="7969251" y="3573463"/>
                <a:ext cx="23813" cy="39688"/>
              </a:xfrm>
              <a:custGeom>
                <a:avLst/>
                <a:gdLst>
                  <a:gd name="T0" fmla="*/ 6 w 17"/>
                  <a:gd name="T1" fmla="*/ 0 h 28"/>
                  <a:gd name="T2" fmla="*/ 0 w 17"/>
                  <a:gd name="T3" fmla="*/ 14 h 28"/>
                  <a:gd name="T4" fmla="*/ 6 w 17"/>
                  <a:gd name="T5" fmla="*/ 20 h 28"/>
                  <a:gd name="T6" fmla="*/ 6 w 17"/>
                  <a:gd name="T7" fmla="*/ 20 h 28"/>
                  <a:gd name="T8" fmla="*/ 9 w 17"/>
                  <a:gd name="T9" fmla="*/ 21 h 28"/>
                  <a:gd name="T10" fmla="*/ 14 w 17"/>
                  <a:gd name="T11" fmla="*/ 28 h 28"/>
                  <a:gd name="T12" fmla="*/ 17 w 17"/>
                  <a:gd name="T13" fmla="*/ 26 h 28"/>
                  <a:gd name="T14" fmla="*/ 5 w 17"/>
                  <a:gd name="T15" fmla="*/ 14 h 28"/>
                  <a:gd name="T16" fmla="*/ 9 w 17"/>
                  <a:gd name="T17" fmla="*/ 5 h 28"/>
                  <a:gd name="T18" fmla="*/ 6 w 17"/>
                  <a:gd name="T19"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 h="28">
                    <a:moveTo>
                      <a:pt x="6" y="0"/>
                    </a:moveTo>
                    <a:cubicBezTo>
                      <a:pt x="0" y="14"/>
                      <a:pt x="0" y="14"/>
                      <a:pt x="0" y="14"/>
                    </a:cubicBezTo>
                    <a:cubicBezTo>
                      <a:pt x="0" y="14"/>
                      <a:pt x="2" y="17"/>
                      <a:pt x="6" y="20"/>
                    </a:cubicBezTo>
                    <a:cubicBezTo>
                      <a:pt x="6" y="20"/>
                      <a:pt x="6" y="20"/>
                      <a:pt x="6" y="20"/>
                    </a:cubicBezTo>
                    <a:cubicBezTo>
                      <a:pt x="7" y="20"/>
                      <a:pt x="8" y="20"/>
                      <a:pt x="9" y="21"/>
                    </a:cubicBezTo>
                    <a:cubicBezTo>
                      <a:pt x="9" y="21"/>
                      <a:pt x="11" y="24"/>
                      <a:pt x="14" y="28"/>
                    </a:cubicBezTo>
                    <a:cubicBezTo>
                      <a:pt x="17" y="26"/>
                      <a:pt x="17" y="26"/>
                      <a:pt x="17" y="26"/>
                    </a:cubicBezTo>
                    <a:cubicBezTo>
                      <a:pt x="10" y="19"/>
                      <a:pt x="5" y="14"/>
                      <a:pt x="5" y="14"/>
                    </a:cubicBezTo>
                    <a:cubicBezTo>
                      <a:pt x="9" y="5"/>
                      <a:pt x="9" y="5"/>
                      <a:pt x="9" y="5"/>
                    </a:cubicBezTo>
                    <a:cubicBezTo>
                      <a:pt x="6" y="0"/>
                      <a:pt x="6" y="0"/>
                      <a:pt x="6" y="0"/>
                    </a:cubicBezTo>
                  </a:path>
                </a:pathLst>
              </a:custGeom>
              <a:solidFill>
                <a:srgbClr val="403D5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88" name="îslíḋè"/>
              <p:cNvSpPr/>
              <p:nvPr/>
            </p:nvSpPr>
            <p:spPr bwMode="auto">
              <a:xfrm>
                <a:off x="7978776" y="3567113"/>
                <a:ext cx="6350" cy="14288"/>
              </a:xfrm>
              <a:custGeom>
                <a:avLst/>
                <a:gdLst>
                  <a:gd name="T0" fmla="*/ 0 w 4"/>
                  <a:gd name="T1" fmla="*/ 0 h 9"/>
                  <a:gd name="T2" fmla="*/ 0 w 4"/>
                  <a:gd name="T3" fmla="*/ 4 h 9"/>
                  <a:gd name="T4" fmla="*/ 2 w 4"/>
                  <a:gd name="T5" fmla="*/ 9 h 9"/>
                  <a:gd name="T6" fmla="*/ 4 w 4"/>
                  <a:gd name="T7" fmla="*/ 4 h 9"/>
                  <a:gd name="T8" fmla="*/ 0 w 4"/>
                  <a:gd name="T9" fmla="*/ 0 h 9"/>
                </a:gdLst>
                <a:ahLst/>
                <a:cxnLst>
                  <a:cxn ang="0">
                    <a:pos x="T0" y="T1"/>
                  </a:cxn>
                  <a:cxn ang="0">
                    <a:pos x="T2" y="T3"/>
                  </a:cxn>
                  <a:cxn ang="0">
                    <a:pos x="T4" y="T5"/>
                  </a:cxn>
                  <a:cxn ang="0">
                    <a:pos x="T6" y="T7"/>
                  </a:cxn>
                  <a:cxn ang="0">
                    <a:pos x="T8" y="T9"/>
                  </a:cxn>
                </a:cxnLst>
                <a:rect l="0" t="0" r="r" b="b"/>
                <a:pathLst>
                  <a:path w="4" h="9">
                    <a:moveTo>
                      <a:pt x="0" y="0"/>
                    </a:moveTo>
                    <a:lnTo>
                      <a:pt x="0" y="4"/>
                    </a:lnTo>
                    <a:lnTo>
                      <a:pt x="2" y="9"/>
                    </a:lnTo>
                    <a:lnTo>
                      <a:pt x="4" y="4"/>
                    </a:lnTo>
                    <a:lnTo>
                      <a:pt x="0" y="0"/>
                    </a:lnTo>
                    <a:close/>
                  </a:path>
                </a:pathLst>
              </a:custGeom>
              <a:solidFill>
                <a:srgbClr val="39375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89" name="išḷïde"/>
              <p:cNvSpPr/>
              <p:nvPr/>
            </p:nvSpPr>
            <p:spPr bwMode="auto">
              <a:xfrm>
                <a:off x="7978776" y="3567113"/>
                <a:ext cx="6350" cy="14288"/>
              </a:xfrm>
              <a:custGeom>
                <a:avLst/>
                <a:gdLst>
                  <a:gd name="T0" fmla="*/ 0 w 4"/>
                  <a:gd name="T1" fmla="*/ 0 h 9"/>
                  <a:gd name="T2" fmla="*/ 0 w 4"/>
                  <a:gd name="T3" fmla="*/ 4 h 9"/>
                  <a:gd name="T4" fmla="*/ 2 w 4"/>
                  <a:gd name="T5" fmla="*/ 9 h 9"/>
                  <a:gd name="T6" fmla="*/ 4 w 4"/>
                  <a:gd name="T7" fmla="*/ 4 h 9"/>
                  <a:gd name="T8" fmla="*/ 0 w 4"/>
                  <a:gd name="T9" fmla="*/ 0 h 9"/>
                </a:gdLst>
                <a:ahLst/>
                <a:cxnLst>
                  <a:cxn ang="0">
                    <a:pos x="T0" y="T1"/>
                  </a:cxn>
                  <a:cxn ang="0">
                    <a:pos x="T2" y="T3"/>
                  </a:cxn>
                  <a:cxn ang="0">
                    <a:pos x="T4" y="T5"/>
                  </a:cxn>
                  <a:cxn ang="0">
                    <a:pos x="T6" y="T7"/>
                  </a:cxn>
                  <a:cxn ang="0">
                    <a:pos x="T8" y="T9"/>
                  </a:cxn>
                </a:cxnLst>
                <a:rect l="0" t="0" r="r" b="b"/>
                <a:pathLst>
                  <a:path w="4" h="9">
                    <a:moveTo>
                      <a:pt x="0" y="0"/>
                    </a:moveTo>
                    <a:lnTo>
                      <a:pt x="0" y="4"/>
                    </a:lnTo>
                    <a:lnTo>
                      <a:pt x="2" y="9"/>
                    </a:lnTo>
                    <a:lnTo>
                      <a:pt x="4" y="4"/>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90" name="i$líḑê"/>
              <p:cNvSpPr/>
              <p:nvPr/>
            </p:nvSpPr>
            <p:spPr bwMode="auto">
              <a:xfrm>
                <a:off x="7989888" y="3611563"/>
                <a:ext cx="49213" cy="49213"/>
              </a:xfrm>
              <a:custGeom>
                <a:avLst/>
                <a:gdLst>
                  <a:gd name="T0" fmla="*/ 3 w 35"/>
                  <a:gd name="T1" fmla="*/ 0 h 35"/>
                  <a:gd name="T2" fmla="*/ 0 w 35"/>
                  <a:gd name="T3" fmla="*/ 2 h 35"/>
                  <a:gd name="T4" fmla="*/ 0 w 35"/>
                  <a:gd name="T5" fmla="*/ 2 h 35"/>
                  <a:gd name="T6" fmla="*/ 35 w 35"/>
                  <a:gd name="T7" fmla="*/ 35 h 35"/>
                  <a:gd name="T8" fmla="*/ 29 w 35"/>
                  <a:gd name="T9" fmla="*/ 25 h 35"/>
                  <a:gd name="T10" fmla="*/ 3 w 35"/>
                  <a:gd name="T11" fmla="*/ 0 h 35"/>
                </a:gdLst>
                <a:ahLst/>
                <a:cxnLst>
                  <a:cxn ang="0">
                    <a:pos x="T0" y="T1"/>
                  </a:cxn>
                  <a:cxn ang="0">
                    <a:pos x="T2" y="T3"/>
                  </a:cxn>
                  <a:cxn ang="0">
                    <a:pos x="T4" y="T5"/>
                  </a:cxn>
                  <a:cxn ang="0">
                    <a:pos x="T6" y="T7"/>
                  </a:cxn>
                  <a:cxn ang="0">
                    <a:pos x="T8" y="T9"/>
                  </a:cxn>
                  <a:cxn ang="0">
                    <a:pos x="T10" y="T11"/>
                  </a:cxn>
                </a:cxnLst>
                <a:rect l="0" t="0" r="r" b="b"/>
                <a:pathLst>
                  <a:path w="35" h="35">
                    <a:moveTo>
                      <a:pt x="3" y="0"/>
                    </a:moveTo>
                    <a:cubicBezTo>
                      <a:pt x="0" y="2"/>
                      <a:pt x="0" y="2"/>
                      <a:pt x="0" y="2"/>
                    </a:cubicBezTo>
                    <a:cubicBezTo>
                      <a:pt x="0" y="2"/>
                      <a:pt x="0" y="2"/>
                      <a:pt x="0" y="2"/>
                    </a:cubicBezTo>
                    <a:cubicBezTo>
                      <a:pt x="9" y="11"/>
                      <a:pt x="22" y="23"/>
                      <a:pt x="35" y="35"/>
                    </a:cubicBezTo>
                    <a:cubicBezTo>
                      <a:pt x="29" y="25"/>
                      <a:pt x="29" y="25"/>
                      <a:pt x="29" y="25"/>
                    </a:cubicBezTo>
                    <a:cubicBezTo>
                      <a:pt x="19" y="16"/>
                      <a:pt x="10" y="7"/>
                      <a:pt x="3" y="0"/>
                    </a:cubicBezTo>
                  </a:path>
                </a:pathLst>
              </a:custGeom>
              <a:solidFill>
                <a:srgbClr val="B6B8C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91" name="îṣḷiďé"/>
              <p:cNvSpPr/>
              <p:nvPr/>
            </p:nvSpPr>
            <p:spPr bwMode="auto">
              <a:xfrm>
                <a:off x="7978776" y="3375025"/>
                <a:ext cx="150813" cy="344488"/>
              </a:xfrm>
              <a:custGeom>
                <a:avLst/>
                <a:gdLst>
                  <a:gd name="T0" fmla="*/ 36 w 106"/>
                  <a:gd name="T1" fmla="*/ 191 h 242"/>
                  <a:gd name="T2" fmla="*/ 42 w 106"/>
                  <a:gd name="T3" fmla="*/ 201 h 242"/>
                  <a:gd name="T4" fmla="*/ 106 w 106"/>
                  <a:gd name="T5" fmla="*/ 242 h 242"/>
                  <a:gd name="T6" fmla="*/ 106 w 106"/>
                  <a:gd name="T7" fmla="*/ 241 h 242"/>
                  <a:gd name="T8" fmla="*/ 36 w 106"/>
                  <a:gd name="T9" fmla="*/ 191 h 242"/>
                  <a:gd name="T10" fmla="*/ 54 w 106"/>
                  <a:gd name="T11" fmla="*/ 0 h 242"/>
                  <a:gd name="T12" fmla="*/ 49 w 106"/>
                  <a:gd name="T13" fmla="*/ 2 h 242"/>
                  <a:gd name="T14" fmla="*/ 0 w 106"/>
                  <a:gd name="T15" fmla="*/ 135 h 242"/>
                  <a:gd name="T16" fmla="*/ 4 w 106"/>
                  <a:gd name="T17" fmla="*/ 140 h 242"/>
                  <a:gd name="T18" fmla="*/ 54 w 106"/>
                  <a:gd name="T19" fmla="*/ 0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242">
                    <a:moveTo>
                      <a:pt x="36" y="191"/>
                    </a:moveTo>
                    <a:cubicBezTo>
                      <a:pt x="42" y="201"/>
                      <a:pt x="42" y="201"/>
                      <a:pt x="42" y="201"/>
                    </a:cubicBezTo>
                    <a:cubicBezTo>
                      <a:pt x="64" y="220"/>
                      <a:pt x="89" y="238"/>
                      <a:pt x="106" y="242"/>
                    </a:cubicBezTo>
                    <a:cubicBezTo>
                      <a:pt x="106" y="241"/>
                      <a:pt x="106" y="241"/>
                      <a:pt x="106" y="241"/>
                    </a:cubicBezTo>
                    <a:cubicBezTo>
                      <a:pt x="87" y="234"/>
                      <a:pt x="59" y="211"/>
                      <a:pt x="36" y="191"/>
                    </a:cubicBezTo>
                    <a:moveTo>
                      <a:pt x="54" y="0"/>
                    </a:moveTo>
                    <a:cubicBezTo>
                      <a:pt x="49" y="2"/>
                      <a:pt x="49" y="2"/>
                      <a:pt x="49" y="2"/>
                    </a:cubicBezTo>
                    <a:cubicBezTo>
                      <a:pt x="0" y="135"/>
                      <a:pt x="0" y="135"/>
                      <a:pt x="0" y="135"/>
                    </a:cubicBezTo>
                    <a:cubicBezTo>
                      <a:pt x="4" y="140"/>
                      <a:pt x="4" y="140"/>
                      <a:pt x="4" y="140"/>
                    </a:cubicBezTo>
                    <a:cubicBezTo>
                      <a:pt x="54" y="0"/>
                      <a:pt x="54" y="0"/>
                      <a:pt x="54" y="0"/>
                    </a:cubicBezTo>
                  </a:path>
                </a:pathLst>
              </a:custGeom>
              <a:solidFill>
                <a:srgbClr val="44446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92" name="ïṣľïḓè"/>
              <p:cNvSpPr/>
              <p:nvPr/>
            </p:nvSpPr>
            <p:spPr bwMode="auto">
              <a:xfrm>
                <a:off x="8048626" y="3276600"/>
                <a:ext cx="42863" cy="101600"/>
              </a:xfrm>
              <a:custGeom>
                <a:avLst/>
                <a:gdLst>
                  <a:gd name="T0" fmla="*/ 27 w 27"/>
                  <a:gd name="T1" fmla="*/ 0 h 64"/>
                  <a:gd name="T2" fmla="*/ 22 w 27"/>
                  <a:gd name="T3" fmla="*/ 1 h 64"/>
                  <a:gd name="T4" fmla="*/ 0 w 27"/>
                  <a:gd name="T5" fmla="*/ 64 h 64"/>
                  <a:gd name="T6" fmla="*/ 5 w 27"/>
                  <a:gd name="T7" fmla="*/ 62 h 64"/>
                  <a:gd name="T8" fmla="*/ 27 w 27"/>
                  <a:gd name="T9" fmla="*/ 0 h 64"/>
                </a:gdLst>
                <a:ahLst/>
                <a:cxnLst>
                  <a:cxn ang="0">
                    <a:pos x="T0" y="T1"/>
                  </a:cxn>
                  <a:cxn ang="0">
                    <a:pos x="T2" y="T3"/>
                  </a:cxn>
                  <a:cxn ang="0">
                    <a:pos x="T4" y="T5"/>
                  </a:cxn>
                  <a:cxn ang="0">
                    <a:pos x="T6" y="T7"/>
                  </a:cxn>
                  <a:cxn ang="0">
                    <a:pos x="T8" y="T9"/>
                  </a:cxn>
                </a:cxnLst>
                <a:rect l="0" t="0" r="r" b="b"/>
                <a:pathLst>
                  <a:path w="27" h="64">
                    <a:moveTo>
                      <a:pt x="27" y="0"/>
                    </a:moveTo>
                    <a:lnTo>
                      <a:pt x="22" y="1"/>
                    </a:lnTo>
                    <a:lnTo>
                      <a:pt x="0" y="64"/>
                    </a:lnTo>
                    <a:lnTo>
                      <a:pt x="5" y="62"/>
                    </a:lnTo>
                    <a:lnTo>
                      <a:pt x="27" y="0"/>
                    </a:lnTo>
                    <a:close/>
                  </a:path>
                </a:pathLst>
              </a:custGeom>
              <a:solidFill>
                <a:srgbClr val="3D3D6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93" name="ïSľïḑé"/>
              <p:cNvSpPr/>
              <p:nvPr/>
            </p:nvSpPr>
            <p:spPr bwMode="auto">
              <a:xfrm>
                <a:off x="8048626" y="3276600"/>
                <a:ext cx="42863" cy="101600"/>
              </a:xfrm>
              <a:custGeom>
                <a:avLst/>
                <a:gdLst>
                  <a:gd name="T0" fmla="*/ 27 w 27"/>
                  <a:gd name="T1" fmla="*/ 0 h 64"/>
                  <a:gd name="T2" fmla="*/ 22 w 27"/>
                  <a:gd name="T3" fmla="*/ 1 h 64"/>
                  <a:gd name="T4" fmla="*/ 0 w 27"/>
                  <a:gd name="T5" fmla="*/ 64 h 64"/>
                  <a:gd name="T6" fmla="*/ 5 w 27"/>
                  <a:gd name="T7" fmla="*/ 62 h 64"/>
                  <a:gd name="T8" fmla="*/ 27 w 27"/>
                  <a:gd name="T9" fmla="*/ 0 h 64"/>
                </a:gdLst>
                <a:ahLst/>
                <a:cxnLst>
                  <a:cxn ang="0">
                    <a:pos x="T0" y="T1"/>
                  </a:cxn>
                  <a:cxn ang="0">
                    <a:pos x="T2" y="T3"/>
                  </a:cxn>
                  <a:cxn ang="0">
                    <a:pos x="T4" y="T5"/>
                  </a:cxn>
                  <a:cxn ang="0">
                    <a:pos x="T6" y="T7"/>
                  </a:cxn>
                  <a:cxn ang="0">
                    <a:pos x="T8" y="T9"/>
                  </a:cxn>
                </a:cxnLst>
                <a:rect l="0" t="0" r="r" b="b"/>
                <a:pathLst>
                  <a:path w="27" h="64">
                    <a:moveTo>
                      <a:pt x="27" y="0"/>
                    </a:moveTo>
                    <a:lnTo>
                      <a:pt x="22" y="1"/>
                    </a:lnTo>
                    <a:lnTo>
                      <a:pt x="0" y="64"/>
                    </a:lnTo>
                    <a:lnTo>
                      <a:pt x="5" y="62"/>
                    </a:lnTo>
                    <a:lnTo>
                      <a:pt x="2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94" name="iSľïďé"/>
              <p:cNvSpPr/>
              <p:nvPr/>
            </p:nvSpPr>
            <p:spPr bwMode="auto">
              <a:xfrm>
                <a:off x="7977188" y="2409825"/>
                <a:ext cx="384175" cy="1309688"/>
              </a:xfrm>
              <a:custGeom>
                <a:avLst/>
                <a:gdLst>
                  <a:gd name="T0" fmla="*/ 85 w 271"/>
                  <a:gd name="T1" fmla="*/ 42 h 921"/>
                  <a:gd name="T2" fmla="*/ 43 w 271"/>
                  <a:gd name="T3" fmla="*/ 244 h 921"/>
                  <a:gd name="T4" fmla="*/ 108 w 271"/>
                  <a:gd name="T5" fmla="*/ 534 h 921"/>
                  <a:gd name="T6" fmla="*/ 0 w 271"/>
                  <a:gd name="T7" fmla="*/ 833 h 921"/>
                  <a:gd name="T8" fmla="*/ 113 w 271"/>
                  <a:gd name="T9" fmla="*/ 921 h 921"/>
                  <a:gd name="T10" fmla="*/ 221 w 271"/>
                  <a:gd name="T11" fmla="*/ 682 h 921"/>
                  <a:gd name="T12" fmla="*/ 258 w 271"/>
                  <a:gd name="T13" fmla="*/ 469 h 921"/>
                  <a:gd name="T14" fmla="*/ 196 w 271"/>
                  <a:gd name="T15" fmla="*/ 129 h 921"/>
                  <a:gd name="T16" fmla="*/ 85 w 271"/>
                  <a:gd name="T17" fmla="*/ 42 h 9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1" h="921">
                    <a:moveTo>
                      <a:pt x="85" y="42"/>
                    </a:moveTo>
                    <a:cubicBezTo>
                      <a:pt x="85" y="42"/>
                      <a:pt x="18" y="105"/>
                      <a:pt x="43" y="244"/>
                    </a:cubicBezTo>
                    <a:cubicBezTo>
                      <a:pt x="68" y="383"/>
                      <a:pt x="108" y="534"/>
                      <a:pt x="108" y="534"/>
                    </a:cubicBezTo>
                    <a:cubicBezTo>
                      <a:pt x="0" y="833"/>
                      <a:pt x="0" y="833"/>
                      <a:pt x="0" y="833"/>
                    </a:cubicBezTo>
                    <a:cubicBezTo>
                      <a:pt x="0" y="833"/>
                      <a:pt x="76" y="912"/>
                      <a:pt x="113" y="921"/>
                    </a:cubicBezTo>
                    <a:cubicBezTo>
                      <a:pt x="221" y="682"/>
                      <a:pt x="221" y="682"/>
                      <a:pt x="221" y="682"/>
                    </a:cubicBezTo>
                    <a:cubicBezTo>
                      <a:pt x="221" y="682"/>
                      <a:pt x="271" y="599"/>
                      <a:pt x="258" y="469"/>
                    </a:cubicBezTo>
                    <a:cubicBezTo>
                      <a:pt x="244" y="339"/>
                      <a:pt x="196" y="129"/>
                      <a:pt x="196" y="129"/>
                    </a:cubicBezTo>
                    <a:cubicBezTo>
                      <a:pt x="196" y="129"/>
                      <a:pt x="196" y="0"/>
                      <a:pt x="85" y="42"/>
                    </a:cubicBezTo>
                  </a:path>
                </a:pathLst>
              </a:custGeom>
              <a:solidFill>
                <a:srgbClr val="4C4C7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95" name="íṡľiḋe"/>
              <p:cNvSpPr/>
              <p:nvPr/>
            </p:nvSpPr>
            <p:spPr bwMode="auto">
              <a:xfrm>
                <a:off x="7970838" y="3602038"/>
                <a:ext cx="19050" cy="23813"/>
              </a:xfrm>
              <a:custGeom>
                <a:avLst/>
                <a:gdLst>
                  <a:gd name="T0" fmla="*/ 5 w 13"/>
                  <a:gd name="T1" fmla="*/ 0 h 16"/>
                  <a:gd name="T2" fmla="*/ 0 w 13"/>
                  <a:gd name="T3" fmla="*/ 4 h 16"/>
                  <a:gd name="T4" fmla="*/ 8 w 13"/>
                  <a:gd name="T5" fmla="*/ 16 h 16"/>
                  <a:gd name="T6" fmla="*/ 11 w 13"/>
                  <a:gd name="T7" fmla="*/ 15 h 16"/>
                  <a:gd name="T8" fmla="*/ 9 w 13"/>
                  <a:gd name="T9" fmla="*/ 11 h 16"/>
                  <a:gd name="T10" fmla="*/ 13 w 13"/>
                  <a:gd name="T11" fmla="*/ 8 h 16"/>
                  <a:gd name="T12" fmla="*/ 5 w 13"/>
                  <a:gd name="T13" fmla="*/ 0 h 16"/>
                </a:gdLst>
                <a:ahLst/>
                <a:cxnLst>
                  <a:cxn ang="0">
                    <a:pos x="T0" y="T1"/>
                  </a:cxn>
                  <a:cxn ang="0">
                    <a:pos x="T2" y="T3"/>
                  </a:cxn>
                  <a:cxn ang="0">
                    <a:pos x="T4" y="T5"/>
                  </a:cxn>
                  <a:cxn ang="0">
                    <a:pos x="T6" y="T7"/>
                  </a:cxn>
                  <a:cxn ang="0">
                    <a:pos x="T8" y="T9"/>
                  </a:cxn>
                  <a:cxn ang="0">
                    <a:pos x="T10" y="T11"/>
                  </a:cxn>
                  <a:cxn ang="0">
                    <a:pos x="T12" y="T13"/>
                  </a:cxn>
                </a:cxnLst>
                <a:rect l="0" t="0" r="r" b="b"/>
                <a:pathLst>
                  <a:path w="13" h="16">
                    <a:moveTo>
                      <a:pt x="5" y="0"/>
                    </a:moveTo>
                    <a:cubicBezTo>
                      <a:pt x="3" y="0"/>
                      <a:pt x="1" y="2"/>
                      <a:pt x="0" y="4"/>
                    </a:cubicBezTo>
                    <a:cubicBezTo>
                      <a:pt x="1" y="6"/>
                      <a:pt x="4" y="11"/>
                      <a:pt x="8" y="16"/>
                    </a:cubicBezTo>
                    <a:cubicBezTo>
                      <a:pt x="11" y="15"/>
                      <a:pt x="11" y="15"/>
                      <a:pt x="11" y="15"/>
                    </a:cubicBezTo>
                    <a:cubicBezTo>
                      <a:pt x="9" y="11"/>
                      <a:pt x="9" y="11"/>
                      <a:pt x="9" y="11"/>
                    </a:cubicBezTo>
                    <a:cubicBezTo>
                      <a:pt x="13" y="8"/>
                      <a:pt x="13" y="8"/>
                      <a:pt x="13" y="8"/>
                    </a:cubicBezTo>
                    <a:cubicBezTo>
                      <a:pt x="10" y="5"/>
                      <a:pt x="7" y="3"/>
                      <a:pt x="5" y="0"/>
                    </a:cubicBezTo>
                  </a:path>
                </a:pathLst>
              </a:custGeom>
              <a:solidFill>
                <a:srgbClr val="403D5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96" name="íṡ1îdè"/>
              <p:cNvSpPr/>
              <p:nvPr/>
            </p:nvSpPr>
            <p:spPr bwMode="auto">
              <a:xfrm>
                <a:off x="7981951" y="3624263"/>
                <a:ext cx="85725" cy="144463"/>
              </a:xfrm>
              <a:custGeom>
                <a:avLst/>
                <a:gdLst>
                  <a:gd name="T0" fmla="*/ 3 w 60"/>
                  <a:gd name="T1" fmla="*/ 0 h 102"/>
                  <a:gd name="T2" fmla="*/ 0 w 60"/>
                  <a:gd name="T3" fmla="*/ 1 h 102"/>
                  <a:gd name="T4" fmla="*/ 60 w 60"/>
                  <a:gd name="T5" fmla="*/ 102 h 102"/>
                  <a:gd name="T6" fmla="*/ 59 w 60"/>
                  <a:gd name="T7" fmla="*/ 78 h 102"/>
                  <a:gd name="T8" fmla="*/ 43 w 60"/>
                  <a:gd name="T9" fmla="*/ 51 h 102"/>
                  <a:gd name="T10" fmla="*/ 35 w 60"/>
                  <a:gd name="T11" fmla="*/ 48 h 102"/>
                  <a:gd name="T12" fmla="*/ 3 w 60"/>
                  <a:gd name="T13" fmla="*/ 0 h 102"/>
                </a:gdLst>
                <a:ahLst/>
                <a:cxnLst>
                  <a:cxn ang="0">
                    <a:pos x="T0" y="T1"/>
                  </a:cxn>
                  <a:cxn ang="0">
                    <a:pos x="T2" y="T3"/>
                  </a:cxn>
                  <a:cxn ang="0">
                    <a:pos x="T4" y="T5"/>
                  </a:cxn>
                  <a:cxn ang="0">
                    <a:pos x="T6" y="T7"/>
                  </a:cxn>
                  <a:cxn ang="0">
                    <a:pos x="T8" y="T9"/>
                  </a:cxn>
                  <a:cxn ang="0">
                    <a:pos x="T10" y="T11"/>
                  </a:cxn>
                  <a:cxn ang="0">
                    <a:pos x="T12" y="T13"/>
                  </a:cxn>
                </a:cxnLst>
                <a:rect l="0" t="0" r="r" b="b"/>
                <a:pathLst>
                  <a:path w="60" h="102">
                    <a:moveTo>
                      <a:pt x="3" y="0"/>
                    </a:moveTo>
                    <a:cubicBezTo>
                      <a:pt x="0" y="1"/>
                      <a:pt x="0" y="1"/>
                      <a:pt x="0" y="1"/>
                    </a:cubicBezTo>
                    <a:cubicBezTo>
                      <a:pt x="16" y="24"/>
                      <a:pt x="46" y="69"/>
                      <a:pt x="60" y="102"/>
                    </a:cubicBezTo>
                    <a:cubicBezTo>
                      <a:pt x="60" y="94"/>
                      <a:pt x="59" y="86"/>
                      <a:pt x="59" y="78"/>
                    </a:cubicBezTo>
                    <a:cubicBezTo>
                      <a:pt x="54" y="69"/>
                      <a:pt x="48" y="60"/>
                      <a:pt x="43" y="51"/>
                    </a:cubicBezTo>
                    <a:cubicBezTo>
                      <a:pt x="35" y="48"/>
                      <a:pt x="35" y="48"/>
                      <a:pt x="35" y="48"/>
                    </a:cubicBezTo>
                    <a:cubicBezTo>
                      <a:pt x="3" y="0"/>
                      <a:pt x="3" y="0"/>
                      <a:pt x="3" y="0"/>
                    </a:cubicBezTo>
                  </a:path>
                </a:pathLst>
              </a:custGeom>
              <a:solidFill>
                <a:srgbClr val="E5A6A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97" name="iṡlîḑé"/>
              <p:cNvSpPr/>
              <p:nvPr/>
            </p:nvSpPr>
            <p:spPr bwMode="auto">
              <a:xfrm>
                <a:off x="7983538" y="3613150"/>
                <a:ext cx="60325" cy="82550"/>
              </a:xfrm>
              <a:custGeom>
                <a:avLst/>
                <a:gdLst>
                  <a:gd name="T0" fmla="*/ 4 w 42"/>
                  <a:gd name="T1" fmla="*/ 0 h 58"/>
                  <a:gd name="T2" fmla="*/ 0 w 42"/>
                  <a:gd name="T3" fmla="*/ 3 h 58"/>
                  <a:gd name="T4" fmla="*/ 2 w 42"/>
                  <a:gd name="T5" fmla="*/ 7 h 58"/>
                  <a:gd name="T6" fmla="*/ 34 w 42"/>
                  <a:gd name="T7" fmla="*/ 55 h 58"/>
                  <a:gd name="T8" fmla="*/ 42 w 42"/>
                  <a:gd name="T9" fmla="*/ 58 h 58"/>
                  <a:gd name="T10" fmla="*/ 4 w 42"/>
                  <a:gd name="T11" fmla="*/ 0 h 58"/>
                  <a:gd name="T12" fmla="*/ 4 w 42"/>
                  <a:gd name="T13" fmla="*/ 0 h 58"/>
                </a:gdLst>
                <a:ahLst/>
                <a:cxnLst>
                  <a:cxn ang="0">
                    <a:pos x="T0" y="T1"/>
                  </a:cxn>
                  <a:cxn ang="0">
                    <a:pos x="T2" y="T3"/>
                  </a:cxn>
                  <a:cxn ang="0">
                    <a:pos x="T4" y="T5"/>
                  </a:cxn>
                  <a:cxn ang="0">
                    <a:pos x="T6" y="T7"/>
                  </a:cxn>
                  <a:cxn ang="0">
                    <a:pos x="T8" y="T9"/>
                  </a:cxn>
                  <a:cxn ang="0">
                    <a:pos x="T10" y="T11"/>
                  </a:cxn>
                  <a:cxn ang="0">
                    <a:pos x="T12" y="T13"/>
                  </a:cxn>
                </a:cxnLst>
                <a:rect l="0" t="0" r="r" b="b"/>
                <a:pathLst>
                  <a:path w="42" h="58">
                    <a:moveTo>
                      <a:pt x="4" y="0"/>
                    </a:moveTo>
                    <a:cubicBezTo>
                      <a:pt x="0" y="3"/>
                      <a:pt x="0" y="3"/>
                      <a:pt x="0" y="3"/>
                    </a:cubicBezTo>
                    <a:cubicBezTo>
                      <a:pt x="2" y="7"/>
                      <a:pt x="2" y="7"/>
                      <a:pt x="2" y="7"/>
                    </a:cubicBezTo>
                    <a:cubicBezTo>
                      <a:pt x="34" y="55"/>
                      <a:pt x="34" y="55"/>
                      <a:pt x="34" y="55"/>
                    </a:cubicBezTo>
                    <a:cubicBezTo>
                      <a:pt x="42" y="58"/>
                      <a:pt x="42" y="58"/>
                      <a:pt x="42" y="58"/>
                    </a:cubicBezTo>
                    <a:cubicBezTo>
                      <a:pt x="27" y="34"/>
                      <a:pt x="12" y="12"/>
                      <a:pt x="4" y="0"/>
                    </a:cubicBezTo>
                    <a:cubicBezTo>
                      <a:pt x="4" y="0"/>
                      <a:pt x="4" y="0"/>
                      <a:pt x="4" y="0"/>
                    </a:cubicBezTo>
                  </a:path>
                </a:pathLst>
              </a:custGeom>
              <a:solidFill>
                <a:srgbClr val="B6B8C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98" name="i$1íde"/>
              <p:cNvSpPr/>
              <p:nvPr/>
            </p:nvSpPr>
            <p:spPr bwMode="auto">
              <a:xfrm>
                <a:off x="8089901" y="3789363"/>
                <a:ext cx="4763" cy="28575"/>
              </a:xfrm>
              <a:custGeom>
                <a:avLst/>
                <a:gdLst>
                  <a:gd name="T0" fmla="*/ 0 w 3"/>
                  <a:gd name="T1" fmla="*/ 0 h 20"/>
                  <a:gd name="T2" fmla="*/ 1 w 3"/>
                  <a:gd name="T3" fmla="*/ 20 h 20"/>
                  <a:gd name="T4" fmla="*/ 2 w 3"/>
                  <a:gd name="T5" fmla="*/ 16 h 20"/>
                  <a:gd name="T6" fmla="*/ 0 w 3"/>
                  <a:gd name="T7" fmla="*/ 0 h 20"/>
                </a:gdLst>
                <a:ahLst/>
                <a:cxnLst>
                  <a:cxn ang="0">
                    <a:pos x="T0" y="T1"/>
                  </a:cxn>
                  <a:cxn ang="0">
                    <a:pos x="T2" y="T3"/>
                  </a:cxn>
                  <a:cxn ang="0">
                    <a:pos x="T4" y="T5"/>
                  </a:cxn>
                  <a:cxn ang="0">
                    <a:pos x="T6" y="T7"/>
                  </a:cxn>
                </a:cxnLst>
                <a:rect l="0" t="0" r="r" b="b"/>
                <a:pathLst>
                  <a:path w="3" h="20">
                    <a:moveTo>
                      <a:pt x="0" y="0"/>
                    </a:moveTo>
                    <a:cubicBezTo>
                      <a:pt x="0" y="7"/>
                      <a:pt x="0" y="13"/>
                      <a:pt x="1" y="20"/>
                    </a:cubicBezTo>
                    <a:cubicBezTo>
                      <a:pt x="1" y="19"/>
                      <a:pt x="1" y="18"/>
                      <a:pt x="2" y="16"/>
                    </a:cubicBezTo>
                    <a:cubicBezTo>
                      <a:pt x="3" y="12"/>
                      <a:pt x="2" y="7"/>
                      <a:pt x="0" y="0"/>
                    </a:cubicBezTo>
                  </a:path>
                </a:pathLst>
              </a:custGeom>
              <a:solidFill>
                <a:srgbClr val="6159E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99" name="î$ļîḋé"/>
              <p:cNvSpPr/>
              <p:nvPr/>
            </p:nvSpPr>
            <p:spPr bwMode="auto">
              <a:xfrm>
                <a:off x="8059738" y="3832225"/>
                <a:ext cx="11113" cy="7938"/>
              </a:xfrm>
              <a:custGeom>
                <a:avLst/>
                <a:gdLst>
                  <a:gd name="T0" fmla="*/ 7 w 7"/>
                  <a:gd name="T1" fmla="*/ 0 h 5"/>
                  <a:gd name="T2" fmla="*/ 0 w 7"/>
                  <a:gd name="T3" fmla="*/ 5 h 5"/>
                  <a:gd name="T4" fmla="*/ 5 w 7"/>
                  <a:gd name="T5" fmla="*/ 5 h 5"/>
                  <a:gd name="T6" fmla="*/ 7 w 7"/>
                  <a:gd name="T7" fmla="*/ 5 h 5"/>
                  <a:gd name="T8" fmla="*/ 7 w 7"/>
                  <a:gd name="T9" fmla="*/ 0 h 5"/>
                </a:gdLst>
                <a:ahLst/>
                <a:cxnLst>
                  <a:cxn ang="0">
                    <a:pos x="T0" y="T1"/>
                  </a:cxn>
                  <a:cxn ang="0">
                    <a:pos x="T2" y="T3"/>
                  </a:cxn>
                  <a:cxn ang="0">
                    <a:pos x="T4" y="T5"/>
                  </a:cxn>
                  <a:cxn ang="0">
                    <a:pos x="T6" y="T7"/>
                  </a:cxn>
                  <a:cxn ang="0">
                    <a:pos x="T8" y="T9"/>
                  </a:cxn>
                </a:cxnLst>
                <a:rect l="0" t="0" r="r" b="b"/>
                <a:pathLst>
                  <a:path w="7" h="5">
                    <a:moveTo>
                      <a:pt x="7" y="0"/>
                    </a:moveTo>
                    <a:cubicBezTo>
                      <a:pt x="5" y="2"/>
                      <a:pt x="3" y="4"/>
                      <a:pt x="0" y="5"/>
                    </a:cubicBezTo>
                    <a:cubicBezTo>
                      <a:pt x="2" y="5"/>
                      <a:pt x="4" y="5"/>
                      <a:pt x="5" y="5"/>
                    </a:cubicBezTo>
                    <a:cubicBezTo>
                      <a:pt x="6" y="5"/>
                      <a:pt x="7" y="5"/>
                      <a:pt x="7" y="5"/>
                    </a:cubicBezTo>
                    <a:cubicBezTo>
                      <a:pt x="7" y="3"/>
                      <a:pt x="7" y="2"/>
                      <a:pt x="7" y="0"/>
                    </a:cubicBezTo>
                  </a:path>
                </a:pathLst>
              </a:custGeom>
              <a:solidFill>
                <a:srgbClr val="403D5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00" name="íŝḷiḓè"/>
              <p:cNvSpPr/>
              <p:nvPr/>
            </p:nvSpPr>
            <p:spPr bwMode="auto">
              <a:xfrm>
                <a:off x="8088313" y="3787775"/>
                <a:ext cx="3175" cy="31750"/>
              </a:xfrm>
              <a:custGeom>
                <a:avLst/>
                <a:gdLst>
                  <a:gd name="T0" fmla="*/ 0 w 2"/>
                  <a:gd name="T1" fmla="*/ 0 h 22"/>
                  <a:gd name="T2" fmla="*/ 2 w 2"/>
                  <a:gd name="T3" fmla="*/ 22 h 22"/>
                  <a:gd name="T4" fmla="*/ 2 w 2"/>
                  <a:gd name="T5" fmla="*/ 21 h 22"/>
                  <a:gd name="T6" fmla="*/ 1 w 2"/>
                  <a:gd name="T7" fmla="*/ 1 h 22"/>
                  <a:gd name="T8" fmla="*/ 0 w 2"/>
                  <a:gd name="T9" fmla="*/ 0 h 22"/>
                </a:gdLst>
                <a:ahLst/>
                <a:cxnLst>
                  <a:cxn ang="0">
                    <a:pos x="T0" y="T1"/>
                  </a:cxn>
                  <a:cxn ang="0">
                    <a:pos x="T2" y="T3"/>
                  </a:cxn>
                  <a:cxn ang="0">
                    <a:pos x="T4" y="T5"/>
                  </a:cxn>
                  <a:cxn ang="0">
                    <a:pos x="T6" y="T7"/>
                  </a:cxn>
                  <a:cxn ang="0">
                    <a:pos x="T8" y="T9"/>
                  </a:cxn>
                </a:cxnLst>
                <a:rect l="0" t="0" r="r" b="b"/>
                <a:pathLst>
                  <a:path w="2" h="22">
                    <a:moveTo>
                      <a:pt x="0" y="0"/>
                    </a:moveTo>
                    <a:cubicBezTo>
                      <a:pt x="1" y="7"/>
                      <a:pt x="1" y="15"/>
                      <a:pt x="2" y="22"/>
                    </a:cubicBezTo>
                    <a:cubicBezTo>
                      <a:pt x="2" y="22"/>
                      <a:pt x="2" y="22"/>
                      <a:pt x="2" y="21"/>
                    </a:cubicBezTo>
                    <a:cubicBezTo>
                      <a:pt x="1" y="14"/>
                      <a:pt x="1" y="8"/>
                      <a:pt x="1" y="1"/>
                    </a:cubicBezTo>
                    <a:cubicBezTo>
                      <a:pt x="1" y="0"/>
                      <a:pt x="1" y="0"/>
                      <a:pt x="0" y="0"/>
                    </a:cubicBezTo>
                  </a:path>
                </a:pathLst>
              </a:custGeom>
              <a:solidFill>
                <a:srgbClr val="5750C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01" name="íšlíḑè"/>
              <p:cNvSpPr/>
              <p:nvPr/>
            </p:nvSpPr>
            <p:spPr bwMode="auto">
              <a:xfrm>
                <a:off x="8070851" y="3778250"/>
                <a:ext cx="20638" cy="61913"/>
              </a:xfrm>
              <a:custGeom>
                <a:avLst/>
                <a:gdLst>
                  <a:gd name="T0" fmla="*/ 11 w 15"/>
                  <a:gd name="T1" fmla="*/ 0 h 43"/>
                  <a:gd name="T2" fmla="*/ 5 w 15"/>
                  <a:gd name="T3" fmla="*/ 14 h 43"/>
                  <a:gd name="T4" fmla="*/ 5 w 15"/>
                  <a:gd name="T5" fmla="*/ 24 h 43"/>
                  <a:gd name="T6" fmla="*/ 0 w 15"/>
                  <a:gd name="T7" fmla="*/ 38 h 43"/>
                  <a:gd name="T8" fmla="*/ 0 w 15"/>
                  <a:gd name="T9" fmla="*/ 43 h 43"/>
                  <a:gd name="T10" fmla="*/ 15 w 15"/>
                  <a:gd name="T11" fmla="*/ 29 h 43"/>
                  <a:gd name="T12" fmla="*/ 13 w 15"/>
                  <a:gd name="T13" fmla="*/ 7 h 43"/>
                  <a:gd name="T14" fmla="*/ 11 w 15"/>
                  <a:gd name="T15" fmla="*/ 0 h 4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43">
                    <a:moveTo>
                      <a:pt x="11" y="0"/>
                    </a:moveTo>
                    <a:cubicBezTo>
                      <a:pt x="9" y="5"/>
                      <a:pt x="7" y="10"/>
                      <a:pt x="5" y="14"/>
                    </a:cubicBezTo>
                    <a:cubicBezTo>
                      <a:pt x="6" y="18"/>
                      <a:pt x="6" y="22"/>
                      <a:pt x="5" y="24"/>
                    </a:cubicBezTo>
                    <a:cubicBezTo>
                      <a:pt x="4" y="31"/>
                      <a:pt x="2" y="35"/>
                      <a:pt x="0" y="38"/>
                    </a:cubicBezTo>
                    <a:cubicBezTo>
                      <a:pt x="0" y="40"/>
                      <a:pt x="0" y="41"/>
                      <a:pt x="0" y="43"/>
                    </a:cubicBezTo>
                    <a:cubicBezTo>
                      <a:pt x="6" y="43"/>
                      <a:pt x="11" y="39"/>
                      <a:pt x="15" y="29"/>
                    </a:cubicBezTo>
                    <a:cubicBezTo>
                      <a:pt x="14" y="22"/>
                      <a:pt x="14" y="14"/>
                      <a:pt x="13" y="7"/>
                    </a:cubicBezTo>
                    <a:cubicBezTo>
                      <a:pt x="13" y="5"/>
                      <a:pt x="12" y="3"/>
                      <a:pt x="11" y="0"/>
                    </a:cubicBezTo>
                  </a:path>
                </a:pathLst>
              </a:custGeom>
              <a:solidFill>
                <a:srgbClr val="39375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02" name="íSḻiḓe"/>
              <p:cNvSpPr/>
              <p:nvPr/>
            </p:nvSpPr>
            <p:spPr bwMode="auto">
              <a:xfrm>
                <a:off x="8066088" y="3733800"/>
                <a:ext cx="20638" cy="65088"/>
              </a:xfrm>
              <a:custGeom>
                <a:avLst/>
                <a:gdLst>
                  <a:gd name="T0" fmla="*/ 0 w 14"/>
                  <a:gd name="T1" fmla="*/ 0 h 45"/>
                  <a:gd name="T2" fmla="*/ 1 w 14"/>
                  <a:gd name="T3" fmla="*/ 24 h 45"/>
                  <a:gd name="T4" fmla="*/ 8 w 14"/>
                  <a:gd name="T5" fmla="*/ 45 h 45"/>
                  <a:gd name="T6" fmla="*/ 14 w 14"/>
                  <a:gd name="T7" fmla="*/ 31 h 45"/>
                  <a:gd name="T8" fmla="*/ 0 w 14"/>
                  <a:gd name="T9" fmla="*/ 0 h 45"/>
                </a:gdLst>
                <a:ahLst/>
                <a:cxnLst>
                  <a:cxn ang="0">
                    <a:pos x="T0" y="T1"/>
                  </a:cxn>
                  <a:cxn ang="0">
                    <a:pos x="T2" y="T3"/>
                  </a:cxn>
                  <a:cxn ang="0">
                    <a:pos x="T4" y="T5"/>
                  </a:cxn>
                  <a:cxn ang="0">
                    <a:pos x="T6" y="T7"/>
                  </a:cxn>
                  <a:cxn ang="0">
                    <a:pos x="T8" y="T9"/>
                  </a:cxn>
                </a:cxnLst>
                <a:rect l="0" t="0" r="r" b="b"/>
                <a:pathLst>
                  <a:path w="14" h="45">
                    <a:moveTo>
                      <a:pt x="0" y="0"/>
                    </a:moveTo>
                    <a:cubicBezTo>
                      <a:pt x="0" y="8"/>
                      <a:pt x="1" y="16"/>
                      <a:pt x="1" y="24"/>
                    </a:cubicBezTo>
                    <a:cubicBezTo>
                      <a:pt x="4" y="32"/>
                      <a:pt x="7" y="39"/>
                      <a:pt x="8" y="45"/>
                    </a:cubicBezTo>
                    <a:cubicBezTo>
                      <a:pt x="10" y="41"/>
                      <a:pt x="12" y="36"/>
                      <a:pt x="14" y="31"/>
                    </a:cubicBezTo>
                    <a:cubicBezTo>
                      <a:pt x="11" y="22"/>
                      <a:pt x="6" y="11"/>
                      <a:pt x="0" y="0"/>
                    </a:cubicBezTo>
                  </a:path>
                </a:pathLst>
              </a:custGeom>
              <a:solidFill>
                <a:srgbClr val="CE959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03" name="íṥļîḓé"/>
              <p:cNvSpPr/>
              <p:nvPr/>
            </p:nvSpPr>
            <p:spPr bwMode="auto">
              <a:xfrm>
                <a:off x="7978776" y="3602038"/>
                <a:ext cx="11113" cy="11113"/>
              </a:xfrm>
              <a:custGeom>
                <a:avLst/>
                <a:gdLst>
                  <a:gd name="T0" fmla="*/ 0 w 8"/>
                  <a:gd name="T1" fmla="*/ 0 h 8"/>
                  <a:gd name="T2" fmla="*/ 0 w 8"/>
                  <a:gd name="T3" fmla="*/ 0 h 8"/>
                  <a:gd name="T4" fmla="*/ 8 w 8"/>
                  <a:gd name="T5" fmla="*/ 8 h 8"/>
                  <a:gd name="T6" fmla="*/ 8 w 8"/>
                  <a:gd name="T7" fmla="*/ 8 h 8"/>
                  <a:gd name="T8" fmla="*/ 3 w 8"/>
                  <a:gd name="T9" fmla="*/ 1 h 8"/>
                  <a:gd name="T10" fmla="*/ 0 w 8"/>
                  <a:gd name="T11" fmla="*/ 0 h 8"/>
                </a:gdLst>
                <a:ahLst/>
                <a:cxnLst>
                  <a:cxn ang="0">
                    <a:pos x="T0" y="T1"/>
                  </a:cxn>
                  <a:cxn ang="0">
                    <a:pos x="T2" y="T3"/>
                  </a:cxn>
                  <a:cxn ang="0">
                    <a:pos x="T4" y="T5"/>
                  </a:cxn>
                  <a:cxn ang="0">
                    <a:pos x="T6" y="T7"/>
                  </a:cxn>
                  <a:cxn ang="0">
                    <a:pos x="T8" y="T9"/>
                  </a:cxn>
                  <a:cxn ang="0">
                    <a:pos x="T10" y="T11"/>
                  </a:cxn>
                </a:cxnLst>
                <a:rect l="0" t="0" r="r" b="b"/>
                <a:pathLst>
                  <a:path w="8" h="8">
                    <a:moveTo>
                      <a:pt x="0" y="0"/>
                    </a:moveTo>
                    <a:cubicBezTo>
                      <a:pt x="0" y="0"/>
                      <a:pt x="0" y="0"/>
                      <a:pt x="0" y="0"/>
                    </a:cubicBezTo>
                    <a:cubicBezTo>
                      <a:pt x="2" y="3"/>
                      <a:pt x="5" y="5"/>
                      <a:pt x="8" y="8"/>
                    </a:cubicBezTo>
                    <a:cubicBezTo>
                      <a:pt x="8" y="8"/>
                      <a:pt x="8" y="8"/>
                      <a:pt x="8" y="8"/>
                    </a:cubicBezTo>
                    <a:cubicBezTo>
                      <a:pt x="5" y="4"/>
                      <a:pt x="3" y="1"/>
                      <a:pt x="3" y="1"/>
                    </a:cubicBezTo>
                    <a:cubicBezTo>
                      <a:pt x="2" y="0"/>
                      <a:pt x="1" y="0"/>
                      <a:pt x="0" y="0"/>
                    </a:cubicBezTo>
                  </a:path>
                </a:pathLst>
              </a:custGeom>
              <a:solidFill>
                <a:srgbClr val="39375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04" name="íSľiḋe"/>
              <p:cNvSpPr/>
              <p:nvPr/>
            </p:nvSpPr>
            <p:spPr bwMode="auto">
              <a:xfrm>
                <a:off x="7989888" y="3613150"/>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solidFill>
                <a:srgbClr val="A3A5B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05" name="íŝlîḍè"/>
              <p:cNvSpPr/>
              <p:nvPr/>
            </p:nvSpPr>
            <p:spPr bwMode="auto">
              <a:xfrm>
                <a:off x="7943851" y="3602038"/>
                <a:ext cx="115888" cy="238125"/>
              </a:xfrm>
              <a:custGeom>
                <a:avLst/>
                <a:gdLst>
                  <a:gd name="T0" fmla="*/ 14 w 82"/>
                  <a:gd name="T1" fmla="*/ 0 h 167"/>
                  <a:gd name="T2" fmla="*/ 0 w 82"/>
                  <a:gd name="T3" fmla="*/ 32 h 167"/>
                  <a:gd name="T4" fmla="*/ 30 w 82"/>
                  <a:gd name="T5" fmla="*/ 117 h 167"/>
                  <a:gd name="T6" fmla="*/ 63 w 82"/>
                  <a:gd name="T7" fmla="*/ 163 h 167"/>
                  <a:gd name="T8" fmla="*/ 77 w 82"/>
                  <a:gd name="T9" fmla="*/ 167 h 167"/>
                  <a:gd name="T10" fmla="*/ 82 w 82"/>
                  <a:gd name="T11" fmla="*/ 167 h 167"/>
                  <a:gd name="T12" fmla="*/ 74 w 82"/>
                  <a:gd name="T13" fmla="*/ 163 h 167"/>
                  <a:gd name="T14" fmla="*/ 40 w 82"/>
                  <a:gd name="T15" fmla="*/ 117 h 167"/>
                  <a:gd name="T16" fmla="*/ 11 w 82"/>
                  <a:gd name="T17" fmla="*/ 32 h 167"/>
                  <a:gd name="T18" fmla="*/ 19 w 82"/>
                  <a:gd name="T19" fmla="*/ 4 h 167"/>
                  <a:gd name="T20" fmla="*/ 17 w 82"/>
                  <a:gd name="T21" fmla="*/ 1 h 167"/>
                  <a:gd name="T22" fmla="*/ 14 w 82"/>
                  <a:gd name="T23" fmla="*/ 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2" h="167">
                    <a:moveTo>
                      <a:pt x="14" y="0"/>
                    </a:moveTo>
                    <a:cubicBezTo>
                      <a:pt x="3" y="0"/>
                      <a:pt x="0" y="32"/>
                      <a:pt x="0" y="32"/>
                    </a:cubicBezTo>
                    <a:cubicBezTo>
                      <a:pt x="30" y="117"/>
                      <a:pt x="30" y="117"/>
                      <a:pt x="30" y="117"/>
                    </a:cubicBezTo>
                    <a:cubicBezTo>
                      <a:pt x="63" y="163"/>
                      <a:pt x="63" y="163"/>
                      <a:pt x="63" y="163"/>
                    </a:cubicBezTo>
                    <a:cubicBezTo>
                      <a:pt x="63" y="163"/>
                      <a:pt x="70" y="167"/>
                      <a:pt x="77" y="167"/>
                    </a:cubicBezTo>
                    <a:cubicBezTo>
                      <a:pt x="79" y="167"/>
                      <a:pt x="81" y="167"/>
                      <a:pt x="82" y="167"/>
                    </a:cubicBezTo>
                    <a:cubicBezTo>
                      <a:pt x="77" y="165"/>
                      <a:pt x="74" y="163"/>
                      <a:pt x="74" y="163"/>
                    </a:cubicBezTo>
                    <a:cubicBezTo>
                      <a:pt x="40" y="117"/>
                      <a:pt x="40" y="117"/>
                      <a:pt x="40" y="117"/>
                    </a:cubicBezTo>
                    <a:cubicBezTo>
                      <a:pt x="11" y="32"/>
                      <a:pt x="11" y="32"/>
                      <a:pt x="11" y="32"/>
                    </a:cubicBezTo>
                    <a:cubicBezTo>
                      <a:pt x="11" y="32"/>
                      <a:pt x="12" y="12"/>
                      <a:pt x="19" y="4"/>
                    </a:cubicBezTo>
                    <a:cubicBezTo>
                      <a:pt x="17" y="2"/>
                      <a:pt x="17" y="1"/>
                      <a:pt x="17" y="1"/>
                    </a:cubicBezTo>
                    <a:cubicBezTo>
                      <a:pt x="16" y="0"/>
                      <a:pt x="15" y="0"/>
                      <a:pt x="14" y="0"/>
                    </a:cubicBezTo>
                  </a:path>
                </a:pathLst>
              </a:custGeom>
              <a:solidFill>
                <a:srgbClr val="403D5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06" name="ïšļïḋé"/>
              <p:cNvSpPr/>
              <p:nvPr/>
            </p:nvSpPr>
            <p:spPr bwMode="auto">
              <a:xfrm>
                <a:off x="7959726" y="3608388"/>
                <a:ext cx="111125" cy="231775"/>
              </a:xfrm>
              <a:custGeom>
                <a:avLst/>
                <a:gdLst>
                  <a:gd name="T0" fmla="*/ 8 w 78"/>
                  <a:gd name="T1" fmla="*/ 0 h 163"/>
                  <a:gd name="T2" fmla="*/ 0 w 78"/>
                  <a:gd name="T3" fmla="*/ 28 h 163"/>
                  <a:gd name="T4" fmla="*/ 29 w 78"/>
                  <a:gd name="T5" fmla="*/ 113 h 163"/>
                  <a:gd name="T6" fmla="*/ 63 w 78"/>
                  <a:gd name="T7" fmla="*/ 159 h 163"/>
                  <a:gd name="T8" fmla="*/ 71 w 78"/>
                  <a:gd name="T9" fmla="*/ 163 h 163"/>
                  <a:gd name="T10" fmla="*/ 78 w 78"/>
                  <a:gd name="T11" fmla="*/ 158 h 163"/>
                  <a:gd name="T12" fmla="*/ 77 w 78"/>
                  <a:gd name="T13" fmla="*/ 140 h 163"/>
                  <a:gd name="T14" fmla="*/ 11 w 78"/>
                  <a:gd name="T15" fmla="*/ 15 h 163"/>
                  <a:gd name="T16" fmla="*/ 16 w 78"/>
                  <a:gd name="T17" fmla="*/ 12 h 163"/>
                  <a:gd name="T18" fmla="*/ 8 w 78"/>
                  <a:gd name="T19" fmla="*/ 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8" h="163">
                    <a:moveTo>
                      <a:pt x="8" y="0"/>
                    </a:moveTo>
                    <a:cubicBezTo>
                      <a:pt x="1" y="8"/>
                      <a:pt x="0" y="28"/>
                      <a:pt x="0" y="28"/>
                    </a:cubicBezTo>
                    <a:cubicBezTo>
                      <a:pt x="29" y="113"/>
                      <a:pt x="29" y="113"/>
                      <a:pt x="29" y="113"/>
                    </a:cubicBezTo>
                    <a:cubicBezTo>
                      <a:pt x="63" y="159"/>
                      <a:pt x="63" y="159"/>
                      <a:pt x="63" y="159"/>
                    </a:cubicBezTo>
                    <a:cubicBezTo>
                      <a:pt x="63" y="159"/>
                      <a:pt x="66" y="161"/>
                      <a:pt x="71" y="163"/>
                    </a:cubicBezTo>
                    <a:cubicBezTo>
                      <a:pt x="74" y="162"/>
                      <a:pt x="76" y="160"/>
                      <a:pt x="78" y="158"/>
                    </a:cubicBezTo>
                    <a:cubicBezTo>
                      <a:pt x="78" y="152"/>
                      <a:pt x="77" y="146"/>
                      <a:pt x="77" y="140"/>
                    </a:cubicBezTo>
                    <a:cubicBezTo>
                      <a:pt x="11" y="15"/>
                      <a:pt x="11" y="15"/>
                      <a:pt x="11" y="15"/>
                    </a:cubicBezTo>
                    <a:cubicBezTo>
                      <a:pt x="16" y="12"/>
                      <a:pt x="16" y="12"/>
                      <a:pt x="16" y="12"/>
                    </a:cubicBezTo>
                    <a:cubicBezTo>
                      <a:pt x="12" y="7"/>
                      <a:pt x="9" y="2"/>
                      <a:pt x="8" y="0"/>
                    </a:cubicBezTo>
                  </a:path>
                </a:pathLst>
              </a:custGeom>
              <a:solidFill>
                <a:srgbClr val="39375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07" name="íŝļïďe"/>
              <p:cNvSpPr/>
              <p:nvPr/>
            </p:nvSpPr>
            <p:spPr bwMode="auto">
              <a:xfrm>
                <a:off x="7975601" y="3625850"/>
                <a:ext cx="93663" cy="180975"/>
              </a:xfrm>
              <a:custGeom>
                <a:avLst/>
                <a:gdLst>
                  <a:gd name="T0" fmla="*/ 5 w 66"/>
                  <a:gd name="T1" fmla="*/ 0 h 128"/>
                  <a:gd name="T2" fmla="*/ 0 w 66"/>
                  <a:gd name="T3" fmla="*/ 3 h 128"/>
                  <a:gd name="T4" fmla="*/ 66 w 66"/>
                  <a:gd name="T5" fmla="*/ 128 h 128"/>
                  <a:gd name="T6" fmla="*/ 65 w 66"/>
                  <a:gd name="T7" fmla="*/ 101 h 128"/>
                  <a:gd name="T8" fmla="*/ 5 w 66"/>
                  <a:gd name="T9" fmla="*/ 0 h 128"/>
                </a:gdLst>
                <a:ahLst/>
                <a:cxnLst>
                  <a:cxn ang="0">
                    <a:pos x="T0" y="T1"/>
                  </a:cxn>
                  <a:cxn ang="0">
                    <a:pos x="T2" y="T3"/>
                  </a:cxn>
                  <a:cxn ang="0">
                    <a:pos x="T4" y="T5"/>
                  </a:cxn>
                  <a:cxn ang="0">
                    <a:pos x="T6" y="T7"/>
                  </a:cxn>
                  <a:cxn ang="0">
                    <a:pos x="T8" y="T9"/>
                  </a:cxn>
                </a:cxnLst>
                <a:rect l="0" t="0" r="r" b="b"/>
                <a:pathLst>
                  <a:path w="66" h="128">
                    <a:moveTo>
                      <a:pt x="5" y="0"/>
                    </a:moveTo>
                    <a:cubicBezTo>
                      <a:pt x="0" y="3"/>
                      <a:pt x="0" y="3"/>
                      <a:pt x="0" y="3"/>
                    </a:cubicBezTo>
                    <a:cubicBezTo>
                      <a:pt x="66" y="128"/>
                      <a:pt x="66" y="128"/>
                      <a:pt x="66" y="128"/>
                    </a:cubicBezTo>
                    <a:cubicBezTo>
                      <a:pt x="66" y="119"/>
                      <a:pt x="65" y="110"/>
                      <a:pt x="65" y="101"/>
                    </a:cubicBezTo>
                    <a:cubicBezTo>
                      <a:pt x="51" y="68"/>
                      <a:pt x="21" y="23"/>
                      <a:pt x="5" y="0"/>
                    </a:cubicBezTo>
                  </a:path>
                </a:pathLst>
              </a:custGeom>
              <a:solidFill>
                <a:srgbClr val="CE959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08" name="iŝľíḋé"/>
              <p:cNvSpPr/>
              <p:nvPr/>
            </p:nvSpPr>
            <p:spPr bwMode="auto">
              <a:xfrm>
                <a:off x="8069263" y="3798888"/>
                <a:ext cx="9525" cy="33338"/>
              </a:xfrm>
              <a:custGeom>
                <a:avLst/>
                <a:gdLst>
                  <a:gd name="T0" fmla="*/ 6 w 7"/>
                  <a:gd name="T1" fmla="*/ 0 h 24"/>
                  <a:gd name="T2" fmla="*/ 1 w 7"/>
                  <a:gd name="T3" fmla="*/ 7 h 24"/>
                  <a:gd name="T4" fmla="*/ 0 w 7"/>
                  <a:gd name="T5" fmla="*/ 6 h 24"/>
                  <a:gd name="T6" fmla="*/ 1 w 7"/>
                  <a:gd name="T7" fmla="*/ 24 h 24"/>
                  <a:gd name="T8" fmla="*/ 6 w 7"/>
                  <a:gd name="T9" fmla="*/ 10 h 24"/>
                  <a:gd name="T10" fmla="*/ 6 w 7"/>
                  <a:gd name="T11" fmla="*/ 0 h 24"/>
                </a:gdLst>
                <a:ahLst/>
                <a:cxnLst>
                  <a:cxn ang="0">
                    <a:pos x="T0" y="T1"/>
                  </a:cxn>
                  <a:cxn ang="0">
                    <a:pos x="T2" y="T3"/>
                  </a:cxn>
                  <a:cxn ang="0">
                    <a:pos x="T4" y="T5"/>
                  </a:cxn>
                  <a:cxn ang="0">
                    <a:pos x="T6" y="T7"/>
                  </a:cxn>
                  <a:cxn ang="0">
                    <a:pos x="T8" y="T9"/>
                  </a:cxn>
                  <a:cxn ang="0">
                    <a:pos x="T10" y="T11"/>
                  </a:cxn>
                </a:cxnLst>
                <a:rect l="0" t="0" r="r" b="b"/>
                <a:pathLst>
                  <a:path w="7" h="24">
                    <a:moveTo>
                      <a:pt x="6" y="0"/>
                    </a:moveTo>
                    <a:cubicBezTo>
                      <a:pt x="4" y="2"/>
                      <a:pt x="3" y="5"/>
                      <a:pt x="1" y="7"/>
                    </a:cubicBezTo>
                    <a:cubicBezTo>
                      <a:pt x="0" y="6"/>
                      <a:pt x="0" y="6"/>
                      <a:pt x="0" y="6"/>
                    </a:cubicBezTo>
                    <a:cubicBezTo>
                      <a:pt x="0" y="12"/>
                      <a:pt x="1" y="18"/>
                      <a:pt x="1" y="24"/>
                    </a:cubicBezTo>
                    <a:cubicBezTo>
                      <a:pt x="3" y="21"/>
                      <a:pt x="5" y="17"/>
                      <a:pt x="6" y="10"/>
                    </a:cubicBezTo>
                    <a:cubicBezTo>
                      <a:pt x="7" y="8"/>
                      <a:pt x="7" y="4"/>
                      <a:pt x="6" y="0"/>
                    </a:cubicBezTo>
                  </a:path>
                </a:pathLst>
              </a:custGeom>
              <a:solidFill>
                <a:srgbClr val="33314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09" name="iṣḻïḓê"/>
              <p:cNvSpPr/>
              <p:nvPr/>
            </p:nvSpPr>
            <p:spPr bwMode="auto">
              <a:xfrm>
                <a:off x="8067676" y="3768725"/>
                <a:ext cx="9525" cy="39688"/>
              </a:xfrm>
              <a:custGeom>
                <a:avLst/>
                <a:gdLst>
                  <a:gd name="T0" fmla="*/ 0 w 7"/>
                  <a:gd name="T1" fmla="*/ 0 h 28"/>
                  <a:gd name="T2" fmla="*/ 1 w 7"/>
                  <a:gd name="T3" fmla="*/ 27 h 28"/>
                  <a:gd name="T4" fmla="*/ 2 w 7"/>
                  <a:gd name="T5" fmla="*/ 28 h 28"/>
                  <a:gd name="T6" fmla="*/ 7 w 7"/>
                  <a:gd name="T7" fmla="*/ 21 h 28"/>
                  <a:gd name="T8" fmla="*/ 0 w 7"/>
                  <a:gd name="T9" fmla="*/ 0 h 28"/>
                </a:gdLst>
                <a:ahLst/>
                <a:cxnLst>
                  <a:cxn ang="0">
                    <a:pos x="T0" y="T1"/>
                  </a:cxn>
                  <a:cxn ang="0">
                    <a:pos x="T2" y="T3"/>
                  </a:cxn>
                  <a:cxn ang="0">
                    <a:pos x="T4" y="T5"/>
                  </a:cxn>
                  <a:cxn ang="0">
                    <a:pos x="T6" y="T7"/>
                  </a:cxn>
                  <a:cxn ang="0">
                    <a:pos x="T8" y="T9"/>
                  </a:cxn>
                </a:cxnLst>
                <a:rect l="0" t="0" r="r" b="b"/>
                <a:pathLst>
                  <a:path w="7" h="28">
                    <a:moveTo>
                      <a:pt x="0" y="0"/>
                    </a:moveTo>
                    <a:cubicBezTo>
                      <a:pt x="0" y="9"/>
                      <a:pt x="1" y="18"/>
                      <a:pt x="1" y="27"/>
                    </a:cubicBezTo>
                    <a:cubicBezTo>
                      <a:pt x="2" y="28"/>
                      <a:pt x="2" y="28"/>
                      <a:pt x="2" y="28"/>
                    </a:cubicBezTo>
                    <a:cubicBezTo>
                      <a:pt x="4" y="26"/>
                      <a:pt x="5" y="23"/>
                      <a:pt x="7" y="21"/>
                    </a:cubicBezTo>
                    <a:cubicBezTo>
                      <a:pt x="6" y="15"/>
                      <a:pt x="3" y="8"/>
                      <a:pt x="0" y="0"/>
                    </a:cubicBezTo>
                  </a:path>
                </a:pathLst>
              </a:custGeom>
              <a:solidFill>
                <a:srgbClr val="B9868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10" name="isļiďê"/>
              <p:cNvSpPr/>
              <p:nvPr/>
            </p:nvSpPr>
            <p:spPr bwMode="auto">
              <a:xfrm>
                <a:off x="7951788" y="3597275"/>
                <a:ext cx="142875" cy="258763"/>
              </a:xfrm>
              <a:custGeom>
                <a:avLst/>
                <a:gdLst>
                  <a:gd name="T0" fmla="*/ 16 w 100"/>
                  <a:gd name="T1" fmla="*/ 5 h 183"/>
                  <a:gd name="T2" fmla="*/ 94 w 100"/>
                  <a:gd name="T3" fmla="*/ 152 h 183"/>
                  <a:gd name="T4" fmla="*/ 63 w 100"/>
                  <a:gd name="T5" fmla="*/ 167 h 183"/>
                  <a:gd name="T6" fmla="*/ 29 w 100"/>
                  <a:gd name="T7" fmla="*/ 121 h 183"/>
                  <a:gd name="T8" fmla="*/ 0 w 100"/>
                  <a:gd name="T9" fmla="*/ 36 h 183"/>
                  <a:gd name="T10" fmla="*/ 16 w 100"/>
                  <a:gd name="T11" fmla="*/ 5 h 183"/>
                </a:gdLst>
                <a:ahLst/>
                <a:cxnLst>
                  <a:cxn ang="0">
                    <a:pos x="T0" y="T1"/>
                  </a:cxn>
                  <a:cxn ang="0">
                    <a:pos x="T2" y="T3"/>
                  </a:cxn>
                  <a:cxn ang="0">
                    <a:pos x="T4" y="T5"/>
                  </a:cxn>
                  <a:cxn ang="0">
                    <a:pos x="T6" y="T7"/>
                  </a:cxn>
                  <a:cxn ang="0">
                    <a:pos x="T8" y="T9"/>
                  </a:cxn>
                  <a:cxn ang="0">
                    <a:pos x="T10" y="T11"/>
                  </a:cxn>
                </a:cxnLst>
                <a:rect l="0" t="0" r="r" b="b"/>
                <a:pathLst>
                  <a:path w="100" h="183">
                    <a:moveTo>
                      <a:pt x="16" y="5"/>
                    </a:moveTo>
                    <a:cubicBezTo>
                      <a:pt x="16" y="5"/>
                      <a:pt x="100" y="121"/>
                      <a:pt x="94" y="152"/>
                    </a:cubicBezTo>
                    <a:cubicBezTo>
                      <a:pt x="87" y="183"/>
                      <a:pt x="63" y="167"/>
                      <a:pt x="63" y="167"/>
                    </a:cubicBezTo>
                    <a:cubicBezTo>
                      <a:pt x="29" y="121"/>
                      <a:pt x="29" y="121"/>
                      <a:pt x="29" y="121"/>
                    </a:cubicBezTo>
                    <a:cubicBezTo>
                      <a:pt x="0" y="36"/>
                      <a:pt x="0" y="36"/>
                      <a:pt x="0" y="36"/>
                    </a:cubicBezTo>
                    <a:cubicBezTo>
                      <a:pt x="0" y="36"/>
                      <a:pt x="2" y="0"/>
                      <a:pt x="16" y="5"/>
                    </a:cubicBezTo>
                    <a:close/>
                  </a:path>
                </a:pathLst>
              </a:custGeom>
              <a:solidFill>
                <a:srgbClr val="47446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grpSp>
      </p:grpSp>
      <p:sp>
        <p:nvSpPr>
          <p:cNvPr id="2" name="文本框 1"/>
          <p:cNvSpPr txBox="1"/>
          <p:nvPr/>
        </p:nvSpPr>
        <p:spPr>
          <a:xfrm>
            <a:off x="1614163" y="2580631"/>
            <a:ext cx="4100928" cy="461665"/>
          </a:xfrm>
          <a:prstGeom prst="rect">
            <a:avLst/>
          </a:prstGeom>
          <a:noFill/>
        </p:spPr>
        <p:txBody>
          <a:bodyPr wrap="square" rtlCol="0">
            <a:spAutoFit/>
          </a:bodyPr>
          <a:lstStyle/>
          <a:p>
            <a:pPr algn="ctr"/>
            <a:r>
              <a:rPr lang="zh-CN" altLang="en-US" sz="2400" spc="600" dirty="0">
                <a:solidFill>
                  <a:schemeClr val="bg1"/>
                </a:solidFill>
                <a:latin typeface="+mn-ea"/>
              </a:rPr>
              <a:t>（经济学原理）</a:t>
            </a:r>
            <a:endParaRPr lang="zh-CN" altLang="en-US" sz="2400" spc="600" dirty="0">
              <a:solidFill>
                <a:schemeClr val="bg1"/>
              </a:solidFill>
              <a:latin typeface="+mn-ea"/>
            </a:endParaRPr>
          </a:p>
        </p:txBody>
      </p:sp>
      <p:grpSp>
        <p:nvGrpSpPr>
          <p:cNvPr id="511" name="组合 510"/>
          <p:cNvGrpSpPr/>
          <p:nvPr/>
        </p:nvGrpSpPr>
        <p:grpSpPr>
          <a:xfrm>
            <a:off x="283325" y="465131"/>
            <a:ext cx="2590930" cy="576000"/>
            <a:chOff x="277522" y="466125"/>
            <a:chExt cx="2590930" cy="576000"/>
          </a:xfrm>
        </p:grpSpPr>
        <p:pic>
          <p:nvPicPr>
            <p:cNvPr id="512" name="图片 511"/>
            <p:cNvPicPr>
              <a:picLocks noChangeAspect="1"/>
            </p:cNvPicPr>
            <p:nvPr/>
          </p:nvPicPr>
          <p:blipFill rotWithShape="1">
            <a:blip r:embed="rId2" cstate="print">
              <a:extLst>
                <a:ext uri="{28A0092B-C50C-407E-A947-70E740481C1C}">
                  <a14:useLocalDpi xmlns:a14="http://schemas.microsoft.com/office/drawing/2010/main" val="0"/>
                </a:ext>
              </a:extLst>
            </a:blip>
            <a:srcRect l="3333" t="7320" r="78239" b="13026"/>
            <a:stretch>
              <a:fillRect/>
            </a:stretch>
          </p:blipFill>
          <p:spPr>
            <a:xfrm>
              <a:off x="277522" y="466125"/>
              <a:ext cx="519465" cy="576000"/>
            </a:xfrm>
            <a:prstGeom prst="rect">
              <a:avLst/>
            </a:prstGeom>
          </p:spPr>
        </p:pic>
        <p:grpSp>
          <p:nvGrpSpPr>
            <p:cNvPr id="513" name="组合 512"/>
            <p:cNvGrpSpPr/>
            <p:nvPr/>
          </p:nvGrpSpPr>
          <p:grpSpPr>
            <a:xfrm>
              <a:off x="830955" y="523464"/>
              <a:ext cx="2037497" cy="394729"/>
              <a:chOff x="962601" y="986001"/>
              <a:chExt cx="2037497" cy="394729"/>
            </a:xfrm>
          </p:grpSpPr>
          <p:sp>
            <p:nvSpPr>
              <p:cNvPr id="514" name="文本框 513"/>
              <p:cNvSpPr txBox="1"/>
              <p:nvPr/>
            </p:nvSpPr>
            <p:spPr>
              <a:xfrm>
                <a:off x="979078" y="986001"/>
                <a:ext cx="2021020" cy="292388"/>
              </a:xfrm>
              <a:prstGeom prst="rect">
                <a:avLst/>
              </a:prstGeom>
              <a:noFill/>
            </p:spPr>
            <p:txBody>
              <a:bodyPr wrap="square" rtlCol="0">
                <a:spAutoFit/>
              </a:bodyPr>
              <a:lstStyle/>
              <a:p>
                <a:pPr algn="ctr"/>
                <a:r>
                  <a:rPr lang="zh-CN" altLang="en-US" sz="1300" b="1" spc="300" dirty="0">
                    <a:solidFill>
                      <a:srgbClr val="535354"/>
                    </a:solidFill>
                  </a:rPr>
                  <a:t>深圳市职工教育学院</a:t>
                </a:r>
                <a:endParaRPr lang="zh-CN" altLang="en-US" sz="1300" b="1" spc="300" dirty="0">
                  <a:solidFill>
                    <a:srgbClr val="535354"/>
                  </a:solidFill>
                </a:endParaRPr>
              </a:p>
            </p:txBody>
          </p:sp>
          <p:sp>
            <p:nvSpPr>
              <p:cNvPr id="515" name="文本框 514"/>
              <p:cNvSpPr txBox="1"/>
              <p:nvPr/>
            </p:nvSpPr>
            <p:spPr>
              <a:xfrm>
                <a:off x="962601" y="1196064"/>
                <a:ext cx="2021019" cy="184666"/>
              </a:xfrm>
              <a:prstGeom prst="rect">
                <a:avLst/>
              </a:prstGeom>
              <a:noFill/>
            </p:spPr>
            <p:txBody>
              <a:bodyPr wrap="square" rtlCol="0">
                <a:spAutoFit/>
              </a:bodyPr>
              <a:lstStyle/>
              <a:p>
                <a:pPr algn="ctr"/>
                <a:r>
                  <a:rPr lang="en-US" altLang="zh-CN" sz="600" b="1" dirty="0">
                    <a:solidFill>
                      <a:srgbClr val="535354"/>
                    </a:solidFill>
                    <a:latin typeface="Articulate" panose="02000503040000020004" pitchFamily="2" charset="0"/>
                  </a:rPr>
                  <a:t>Shenzhen   City   Employees   </a:t>
                </a:r>
                <a:r>
                  <a:rPr lang="en-US" altLang="zh-CN" sz="600" b="1" dirty="0" err="1">
                    <a:solidFill>
                      <a:srgbClr val="535354"/>
                    </a:solidFill>
                    <a:latin typeface="Articulate" panose="02000503040000020004" pitchFamily="2" charset="0"/>
                  </a:rPr>
                  <a:t>Institule</a:t>
                </a:r>
                <a:r>
                  <a:rPr lang="en-US" altLang="zh-CN" sz="600" b="1" dirty="0">
                    <a:solidFill>
                      <a:srgbClr val="535354"/>
                    </a:solidFill>
                    <a:latin typeface="Articulate" panose="02000503040000020004" pitchFamily="2" charset="0"/>
                  </a:rPr>
                  <a:t>   Education</a:t>
                </a:r>
                <a:endParaRPr lang="zh-CN" altLang="en-US" sz="600" b="1" dirty="0">
                  <a:solidFill>
                    <a:srgbClr val="535354"/>
                  </a:solidFill>
                  <a:latin typeface="Articulate" panose="02000503040000020004" pitchFamily="2" charset="0"/>
                </a:endParaRPr>
              </a:p>
            </p:txBody>
          </p:sp>
        </p:grpSp>
      </p:gr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86" name="组合 885"/>
          <p:cNvGrpSpPr/>
          <p:nvPr/>
        </p:nvGrpSpPr>
        <p:grpSpPr>
          <a:xfrm>
            <a:off x="0" y="3583915"/>
            <a:ext cx="12192000" cy="1935594"/>
            <a:chOff x="0" y="3642547"/>
            <a:chExt cx="12192000" cy="1935594"/>
          </a:xfrm>
        </p:grpSpPr>
        <p:sp>
          <p:nvSpPr>
            <p:cNvPr id="885" name="矩形 884"/>
            <p:cNvSpPr/>
            <p:nvPr/>
          </p:nvSpPr>
          <p:spPr>
            <a:xfrm>
              <a:off x="0" y="3642547"/>
              <a:ext cx="12192000" cy="1935594"/>
            </a:xfrm>
            <a:prstGeom prst="rect">
              <a:avLst/>
            </a:prstGeom>
            <a:solidFill>
              <a:srgbClr val="2E98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0" name="矩形 879"/>
            <p:cNvSpPr/>
            <p:nvPr/>
          </p:nvSpPr>
          <p:spPr>
            <a:xfrm>
              <a:off x="4451127" y="3828528"/>
              <a:ext cx="6867170" cy="1538370"/>
            </a:xfrm>
            <a:prstGeom prst="rect">
              <a:avLst/>
            </a:prstGeom>
          </p:spPr>
          <p:txBody>
            <a:bodyPr wrap="square">
              <a:spAutoFit/>
            </a:bodyPr>
            <a:lstStyle/>
            <a:p>
              <a:pPr algn="just">
                <a:lnSpc>
                  <a:spcPct val="120000"/>
                </a:lnSpc>
              </a:pPr>
              <a:r>
                <a:rPr lang="zh-CN" altLang="en-US" sz="2000"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rPr>
                <a:t>它决定了所有工人的工资水平。如果工资高于劳动的边际生产力，资本家就会减少工人，如果工资低于劳动的边际生产力，资本家就会增加工人，只有工资等于劳动边际生产力，资本家才会维持现有工人人数。</a:t>
              </a:r>
              <a:endParaRPr lang="zh-CN" altLang="en-US" sz="2000"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grpSp>
      <p:grpSp>
        <p:nvGrpSpPr>
          <p:cNvPr id="884" name="组合 883"/>
          <p:cNvGrpSpPr/>
          <p:nvPr/>
        </p:nvGrpSpPr>
        <p:grpSpPr>
          <a:xfrm>
            <a:off x="4351285" y="2099124"/>
            <a:ext cx="7045834" cy="1276037"/>
            <a:chOff x="4004441" y="2283884"/>
            <a:chExt cx="7045834" cy="1276037"/>
          </a:xfrm>
        </p:grpSpPr>
        <p:sp>
          <p:nvSpPr>
            <p:cNvPr id="882" name="矩形: 圆角 881"/>
            <p:cNvSpPr/>
            <p:nvPr/>
          </p:nvSpPr>
          <p:spPr>
            <a:xfrm>
              <a:off x="4004441" y="2283884"/>
              <a:ext cx="7045834" cy="1276037"/>
            </a:xfrm>
            <a:prstGeom prst="roundRect">
              <a:avLst>
                <a:gd name="adj" fmla="val 8814"/>
              </a:avLst>
            </a:prstGeom>
            <a:solidFill>
              <a:schemeClr val="bg1"/>
            </a:solidFill>
            <a:ln>
              <a:solidFill>
                <a:srgbClr val="78492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3" name="内容占位符 2"/>
            <p:cNvSpPr txBox="1"/>
            <p:nvPr/>
          </p:nvSpPr>
          <p:spPr>
            <a:xfrm>
              <a:off x="4064872" y="2555702"/>
              <a:ext cx="6924972" cy="941155"/>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9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9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9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a:lstStyle>
            <a:p>
              <a:pPr marL="0" indent="0" algn="ctr">
                <a:lnSpc>
                  <a:spcPct val="120000"/>
                </a:lnSpc>
                <a:spcBef>
                  <a:spcPts val="0"/>
                </a:spcBef>
                <a:buFont typeface="Arial" panose="020B0604020202090204" pitchFamily="34" charset="0"/>
                <a:buNone/>
              </a:pPr>
              <a:r>
                <a:rPr lang="zh-CN" altLang="en-US" sz="2400" b="1">
                  <a:solidFill>
                    <a:srgbClr val="784920"/>
                  </a:solidFill>
                  <a:latin typeface="微软雅黑" panose="020B0503020204020204" pitchFamily="34" charset="-122"/>
                  <a:ea typeface="微软雅黑" panose="020B0503020204020204" pitchFamily="34" charset="-122"/>
                  <a:cs typeface="+mn-ea"/>
                  <a:sym typeface="微软雅黑" panose="020B0503020204020204" pitchFamily="34" charset="-122"/>
                </a:rPr>
                <a:t>当资本不变时，资本家雇佣的最后那个工人所增加的产量是劳动的边际生产力。</a:t>
              </a:r>
              <a:endParaRPr lang="en-US" altLang="zh-CN" sz="2400" b="1" dirty="0">
                <a:solidFill>
                  <a:srgbClr val="784920"/>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grpSp>
      <p:pic>
        <p:nvPicPr>
          <p:cNvPr id="2" name="图片 1"/>
          <p:cNvPicPr>
            <a:picLocks noChangeAspect="1"/>
          </p:cNvPicPr>
          <p:nvPr/>
        </p:nvPicPr>
        <p:blipFill>
          <a:blip r:embed="rId1"/>
          <a:stretch>
            <a:fillRect/>
          </a:stretch>
        </p:blipFill>
        <p:spPr>
          <a:xfrm>
            <a:off x="794873" y="1829124"/>
            <a:ext cx="3632053" cy="3370079"/>
          </a:xfrm>
          <a:prstGeom prst="rect">
            <a:avLst/>
          </a:prstGeom>
        </p:spPr>
      </p:pic>
      <p:sp>
        <p:nvSpPr>
          <p:cNvPr id="879" name="矩形: 圆角 878"/>
          <p:cNvSpPr/>
          <p:nvPr/>
        </p:nvSpPr>
        <p:spPr>
          <a:xfrm>
            <a:off x="5429060" y="1829124"/>
            <a:ext cx="4890284" cy="540000"/>
          </a:xfrm>
          <a:prstGeom prst="roundRect">
            <a:avLst>
              <a:gd name="adj" fmla="val 37157"/>
            </a:avLst>
          </a:prstGeom>
          <a:solidFill>
            <a:srgbClr val="784920"/>
          </a:solidFill>
          <a:ln w="28575">
            <a:solidFill>
              <a:schemeClr val="bg1"/>
            </a:solidFill>
          </a:ln>
        </p:spPr>
        <p:txBody>
          <a:bodyPr wrap="none" anchor="ctr">
            <a:noAutofit/>
          </a:bodyPr>
          <a:lstStyle/>
          <a:p>
            <a:pPr algn="ctr"/>
            <a:r>
              <a:rPr lang="zh-CN" altLang="en-US" sz="2400" b="1" kern="100" dirty="0">
                <a:solidFill>
                  <a:schemeClr val="bg1"/>
                </a:solidFill>
                <a:latin typeface="+mn-ea"/>
                <a:cs typeface="Times New Roman" panose="02020603050405020304"/>
              </a:rPr>
              <a:t>工资取决于劳动的边际生产力</a:t>
            </a:r>
            <a:endParaRPr lang="zh-CN" altLang="en-US" sz="2400" b="1" kern="100" dirty="0">
              <a:solidFill>
                <a:schemeClr val="bg1"/>
              </a:solidFill>
              <a:latin typeface="+mn-ea"/>
              <a:cs typeface="Times New Roman" panose="02020603050405020304"/>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3583915"/>
            <a:ext cx="12192000" cy="1935594"/>
            <a:chOff x="0" y="3642547"/>
            <a:chExt cx="12192000" cy="1935594"/>
          </a:xfrm>
        </p:grpSpPr>
        <p:sp>
          <p:nvSpPr>
            <p:cNvPr id="5" name="矩形 4"/>
            <p:cNvSpPr/>
            <p:nvPr/>
          </p:nvSpPr>
          <p:spPr>
            <a:xfrm>
              <a:off x="0" y="3642547"/>
              <a:ext cx="12192000" cy="1935594"/>
            </a:xfrm>
            <a:prstGeom prst="rect">
              <a:avLst/>
            </a:prstGeom>
            <a:solidFill>
              <a:srgbClr val="25AD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4451127" y="3828528"/>
              <a:ext cx="6867170" cy="1538370"/>
            </a:xfrm>
            <a:prstGeom prst="rect">
              <a:avLst/>
            </a:prstGeom>
          </p:spPr>
          <p:txBody>
            <a:bodyPr wrap="square">
              <a:spAutoFit/>
            </a:bodyPr>
            <a:lstStyle/>
            <a:p>
              <a:pPr algn="just">
                <a:lnSpc>
                  <a:spcPct val="120000"/>
                </a:lnSpc>
              </a:pPr>
              <a:r>
                <a:rPr lang="zh-CN" altLang="en-US" sz="2000"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rPr>
                <a:t>它决定了利息率水平。如果利息率高于资本的边际生产力，资本家就会减少使用资本，如果利息率低于劳动的边际生产力，资本家就会增加使用，只有利息率等于劳动边际生产力，资本家才会维持现有资本使用量。</a:t>
              </a:r>
              <a:endParaRPr lang="zh-CN" altLang="en-US" sz="2000"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grpSp>
      <p:grpSp>
        <p:nvGrpSpPr>
          <p:cNvPr id="7" name="组合 6"/>
          <p:cNvGrpSpPr/>
          <p:nvPr/>
        </p:nvGrpSpPr>
        <p:grpSpPr>
          <a:xfrm>
            <a:off x="4351285" y="2099124"/>
            <a:ext cx="7045834" cy="1276037"/>
            <a:chOff x="4004441" y="2283884"/>
            <a:chExt cx="7045834" cy="1276037"/>
          </a:xfrm>
        </p:grpSpPr>
        <p:sp>
          <p:nvSpPr>
            <p:cNvPr id="8" name="矩形: 圆角 7"/>
            <p:cNvSpPr/>
            <p:nvPr/>
          </p:nvSpPr>
          <p:spPr>
            <a:xfrm>
              <a:off x="4004441" y="2283884"/>
              <a:ext cx="7045834" cy="1276037"/>
            </a:xfrm>
            <a:prstGeom prst="roundRect">
              <a:avLst>
                <a:gd name="adj" fmla="val 8814"/>
              </a:avLst>
            </a:prstGeom>
            <a:solidFill>
              <a:schemeClr val="bg1"/>
            </a:solidFill>
            <a:ln>
              <a:solidFill>
                <a:srgbClr val="2970C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内容占位符 2"/>
            <p:cNvSpPr txBox="1"/>
            <p:nvPr/>
          </p:nvSpPr>
          <p:spPr>
            <a:xfrm>
              <a:off x="4064872" y="2555702"/>
              <a:ext cx="6924972" cy="941155"/>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9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9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9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a:lstStyle>
            <a:p>
              <a:pPr marL="0" indent="0" algn="ctr">
                <a:lnSpc>
                  <a:spcPct val="120000"/>
                </a:lnSpc>
                <a:spcBef>
                  <a:spcPts val="0"/>
                </a:spcBef>
                <a:buNone/>
              </a:pPr>
              <a:r>
                <a:rPr lang="zh-CN" altLang="en-US" sz="2400" b="1" dirty="0">
                  <a:solidFill>
                    <a:srgbClr val="2970CF"/>
                  </a:solidFill>
                  <a:latin typeface="微软雅黑" panose="020B0503020204020204" pitchFamily="34" charset="-122"/>
                  <a:ea typeface="微软雅黑" panose="020B0503020204020204" pitchFamily="34" charset="-122"/>
                  <a:cs typeface="+mn-ea"/>
                  <a:sym typeface="微软雅黑" panose="020B0503020204020204" pitchFamily="34" charset="-122"/>
                </a:rPr>
                <a:t>当劳动不变时，资本家所使用的最后那个单位资本所增加的产量是资本的边际生产力。</a:t>
              </a:r>
              <a:endParaRPr lang="en-US" altLang="zh-CN" sz="2400" b="1" dirty="0">
                <a:solidFill>
                  <a:srgbClr val="2970CF"/>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grpSp>
      <p:sp>
        <p:nvSpPr>
          <p:cNvPr id="11" name="矩形: 圆角 10"/>
          <p:cNvSpPr/>
          <p:nvPr/>
        </p:nvSpPr>
        <p:spPr>
          <a:xfrm>
            <a:off x="5429060" y="1829124"/>
            <a:ext cx="4890284" cy="540000"/>
          </a:xfrm>
          <a:prstGeom prst="roundRect">
            <a:avLst>
              <a:gd name="adj" fmla="val 37157"/>
            </a:avLst>
          </a:prstGeom>
          <a:solidFill>
            <a:srgbClr val="2970CF"/>
          </a:solidFill>
          <a:ln w="28575">
            <a:solidFill>
              <a:schemeClr val="bg1"/>
            </a:solidFill>
          </a:ln>
        </p:spPr>
        <p:txBody>
          <a:bodyPr wrap="none" anchor="ctr">
            <a:noAutofit/>
          </a:bodyPr>
          <a:lstStyle/>
          <a:p>
            <a:pPr algn="ctr"/>
            <a:r>
              <a:rPr lang="zh-CN" altLang="en-US" sz="2400" b="1" kern="100" dirty="0">
                <a:solidFill>
                  <a:schemeClr val="bg1"/>
                </a:solidFill>
                <a:latin typeface="+mn-ea"/>
                <a:cs typeface="Times New Roman" panose="02020603050405020304"/>
              </a:rPr>
              <a:t>利息取决于资本的边际生产力</a:t>
            </a:r>
            <a:endParaRPr lang="zh-CN" altLang="en-US" sz="2400" b="1" kern="100" dirty="0">
              <a:solidFill>
                <a:schemeClr val="bg1"/>
              </a:solidFill>
              <a:latin typeface="+mn-ea"/>
              <a:cs typeface="Times New Roman" panose="02020603050405020304"/>
            </a:endParaRPr>
          </a:p>
        </p:txBody>
      </p:sp>
      <p:pic>
        <p:nvPicPr>
          <p:cNvPr id="2161" name="图片 2160"/>
          <p:cNvPicPr>
            <a:picLocks noChangeAspect="1"/>
          </p:cNvPicPr>
          <p:nvPr/>
        </p:nvPicPr>
        <p:blipFill>
          <a:blip r:embed="rId1"/>
          <a:stretch>
            <a:fillRect/>
          </a:stretch>
        </p:blipFill>
        <p:spPr>
          <a:xfrm>
            <a:off x="686540" y="2076554"/>
            <a:ext cx="3664745" cy="3231712"/>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接连接符 4"/>
          <p:cNvCxnSpPr/>
          <p:nvPr/>
        </p:nvCxnSpPr>
        <p:spPr>
          <a:xfrm>
            <a:off x="203042" y="1472206"/>
            <a:ext cx="11838214" cy="0"/>
          </a:xfrm>
          <a:prstGeom prst="line">
            <a:avLst/>
          </a:prstGeom>
          <a:ln w="19050">
            <a:gradFill flip="none" rotWithShape="1">
              <a:gsLst>
                <a:gs pos="70000">
                  <a:srgbClr val="0097E2"/>
                </a:gs>
                <a:gs pos="0">
                  <a:schemeClr val="bg1"/>
                </a:gs>
                <a:gs pos="100000">
                  <a:schemeClr val="bg1">
                    <a:alpha val="0"/>
                  </a:schemeClr>
                </a:gs>
                <a:gs pos="30000">
                  <a:srgbClr val="0097E2"/>
                </a:gs>
              </a:gsLst>
              <a:lin ang="0" scaled="1"/>
              <a:tileRect/>
            </a:gradFill>
            <a:prstDash val="sysDot"/>
          </a:ln>
        </p:spPr>
        <p:style>
          <a:lnRef idx="1">
            <a:schemeClr val="accent1"/>
          </a:lnRef>
          <a:fillRef idx="0">
            <a:schemeClr val="accent1"/>
          </a:fillRef>
          <a:effectRef idx="0">
            <a:schemeClr val="accent1"/>
          </a:effectRef>
          <a:fontRef idx="minor">
            <a:schemeClr val="tx1"/>
          </a:fontRef>
        </p:style>
      </p:cxnSp>
      <p:sp>
        <p:nvSpPr>
          <p:cNvPr id="3" name="内容占位符 2"/>
          <p:cNvSpPr>
            <a:spLocks noGrp="1"/>
          </p:cNvSpPr>
          <p:nvPr>
            <p:ph idx="4294967295"/>
          </p:nvPr>
        </p:nvSpPr>
        <p:spPr>
          <a:xfrm>
            <a:off x="1324308" y="3205707"/>
            <a:ext cx="5982256" cy="1827552"/>
          </a:xfrm>
        </p:spPr>
        <p:txBody>
          <a:bodyPr wrap="square">
            <a:spAutoFit/>
          </a:bodyPr>
          <a:lstStyle/>
          <a:p>
            <a:pPr marL="0" indent="0">
              <a:lnSpc>
                <a:spcPct val="120000"/>
              </a:lnSpc>
              <a:spcBef>
                <a:spcPts val="0"/>
              </a:spcBef>
              <a:buFontTx/>
              <a:buNone/>
            </a:pPr>
            <a:r>
              <a:rPr lang="zh-CN" altLang="en-US" sz="2400" dirty="0">
                <a:latin typeface="微软雅黑" panose="020B0503020204020204" pitchFamily="34" charset="-122"/>
                <a:ea typeface="微软雅黑" panose="020B0503020204020204" pitchFamily="34" charset="-122"/>
                <a:cs typeface="+mn-ea"/>
                <a:sym typeface="微软雅黑" panose="020B0503020204020204" pitchFamily="34" charset="-122"/>
              </a:rPr>
              <a:t>劳动供给涉及到消费者对其拥有的既定时间资源的分配。因此，劳动供给问题就可以看成是消费者是如何决定其</a:t>
            </a:r>
            <a:r>
              <a:rPr lang="zh-CN" altLang="en-US" sz="2400" b="1" dirty="0">
                <a:latin typeface="微软雅黑" panose="020B0503020204020204" pitchFamily="34" charset="-122"/>
                <a:ea typeface="微软雅黑" panose="020B0503020204020204" pitchFamily="34" charset="-122"/>
                <a:cs typeface="+mn-ea"/>
                <a:sym typeface="微软雅黑" panose="020B0503020204020204" pitchFamily="34" charset="-122"/>
              </a:rPr>
              <a:t>全部资源在闲暇和劳动供给两种用途上的分配</a:t>
            </a:r>
            <a:r>
              <a:rPr lang="zh-CN" altLang="en-US" sz="2400" dirty="0">
                <a:latin typeface="微软雅黑" panose="020B0503020204020204" pitchFamily="34" charset="-122"/>
                <a:ea typeface="微软雅黑" panose="020B0503020204020204" pitchFamily="34" charset="-122"/>
                <a:cs typeface="+mn-ea"/>
                <a:sym typeface="微软雅黑" panose="020B0503020204020204" pitchFamily="34" charset="-122"/>
              </a:rPr>
              <a:t>。</a:t>
            </a:r>
            <a:endParaRPr lang="en-US" altLang="zh-CN" sz="2400" dirty="0">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4" name="平行四边形 3"/>
          <p:cNvSpPr/>
          <p:nvPr/>
        </p:nvSpPr>
        <p:spPr>
          <a:xfrm>
            <a:off x="3888124" y="1137374"/>
            <a:ext cx="4415752" cy="611798"/>
          </a:xfrm>
          <a:prstGeom prst="parallelogram">
            <a:avLst>
              <a:gd name="adj" fmla="val 36287"/>
            </a:avLst>
          </a:prstGeom>
          <a:solidFill>
            <a:srgbClr val="0097E2"/>
          </a:solidFill>
          <a:ln>
            <a:noFill/>
          </a:ln>
          <a:effectLst>
            <a:outerShdw dist="101600" dir="4200000" algn="ctr" rotWithShape="0">
              <a:schemeClr val="accent2">
                <a:lumMod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cs typeface="+mn-ea"/>
                <a:sym typeface="+mn-lt"/>
              </a:rPr>
              <a:t>（一）劳动与工资</a:t>
            </a:r>
            <a:endParaRPr lang="zh-CN" altLang="en-US" sz="2400" b="1" dirty="0">
              <a:solidFill>
                <a:schemeClr val="bg1"/>
              </a:solidFill>
              <a:cs typeface="+mn-ea"/>
              <a:sym typeface="+mn-lt"/>
            </a:endParaRPr>
          </a:p>
        </p:txBody>
      </p:sp>
      <p:grpSp>
        <p:nvGrpSpPr>
          <p:cNvPr id="7" name="组合 6"/>
          <p:cNvGrpSpPr/>
          <p:nvPr/>
        </p:nvGrpSpPr>
        <p:grpSpPr>
          <a:xfrm>
            <a:off x="1040524" y="2521245"/>
            <a:ext cx="2000869" cy="601046"/>
            <a:chOff x="1040524" y="2645077"/>
            <a:chExt cx="2000869" cy="601046"/>
          </a:xfrm>
        </p:grpSpPr>
        <p:sp>
          <p:nvSpPr>
            <p:cNvPr id="2" name="矩形 1"/>
            <p:cNvSpPr/>
            <p:nvPr/>
          </p:nvSpPr>
          <p:spPr>
            <a:xfrm>
              <a:off x="1150885" y="3200404"/>
              <a:ext cx="1860332" cy="45719"/>
            </a:xfrm>
            <a:prstGeom prst="rect">
              <a:avLst/>
            </a:prstGeom>
            <a:solidFill>
              <a:srgbClr val="0097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40524" y="2645077"/>
              <a:ext cx="2000869" cy="497957"/>
            </a:xfrm>
            <a:prstGeom prst="rect">
              <a:avLst/>
            </a:prstGeom>
          </p:spPr>
          <p:txBody>
            <a:bodyPr wrap="none">
              <a:spAutoFit/>
            </a:bodyPr>
            <a:lstStyle/>
            <a:p>
              <a:pPr>
                <a:lnSpc>
                  <a:spcPct val="120000"/>
                </a:lnSpc>
              </a:pPr>
              <a:r>
                <a:rPr lang="en-US" altLang="zh-CN" sz="2400" b="1" dirty="0">
                  <a:solidFill>
                    <a:srgbClr val="0097E2"/>
                  </a:solidFill>
                  <a:latin typeface="微软雅黑" panose="020B0503020204020204" pitchFamily="34" charset="-122"/>
                  <a:ea typeface="微软雅黑" panose="020B0503020204020204" pitchFamily="34" charset="-122"/>
                  <a:cs typeface="+mn-ea"/>
                  <a:sym typeface="微软雅黑" panose="020B0503020204020204" pitchFamily="34" charset="-122"/>
                </a:rPr>
                <a:t>1.</a:t>
              </a:r>
              <a:r>
                <a:rPr lang="zh-CN" altLang="en-US" sz="2400" b="1" kern="100" dirty="0">
                  <a:solidFill>
                    <a:srgbClr val="0097E2"/>
                  </a:solidFill>
                  <a:latin typeface="微软雅黑" panose="020B0503020204020204" pitchFamily="34" charset="-122"/>
                  <a:ea typeface="微软雅黑" panose="020B0503020204020204" pitchFamily="34" charset="-122"/>
                  <a:cs typeface="+mn-ea"/>
                  <a:sym typeface="微软雅黑" panose="020B0503020204020204" pitchFamily="34" charset="-122"/>
                </a:rPr>
                <a:t>劳动与闲暇</a:t>
              </a:r>
              <a:endParaRPr lang="en-US" altLang="zh-CN" sz="2400" b="1" kern="100" dirty="0">
                <a:solidFill>
                  <a:srgbClr val="0097E2"/>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grpSp>
      <p:pic>
        <p:nvPicPr>
          <p:cNvPr id="113" name="图形 112"/>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7530884" y="2331473"/>
            <a:ext cx="3353306" cy="3330416"/>
          </a:xfrm>
          <a:prstGeom prst="rect">
            <a:avLst/>
          </a:prstGeom>
        </p:spPr>
      </p:pic>
      <p:sp>
        <p:nvSpPr>
          <p:cNvPr id="8" name="椭圆 7"/>
          <p:cNvSpPr/>
          <p:nvPr/>
        </p:nvSpPr>
        <p:spPr>
          <a:xfrm>
            <a:off x="-6509921" y="2039079"/>
            <a:ext cx="2039816" cy="2039816"/>
          </a:xfrm>
          <a:prstGeom prst="ellipse">
            <a:avLst/>
          </a:prstGeom>
          <a:solidFill>
            <a:srgbClr val="D98B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endParaRPr lang="zh-CN" altLang="en-US" sz="2800" b="1" dirty="0">
              <a:latin typeface="+mn-ea"/>
            </a:endParaRPr>
          </a:p>
        </p:txBody>
      </p:sp>
      <p:sp>
        <p:nvSpPr>
          <p:cNvPr id="10" name="user_125748"/>
          <p:cNvSpPr>
            <a:spLocks noChangeAspect="1"/>
          </p:cNvSpPr>
          <p:nvPr/>
        </p:nvSpPr>
        <p:spPr bwMode="auto">
          <a:xfrm>
            <a:off x="-5862621" y="2381916"/>
            <a:ext cx="745216" cy="700696"/>
          </a:xfrm>
          <a:custGeom>
            <a:avLst/>
            <a:gdLst>
              <a:gd name="connsiteX0" fmla="*/ 499007 w 608344"/>
              <a:gd name="connsiteY0" fmla="*/ 345912 h 572003"/>
              <a:gd name="connsiteX1" fmla="*/ 503590 w 608344"/>
              <a:gd name="connsiteY1" fmla="*/ 345912 h 572003"/>
              <a:gd name="connsiteX2" fmla="*/ 508266 w 608344"/>
              <a:gd name="connsiteY2" fmla="*/ 345912 h 572003"/>
              <a:gd name="connsiteX3" fmla="*/ 546988 w 608344"/>
              <a:gd name="connsiteY3" fmla="*/ 384668 h 572003"/>
              <a:gd name="connsiteX4" fmla="*/ 546988 w 608344"/>
              <a:gd name="connsiteY4" fmla="*/ 427720 h 572003"/>
              <a:gd name="connsiteX5" fmla="*/ 538290 w 608344"/>
              <a:gd name="connsiteY5" fmla="*/ 443876 h 572003"/>
              <a:gd name="connsiteX6" fmla="*/ 538290 w 608344"/>
              <a:gd name="connsiteY6" fmla="*/ 485340 h 572003"/>
              <a:gd name="connsiteX7" fmla="*/ 539412 w 608344"/>
              <a:gd name="connsiteY7" fmla="*/ 487114 h 572003"/>
              <a:gd name="connsiteX8" fmla="*/ 600768 w 608344"/>
              <a:gd name="connsiteY8" fmla="*/ 526430 h 572003"/>
              <a:gd name="connsiteX9" fmla="*/ 608344 w 608344"/>
              <a:gd name="connsiteY9" fmla="*/ 542493 h 572003"/>
              <a:gd name="connsiteX10" fmla="*/ 608344 w 608344"/>
              <a:gd name="connsiteY10" fmla="*/ 572003 h 572003"/>
              <a:gd name="connsiteX11" fmla="*/ 517339 w 608344"/>
              <a:gd name="connsiteY11" fmla="*/ 572003 h 572003"/>
              <a:gd name="connsiteX12" fmla="*/ 508360 w 608344"/>
              <a:gd name="connsiteY12" fmla="*/ 530913 h 572003"/>
              <a:gd name="connsiteX13" fmla="*/ 503590 w 608344"/>
              <a:gd name="connsiteY13" fmla="*/ 504391 h 572003"/>
              <a:gd name="connsiteX14" fmla="*/ 498913 w 608344"/>
              <a:gd name="connsiteY14" fmla="*/ 530913 h 572003"/>
              <a:gd name="connsiteX15" fmla="*/ 489934 w 608344"/>
              <a:gd name="connsiteY15" fmla="*/ 572003 h 572003"/>
              <a:gd name="connsiteX16" fmla="*/ 398835 w 608344"/>
              <a:gd name="connsiteY16" fmla="*/ 572003 h 572003"/>
              <a:gd name="connsiteX17" fmla="*/ 398835 w 608344"/>
              <a:gd name="connsiteY17" fmla="*/ 542493 h 572003"/>
              <a:gd name="connsiteX18" fmla="*/ 406505 w 608344"/>
              <a:gd name="connsiteY18" fmla="*/ 526430 h 572003"/>
              <a:gd name="connsiteX19" fmla="*/ 467861 w 608344"/>
              <a:gd name="connsiteY19" fmla="*/ 487114 h 572003"/>
              <a:gd name="connsiteX20" fmla="*/ 468983 w 608344"/>
              <a:gd name="connsiteY20" fmla="*/ 485340 h 572003"/>
              <a:gd name="connsiteX21" fmla="*/ 468983 w 608344"/>
              <a:gd name="connsiteY21" fmla="*/ 443876 h 572003"/>
              <a:gd name="connsiteX22" fmla="*/ 460191 w 608344"/>
              <a:gd name="connsiteY22" fmla="*/ 427720 h 572003"/>
              <a:gd name="connsiteX23" fmla="*/ 460191 w 608344"/>
              <a:gd name="connsiteY23" fmla="*/ 384668 h 572003"/>
              <a:gd name="connsiteX24" fmla="*/ 499007 w 608344"/>
              <a:gd name="connsiteY24" fmla="*/ 345912 h 572003"/>
              <a:gd name="connsiteX25" fmla="*/ 100171 w 608344"/>
              <a:gd name="connsiteY25" fmla="*/ 345912 h 572003"/>
              <a:gd name="connsiteX26" fmla="*/ 104754 w 608344"/>
              <a:gd name="connsiteY26" fmla="*/ 345912 h 572003"/>
              <a:gd name="connsiteX27" fmla="*/ 109337 w 608344"/>
              <a:gd name="connsiteY27" fmla="*/ 345912 h 572003"/>
              <a:gd name="connsiteX28" fmla="*/ 148153 w 608344"/>
              <a:gd name="connsiteY28" fmla="*/ 384668 h 572003"/>
              <a:gd name="connsiteX29" fmla="*/ 148153 w 608344"/>
              <a:gd name="connsiteY29" fmla="*/ 427720 h 572003"/>
              <a:gd name="connsiteX30" fmla="*/ 139454 w 608344"/>
              <a:gd name="connsiteY30" fmla="*/ 443876 h 572003"/>
              <a:gd name="connsiteX31" fmla="*/ 139454 w 608344"/>
              <a:gd name="connsiteY31" fmla="*/ 485340 h 572003"/>
              <a:gd name="connsiteX32" fmla="*/ 140577 w 608344"/>
              <a:gd name="connsiteY32" fmla="*/ 487114 h 572003"/>
              <a:gd name="connsiteX33" fmla="*/ 201933 w 608344"/>
              <a:gd name="connsiteY33" fmla="*/ 526430 h 572003"/>
              <a:gd name="connsiteX34" fmla="*/ 209509 w 608344"/>
              <a:gd name="connsiteY34" fmla="*/ 542493 h 572003"/>
              <a:gd name="connsiteX35" fmla="*/ 209509 w 608344"/>
              <a:gd name="connsiteY35" fmla="*/ 572003 h 572003"/>
              <a:gd name="connsiteX36" fmla="*/ 118503 w 608344"/>
              <a:gd name="connsiteY36" fmla="*/ 572003 h 572003"/>
              <a:gd name="connsiteX37" fmla="*/ 109524 w 608344"/>
              <a:gd name="connsiteY37" fmla="*/ 530913 h 572003"/>
              <a:gd name="connsiteX38" fmla="*/ 104754 w 608344"/>
              <a:gd name="connsiteY38" fmla="*/ 504391 h 572003"/>
              <a:gd name="connsiteX39" fmla="*/ 99984 w 608344"/>
              <a:gd name="connsiteY39" fmla="*/ 530913 h 572003"/>
              <a:gd name="connsiteX40" fmla="*/ 91005 w 608344"/>
              <a:gd name="connsiteY40" fmla="*/ 572003 h 572003"/>
              <a:gd name="connsiteX41" fmla="*/ 0 w 608344"/>
              <a:gd name="connsiteY41" fmla="*/ 572003 h 572003"/>
              <a:gd name="connsiteX42" fmla="*/ 0 w 608344"/>
              <a:gd name="connsiteY42" fmla="*/ 542493 h 572003"/>
              <a:gd name="connsiteX43" fmla="*/ 7576 w 608344"/>
              <a:gd name="connsiteY43" fmla="*/ 526430 h 572003"/>
              <a:gd name="connsiteX44" fmla="*/ 68932 w 608344"/>
              <a:gd name="connsiteY44" fmla="*/ 487114 h 572003"/>
              <a:gd name="connsiteX45" fmla="*/ 70054 w 608344"/>
              <a:gd name="connsiteY45" fmla="*/ 485340 h 572003"/>
              <a:gd name="connsiteX46" fmla="*/ 70054 w 608344"/>
              <a:gd name="connsiteY46" fmla="*/ 443876 h 572003"/>
              <a:gd name="connsiteX47" fmla="*/ 61356 w 608344"/>
              <a:gd name="connsiteY47" fmla="*/ 427720 h 572003"/>
              <a:gd name="connsiteX48" fmla="*/ 61356 w 608344"/>
              <a:gd name="connsiteY48" fmla="*/ 384668 h 572003"/>
              <a:gd name="connsiteX49" fmla="*/ 100171 w 608344"/>
              <a:gd name="connsiteY49" fmla="*/ 345912 h 572003"/>
              <a:gd name="connsiteX50" fmla="*/ 300673 w 608344"/>
              <a:gd name="connsiteY50" fmla="*/ 312746 h 572003"/>
              <a:gd name="connsiteX51" fmla="*/ 304411 w 608344"/>
              <a:gd name="connsiteY51" fmla="*/ 312746 h 572003"/>
              <a:gd name="connsiteX52" fmla="*/ 312821 w 608344"/>
              <a:gd name="connsiteY52" fmla="*/ 321243 h 572003"/>
              <a:gd name="connsiteX53" fmla="*/ 318802 w 608344"/>
              <a:gd name="connsiteY53" fmla="*/ 328246 h 572003"/>
              <a:gd name="connsiteX54" fmla="*/ 332072 w 608344"/>
              <a:gd name="connsiteY54" fmla="*/ 332168 h 572003"/>
              <a:gd name="connsiteX55" fmla="*/ 334501 w 608344"/>
              <a:gd name="connsiteY55" fmla="*/ 337304 h 572003"/>
              <a:gd name="connsiteX56" fmla="*/ 331324 w 608344"/>
              <a:gd name="connsiteY56" fmla="*/ 348228 h 572003"/>
              <a:gd name="connsiteX57" fmla="*/ 325810 w 608344"/>
              <a:gd name="connsiteY57" fmla="*/ 350656 h 572003"/>
              <a:gd name="connsiteX58" fmla="*/ 304878 w 608344"/>
              <a:gd name="connsiteY58" fmla="*/ 346548 h 572003"/>
              <a:gd name="connsiteX59" fmla="*/ 299271 w 608344"/>
              <a:gd name="connsiteY59" fmla="*/ 347668 h 572003"/>
              <a:gd name="connsiteX60" fmla="*/ 297309 w 608344"/>
              <a:gd name="connsiteY60" fmla="*/ 361674 h 572003"/>
              <a:gd name="connsiteX61" fmla="*/ 306373 w 608344"/>
              <a:gd name="connsiteY61" fmla="*/ 366810 h 572003"/>
              <a:gd name="connsiteX62" fmla="*/ 322914 w 608344"/>
              <a:gd name="connsiteY62" fmla="*/ 374280 h 572003"/>
              <a:gd name="connsiteX63" fmla="*/ 332819 w 608344"/>
              <a:gd name="connsiteY63" fmla="*/ 419566 h 572003"/>
              <a:gd name="connsiteX64" fmla="*/ 316372 w 608344"/>
              <a:gd name="connsiteY64" fmla="*/ 430211 h 572003"/>
              <a:gd name="connsiteX65" fmla="*/ 312354 w 608344"/>
              <a:gd name="connsiteY65" fmla="*/ 435440 h 572003"/>
              <a:gd name="connsiteX66" fmla="*/ 312354 w 608344"/>
              <a:gd name="connsiteY66" fmla="*/ 444124 h 572003"/>
              <a:gd name="connsiteX67" fmla="*/ 308522 w 608344"/>
              <a:gd name="connsiteY67" fmla="*/ 448232 h 572003"/>
              <a:gd name="connsiteX68" fmla="*/ 298991 w 608344"/>
              <a:gd name="connsiteY68" fmla="*/ 448232 h 572003"/>
              <a:gd name="connsiteX69" fmla="*/ 294879 w 608344"/>
              <a:gd name="connsiteY69" fmla="*/ 443844 h 572003"/>
              <a:gd name="connsiteX70" fmla="*/ 294879 w 608344"/>
              <a:gd name="connsiteY70" fmla="*/ 437494 h 572003"/>
              <a:gd name="connsiteX71" fmla="*/ 290206 w 608344"/>
              <a:gd name="connsiteY71" fmla="*/ 431892 h 572003"/>
              <a:gd name="connsiteX72" fmla="*/ 273386 w 608344"/>
              <a:gd name="connsiteY72" fmla="*/ 427036 h 572003"/>
              <a:gd name="connsiteX73" fmla="*/ 270022 w 608344"/>
              <a:gd name="connsiteY73" fmla="*/ 419566 h 572003"/>
              <a:gd name="connsiteX74" fmla="*/ 272732 w 608344"/>
              <a:gd name="connsiteY74" fmla="*/ 409855 h 572003"/>
              <a:gd name="connsiteX75" fmla="*/ 278338 w 608344"/>
              <a:gd name="connsiteY75" fmla="*/ 407521 h 572003"/>
              <a:gd name="connsiteX76" fmla="*/ 296935 w 608344"/>
              <a:gd name="connsiteY76" fmla="*/ 413124 h 572003"/>
              <a:gd name="connsiteX77" fmla="*/ 309083 w 608344"/>
              <a:gd name="connsiteY77" fmla="*/ 411536 h 572003"/>
              <a:gd name="connsiteX78" fmla="*/ 311326 w 608344"/>
              <a:gd name="connsiteY78" fmla="*/ 394822 h 572003"/>
              <a:gd name="connsiteX79" fmla="*/ 304411 w 608344"/>
              <a:gd name="connsiteY79" fmla="*/ 390714 h 572003"/>
              <a:gd name="connsiteX80" fmla="*/ 285347 w 608344"/>
              <a:gd name="connsiteY80" fmla="*/ 382123 h 572003"/>
              <a:gd name="connsiteX81" fmla="*/ 270115 w 608344"/>
              <a:gd name="connsiteY81" fmla="*/ 356352 h 572003"/>
              <a:gd name="connsiteX82" fmla="*/ 290767 w 608344"/>
              <a:gd name="connsiteY82" fmla="*/ 330114 h 572003"/>
              <a:gd name="connsiteX83" fmla="*/ 295907 w 608344"/>
              <a:gd name="connsiteY83" fmla="*/ 323017 h 572003"/>
              <a:gd name="connsiteX84" fmla="*/ 295907 w 608344"/>
              <a:gd name="connsiteY84" fmla="*/ 317602 h 572003"/>
              <a:gd name="connsiteX85" fmla="*/ 300673 w 608344"/>
              <a:gd name="connsiteY85" fmla="*/ 312746 h 572003"/>
              <a:gd name="connsiteX86" fmla="*/ 304136 w 608344"/>
              <a:gd name="connsiteY86" fmla="*/ 293166 h 572003"/>
              <a:gd name="connsiteX87" fmla="*/ 216593 w 608344"/>
              <a:gd name="connsiteY87" fmla="*/ 380570 h 572003"/>
              <a:gd name="connsiteX88" fmla="*/ 304136 w 608344"/>
              <a:gd name="connsiteY88" fmla="*/ 467973 h 572003"/>
              <a:gd name="connsiteX89" fmla="*/ 391679 w 608344"/>
              <a:gd name="connsiteY89" fmla="*/ 380570 h 572003"/>
              <a:gd name="connsiteX90" fmla="*/ 304136 w 608344"/>
              <a:gd name="connsiteY90" fmla="*/ 293166 h 572003"/>
              <a:gd name="connsiteX91" fmla="*/ 304136 w 608344"/>
              <a:gd name="connsiteY91" fmla="*/ 270195 h 572003"/>
              <a:gd name="connsiteX92" fmla="*/ 414500 w 608344"/>
              <a:gd name="connsiteY92" fmla="*/ 380383 h 572003"/>
              <a:gd name="connsiteX93" fmla="*/ 304136 w 608344"/>
              <a:gd name="connsiteY93" fmla="*/ 490571 h 572003"/>
              <a:gd name="connsiteX94" fmla="*/ 193772 w 608344"/>
              <a:gd name="connsiteY94" fmla="*/ 380383 h 572003"/>
              <a:gd name="connsiteX95" fmla="*/ 304136 w 608344"/>
              <a:gd name="connsiteY95" fmla="*/ 270195 h 572003"/>
              <a:gd name="connsiteX96" fmla="*/ 299556 w 608344"/>
              <a:gd name="connsiteY96" fmla="*/ 0 h 572003"/>
              <a:gd name="connsiteX97" fmla="*/ 304137 w 608344"/>
              <a:gd name="connsiteY97" fmla="*/ 0 h 572003"/>
              <a:gd name="connsiteX98" fmla="*/ 308719 w 608344"/>
              <a:gd name="connsiteY98" fmla="*/ 0 h 572003"/>
              <a:gd name="connsiteX99" fmla="*/ 347521 w 608344"/>
              <a:gd name="connsiteY99" fmla="*/ 38756 h 572003"/>
              <a:gd name="connsiteX100" fmla="*/ 347521 w 608344"/>
              <a:gd name="connsiteY100" fmla="*/ 81714 h 572003"/>
              <a:gd name="connsiteX101" fmla="*/ 338825 w 608344"/>
              <a:gd name="connsiteY101" fmla="*/ 97870 h 572003"/>
              <a:gd name="connsiteX102" fmla="*/ 338825 w 608344"/>
              <a:gd name="connsiteY102" fmla="*/ 139334 h 572003"/>
              <a:gd name="connsiteX103" fmla="*/ 339947 w 608344"/>
              <a:gd name="connsiteY103" fmla="*/ 141108 h 572003"/>
              <a:gd name="connsiteX104" fmla="*/ 401283 w 608344"/>
              <a:gd name="connsiteY104" fmla="*/ 180424 h 572003"/>
              <a:gd name="connsiteX105" fmla="*/ 408856 w 608344"/>
              <a:gd name="connsiteY105" fmla="*/ 196487 h 572003"/>
              <a:gd name="connsiteX106" fmla="*/ 408856 w 608344"/>
              <a:gd name="connsiteY106" fmla="*/ 225997 h 572003"/>
              <a:gd name="connsiteX107" fmla="*/ 317882 w 608344"/>
              <a:gd name="connsiteY107" fmla="*/ 225997 h 572003"/>
              <a:gd name="connsiteX108" fmla="*/ 308906 w 608344"/>
              <a:gd name="connsiteY108" fmla="*/ 184907 h 572003"/>
              <a:gd name="connsiteX109" fmla="*/ 304137 w 608344"/>
              <a:gd name="connsiteY109" fmla="*/ 158385 h 572003"/>
              <a:gd name="connsiteX110" fmla="*/ 299369 w 608344"/>
              <a:gd name="connsiteY110" fmla="*/ 184907 h 572003"/>
              <a:gd name="connsiteX111" fmla="*/ 290393 w 608344"/>
              <a:gd name="connsiteY111" fmla="*/ 226091 h 572003"/>
              <a:gd name="connsiteX112" fmla="*/ 199418 w 608344"/>
              <a:gd name="connsiteY112" fmla="*/ 226091 h 572003"/>
              <a:gd name="connsiteX113" fmla="*/ 199418 w 608344"/>
              <a:gd name="connsiteY113" fmla="*/ 196580 h 572003"/>
              <a:gd name="connsiteX114" fmla="*/ 206991 w 608344"/>
              <a:gd name="connsiteY114" fmla="*/ 180518 h 572003"/>
              <a:gd name="connsiteX115" fmla="*/ 268327 w 608344"/>
              <a:gd name="connsiteY115" fmla="*/ 141202 h 572003"/>
              <a:gd name="connsiteX116" fmla="*/ 269449 w 608344"/>
              <a:gd name="connsiteY116" fmla="*/ 139427 h 572003"/>
              <a:gd name="connsiteX117" fmla="*/ 269449 w 608344"/>
              <a:gd name="connsiteY117" fmla="*/ 97963 h 572003"/>
              <a:gd name="connsiteX118" fmla="*/ 260753 w 608344"/>
              <a:gd name="connsiteY118" fmla="*/ 81807 h 572003"/>
              <a:gd name="connsiteX119" fmla="*/ 260753 w 608344"/>
              <a:gd name="connsiteY119" fmla="*/ 38756 h 572003"/>
              <a:gd name="connsiteX120" fmla="*/ 299556 w 608344"/>
              <a:gd name="connsiteY120" fmla="*/ 0 h 5720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Lst>
            <a:rect l="l" t="t" r="r" b="b"/>
            <a:pathLst>
              <a:path w="608344" h="572003">
                <a:moveTo>
                  <a:pt x="499007" y="345912"/>
                </a:moveTo>
                <a:lnTo>
                  <a:pt x="503590" y="345912"/>
                </a:lnTo>
                <a:lnTo>
                  <a:pt x="508266" y="345912"/>
                </a:lnTo>
                <a:cubicBezTo>
                  <a:pt x="529685" y="345912"/>
                  <a:pt x="546988" y="363189"/>
                  <a:pt x="546988" y="384668"/>
                </a:cubicBezTo>
                <a:lnTo>
                  <a:pt x="546988" y="427720"/>
                </a:lnTo>
                <a:cubicBezTo>
                  <a:pt x="546988" y="434444"/>
                  <a:pt x="543527" y="440420"/>
                  <a:pt x="538290" y="443876"/>
                </a:cubicBezTo>
                <a:lnTo>
                  <a:pt x="538290" y="485340"/>
                </a:lnTo>
                <a:cubicBezTo>
                  <a:pt x="538290" y="486087"/>
                  <a:pt x="538757" y="486741"/>
                  <a:pt x="539412" y="487114"/>
                </a:cubicBezTo>
                <a:cubicBezTo>
                  <a:pt x="545304" y="490009"/>
                  <a:pt x="574112" y="504578"/>
                  <a:pt x="600768" y="526430"/>
                </a:cubicBezTo>
                <a:cubicBezTo>
                  <a:pt x="605632" y="530446"/>
                  <a:pt x="608344" y="536423"/>
                  <a:pt x="608344" y="542493"/>
                </a:cubicBezTo>
                <a:lnTo>
                  <a:pt x="608344" y="572003"/>
                </a:lnTo>
                <a:lnTo>
                  <a:pt x="517339" y="572003"/>
                </a:lnTo>
                <a:lnTo>
                  <a:pt x="508360" y="530913"/>
                </a:lnTo>
                <a:cubicBezTo>
                  <a:pt x="526598" y="505698"/>
                  <a:pt x="506957" y="504391"/>
                  <a:pt x="503590" y="504391"/>
                </a:cubicBezTo>
                <a:cubicBezTo>
                  <a:pt x="500223" y="504391"/>
                  <a:pt x="480675" y="505698"/>
                  <a:pt x="498913" y="530913"/>
                </a:cubicBezTo>
                <a:lnTo>
                  <a:pt x="489934" y="572003"/>
                </a:lnTo>
                <a:lnTo>
                  <a:pt x="398835" y="572003"/>
                </a:lnTo>
                <a:lnTo>
                  <a:pt x="398835" y="542493"/>
                </a:lnTo>
                <a:cubicBezTo>
                  <a:pt x="398835" y="536329"/>
                  <a:pt x="401641" y="530446"/>
                  <a:pt x="406505" y="526430"/>
                </a:cubicBezTo>
                <a:cubicBezTo>
                  <a:pt x="433161" y="504578"/>
                  <a:pt x="461969" y="490009"/>
                  <a:pt x="467861" y="487114"/>
                </a:cubicBezTo>
                <a:cubicBezTo>
                  <a:pt x="468609" y="486741"/>
                  <a:pt x="468983" y="486087"/>
                  <a:pt x="468983" y="485340"/>
                </a:cubicBezTo>
                <a:lnTo>
                  <a:pt x="468983" y="443876"/>
                </a:lnTo>
                <a:cubicBezTo>
                  <a:pt x="463746" y="440420"/>
                  <a:pt x="460191" y="434444"/>
                  <a:pt x="460191" y="427720"/>
                </a:cubicBezTo>
                <a:lnTo>
                  <a:pt x="460191" y="384668"/>
                </a:lnTo>
                <a:cubicBezTo>
                  <a:pt x="460191" y="363189"/>
                  <a:pt x="477588" y="345912"/>
                  <a:pt x="499007" y="345912"/>
                </a:cubicBezTo>
                <a:close/>
                <a:moveTo>
                  <a:pt x="100171" y="345912"/>
                </a:moveTo>
                <a:lnTo>
                  <a:pt x="104754" y="345912"/>
                </a:lnTo>
                <a:lnTo>
                  <a:pt x="109337" y="345912"/>
                </a:lnTo>
                <a:cubicBezTo>
                  <a:pt x="130849" y="345912"/>
                  <a:pt x="148153" y="363189"/>
                  <a:pt x="148153" y="384668"/>
                </a:cubicBezTo>
                <a:lnTo>
                  <a:pt x="148153" y="427720"/>
                </a:lnTo>
                <a:cubicBezTo>
                  <a:pt x="148153" y="434444"/>
                  <a:pt x="144692" y="440420"/>
                  <a:pt x="139454" y="443876"/>
                </a:cubicBezTo>
                <a:lnTo>
                  <a:pt x="139454" y="485340"/>
                </a:lnTo>
                <a:cubicBezTo>
                  <a:pt x="139454" y="486087"/>
                  <a:pt x="139922" y="486741"/>
                  <a:pt x="140577" y="487114"/>
                </a:cubicBezTo>
                <a:cubicBezTo>
                  <a:pt x="146375" y="490009"/>
                  <a:pt x="175183" y="504578"/>
                  <a:pt x="201933" y="526430"/>
                </a:cubicBezTo>
                <a:cubicBezTo>
                  <a:pt x="206796" y="530446"/>
                  <a:pt x="209509" y="536423"/>
                  <a:pt x="209509" y="542493"/>
                </a:cubicBezTo>
                <a:lnTo>
                  <a:pt x="209509" y="572003"/>
                </a:lnTo>
                <a:lnTo>
                  <a:pt x="118503" y="572003"/>
                </a:lnTo>
                <a:lnTo>
                  <a:pt x="109524" y="530913"/>
                </a:lnTo>
                <a:cubicBezTo>
                  <a:pt x="127669" y="505698"/>
                  <a:pt x="108121" y="504391"/>
                  <a:pt x="104754" y="504391"/>
                </a:cubicBezTo>
                <a:cubicBezTo>
                  <a:pt x="101387" y="504391"/>
                  <a:pt x="81839" y="505698"/>
                  <a:pt x="99984" y="530913"/>
                </a:cubicBezTo>
                <a:lnTo>
                  <a:pt x="91005" y="572003"/>
                </a:lnTo>
                <a:lnTo>
                  <a:pt x="0" y="572003"/>
                </a:lnTo>
                <a:lnTo>
                  <a:pt x="0" y="542493"/>
                </a:lnTo>
                <a:cubicBezTo>
                  <a:pt x="0" y="536329"/>
                  <a:pt x="2712" y="530446"/>
                  <a:pt x="7576" y="526430"/>
                </a:cubicBezTo>
                <a:cubicBezTo>
                  <a:pt x="34326" y="504578"/>
                  <a:pt x="63133" y="490009"/>
                  <a:pt x="68932" y="487114"/>
                </a:cubicBezTo>
                <a:cubicBezTo>
                  <a:pt x="69680" y="486741"/>
                  <a:pt x="70054" y="486087"/>
                  <a:pt x="70054" y="485340"/>
                </a:cubicBezTo>
                <a:lnTo>
                  <a:pt x="70054" y="443876"/>
                </a:lnTo>
                <a:cubicBezTo>
                  <a:pt x="64817" y="440420"/>
                  <a:pt x="61356" y="434444"/>
                  <a:pt x="61356" y="427720"/>
                </a:cubicBezTo>
                <a:lnTo>
                  <a:pt x="61356" y="384668"/>
                </a:lnTo>
                <a:cubicBezTo>
                  <a:pt x="61356" y="363189"/>
                  <a:pt x="78659" y="345912"/>
                  <a:pt x="100171" y="345912"/>
                </a:cubicBezTo>
                <a:close/>
                <a:moveTo>
                  <a:pt x="300673" y="312746"/>
                </a:moveTo>
                <a:lnTo>
                  <a:pt x="304411" y="312746"/>
                </a:lnTo>
                <a:cubicBezTo>
                  <a:pt x="312821" y="312746"/>
                  <a:pt x="312821" y="312746"/>
                  <a:pt x="312821" y="321243"/>
                </a:cubicBezTo>
                <a:cubicBezTo>
                  <a:pt x="312821" y="327219"/>
                  <a:pt x="312821" y="327219"/>
                  <a:pt x="318802" y="328246"/>
                </a:cubicBezTo>
                <a:cubicBezTo>
                  <a:pt x="323474" y="328993"/>
                  <a:pt x="327773" y="330301"/>
                  <a:pt x="332072" y="332168"/>
                </a:cubicBezTo>
                <a:cubicBezTo>
                  <a:pt x="334408" y="333195"/>
                  <a:pt x="335249" y="334783"/>
                  <a:pt x="334501" y="337304"/>
                </a:cubicBezTo>
                <a:cubicBezTo>
                  <a:pt x="333380" y="340945"/>
                  <a:pt x="332445" y="344680"/>
                  <a:pt x="331324" y="348228"/>
                </a:cubicBezTo>
                <a:cubicBezTo>
                  <a:pt x="330203" y="351777"/>
                  <a:pt x="329081" y="352244"/>
                  <a:pt x="325810" y="350656"/>
                </a:cubicBezTo>
                <a:cubicBezTo>
                  <a:pt x="319176" y="347481"/>
                  <a:pt x="312260" y="346174"/>
                  <a:pt x="304878" y="346548"/>
                </a:cubicBezTo>
                <a:cubicBezTo>
                  <a:pt x="302916" y="346641"/>
                  <a:pt x="301047" y="346921"/>
                  <a:pt x="299271" y="347668"/>
                </a:cubicBezTo>
                <a:cubicBezTo>
                  <a:pt x="292916" y="350376"/>
                  <a:pt x="291889" y="357379"/>
                  <a:pt x="297309" y="361674"/>
                </a:cubicBezTo>
                <a:cubicBezTo>
                  <a:pt x="300019" y="363915"/>
                  <a:pt x="303102" y="365409"/>
                  <a:pt x="306373" y="366810"/>
                </a:cubicBezTo>
                <a:cubicBezTo>
                  <a:pt x="311980" y="369051"/>
                  <a:pt x="317587" y="371292"/>
                  <a:pt x="322914" y="374280"/>
                </a:cubicBezTo>
                <a:cubicBezTo>
                  <a:pt x="339921" y="383617"/>
                  <a:pt x="344500" y="404907"/>
                  <a:pt x="332819" y="419566"/>
                </a:cubicBezTo>
                <a:cubicBezTo>
                  <a:pt x="328520" y="424795"/>
                  <a:pt x="322914" y="428437"/>
                  <a:pt x="316372" y="430211"/>
                </a:cubicBezTo>
                <a:cubicBezTo>
                  <a:pt x="313475" y="430958"/>
                  <a:pt x="312260" y="432452"/>
                  <a:pt x="312354" y="435440"/>
                </a:cubicBezTo>
                <a:cubicBezTo>
                  <a:pt x="312447" y="438241"/>
                  <a:pt x="312354" y="441229"/>
                  <a:pt x="312354" y="444124"/>
                </a:cubicBezTo>
                <a:cubicBezTo>
                  <a:pt x="312354" y="446738"/>
                  <a:pt x="311139" y="448139"/>
                  <a:pt x="308522" y="448232"/>
                </a:cubicBezTo>
                <a:lnTo>
                  <a:pt x="298991" y="448232"/>
                </a:lnTo>
                <a:cubicBezTo>
                  <a:pt x="296281" y="448139"/>
                  <a:pt x="294879" y="446645"/>
                  <a:pt x="294879" y="443844"/>
                </a:cubicBezTo>
                <a:lnTo>
                  <a:pt x="294879" y="437494"/>
                </a:lnTo>
                <a:cubicBezTo>
                  <a:pt x="294879" y="432825"/>
                  <a:pt x="294692" y="432639"/>
                  <a:pt x="290206" y="431892"/>
                </a:cubicBezTo>
                <a:cubicBezTo>
                  <a:pt x="284319" y="430958"/>
                  <a:pt x="278712" y="429651"/>
                  <a:pt x="273386" y="427036"/>
                </a:cubicBezTo>
                <a:cubicBezTo>
                  <a:pt x="269274" y="424982"/>
                  <a:pt x="268713" y="423955"/>
                  <a:pt x="270022" y="419566"/>
                </a:cubicBezTo>
                <a:cubicBezTo>
                  <a:pt x="270863" y="416392"/>
                  <a:pt x="271704" y="413124"/>
                  <a:pt x="272732" y="409855"/>
                </a:cubicBezTo>
                <a:cubicBezTo>
                  <a:pt x="273853" y="406120"/>
                  <a:pt x="274881" y="405747"/>
                  <a:pt x="278338" y="407521"/>
                </a:cubicBezTo>
                <a:cubicBezTo>
                  <a:pt x="284226" y="410602"/>
                  <a:pt x="290393" y="412283"/>
                  <a:pt x="296935" y="413124"/>
                </a:cubicBezTo>
                <a:cubicBezTo>
                  <a:pt x="301140" y="413590"/>
                  <a:pt x="305252" y="413217"/>
                  <a:pt x="309083" y="411536"/>
                </a:cubicBezTo>
                <a:cubicBezTo>
                  <a:pt x="316372" y="408268"/>
                  <a:pt x="317494" y="399958"/>
                  <a:pt x="311326" y="394822"/>
                </a:cubicBezTo>
                <a:cubicBezTo>
                  <a:pt x="309270" y="393048"/>
                  <a:pt x="306840" y="391834"/>
                  <a:pt x="304411" y="390714"/>
                </a:cubicBezTo>
                <a:cubicBezTo>
                  <a:pt x="298056" y="387819"/>
                  <a:pt x="291328" y="385765"/>
                  <a:pt x="285347" y="382123"/>
                </a:cubicBezTo>
                <a:cubicBezTo>
                  <a:pt x="275628" y="376241"/>
                  <a:pt x="269367" y="368211"/>
                  <a:pt x="270115" y="356352"/>
                </a:cubicBezTo>
                <a:cubicBezTo>
                  <a:pt x="270863" y="342906"/>
                  <a:pt x="278432" y="334596"/>
                  <a:pt x="290767" y="330114"/>
                </a:cubicBezTo>
                <a:cubicBezTo>
                  <a:pt x="295907" y="328246"/>
                  <a:pt x="295907" y="328340"/>
                  <a:pt x="295907" y="323017"/>
                </a:cubicBezTo>
                <a:lnTo>
                  <a:pt x="295907" y="317602"/>
                </a:lnTo>
                <a:cubicBezTo>
                  <a:pt x="296000" y="313493"/>
                  <a:pt x="296654" y="312933"/>
                  <a:pt x="300673" y="312746"/>
                </a:cubicBezTo>
                <a:close/>
                <a:moveTo>
                  <a:pt x="304136" y="293166"/>
                </a:moveTo>
                <a:cubicBezTo>
                  <a:pt x="255875" y="293166"/>
                  <a:pt x="216593" y="332386"/>
                  <a:pt x="216593" y="380570"/>
                </a:cubicBezTo>
                <a:cubicBezTo>
                  <a:pt x="216593" y="428754"/>
                  <a:pt x="255875" y="467973"/>
                  <a:pt x="304136" y="467973"/>
                </a:cubicBezTo>
                <a:cubicBezTo>
                  <a:pt x="352397" y="467973"/>
                  <a:pt x="391679" y="428754"/>
                  <a:pt x="391679" y="380570"/>
                </a:cubicBezTo>
                <a:cubicBezTo>
                  <a:pt x="391679" y="332386"/>
                  <a:pt x="352397" y="293166"/>
                  <a:pt x="304136" y="293166"/>
                </a:cubicBezTo>
                <a:close/>
                <a:moveTo>
                  <a:pt x="304136" y="270195"/>
                </a:moveTo>
                <a:cubicBezTo>
                  <a:pt x="365023" y="270195"/>
                  <a:pt x="414500" y="319686"/>
                  <a:pt x="414500" y="380383"/>
                </a:cubicBezTo>
                <a:cubicBezTo>
                  <a:pt x="414500" y="441173"/>
                  <a:pt x="365023" y="490571"/>
                  <a:pt x="304136" y="490571"/>
                </a:cubicBezTo>
                <a:cubicBezTo>
                  <a:pt x="243248" y="490571"/>
                  <a:pt x="193772" y="441173"/>
                  <a:pt x="193772" y="380383"/>
                </a:cubicBezTo>
                <a:cubicBezTo>
                  <a:pt x="193772" y="319686"/>
                  <a:pt x="243248" y="270195"/>
                  <a:pt x="304136" y="270195"/>
                </a:cubicBezTo>
                <a:close/>
                <a:moveTo>
                  <a:pt x="299556" y="0"/>
                </a:moveTo>
                <a:lnTo>
                  <a:pt x="304137" y="0"/>
                </a:lnTo>
                <a:lnTo>
                  <a:pt x="308719" y="0"/>
                </a:lnTo>
                <a:cubicBezTo>
                  <a:pt x="330223" y="0"/>
                  <a:pt x="347521" y="17276"/>
                  <a:pt x="347521" y="38756"/>
                </a:cubicBezTo>
                <a:lnTo>
                  <a:pt x="347521" y="81714"/>
                </a:lnTo>
                <a:cubicBezTo>
                  <a:pt x="347521" y="88438"/>
                  <a:pt x="344061" y="94414"/>
                  <a:pt x="338825" y="97870"/>
                </a:cubicBezTo>
                <a:lnTo>
                  <a:pt x="338825" y="139334"/>
                </a:lnTo>
                <a:cubicBezTo>
                  <a:pt x="338825" y="140081"/>
                  <a:pt x="339293" y="140735"/>
                  <a:pt x="339947" y="141108"/>
                </a:cubicBezTo>
                <a:cubicBezTo>
                  <a:pt x="345744" y="143910"/>
                  <a:pt x="374542" y="158478"/>
                  <a:pt x="401283" y="180424"/>
                </a:cubicBezTo>
                <a:cubicBezTo>
                  <a:pt x="406145" y="184253"/>
                  <a:pt x="408856" y="190230"/>
                  <a:pt x="408856" y="196487"/>
                </a:cubicBezTo>
                <a:lnTo>
                  <a:pt x="408856" y="225997"/>
                </a:lnTo>
                <a:lnTo>
                  <a:pt x="317882" y="225997"/>
                </a:lnTo>
                <a:lnTo>
                  <a:pt x="308906" y="184907"/>
                </a:lnTo>
                <a:cubicBezTo>
                  <a:pt x="327045" y="159599"/>
                  <a:pt x="307503" y="158385"/>
                  <a:pt x="304137" y="158385"/>
                </a:cubicBezTo>
                <a:cubicBezTo>
                  <a:pt x="300771" y="158385"/>
                  <a:pt x="281230" y="159599"/>
                  <a:pt x="299369" y="184907"/>
                </a:cubicBezTo>
                <a:lnTo>
                  <a:pt x="290393" y="226091"/>
                </a:lnTo>
                <a:lnTo>
                  <a:pt x="199418" y="226091"/>
                </a:lnTo>
                <a:lnTo>
                  <a:pt x="199418" y="196580"/>
                </a:lnTo>
                <a:cubicBezTo>
                  <a:pt x="199418" y="190417"/>
                  <a:pt x="202129" y="184533"/>
                  <a:pt x="206991" y="180518"/>
                </a:cubicBezTo>
                <a:cubicBezTo>
                  <a:pt x="233732" y="158665"/>
                  <a:pt x="262530" y="144097"/>
                  <a:pt x="268327" y="141202"/>
                </a:cubicBezTo>
                <a:cubicBezTo>
                  <a:pt x="269075" y="140828"/>
                  <a:pt x="269449" y="140174"/>
                  <a:pt x="269449" y="139427"/>
                </a:cubicBezTo>
                <a:lnTo>
                  <a:pt x="269449" y="97963"/>
                </a:lnTo>
                <a:cubicBezTo>
                  <a:pt x="264213" y="94508"/>
                  <a:pt x="260753" y="88531"/>
                  <a:pt x="260753" y="81807"/>
                </a:cubicBezTo>
                <a:lnTo>
                  <a:pt x="260753" y="38756"/>
                </a:lnTo>
                <a:cubicBezTo>
                  <a:pt x="260753" y="17276"/>
                  <a:pt x="278051" y="0"/>
                  <a:pt x="299556" y="0"/>
                </a:cubicBezTo>
                <a:close/>
              </a:path>
            </a:pathLst>
          </a:custGeom>
          <a:solidFill>
            <a:srgbClr val="FFFF57"/>
          </a:solidFill>
          <a:ln>
            <a:noFill/>
          </a:ln>
        </p:spPr>
      </p:sp>
      <p:sp>
        <p:nvSpPr>
          <p:cNvPr id="13" name="椭圆 12"/>
          <p:cNvSpPr/>
          <p:nvPr/>
        </p:nvSpPr>
        <p:spPr>
          <a:xfrm>
            <a:off x="-4329430" y="2039079"/>
            <a:ext cx="2039816" cy="2039816"/>
          </a:xfrm>
          <a:prstGeom prst="ellipse">
            <a:avLst/>
          </a:prstGeom>
          <a:solidFill>
            <a:srgbClr val="D98B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endParaRPr lang="zh-CN" altLang="en-US" sz="2800" b="1" dirty="0">
              <a:latin typeface="+mn-ea"/>
            </a:endParaRPr>
          </a:p>
        </p:txBody>
      </p:sp>
      <p:sp>
        <p:nvSpPr>
          <p:cNvPr id="9" name="矩形 8"/>
          <p:cNvSpPr/>
          <p:nvPr/>
        </p:nvSpPr>
        <p:spPr>
          <a:xfrm>
            <a:off x="-6351787" y="3170537"/>
            <a:ext cx="1723549" cy="461665"/>
          </a:xfrm>
          <a:prstGeom prst="rect">
            <a:avLst/>
          </a:prstGeom>
        </p:spPr>
        <p:txBody>
          <a:bodyPr wrap="none">
            <a:spAutoFit/>
          </a:bodyPr>
          <a:lstStyle/>
          <a:p>
            <a:pPr algn="ctr"/>
            <a:r>
              <a:rPr lang="zh-CN" altLang="en-US" sz="2400" b="1" dirty="0">
                <a:solidFill>
                  <a:srgbClr val="FFFF57"/>
                </a:solidFill>
                <a:latin typeface="+mn-ea"/>
              </a:rPr>
              <a:t>劳动与工资</a:t>
            </a:r>
            <a:endParaRPr lang="zh-CN" altLang="en-US" sz="2400" b="1" dirty="0">
              <a:solidFill>
                <a:srgbClr val="FFFF57"/>
              </a:solidFill>
              <a:latin typeface="+mn-ea"/>
            </a:endParaRPr>
          </a:p>
        </p:txBody>
      </p:sp>
      <p:sp>
        <p:nvSpPr>
          <p:cNvPr id="16" name="矩形 15"/>
          <p:cNvSpPr/>
          <p:nvPr/>
        </p:nvSpPr>
        <p:spPr>
          <a:xfrm>
            <a:off x="-4170124" y="3170537"/>
            <a:ext cx="1723549" cy="461665"/>
          </a:xfrm>
          <a:prstGeom prst="rect">
            <a:avLst/>
          </a:prstGeom>
        </p:spPr>
        <p:txBody>
          <a:bodyPr wrap="none">
            <a:spAutoFit/>
          </a:bodyPr>
          <a:lstStyle/>
          <a:p>
            <a:pPr algn="ctr"/>
            <a:r>
              <a:rPr lang="zh-CN" altLang="en-US" sz="2400" b="1" dirty="0">
                <a:solidFill>
                  <a:srgbClr val="FFFF57"/>
                </a:solidFill>
                <a:latin typeface="+mn-ea"/>
              </a:rPr>
              <a:t>资本和利息</a:t>
            </a:r>
            <a:endParaRPr lang="zh-CN" altLang="en-US" sz="2400" b="1" dirty="0">
              <a:solidFill>
                <a:srgbClr val="FFFF57"/>
              </a:solidFill>
              <a:latin typeface="+mn-ea"/>
            </a:endParaRPr>
          </a:p>
        </p:txBody>
      </p:sp>
      <p:sp>
        <p:nvSpPr>
          <p:cNvPr id="11" name="invest_122084"/>
          <p:cNvSpPr>
            <a:spLocks noChangeAspect="1"/>
          </p:cNvSpPr>
          <p:nvPr/>
        </p:nvSpPr>
        <p:spPr bwMode="auto">
          <a:xfrm>
            <a:off x="-3692322" y="2381916"/>
            <a:ext cx="762506" cy="752476"/>
          </a:xfrm>
          <a:custGeom>
            <a:avLst/>
            <a:gdLst>
              <a:gd name="connsiteX0" fmla="*/ 325229 w 607657"/>
              <a:gd name="connsiteY0" fmla="*/ 330006 h 599665"/>
              <a:gd name="connsiteX1" fmla="*/ 325229 w 607657"/>
              <a:gd name="connsiteY1" fmla="*/ 398409 h 599665"/>
              <a:gd name="connsiteX2" fmla="*/ 343948 w 607657"/>
              <a:gd name="connsiteY2" fmla="*/ 364476 h 599665"/>
              <a:gd name="connsiteX3" fmla="*/ 325229 w 607657"/>
              <a:gd name="connsiteY3" fmla="*/ 330006 h 599665"/>
              <a:gd name="connsiteX4" fmla="*/ 282197 w 607657"/>
              <a:gd name="connsiteY4" fmla="*/ 201255 h 599665"/>
              <a:gd name="connsiteX5" fmla="*/ 263478 w 607657"/>
              <a:gd name="connsiteY5" fmla="*/ 235188 h 599665"/>
              <a:gd name="connsiteX6" fmla="*/ 282197 w 607657"/>
              <a:gd name="connsiteY6" fmla="*/ 269658 h 599665"/>
              <a:gd name="connsiteX7" fmla="*/ 282197 w 607657"/>
              <a:gd name="connsiteY7" fmla="*/ 136826 h 599665"/>
              <a:gd name="connsiteX8" fmla="*/ 325229 w 607657"/>
              <a:gd name="connsiteY8" fmla="*/ 136826 h 599665"/>
              <a:gd name="connsiteX9" fmla="*/ 325229 w 607657"/>
              <a:gd name="connsiteY9" fmla="*/ 154866 h 599665"/>
              <a:gd name="connsiteX10" fmla="*/ 386980 w 607657"/>
              <a:gd name="connsiteY10" fmla="*/ 235188 h 599665"/>
              <a:gd name="connsiteX11" fmla="*/ 343948 w 607657"/>
              <a:gd name="connsiteY11" fmla="*/ 235188 h 599665"/>
              <a:gd name="connsiteX12" fmla="*/ 325229 w 607657"/>
              <a:gd name="connsiteY12" fmla="*/ 201255 h 599665"/>
              <a:gd name="connsiteX13" fmla="*/ 325229 w 607657"/>
              <a:gd name="connsiteY13" fmla="*/ 284047 h 599665"/>
              <a:gd name="connsiteX14" fmla="*/ 328887 w 607657"/>
              <a:gd name="connsiteY14" fmla="*/ 285228 h 599665"/>
              <a:gd name="connsiteX15" fmla="*/ 386980 w 607657"/>
              <a:gd name="connsiteY15" fmla="*/ 364476 h 599665"/>
              <a:gd name="connsiteX16" fmla="*/ 325229 w 607657"/>
              <a:gd name="connsiteY16" fmla="*/ 444798 h 599665"/>
              <a:gd name="connsiteX17" fmla="*/ 325229 w 607657"/>
              <a:gd name="connsiteY17" fmla="*/ 462838 h 599665"/>
              <a:gd name="connsiteX18" fmla="*/ 282197 w 607657"/>
              <a:gd name="connsiteY18" fmla="*/ 462838 h 599665"/>
              <a:gd name="connsiteX19" fmla="*/ 282197 w 607657"/>
              <a:gd name="connsiteY19" fmla="*/ 444798 h 599665"/>
              <a:gd name="connsiteX20" fmla="*/ 220446 w 607657"/>
              <a:gd name="connsiteY20" fmla="*/ 364476 h 599665"/>
              <a:gd name="connsiteX21" fmla="*/ 263478 w 607657"/>
              <a:gd name="connsiteY21" fmla="*/ 364476 h 599665"/>
              <a:gd name="connsiteX22" fmla="*/ 282197 w 607657"/>
              <a:gd name="connsiteY22" fmla="*/ 398409 h 599665"/>
              <a:gd name="connsiteX23" fmla="*/ 282197 w 607657"/>
              <a:gd name="connsiteY23" fmla="*/ 315617 h 599665"/>
              <a:gd name="connsiteX24" fmla="*/ 278647 w 607657"/>
              <a:gd name="connsiteY24" fmla="*/ 314436 h 599665"/>
              <a:gd name="connsiteX25" fmla="*/ 220446 w 607657"/>
              <a:gd name="connsiteY25" fmla="*/ 235188 h 599665"/>
              <a:gd name="connsiteX26" fmla="*/ 282197 w 607657"/>
              <a:gd name="connsiteY26" fmla="*/ 154866 h 599665"/>
              <a:gd name="connsiteX27" fmla="*/ 74122 w 607657"/>
              <a:gd name="connsiteY27" fmla="*/ 18065 h 599665"/>
              <a:gd name="connsiteX28" fmla="*/ 217272 w 607657"/>
              <a:gd name="connsiteY28" fmla="*/ 18065 h 599665"/>
              <a:gd name="connsiteX29" fmla="*/ 217272 w 607657"/>
              <a:gd name="connsiteY29" fmla="*/ 160995 h 599665"/>
              <a:gd name="connsiteX30" fmla="*/ 174251 w 607657"/>
              <a:gd name="connsiteY30" fmla="*/ 160995 h 599665"/>
              <a:gd name="connsiteX31" fmla="*/ 174251 w 607657"/>
              <a:gd name="connsiteY31" fmla="*/ 73905 h 599665"/>
              <a:gd name="connsiteX32" fmla="*/ 62937 w 607657"/>
              <a:gd name="connsiteY32" fmla="*/ 200191 h 599665"/>
              <a:gd name="connsiteX33" fmla="*/ 62937 w 607657"/>
              <a:gd name="connsiteY33" fmla="*/ 399498 h 599665"/>
              <a:gd name="connsiteX34" fmla="*/ 264056 w 607657"/>
              <a:gd name="connsiteY34" fmla="*/ 557140 h 599665"/>
              <a:gd name="connsiteX35" fmla="*/ 257495 w 607657"/>
              <a:gd name="connsiteY35" fmla="*/ 599665 h 599665"/>
              <a:gd name="connsiteX36" fmla="*/ 118110 w 607657"/>
              <a:gd name="connsiteY36" fmla="*/ 539959 h 599665"/>
              <a:gd name="connsiteX37" fmla="*/ 23143 w 607657"/>
              <a:gd name="connsiteY37" fmla="*/ 415928 h 599665"/>
              <a:gd name="connsiteX38" fmla="*/ 116604 w 607657"/>
              <a:gd name="connsiteY38" fmla="*/ 61019 h 599665"/>
              <a:gd name="connsiteX39" fmla="*/ 74122 w 607657"/>
              <a:gd name="connsiteY39" fmla="*/ 61019 h 599665"/>
              <a:gd name="connsiteX40" fmla="*/ 350073 w 607657"/>
              <a:gd name="connsiteY40" fmla="*/ 0 h 599665"/>
              <a:gd name="connsiteX41" fmla="*/ 489351 w 607657"/>
              <a:gd name="connsiteY41" fmla="*/ 59714 h 599665"/>
              <a:gd name="connsiteX42" fmla="*/ 584426 w 607657"/>
              <a:gd name="connsiteY42" fmla="*/ 183759 h 599665"/>
              <a:gd name="connsiteX43" fmla="*/ 584426 w 607657"/>
              <a:gd name="connsiteY43" fmla="*/ 415955 h 599665"/>
              <a:gd name="connsiteX44" fmla="*/ 491180 w 607657"/>
              <a:gd name="connsiteY44" fmla="*/ 538712 h 599665"/>
              <a:gd name="connsiteX45" fmla="*/ 533447 w 607657"/>
              <a:gd name="connsiteY45" fmla="*/ 538712 h 599665"/>
              <a:gd name="connsiteX46" fmla="*/ 533447 w 607657"/>
              <a:gd name="connsiteY46" fmla="*/ 581671 h 599665"/>
              <a:gd name="connsiteX47" fmla="*/ 390189 w 607657"/>
              <a:gd name="connsiteY47" fmla="*/ 581671 h 599665"/>
              <a:gd name="connsiteX48" fmla="*/ 390189 w 607657"/>
              <a:gd name="connsiteY48" fmla="*/ 438723 h 599665"/>
              <a:gd name="connsiteX49" fmla="*/ 433210 w 607657"/>
              <a:gd name="connsiteY49" fmla="*/ 438723 h 599665"/>
              <a:gd name="connsiteX50" fmla="*/ 433210 w 607657"/>
              <a:gd name="connsiteY50" fmla="*/ 525931 h 599665"/>
              <a:gd name="connsiteX51" fmla="*/ 544632 w 607657"/>
              <a:gd name="connsiteY51" fmla="*/ 399523 h 599665"/>
              <a:gd name="connsiteX52" fmla="*/ 544632 w 607657"/>
              <a:gd name="connsiteY52" fmla="*/ 200191 h 599665"/>
              <a:gd name="connsiteX53" fmla="*/ 343512 w 607657"/>
              <a:gd name="connsiteY53" fmla="*/ 42530 h 5996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607657" h="599665">
                <a:moveTo>
                  <a:pt x="325229" y="330006"/>
                </a:moveTo>
                <a:lnTo>
                  <a:pt x="325229" y="398409"/>
                </a:lnTo>
                <a:cubicBezTo>
                  <a:pt x="336525" y="391322"/>
                  <a:pt x="343948" y="378758"/>
                  <a:pt x="343948" y="364476"/>
                </a:cubicBezTo>
                <a:cubicBezTo>
                  <a:pt x="343948" y="347510"/>
                  <a:pt x="338246" y="336771"/>
                  <a:pt x="325229" y="330006"/>
                </a:cubicBezTo>
                <a:close/>
                <a:moveTo>
                  <a:pt x="282197" y="201255"/>
                </a:moveTo>
                <a:cubicBezTo>
                  <a:pt x="271009" y="208342"/>
                  <a:pt x="263478" y="220906"/>
                  <a:pt x="263478" y="235188"/>
                </a:cubicBezTo>
                <a:cubicBezTo>
                  <a:pt x="263478" y="252154"/>
                  <a:pt x="269180" y="262893"/>
                  <a:pt x="282197" y="269658"/>
                </a:cubicBezTo>
                <a:close/>
                <a:moveTo>
                  <a:pt x="282197" y="136826"/>
                </a:moveTo>
                <a:lnTo>
                  <a:pt x="325229" y="136826"/>
                </a:lnTo>
                <a:lnTo>
                  <a:pt x="325229" y="154866"/>
                </a:lnTo>
                <a:cubicBezTo>
                  <a:pt x="360730" y="164423"/>
                  <a:pt x="386980" y="196745"/>
                  <a:pt x="386980" y="235188"/>
                </a:cubicBezTo>
                <a:lnTo>
                  <a:pt x="343948" y="235188"/>
                </a:lnTo>
                <a:cubicBezTo>
                  <a:pt x="343948" y="220906"/>
                  <a:pt x="336525" y="208342"/>
                  <a:pt x="325229" y="201255"/>
                </a:cubicBezTo>
                <a:lnTo>
                  <a:pt x="325229" y="284047"/>
                </a:lnTo>
                <a:lnTo>
                  <a:pt x="328887" y="285228"/>
                </a:lnTo>
                <a:cubicBezTo>
                  <a:pt x="366325" y="297040"/>
                  <a:pt x="386980" y="325174"/>
                  <a:pt x="386980" y="364476"/>
                </a:cubicBezTo>
                <a:cubicBezTo>
                  <a:pt x="386980" y="402919"/>
                  <a:pt x="360730" y="435348"/>
                  <a:pt x="325229" y="444798"/>
                </a:cubicBezTo>
                <a:lnTo>
                  <a:pt x="325229" y="462838"/>
                </a:lnTo>
                <a:lnTo>
                  <a:pt x="282197" y="462838"/>
                </a:lnTo>
                <a:lnTo>
                  <a:pt x="282197" y="444798"/>
                </a:lnTo>
                <a:cubicBezTo>
                  <a:pt x="246696" y="435348"/>
                  <a:pt x="220446" y="402919"/>
                  <a:pt x="220446" y="364476"/>
                </a:cubicBezTo>
                <a:lnTo>
                  <a:pt x="263478" y="364476"/>
                </a:lnTo>
                <a:cubicBezTo>
                  <a:pt x="263478" y="378758"/>
                  <a:pt x="271009" y="391322"/>
                  <a:pt x="282197" y="398409"/>
                </a:cubicBezTo>
                <a:lnTo>
                  <a:pt x="282197" y="315617"/>
                </a:lnTo>
                <a:lnTo>
                  <a:pt x="278647" y="314436"/>
                </a:lnTo>
                <a:cubicBezTo>
                  <a:pt x="241101" y="302624"/>
                  <a:pt x="220446" y="274490"/>
                  <a:pt x="220446" y="235188"/>
                </a:cubicBezTo>
                <a:cubicBezTo>
                  <a:pt x="220446" y="196745"/>
                  <a:pt x="246696" y="164423"/>
                  <a:pt x="282197" y="154866"/>
                </a:cubicBezTo>
                <a:close/>
                <a:moveTo>
                  <a:pt x="74122" y="18065"/>
                </a:moveTo>
                <a:lnTo>
                  <a:pt x="217272" y="18065"/>
                </a:lnTo>
                <a:lnTo>
                  <a:pt x="217272" y="160995"/>
                </a:lnTo>
                <a:lnTo>
                  <a:pt x="174251" y="160995"/>
                </a:lnTo>
                <a:lnTo>
                  <a:pt x="174251" y="73905"/>
                </a:lnTo>
                <a:cubicBezTo>
                  <a:pt x="124240" y="102363"/>
                  <a:pt x="85307" y="146283"/>
                  <a:pt x="62937" y="200191"/>
                </a:cubicBezTo>
                <a:cubicBezTo>
                  <a:pt x="36264" y="264515"/>
                  <a:pt x="36264" y="335282"/>
                  <a:pt x="62937" y="399498"/>
                </a:cubicBezTo>
                <a:cubicBezTo>
                  <a:pt x="97998" y="484118"/>
                  <a:pt x="173176" y="543073"/>
                  <a:pt x="264056" y="557140"/>
                </a:cubicBezTo>
                <a:lnTo>
                  <a:pt x="257495" y="599665"/>
                </a:lnTo>
                <a:cubicBezTo>
                  <a:pt x="206839" y="591826"/>
                  <a:pt x="158657" y="571100"/>
                  <a:pt x="118110" y="539959"/>
                </a:cubicBezTo>
                <a:cubicBezTo>
                  <a:pt x="76273" y="507743"/>
                  <a:pt x="43470" y="464896"/>
                  <a:pt x="23143" y="415928"/>
                </a:cubicBezTo>
                <a:cubicBezTo>
                  <a:pt x="-30202" y="287388"/>
                  <a:pt x="11850" y="142847"/>
                  <a:pt x="116604" y="61019"/>
                </a:cubicBezTo>
                <a:lnTo>
                  <a:pt x="74122" y="61019"/>
                </a:lnTo>
                <a:close/>
                <a:moveTo>
                  <a:pt x="350073" y="0"/>
                </a:moveTo>
                <a:cubicBezTo>
                  <a:pt x="400622" y="7840"/>
                  <a:pt x="448804" y="28568"/>
                  <a:pt x="489351" y="59714"/>
                </a:cubicBezTo>
                <a:cubicBezTo>
                  <a:pt x="531189" y="91933"/>
                  <a:pt x="564099" y="134785"/>
                  <a:pt x="584426" y="183759"/>
                </a:cubicBezTo>
                <a:cubicBezTo>
                  <a:pt x="615401" y="258616"/>
                  <a:pt x="615401" y="341098"/>
                  <a:pt x="584426" y="415955"/>
                </a:cubicBezTo>
                <a:cubicBezTo>
                  <a:pt x="563992" y="465036"/>
                  <a:pt x="531941" y="506922"/>
                  <a:pt x="491180" y="538712"/>
                </a:cubicBezTo>
                <a:lnTo>
                  <a:pt x="533447" y="538712"/>
                </a:lnTo>
                <a:lnTo>
                  <a:pt x="533447" y="581671"/>
                </a:lnTo>
                <a:lnTo>
                  <a:pt x="390189" y="581671"/>
                </a:lnTo>
                <a:lnTo>
                  <a:pt x="390189" y="438723"/>
                </a:lnTo>
                <a:lnTo>
                  <a:pt x="433210" y="438723"/>
                </a:lnTo>
                <a:lnTo>
                  <a:pt x="433210" y="525931"/>
                </a:lnTo>
                <a:cubicBezTo>
                  <a:pt x="483328" y="497470"/>
                  <a:pt x="522262" y="453437"/>
                  <a:pt x="544632" y="399523"/>
                </a:cubicBezTo>
                <a:cubicBezTo>
                  <a:pt x="571305" y="335299"/>
                  <a:pt x="571305" y="264523"/>
                  <a:pt x="544632" y="200191"/>
                </a:cubicBezTo>
                <a:cubicBezTo>
                  <a:pt x="509463" y="115561"/>
                  <a:pt x="434285" y="56599"/>
                  <a:pt x="343512" y="42530"/>
                </a:cubicBezTo>
                <a:close/>
              </a:path>
            </a:pathLst>
          </a:custGeom>
          <a:solidFill>
            <a:srgbClr val="FFFF57"/>
          </a:solidFill>
          <a:ln>
            <a:noFill/>
          </a:ln>
        </p:spPr>
      </p:sp>
      <p:sp>
        <p:nvSpPr>
          <p:cNvPr id="17" name="椭圆 16"/>
          <p:cNvSpPr/>
          <p:nvPr/>
        </p:nvSpPr>
        <p:spPr>
          <a:xfrm>
            <a:off x="-2166522" y="2039079"/>
            <a:ext cx="2039816" cy="2039816"/>
          </a:xfrm>
          <a:prstGeom prst="ellipse">
            <a:avLst/>
          </a:prstGeom>
          <a:solidFill>
            <a:srgbClr val="D98B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endParaRPr lang="zh-CN" altLang="en-US" sz="2800" b="1" dirty="0">
              <a:latin typeface="+mn-ea"/>
            </a:endParaRPr>
          </a:p>
        </p:txBody>
      </p:sp>
      <p:sp>
        <p:nvSpPr>
          <p:cNvPr id="18" name="矩形 17"/>
          <p:cNvSpPr/>
          <p:nvPr/>
        </p:nvSpPr>
        <p:spPr>
          <a:xfrm>
            <a:off x="-2007216" y="3170537"/>
            <a:ext cx="1723549" cy="461665"/>
          </a:xfrm>
          <a:prstGeom prst="rect">
            <a:avLst/>
          </a:prstGeom>
        </p:spPr>
        <p:txBody>
          <a:bodyPr wrap="none">
            <a:spAutoFit/>
          </a:bodyPr>
          <a:lstStyle/>
          <a:p>
            <a:pPr algn="ctr"/>
            <a:r>
              <a:rPr lang="zh-CN" altLang="en-US" sz="2400" b="1" dirty="0">
                <a:solidFill>
                  <a:srgbClr val="FFFF57"/>
                </a:solidFill>
                <a:latin typeface="+mn-ea"/>
              </a:rPr>
              <a:t>土地与地租</a:t>
            </a:r>
            <a:endParaRPr lang="zh-CN" altLang="en-US" sz="2400" b="1" dirty="0">
              <a:solidFill>
                <a:srgbClr val="FFFF57"/>
              </a:solidFill>
              <a:latin typeface="+mn-ea"/>
            </a:endParaRPr>
          </a:p>
        </p:txBody>
      </p:sp>
      <p:sp>
        <p:nvSpPr>
          <p:cNvPr id="12" name="incomes_50092"/>
          <p:cNvSpPr>
            <a:spLocks noChangeAspect="1"/>
          </p:cNvSpPr>
          <p:nvPr/>
        </p:nvSpPr>
        <p:spPr bwMode="auto">
          <a:xfrm>
            <a:off x="-1521121" y="2407920"/>
            <a:ext cx="718534" cy="712596"/>
          </a:xfrm>
          <a:custGeom>
            <a:avLst/>
            <a:gdLst>
              <a:gd name="connsiteX0" fmla="*/ 216980 w 551492"/>
              <a:gd name="connsiteY0" fmla="*/ 328922 h 546936"/>
              <a:gd name="connsiteX1" fmla="*/ 149820 w 551492"/>
              <a:gd name="connsiteY1" fmla="*/ 336662 h 546936"/>
              <a:gd name="connsiteX2" fmla="*/ 153694 w 551492"/>
              <a:gd name="connsiteY2" fmla="*/ 415353 h 546936"/>
              <a:gd name="connsiteX3" fmla="*/ 151111 w 551492"/>
              <a:gd name="connsiteY3" fmla="*/ 472114 h 546936"/>
              <a:gd name="connsiteX4" fmla="*/ 229896 w 551492"/>
              <a:gd name="connsiteY4" fmla="*/ 492755 h 546936"/>
              <a:gd name="connsiteX5" fmla="*/ 231187 w 551492"/>
              <a:gd name="connsiteY5" fmla="*/ 492755 h 546936"/>
              <a:gd name="connsiteX6" fmla="*/ 329346 w 551492"/>
              <a:gd name="connsiteY6" fmla="*/ 522426 h 546936"/>
              <a:gd name="connsiteX7" fmla="*/ 427503 w 551492"/>
              <a:gd name="connsiteY7" fmla="*/ 494045 h 546936"/>
              <a:gd name="connsiteX8" fmla="*/ 437836 w 551492"/>
              <a:gd name="connsiteY8" fmla="*/ 485015 h 546936"/>
              <a:gd name="connsiteX9" fmla="*/ 472708 w 551492"/>
              <a:gd name="connsiteY9" fmla="*/ 450184 h 546936"/>
              <a:gd name="connsiteX10" fmla="*/ 519203 w 551492"/>
              <a:gd name="connsiteY10" fmla="*/ 403743 h 546936"/>
              <a:gd name="connsiteX11" fmla="*/ 526953 w 551492"/>
              <a:gd name="connsiteY11" fmla="*/ 383103 h 546936"/>
              <a:gd name="connsiteX12" fmla="*/ 497247 w 551492"/>
              <a:gd name="connsiteY12" fmla="*/ 354722 h 546936"/>
              <a:gd name="connsiteX13" fmla="*/ 484332 w 551492"/>
              <a:gd name="connsiteY13" fmla="*/ 357302 h 546936"/>
              <a:gd name="connsiteX14" fmla="*/ 476582 w 551492"/>
              <a:gd name="connsiteY14" fmla="*/ 365042 h 546936"/>
              <a:gd name="connsiteX15" fmla="*/ 475291 w 551492"/>
              <a:gd name="connsiteY15" fmla="*/ 365042 h 546936"/>
              <a:gd name="connsiteX16" fmla="*/ 418463 w 551492"/>
              <a:gd name="connsiteY16" fmla="*/ 423094 h 546936"/>
              <a:gd name="connsiteX17" fmla="*/ 368092 w 551492"/>
              <a:gd name="connsiteY17" fmla="*/ 461794 h 546936"/>
              <a:gd name="connsiteX18" fmla="*/ 280266 w 551492"/>
              <a:gd name="connsiteY18" fmla="*/ 438574 h 546936"/>
              <a:gd name="connsiteX19" fmla="*/ 289307 w 551492"/>
              <a:gd name="connsiteY19" fmla="*/ 415353 h 546936"/>
              <a:gd name="connsiteX20" fmla="*/ 365509 w 551492"/>
              <a:gd name="connsiteY20" fmla="*/ 437284 h 546936"/>
              <a:gd name="connsiteX21" fmla="*/ 365509 w 551492"/>
              <a:gd name="connsiteY21" fmla="*/ 435994 h 546936"/>
              <a:gd name="connsiteX22" fmla="*/ 368092 w 551492"/>
              <a:gd name="connsiteY22" fmla="*/ 435994 h 546936"/>
              <a:gd name="connsiteX23" fmla="*/ 396506 w 551492"/>
              <a:gd name="connsiteY23" fmla="*/ 407613 h 546936"/>
              <a:gd name="connsiteX24" fmla="*/ 388757 w 551492"/>
              <a:gd name="connsiteY24" fmla="*/ 389553 h 546936"/>
              <a:gd name="connsiteX25" fmla="*/ 216980 w 551492"/>
              <a:gd name="connsiteY25" fmla="*/ 328922 h 546936"/>
              <a:gd name="connsiteX26" fmla="*/ 6458 w 551492"/>
              <a:gd name="connsiteY26" fmla="*/ 299251 h 546936"/>
              <a:gd name="connsiteX27" fmla="*/ 147236 w 551492"/>
              <a:gd name="connsiteY27" fmla="*/ 299251 h 546936"/>
              <a:gd name="connsiteX28" fmla="*/ 148528 w 551492"/>
              <a:gd name="connsiteY28" fmla="*/ 312151 h 546936"/>
              <a:gd name="connsiteX29" fmla="*/ 216980 w 551492"/>
              <a:gd name="connsiteY29" fmla="*/ 304411 h 546936"/>
              <a:gd name="connsiteX30" fmla="*/ 404255 w 551492"/>
              <a:gd name="connsiteY30" fmla="*/ 370202 h 546936"/>
              <a:gd name="connsiteX31" fmla="*/ 417171 w 551492"/>
              <a:gd name="connsiteY31" fmla="*/ 388263 h 546936"/>
              <a:gd name="connsiteX32" fmla="*/ 458501 w 551492"/>
              <a:gd name="connsiteY32" fmla="*/ 346982 h 546936"/>
              <a:gd name="connsiteX33" fmla="*/ 467541 w 551492"/>
              <a:gd name="connsiteY33" fmla="*/ 339242 h 546936"/>
              <a:gd name="connsiteX34" fmla="*/ 468833 w 551492"/>
              <a:gd name="connsiteY34" fmla="*/ 337952 h 546936"/>
              <a:gd name="connsiteX35" fmla="*/ 497247 w 551492"/>
              <a:gd name="connsiteY35" fmla="*/ 328922 h 546936"/>
              <a:gd name="connsiteX36" fmla="*/ 551492 w 551492"/>
              <a:gd name="connsiteY36" fmla="*/ 383103 h 546936"/>
              <a:gd name="connsiteX37" fmla="*/ 535994 w 551492"/>
              <a:gd name="connsiteY37" fmla="*/ 419223 h 546936"/>
              <a:gd name="connsiteX38" fmla="*/ 490789 w 551492"/>
              <a:gd name="connsiteY38" fmla="*/ 466954 h 546936"/>
              <a:gd name="connsiteX39" fmla="*/ 464958 w 551492"/>
              <a:gd name="connsiteY39" fmla="*/ 492755 h 546936"/>
              <a:gd name="connsiteX40" fmla="*/ 440419 w 551492"/>
              <a:gd name="connsiteY40" fmla="*/ 513395 h 546936"/>
              <a:gd name="connsiteX41" fmla="*/ 439127 w 551492"/>
              <a:gd name="connsiteY41" fmla="*/ 513395 h 546936"/>
              <a:gd name="connsiteX42" fmla="*/ 329346 w 551492"/>
              <a:gd name="connsiteY42" fmla="*/ 546936 h 546936"/>
              <a:gd name="connsiteX43" fmla="*/ 216980 w 551492"/>
              <a:gd name="connsiteY43" fmla="*/ 514685 h 546936"/>
              <a:gd name="connsiteX44" fmla="*/ 149820 w 551492"/>
              <a:gd name="connsiteY44" fmla="*/ 497915 h 546936"/>
              <a:gd name="connsiteX45" fmla="*/ 147236 w 551492"/>
              <a:gd name="connsiteY45" fmla="*/ 530166 h 546936"/>
              <a:gd name="connsiteX46" fmla="*/ 6458 w 551492"/>
              <a:gd name="connsiteY46" fmla="*/ 530166 h 546936"/>
              <a:gd name="connsiteX47" fmla="*/ 0 w 551492"/>
              <a:gd name="connsiteY47" fmla="*/ 415353 h 546936"/>
              <a:gd name="connsiteX48" fmla="*/ 6458 w 551492"/>
              <a:gd name="connsiteY48" fmla="*/ 299251 h 546936"/>
              <a:gd name="connsiteX49" fmla="*/ 362949 w 551492"/>
              <a:gd name="connsiteY49" fmla="*/ 81388 h 546936"/>
              <a:gd name="connsiteX50" fmla="*/ 388809 w 551492"/>
              <a:gd name="connsiteY50" fmla="*/ 81388 h 546936"/>
              <a:gd name="connsiteX51" fmla="*/ 388809 w 551492"/>
              <a:gd name="connsiteY51" fmla="*/ 95565 h 546936"/>
              <a:gd name="connsiteX52" fmla="*/ 400446 w 551492"/>
              <a:gd name="connsiteY52" fmla="*/ 100720 h 546936"/>
              <a:gd name="connsiteX53" fmla="*/ 400446 w 551492"/>
              <a:gd name="connsiteY53" fmla="*/ 94276 h 546936"/>
              <a:gd name="connsiteX54" fmla="*/ 426306 w 551492"/>
              <a:gd name="connsiteY54" fmla="*/ 94276 h 546936"/>
              <a:gd name="connsiteX55" fmla="*/ 426306 w 551492"/>
              <a:gd name="connsiteY55" fmla="*/ 134228 h 546936"/>
              <a:gd name="connsiteX56" fmla="*/ 399153 w 551492"/>
              <a:gd name="connsiteY56" fmla="*/ 134228 h 546936"/>
              <a:gd name="connsiteX57" fmla="*/ 393981 w 551492"/>
              <a:gd name="connsiteY57" fmla="*/ 127784 h 546936"/>
              <a:gd name="connsiteX58" fmla="*/ 387516 w 551492"/>
              <a:gd name="connsiteY58" fmla="*/ 122629 h 546936"/>
              <a:gd name="connsiteX59" fmla="*/ 379758 w 551492"/>
              <a:gd name="connsiteY59" fmla="*/ 120051 h 546936"/>
              <a:gd name="connsiteX60" fmla="*/ 370707 w 551492"/>
              <a:gd name="connsiteY60" fmla="*/ 120051 h 546936"/>
              <a:gd name="connsiteX61" fmla="*/ 359070 w 551492"/>
              <a:gd name="connsiteY61" fmla="*/ 122629 h 546936"/>
              <a:gd name="connsiteX62" fmla="*/ 353898 w 551492"/>
              <a:gd name="connsiteY62" fmla="*/ 131650 h 546936"/>
              <a:gd name="connsiteX63" fmla="*/ 379758 w 551492"/>
              <a:gd name="connsiteY63" fmla="*/ 147116 h 546936"/>
              <a:gd name="connsiteX64" fmla="*/ 405618 w 551492"/>
              <a:gd name="connsiteY64" fmla="*/ 154848 h 546936"/>
              <a:gd name="connsiteX65" fmla="*/ 421134 w 551492"/>
              <a:gd name="connsiteY65" fmla="*/ 166447 h 546936"/>
              <a:gd name="connsiteX66" fmla="*/ 427599 w 551492"/>
              <a:gd name="connsiteY66" fmla="*/ 179335 h 546936"/>
              <a:gd name="connsiteX67" fmla="*/ 428892 w 551492"/>
              <a:gd name="connsiteY67" fmla="*/ 189645 h 546936"/>
              <a:gd name="connsiteX68" fmla="*/ 425013 w 551492"/>
              <a:gd name="connsiteY68" fmla="*/ 203822 h 546936"/>
              <a:gd name="connsiteX69" fmla="*/ 417255 w 551492"/>
              <a:gd name="connsiteY69" fmla="*/ 214132 h 546936"/>
              <a:gd name="connsiteX70" fmla="*/ 404325 w 551492"/>
              <a:gd name="connsiteY70" fmla="*/ 221865 h 546936"/>
              <a:gd name="connsiteX71" fmla="*/ 388809 w 551492"/>
              <a:gd name="connsiteY71" fmla="*/ 225731 h 546936"/>
              <a:gd name="connsiteX72" fmla="*/ 388809 w 551492"/>
              <a:gd name="connsiteY72" fmla="*/ 237330 h 546936"/>
              <a:gd name="connsiteX73" fmla="*/ 362949 w 551492"/>
              <a:gd name="connsiteY73" fmla="*/ 237330 h 546936"/>
              <a:gd name="connsiteX74" fmla="*/ 362949 w 551492"/>
              <a:gd name="connsiteY74" fmla="*/ 221865 h 546936"/>
              <a:gd name="connsiteX75" fmla="*/ 359070 w 551492"/>
              <a:gd name="connsiteY75" fmla="*/ 220576 h 546936"/>
              <a:gd name="connsiteX76" fmla="*/ 355191 w 551492"/>
              <a:gd name="connsiteY76" fmla="*/ 219287 h 546936"/>
              <a:gd name="connsiteX77" fmla="*/ 355191 w 551492"/>
              <a:gd name="connsiteY77" fmla="*/ 224442 h 546936"/>
              <a:gd name="connsiteX78" fmla="*/ 329330 w 551492"/>
              <a:gd name="connsiteY78" fmla="*/ 224442 h 546936"/>
              <a:gd name="connsiteX79" fmla="*/ 329330 w 551492"/>
              <a:gd name="connsiteY79" fmla="*/ 185779 h 546936"/>
              <a:gd name="connsiteX80" fmla="*/ 355191 w 551492"/>
              <a:gd name="connsiteY80" fmla="*/ 185779 h 546936"/>
              <a:gd name="connsiteX81" fmla="*/ 361656 w 551492"/>
              <a:gd name="connsiteY81" fmla="*/ 192223 h 546936"/>
              <a:gd name="connsiteX82" fmla="*/ 369414 w 551492"/>
              <a:gd name="connsiteY82" fmla="*/ 196089 h 546936"/>
              <a:gd name="connsiteX83" fmla="*/ 375879 w 551492"/>
              <a:gd name="connsiteY83" fmla="*/ 198667 h 546936"/>
              <a:gd name="connsiteX84" fmla="*/ 386223 w 551492"/>
              <a:gd name="connsiteY84" fmla="*/ 199955 h 546936"/>
              <a:gd name="connsiteX85" fmla="*/ 397860 w 551492"/>
              <a:gd name="connsiteY85" fmla="*/ 197378 h 546936"/>
              <a:gd name="connsiteX86" fmla="*/ 403032 w 551492"/>
              <a:gd name="connsiteY86" fmla="*/ 189645 h 546936"/>
              <a:gd name="connsiteX87" fmla="*/ 400446 w 551492"/>
              <a:gd name="connsiteY87" fmla="*/ 183201 h 546936"/>
              <a:gd name="connsiteX88" fmla="*/ 393981 w 551492"/>
              <a:gd name="connsiteY88" fmla="*/ 178046 h 546936"/>
              <a:gd name="connsiteX89" fmla="*/ 384930 w 551492"/>
              <a:gd name="connsiteY89" fmla="*/ 174180 h 546936"/>
              <a:gd name="connsiteX90" fmla="*/ 375879 w 551492"/>
              <a:gd name="connsiteY90" fmla="*/ 172891 h 546936"/>
              <a:gd name="connsiteX91" fmla="*/ 351311 w 551492"/>
              <a:gd name="connsiteY91" fmla="*/ 165158 h 546936"/>
              <a:gd name="connsiteX92" fmla="*/ 337088 w 551492"/>
              <a:gd name="connsiteY92" fmla="*/ 154848 h 546936"/>
              <a:gd name="connsiteX93" fmla="*/ 329330 w 551492"/>
              <a:gd name="connsiteY93" fmla="*/ 141961 h 546936"/>
              <a:gd name="connsiteX94" fmla="*/ 328037 w 551492"/>
              <a:gd name="connsiteY94" fmla="*/ 131650 h 546936"/>
              <a:gd name="connsiteX95" fmla="*/ 330623 w 551492"/>
              <a:gd name="connsiteY95" fmla="*/ 117474 h 546936"/>
              <a:gd name="connsiteX96" fmla="*/ 338381 w 551492"/>
              <a:gd name="connsiteY96" fmla="*/ 105875 h 546936"/>
              <a:gd name="connsiteX97" fmla="*/ 350018 w 551492"/>
              <a:gd name="connsiteY97" fmla="*/ 98142 h 546936"/>
              <a:gd name="connsiteX98" fmla="*/ 362949 w 551492"/>
              <a:gd name="connsiteY98" fmla="*/ 94276 h 546936"/>
              <a:gd name="connsiteX99" fmla="*/ 378465 w 551492"/>
              <a:gd name="connsiteY99" fmla="*/ 28388 h 546936"/>
              <a:gd name="connsiteX100" fmla="*/ 246657 w 551492"/>
              <a:gd name="connsiteY100" fmla="*/ 160004 h 546936"/>
              <a:gd name="connsiteX101" fmla="*/ 378465 w 551492"/>
              <a:gd name="connsiteY101" fmla="*/ 291621 h 546936"/>
              <a:gd name="connsiteX102" fmla="*/ 510273 w 551492"/>
              <a:gd name="connsiteY102" fmla="*/ 160004 h 546936"/>
              <a:gd name="connsiteX103" fmla="*/ 378465 w 551492"/>
              <a:gd name="connsiteY103" fmla="*/ 28388 h 546936"/>
              <a:gd name="connsiteX104" fmla="*/ 378465 w 551492"/>
              <a:gd name="connsiteY104" fmla="*/ 0 h 546936"/>
              <a:gd name="connsiteX105" fmla="*/ 537410 w 551492"/>
              <a:gd name="connsiteY105" fmla="*/ 160004 h 546936"/>
              <a:gd name="connsiteX106" fmla="*/ 378465 w 551492"/>
              <a:gd name="connsiteY106" fmla="*/ 318718 h 546936"/>
              <a:gd name="connsiteX107" fmla="*/ 219520 w 551492"/>
              <a:gd name="connsiteY107" fmla="*/ 160004 h 546936"/>
              <a:gd name="connsiteX108" fmla="*/ 378465 w 551492"/>
              <a:gd name="connsiteY108" fmla="*/ 0 h 5469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Lst>
            <a:rect l="l" t="t" r="r" b="b"/>
            <a:pathLst>
              <a:path w="551492" h="546936">
                <a:moveTo>
                  <a:pt x="216980" y="328922"/>
                </a:moveTo>
                <a:cubicBezTo>
                  <a:pt x="193732" y="328922"/>
                  <a:pt x="170484" y="331502"/>
                  <a:pt x="149820" y="336662"/>
                </a:cubicBezTo>
                <a:cubicBezTo>
                  <a:pt x="151111" y="359882"/>
                  <a:pt x="153694" y="389553"/>
                  <a:pt x="153694" y="415353"/>
                </a:cubicBezTo>
                <a:cubicBezTo>
                  <a:pt x="153694" y="432124"/>
                  <a:pt x="152403" y="454054"/>
                  <a:pt x="151111" y="472114"/>
                </a:cubicBezTo>
                <a:cubicBezTo>
                  <a:pt x="179525" y="469534"/>
                  <a:pt x="206648" y="478565"/>
                  <a:pt x="229896" y="492755"/>
                </a:cubicBezTo>
                <a:lnTo>
                  <a:pt x="231187" y="492755"/>
                </a:lnTo>
                <a:cubicBezTo>
                  <a:pt x="258310" y="512105"/>
                  <a:pt x="291890" y="522426"/>
                  <a:pt x="329346" y="522426"/>
                </a:cubicBezTo>
                <a:cubicBezTo>
                  <a:pt x="366801" y="522426"/>
                  <a:pt x="400381" y="512105"/>
                  <a:pt x="427503" y="494045"/>
                </a:cubicBezTo>
                <a:cubicBezTo>
                  <a:pt x="431378" y="491465"/>
                  <a:pt x="433961" y="488885"/>
                  <a:pt x="437836" y="485015"/>
                </a:cubicBezTo>
                <a:cubicBezTo>
                  <a:pt x="441710" y="479855"/>
                  <a:pt x="452043" y="470824"/>
                  <a:pt x="472708" y="450184"/>
                </a:cubicBezTo>
                <a:cubicBezTo>
                  <a:pt x="481749" y="441154"/>
                  <a:pt x="511454" y="410193"/>
                  <a:pt x="519203" y="403743"/>
                </a:cubicBezTo>
                <a:cubicBezTo>
                  <a:pt x="523078" y="398583"/>
                  <a:pt x="526953" y="390843"/>
                  <a:pt x="526953" y="383103"/>
                </a:cubicBezTo>
                <a:cubicBezTo>
                  <a:pt x="526953" y="367622"/>
                  <a:pt x="514037" y="354722"/>
                  <a:pt x="497247" y="354722"/>
                </a:cubicBezTo>
                <a:cubicBezTo>
                  <a:pt x="492081" y="354722"/>
                  <a:pt x="488206" y="354722"/>
                  <a:pt x="484332" y="357302"/>
                </a:cubicBezTo>
                <a:cubicBezTo>
                  <a:pt x="481749" y="359882"/>
                  <a:pt x="479165" y="362462"/>
                  <a:pt x="476582" y="365042"/>
                </a:cubicBezTo>
                <a:cubicBezTo>
                  <a:pt x="475291" y="365042"/>
                  <a:pt x="475291" y="365042"/>
                  <a:pt x="475291" y="365042"/>
                </a:cubicBezTo>
                <a:cubicBezTo>
                  <a:pt x="457209" y="380523"/>
                  <a:pt x="426212" y="410193"/>
                  <a:pt x="418463" y="423094"/>
                </a:cubicBezTo>
                <a:cubicBezTo>
                  <a:pt x="412005" y="445024"/>
                  <a:pt x="391340" y="460504"/>
                  <a:pt x="368092" y="461794"/>
                </a:cubicBezTo>
                <a:cubicBezTo>
                  <a:pt x="348719" y="460504"/>
                  <a:pt x="321596" y="454054"/>
                  <a:pt x="280266" y="438574"/>
                </a:cubicBezTo>
                <a:lnTo>
                  <a:pt x="289307" y="415353"/>
                </a:lnTo>
                <a:cubicBezTo>
                  <a:pt x="328054" y="429544"/>
                  <a:pt x="351302" y="435994"/>
                  <a:pt x="365509" y="437284"/>
                </a:cubicBezTo>
                <a:lnTo>
                  <a:pt x="365509" y="435994"/>
                </a:lnTo>
                <a:cubicBezTo>
                  <a:pt x="366801" y="435994"/>
                  <a:pt x="366801" y="435994"/>
                  <a:pt x="368092" y="435994"/>
                </a:cubicBezTo>
                <a:cubicBezTo>
                  <a:pt x="383591" y="435994"/>
                  <a:pt x="396506" y="424384"/>
                  <a:pt x="396506" y="407613"/>
                </a:cubicBezTo>
                <a:cubicBezTo>
                  <a:pt x="396506" y="401163"/>
                  <a:pt x="392632" y="394713"/>
                  <a:pt x="388757" y="389553"/>
                </a:cubicBezTo>
                <a:cubicBezTo>
                  <a:pt x="350010" y="352142"/>
                  <a:pt x="288015" y="328922"/>
                  <a:pt x="216980" y="328922"/>
                </a:cubicBezTo>
                <a:close/>
                <a:moveTo>
                  <a:pt x="6458" y="299251"/>
                </a:moveTo>
                <a:lnTo>
                  <a:pt x="147236" y="299251"/>
                </a:lnTo>
                <a:cubicBezTo>
                  <a:pt x="147236" y="299251"/>
                  <a:pt x="147236" y="304411"/>
                  <a:pt x="148528" y="312151"/>
                </a:cubicBezTo>
                <a:cubicBezTo>
                  <a:pt x="170484" y="306991"/>
                  <a:pt x="192441" y="304411"/>
                  <a:pt x="216980" y="304411"/>
                </a:cubicBezTo>
                <a:cubicBezTo>
                  <a:pt x="289307" y="304411"/>
                  <a:pt x="352593" y="323761"/>
                  <a:pt x="404255" y="370202"/>
                </a:cubicBezTo>
                <a:cubicBezTo>
                  <a:pt x="410713" y="375363"/>
                  <a:pt x="414588" y="381813"/>
                  <a:pt x="417171" y="388263"/>
                </a:cubicBezTo>
                <a:cubicBezTo>
                  <a:pt x="430087" y="374073"/>
                  <a:pt x="448168" y="357302"/>
                  <a:pt x="458501" y="346982"/>
                </a:cubicBezTo>
                <a:cubicBezTo>
                  <a:pt x="461084" y="344402"/>
                  <a:pt x="464958" y="340532"/>
                  <a:pt x="467541" y="339242"/>
                </a:cubicBezTo>
                <a:cubicBezTo>
                  <a:pt x="467541" y="339242"/>
                  <a:pt x="468833" y="339242"/>
                  <a:pt x="468833" y="337952"/>
                </a:cubicBezTo>
                <a:cubicBezTo>
                  <a:pt x="476582" y="332792"/>
                  <a:pt x="486915" y="328922"/>
                  <a:pt x="497247" y="328922"/>
                </a:cubicBezTo>
                <a:cubicBezTo>
                  <a:pt x="526953" y="328922"/>
                  <a:pt x="551492" y="353432"/>
                  <a:pt x="551492" y="383103"/>
                </a:cubicBezTo>
                <a:cubicBezTo>
                  <a:pt x="551492" y="397293"/>
                  <a:pt x="545034" y="410193"/>
                  <a:pt x="535994" y="419223"/>
                </a:cubicBezTo>
                <a:cubicBezTo>
                  <a:pt x="535994" y="419223"/>
                  <a:pt x="530827" y="426964"/>
                  <a:pt x="490789" y="466954"/>
                </a:cubicBezTo>
                <a:cubicBezTo>
                  <a:pt x="477874" y="478565"/>
                  <a:pt x="470125" y="486305"/>
                  <a:pt x="464958" y="492755"/>
                </a:cubicBezTo>
                <a:cubicBezTo>
                  <a:pt x="457209" y="500495"/>
                  <a:pt x="448168" y="506945"/>
                  <a:pt x="440419" y="513395"/>
                </a:cubicBezTo>
                <a:cubicBezTo>
                  <a:pt x="439127" y="513395"/>
                  <a:pt x="439127" y="513395"/>
                  <a:pt x="439127" y="513395"/>
                </a:cubicBezTo>
                <a:cubicBezTo>
                  <a:pt x="408130" y="535326"/>
                  <a:pt x="371967" y="546936"/>
                  <a:pt x="329346" y="546936"/>
                </a:cubicBezTo>
                <a:cubicBezTo>
                  <a:pt x="286724" y="546936"/>
                  <a:pt x="247977" y="535326"/>
                  <a:pt x="216980" y="514685"/>
                </a:cubicBezTo>
                <a:cubicBezTo>
                  <a:pt x="192441" y="499205"/>
                  <a:pt x="170484" y="494045"/>
                  <a:pt x="149820" y="497915"/>
                </a:cubicBezTo>
                <a:cubicBezTo>
                  <a:pt x="148528" y="515975"/>
                  <a:pt x="147236" y="530166"/>
                  <a:pt x="147236" y="530166"/>
                </a:cubicBezTo>
                <a:lnTo>
                  <a:pt x="6458" y="530166"/>
                </a:lnTo>
                <a:cubicBezTo>
                  <a:pt x="6458" y="530166"/>
                  <a:pt x="0" y="478565"/>
                  <a:pt x="0" y="415353"/>
                </a:cubicBezTo>
                <a:cubicBezTo>
                  <a:pt x="0" y="350852"/>
                  <a:pt x="6458" y="299251"/>
                  <a:pt x="6458" y="299251"/>
                </a:cubicBezTo>
                <a:close/>
                <a:moveTo>
                  <a:pt x="362949" y="81388"/>
                </a:moveTo>
                <a:lnTo>
                  <a:pt x="388809" y="81388"/>
                </a:lnTo>
                <a:lnTo>
                  <a:pt x="388809" y="95565"/>
                </a:lnTo>
                <a:cubicBezTo>
                  <a:pt x="392688" y="96853"/>
                  <a:pt x="396567" y="98142"/>
                  <a:pt x="400446" y="100720"/>
                </a:cubicBezTo>
                <a:lnTo>
                  <a:pt x="400446" y="94276"/>
                </a:lnTo>
                <a:lnTo>
                  <a:pt x="426306" y="94276"/>
                </a:lnTo>
                <a:lnTo>
                  <a:pt x="426306" y="134228"/>
                </a:lnTo>
                <a:lnTo>
                  <a:pt x="399153" y="134228"/>
                </a:lnTo>
                <a:cubicBezTo>
                  <a:pt x="397860" y="131650"/>
                  <a:pt x="395274" y="129073"/>
                  <a:pt x="393981" y="127784"/>
                </a:cubicBezTo>
                <a:cubicBezTo>
                  <a:pt x="391395" y="125206"/>
                  <a:pt x="388809" y="123918"/>
                  <a:pt x="387516" y="122629"/>
                </a:cubicBezTo>
                <a:cubicBezTo>
                  <a:pt x="384930" y="121340"/>
                  <a:pt x="382344" y="121340"/>
                  <a:pt x="379758" y="120051"/>
                </a:cubicBezTo>
                <a:cubicBezTo>
                  <a:pt x="377172" y="120051"/>
                  <a:pt x="374586" y="120051"/>
                  <a:pt x="370707" y="120051"/>
                </a:cubicBezTo>
                <a:cubicBezTo>
                  <a:pt x="365535" y="120051"/>
                  <a:pt x="361656" y="120051"/>
                  <a:pt x="359070" y="122629"/>
                </a:cubicBezTo>
                <a:cubicBezTo>
                  <a:pt x="355191" y="125206"/>
                  <a:pt x="353898" y="127784"/>
                  <a:pt x="353898" y="131650"/>
                </a:cubicBezTo>
                <a:cubicBezTo>
                  <a:pt x="353898" y="139383"/>
                  <a:pt x="362949" y="144538"/>
                  <a:pt x="379758" y="147116"/>
                </a:cubicBezTo>
                <a:cubicBezTo>
                  <a:pt x="391395" y="148404"/>
                  <a:pt x="399153" y="150982"/>
                  <a:pt x="405618" y="154848"/>
                </a:cubicBezTo>
                <a:cubicBezTo>
                  <a:pt x="412083" y="158715"/>
                  <a:pt x="417255" y="162581"/>
                  <a:pt x="421134" y="166447"/>
                </a:cubicBezTo>
                <a:cubicBezTo>
                  <a:pt x="423720" y="171602"/>
                  <a:pt x="426306" y="175469"/>
                  <a:pt x="427599" y="179335"/>
                </a:cubicBezTo>
                <a:cubicBezTo>
                  <a:pt x="427599" y="183201"/>
                  <a:pt x="428892" y="187068"/>
                  <a:pt x="428892" y="189645"/>
                </a:cubicBezTo>
                <a:cubicBezTo>
                  <a:pt x="428892" y="194800"/>
                  <a:pt x="427599" y="198667"/>
                  <a:pt x="425013" y="203822"/>
                </a:cubicBezTo>
                <a:cubicBezTo>
                  <a:pt x="423720" y="207688"/>
                  <a:pt x="421134" y="211554"/>
                  <a:pt x="417255" y="214132"/>
                </a:cubicBezTo>
                <a:cubicBezTo>
                  <a:pt x="413376" y="217998"/>
                  <a:pt x="409497" y="220576"/>
                  <a:pt x="404325" y="221865"/>
                </a:cubicBezTo>
                <a:cubicBezTo>
                  <a:pt x="400446" y="224442"/>
                  <a:pt x="395274" y="225731"/>
                  <a:pt x="388809" y="225731"/>
                </a:cubicBezTo>
                <a:lnTo>
                  <a:pt x="388809" y="237330"/>
                </a:lnTo>
                <a:lnTo>
                  <a:pt x="362949" y="237330"/>
                </a:lnTo>
                <a:lnTo>
                  <a:pt x="362949" y="221865"/>
                </a:lnTo>
                <a:cubicBezTo>
                  <a:pt x="361656" y="221865"/>
                  <a:pt x="360363" y="220576"/>
                  <a:pt x="359070" y="220576"/>
                </a:cubicBezTo>
                <a:cubicBezTo>
                  <a:pt x="357777" y="220576"/>
                  <a:pt x="356484" y="219287"/>
                  <a:pt x="355191" y="219287"/>
                </a:cubicBezTo>
                <a:lnTo>
                  <a:pt x="355191" y="224442"/>
                </a:lnTo>
                <a:lnTo>
                  <a:pt x="329330" y="224442"/>
                </a:lnTo>
                <a:lnTo>
                  <a:pt x="329330" y="185779"/>
                </a:lnTo>
                <a:lnTo>
                  <a:pt x="355191" y="185779"/>
                </a:lnTo>
                <a:cubicBezTo>
                  <a:pt x="357777" y="188356"/>
                  <a:pt x="360363" y="189645"/>
                  <a:pt x="361656" y="192223"/>
                </a:cubicBezTo>
                <a:cubicBezTo>
                  <a:pt x="364242" y="193512"/>
                  <a:pt x="366828" y="194800"/>
                  <a:pt x="369414" y="196089"/>
                </a:cubicBezTo>
                <a:cubicBezTo>
                  <a:pt x="370707" y="197378"/>
                  <a:pt x="373293" y="198667"/>
                  <a:pt x="375879" y="198667"/>
                </a:cubicBezTo>
                <a:cubicBezTo>
                  <a:pt x="379758" y="199955"/>
                  <a:pt x="382344" y="199955"/>
                  <a:pt x="386223" y="199955"/>
                </a:cubicBezTo>
                <a:cubicBezTo>
                  <a:pt x="391395" y="199955"/>
                  <a:pt x="395274" y="198667"/>
                  <a:pt x="397860" y="197378"/>
                </a:cubicBezTo>
                <a:cubicBezTo>
                  <a:pt x="400446" y="194800"/>
                  <a:pt x="403032" y="192223"/>
                  <a:pt x="403032" y="189645"/>
                </a:cubicBezTo>
                <a:cubicBezTo>
                  <a:pt x="403032" y="187068"/>
                  <a:pt x="401739" y="184490"/>
                  <a:pt x="400446" y="183201"/>
                </a:cubicBezTo>
                <a:cubicBezTo>
                  <a:pt x="397860" y="180624"/>
                  <a:pt x="396567" y="179335"/>
                  <a:pt x="393981" y="178046"/>
                </a:cubicBezTo>
                <a:cubicBezTo>
                  <a:pt x="391395" y="176757"/>
                  <a:pt x="388809" y="175469"/>
                  <a:pt x="384930" y="174180"/>
                </a:cubicBezTo>
                <a:cubicBezTo>
                  <a:pt x="382344" y="174180"/>
                  <a:pt x="379758" y="172891"/>
                  <a:pt x="375879" y="172891"/>
                </a:cubicBezTo>
                <a:cubicBezTo>
                  <a:pt x="365535" y="171602"/>
                  <a:pt x="357777" y="169025"/>
                  <a:pt x="351311" y="165158"/>
                </a:cubicBezTo>
                <a:cubicBezTo>
                  <a:pt x="344846" y="161292"/>
                  <a:pt x="339674" y="158715"/>
                  <a:pt x="337088" y="154848"/>
                </a:cubicBezTo>
                <a:cubicBezTo>
                  <a:pt x="333209" y="149693"/>
                  <a:pt x="330623" y="145827"/>
                  <a:pt x="329330" y="141961"/>
                </a:cubicBezTo>
                <a:cubicBezTo>
                  <a:pt x="329330" y="138094"/>
                  <a:pt x="328037" y="134228"/>
                  <a:pt x="328037" y="131650"/>
                </a:cubicBezTo>
                <a:cubicBezTo>
                  <a:pt x="328037" y="126495"/>
                  <a:pt x="329330" y="121340"/>
                  <a:pt x="330623" y="117474"/>
                </a:cubicBezTo>
                <a:cubicBezTo>
                  <a:pt x="333209" y="113607"/>
                  <a:pt x="334502" y="109741"/>
                  <a:pt x="338381" y="105875"/>
                </a:cubicBezTo>
                <a:cubicBezTo>
                  <a:pt x="340967" y="103297"/>
                  <a:pt x="344846" y="100720"/>
                  <a:pt x="350018" y="98142"/>
                </a:cubicBezTo>
                <a:cubicBezTo>
                  <a:pt x="353898" y="95565"/>
                  <a:pt x="357777" y="94276"/>
                  <a:pt x="362949" y="94276"/>
                </a:cubicBezTo>
                <a:close/>
                <a:moveTo>
                  <a:pt x="378465" y="28388"/>
                </a:moveTo>
                <a:cubicBezTo>
                  <a:pt x="306100" y="28388"/>
                  <a:pt x="246657" y="86454"/>
                  <a:pt x="246657" y="160004"/>
                </a:cubicBezTo>
                <a:cubicBezTo>
                  <a:pt x="246657" y="232264"/>
                  <a:pt x="306100" y="291621"/>
                  <a:pt x="378465" y="291621"/>
                </a:cubicBezTo>
                <a:cubicBezTo>
                  <a:pt x="450830" y="291621"/>
                  <a:pt x="510273" y="232264"/>
                  <a:pt x="510273" y="160004"/>
                </a:cubicBezTo>
                <a:cubicBezTo>
                  <a:pt x="510273" y="87744"/>
                  <a:pt x="450830" y="28388"/>
                  <a:pt x="378465" y="28388"/>
                </a:cubicBezTo>
                <a:close/>
                <a:moveTo>
                  <a:pt x="378465" y="0"/>
                </a:moveTo>
                <a:cubicBezTo>
                  <a:pt x="466337" y="0"/>
                  <a:pt x="537410" y="72260"/>
                  <a:pt x="537410" y="160004"/>
                </a:cubicBezTo>
                <a:cubicBezTo>
                  <a:pt x="537410" y="247748"/>
                  <a:pt x="466337" y="318718"/>
                  <a:pt x="378465" y="318718"/>
                </a:cubicBezTo>
                <a:cubicBezTo>
                  <a:pt x="290593" y="318718"/>
                  <a:pt x="219520" y="247748"/>
                  <a:pt x="219520" y="160004"/>
                </a:cubicBezTo>
                <a:cubicBezTo>
                  <a:pt x="219520" y="72260"/>
                  <a:pt x="290593" y="0"/>
                  <a:pt x="378465" y="0"/>
                </a:cubicBezTo>
                <a:close/>
              </a:path>
            </a:pathLst>
          </a:custGeom>
          <a:solidFill>
            <a:srgbClr val="FFFF57"/>
          </a:solidFill>
          <a:ln>
            <a:noFill/>
          </a:ln>
        </p:spPr>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 name="组合 56"/>
          <p:cNvGrpSpPr/>
          <p:nvPr/>
        </p:nvGrpSpPr>
        <p:grpSpPr>
          <a:xfrm>
            <a:off x="645971" y="5206350"/>
            <a:ext cx="10902016" cy="598366"/>
            <a:chOff x="-78061" y="4281161"/>
            <a:chExt cx="12270061" cy="810228"/>
          </a:xfrm>
        </p:grpSpPr>
        <p:sp>
          <p:nvSpPr>
            <p:cNvPr id="58" name="矩形: 圆角 57"/>
            <p:cNvSpPr/>
            <p:nvPr/>
          </p:nvSpPr>
          <p:spPr>
            <a:xfrm>
              <a:off x="-78061" y="4288898"/>
              <a:ext cx="12270061" cy="802491"/>
            </a:xfrm>
            <a:prstGeom prst="roundRect">
              <a:avLst>
                <a:gd name="adj" fmla="val 0"/>
              </a:avLst>
            </a:prstGeom>
            <a:gradFill flip="none" rotWithShape="1">
              <a:gsLst>
                <a:gs pos="0">
                  <a:srgbClr val="C00000">
                    <a:alpha val="0"/>
                  </a:srgbClr>
                </a:gs>
                <a:gs pos="70000">
                  <a:srgbClr val="C00000"/>
                </a:gs>
                <a:gs pos="30000">
                  <a:srgbClr val="C00000"/>
                </a:gs>
                <a:gs pos="100000">
                  <a:srgbClr val="C00000">
                    <a:alpha val="0"/>
                  </a:srgbClr>
                </a:gs>
              </a:gsLst>
              <a:lin ang="0" scaled="1"/>
              <a:tileRect/>
            </a:gradFill>
            <a:ln>
              <a:noFill/>
            </a:ln>
          </p:spPr>
          <p:txBody>
            <a:bodyPr wrap="square" rtlCol="0" anchor="ctr">
              <a:noAutofit/>
            </a:bodyPr>
            <a:lstStyle/>
            <a:p>
              <a:pPr algn="ctr"/>
              <a:r>
                <a:rPr lang="zh-CN" altLang="en-US" sz="2400" b="1" dirty="0">
                  <a:solidFill>
                    <a:schemeClr val="bg1"/>
                  </a:solidFill>
                  <a:effectLst>
                    <a:outerShdw blurRad="38100" dist="38100" dir="2700000" algn="tl">
                      <a:srgbClr val="000000">
                        <a:alpha val="43137"/>
                      </a:srgbClr>
                    </a:outerShdw>
                  </a:effectLst>
                  <a:cs typeface="+mn-ea"/>
                  <a:sym typeface="+mn-lt"/>
                </a:rPr>
                <a:t>劳动供给曲线在较高的工资水平上开始向后弯曲</a:t>
              </a:r>
              <a:endParaRPr lang="zh-CN" altLang="en-US" sz="2400" b="1" dirty="0">
                <a:solidFill>
                  <a:schemeClr val="bg1"/>
                </a:solidFill>
                <a:effectLst>
                  <a:outerShdw blurRad="38100" dist="38100" dir="2700000" algn="tl">
                    <a:srgbClr val="000000">
                      <a:alpha val="43137"/>
                    </a:srgbClr>
                  </a:outerShdw>
                </a:effectLst>
                <a:cs typeface="+mn-ea"/>
                <a:sym typeface="+mn-lt"/>
              </a:endParaRPr>
            </a:p>
          </p:txBody>
        </p:sp>
        <p:sp>
          <p:nvSpPr>
            <p:cNvPr id="59" name="矩形: 圆角 58"/>
            <p:cNvSpPr/>
            <p:nvPr/>
          </p:nvSpPr>
          <p:spPr>
            <a:xfrm>
              <a:off x="-78061" y="4648296"/>
              <a:ext cx="12270061" cy="425833"/>
            </a:xfrm>
            <a:prstGeom prst="roundRect">
              <a:avLst>
                <a:gd name="adj" fmla="val 0"/>
              </a:avLst>
            </a:prstGeom>
            <a:gradFill flip="none" rotWithShape="1">
              <a:gsLst>
                <a:gs pos="0">
                  <a:schemeClr val="bg1">
                    <a:alpha val="0"/>
                  </a:schemeClr>
                </a:gs>
                <a:gs pos="51000">
                  <a:schemeClr val="accent4">
                    <a:lumMod val="20000"/>
                    <a:lumOff val="80000"/>
                    <a:alpha val="40000"/>
                  </a:schemeClr>
                </a:gs>
                <a:gs pos="100000">
                  <a:schemeClr val="bg1">
                    <a:alpha val="0"/>
                  </a:schemeClr>
                </a:gs>
              </a:gsLst>
              <a:lin ang="0" scaled="1"/>
              <a:tileRect/>
            </a:gradFill>
            <a:ln>
              <a:noFill/>
            </a:ln>
          </p:spPr>
          <p:txBody>
            <a:bodyPr wrap="square" rtlCol="0" anchor="ctr">
              <a:noAutofit/>
            </a:bodyPr>
            <a:lstStyle/>
            <a:p>
              <a:endParaRPr lang="zh-CN" altLang="en-US" sz="2400" b="1" dirty="0">
                <a:solidFill>
                  <a:srgbClr val="E9E0BD"/>
                </a:solidFill>
              </a:endParaRPr>
            </a:p>
          </p:txBody>
        </p:sp>
        <p:cxnSp>
          <p:nvCxnSpPr>
            <p:cNvPr id="60" name="直接连接符 59"/>
            <p:cNvCxnSpPr/>
            <p:nvPr/>
          </p:nvCxnSpPr>
          <p:spPr>
            <a:xfrm>
              <a:off x="0" y="5088450"/>
              <a:ext cx="12192000" cy="0"/>
            </a:xfrm>
            <a:prstGeom prst="line">
              <a:avLst/>
            </a:prstGeom>
            <a:ln w="28575">
              <a:gradFill flip="none" rotWithShape="1">
                <a:gsLst>
                  <a:gs pos="0">
                    <a:srgbClr val="FF0000">
                      <a:alpha val="0"/>
                    </a:srgbClr>
                  </a:gs>
                  <a:gs pos="50000">
                    <a:srgbClr val="FF0000"/>
                  </a:gs>
                  <a:gs pos="100000">
                    <a:srgbClr val="FF0000">
                      <a:alpha val="0"/>
                    </a:srgbClr>
                  </a:gs>
                </a:gsLst>
                <a:lin ang="0" scaled="1"/>
                <a:tileRect/>
              </a:gradFill>
            </a:ln>
            <a:effectLst/>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a:xfrm>
              <a:off x="0" y="4281161"/>
              <a:ext cx="12192000" cy="0"/>
            </a:xfrm>
            <a:prstGeom prst="line">
              <a:avLst/>
            </a:prstGeom>
            <a:ln w="28575">
              <a:gradFill flip="none" rotWithShape="1">
                <a:gsLst>
                  <a:gs pos="0">
                    <a:srgbClr val="FF0000">
                      <a:alpha val="0"/>
                    </a:srgbClr>
                  </a:gs>
                  <a:gs pos="50000">
                    <a:srgbClr val="FF0000"/>
                  </a:gs>
                  <a:gs pos="100000">
                    <a:srgbClr val="FF0000">
                      <a:alpha val="0"/>
                    </a:srgbClr>
                  </a:gs>
                </a:gsLst>
                <a:lin ang="0" scaled="1"/>
                <a:tileRect/>
              </a:gradFill>
            </a:ln>
            <a:effectLst/>
          </p:spPr>
          <p:style>
            <a:lnRef idx="1">
              <a:schemeClr val="accent1"/>
            </a:lnRef>
            <a:fillRef idx="0">
              <a:schemeClr val="accent1"/>
            </a:fillRef>
            <a:effectRef idx="0">
              <a:schemeClr val="accent1"/>
            </a:effectRef>
            <a:fontRef idx="minor">
              <a:schemeClr val="tx1"/>
            </a:fontRef>
          </p:style>
        </p:cxnSp>
      </p:grpSp>
      <p:sp>
        <p:nvSpPr>
          <p:cNvPr id="3" name="内容占位符 2"/>
          <p:cNvSpPr>
            <a:spLocks noGrp="1"/>
          </p:cNvSpPr>
          <p:nvPr>
            <p:ph idx="4294967295"/>
          </p:nvPr>
        </p:nvSpPr>
        <p:spPr>
          <a:xfrm>
            <a:off x="1336443" y="2086770"/>
            <a:ext cx="5651500" cy="2713948"/>
          </a:xfrm>
        </p:spPr>
        <p:txBody>
          <a:bodyPr>
            <a:spAutoFit/>
          </a:bodyPr>
          <a:lstStyle/>
          <a:p>
            <a:pPr marL="0">
              <a:lnSpc>
                <a:spcPct val="120000"/>
              </a:lnSpc>
              <a:spcBef>
                <a:spcPts val="0"/>
              </a:spcBef>
              <a:buNone/>
            </a:pPr>
            <a:r>
              <a:rPr lang="zh-CN" altLang="zh-CN" sz="2400" dirty="0">
                <a:latin typeface="微软雅黑" panose="020B0503020204020204" pitchFamily="34" charset="-122"/>
                <a:ea typeface="微软雅黑" panose="020B0503020204020204" pitchFamily="34" charset="-122"/>
                <a:cs typeface="+mn-ea"/>
                <a:sym typeface="微软雅黑" panose="020B0503020204020204" pitchFamily="34" charset="-122"/>
              </a:rPr>
              <a:t>工资率水平较低时，提高工资率水平，可导致劳动供给的增加；</a:t>
            </a:r>
            <a:r>
              <a:rPr lang="zh-CN" altLang="zh-CN" sz="2400" b="1" dirty="0">
                <a:solidFill>
                  <a:schemeClr val="accent3"/>
                </a:solidFill>
                <a:latin typeface="微软雅黑" panose="020B0503020204020204" pitchFamily="34" charset="-122"/>
                <a:ea typeface="微软雅黑" panose="020B0503020204020204" pitchFamily="34" charset="-122"/>
                <a:cs typeface="+mn-ea"/>
                <a:sym typeface="微软雅黑" panose="020B0503020204020204" pitchFamily="34" charset="-122"/>
              </a:rPr>
              <a:t>当工资率达到一定水平后，</a:t>
            </a:r>
            <a:r>
              <a:rPr lang="zh-CN" altLang="en-US" sz="2400" b="1" dirty="0">
                <a:solidFill>
                  <a:schemeClr val="accent3"/>
                </a:solidFill>
                <a:latin typeface="微软雅黑" panose="020B0503020204020204" pitchFamily="34" charset="-122"/>
                <a:ea typeface="微软雅黑" panose="020B0503020204020204" pitchFamily="34" charset="-122"/>
                <a:cs typeface="+mn-ea"/>
                <a:sym typeface="微软雅黑" panose="020B0503020204020204" pitchFamily="34" charset="-122"/>
              </a:rPr>
              <a:t>增加劳动供给提高收入给劳动者带来的效用可能小于闲暇给劳动者带来的效用，</a:t>
            </a:r>
            <a:r>
              <a:rPr lang="zh-CN" altLang="en-US" sz="2400" dirty="0">
                <a:latin typeface="微软雅黑" panose="020B0503020204020204" pitchFamily="34" charset="-122"/>
                <a:ea typeface="微软雅黑" panose="020B0503020204020204" pitchFamily="34" charset="-122"/>
                <a:cs typeface="+mn-ea"/>
                <a:sym typeface="微软雅黑" panose="020B0503020204020204" pitchFamily="34" charset="-122"/>
              </a:rPr>
              <a:t>因此工资率提高，</a:t>
            </a:r>
            <a:r>
              <a:rPr lang="zh-CN" altLang="zh-CN" sz="2400" dirty="0">
                <a:latin typeface="微软雅黑" panose="020B0503020204020204" pitchFamily="34" charset="-122"/>
                <a:ea typeface="微软雅黑" panose="020B0503020204020204" pitchFamily="34" charset="-122"/>
                <a:cs typeface="+mn-ea"/>
                <a:sym typeface="微软雅黑" panose="020B0503020204020204" pitchFamily="34" charset="-122"/>
              </a:rPr>
              <a:t>反而引起劳动供给的减少。</a:t>
            </a:r>
            <a:endParaRPr lang="en-US" altLang="zh-CN" sz="2400" dirty="0">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grpSp>
        <p:nvGrpSpPr>
          <p:cNvPr id="29" name="组合 28"/>
          <p:cNvGrpSpPr/>
          <p:nvPr/>
        </p:nvGrpSpPr>
        <p:grpSpPr>
          <a:xfrm>
            <a:off x="1040524" y="1399720"/>
            <a:ext cx="2308645" cy="601046"/>
            <a:chOff x="1040524" y="2645077"/>
            <a:chExt cx="2308645" cy="601046"/>
          </a:xfrm>
        </p:grpSpPr>
        <p:sp>
          <p:nvSpPr>
            <p:cNvPr id="30" name="矩形 29"/>
            <p:cNvSpPr/>
            <p:nvPr/>
          </p:nvSpPr>
          <p:spPr>
            <a:xfrm>
              <a:off x="1150885" y="3200404"/>
              <a:ext cx="2088000" cy="45719"/>
            </a:xfrm>
            <a:prstGeom prst="rect">
              <a:avLst/>
            </a:prstGeom>
            <a:solidFill>
              <a:srgbClr val="0097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1" name="矩形 30"/>
            <p:cNvSpPr/>
            <p:nvPr/>
          </p:nvSpPr>
          <p:spPr>
            <a:xfrm>
              <a:off x="1040524" y="2645077"/>
              <a:ext cx="2308645" cy="497957"/>
            </a:xfrm>
            <a:prstGeom prst="rect">
              <a:avLst/>
            </a:prstGeom>
          </p:spPr>
          <p:txBody>
            <a:bodyPr wrap="none">
              <a:spAutoFit/>
            </a:bodyPr>
            <a:lstStyle/>
            <a:p>
              <a:pPr>
                <a:lnSpc>
                  <a:spcPct val="120000"/>
                </a:lnSpc>
              </a:pPr>
              <a:r>
                <a:rPr lang="en-US" altLang="zh-CN" sz="2400" b="1" dirty="0">
                  <a:solidFill>
                    <a:srgbClr val="0097E2"/>
                  </a:solidFill>
                  <a:latin typeface="微软雅黑" panose="020B0503020204020204" pitchFamily="34" charset="-122"/>
                  <a:ea typeface="微软雅黑" panose="020B0503020204020204" pitchFamily="34" charset="-122"/>
                  <a:cs typeface="+mn-ea"/>
                  <a:sym typeface="微软雅黑" panose="020B0503020204020204" pitchFamily="34" charset="-122"/>
                </a:rPr>
                <a:t>2.</a:t>
              </a:r>
              <a:r>
                <a:rPr lang="zh-CN" altLang="en-US" sz="2400" b="1" dirty="0">
                  <a:solidFill>
                    <a:srgbClr val="0097E2"/>
                  </a:solidFill>
                  <a:latin typeface="微软雅黑" panose="020B0503020204020204" pitchFamily="34" charset="-122"/>
                  <a:ea typeface="微软雅黑" panose="020B0503020204020204" pitchFamily="34" charset="-122"/>
                  <a:cs typeface="+mn-ea"/>
                  <a:sym typeface="微软雅黑" panose="020B0503020204020204" pitchFamily="34" charset="-122"/>
                </a:rPr>
                <a:t>劳动供给曲线</a:t>
              </a:r>
              <a:endParaRPr lang="zh-CN" altLang="en-US" sz="2400" b="1" dirty="0">
                <a:solidFill>
                  <a:srgbClr val="0097E2"/>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grpSp>
      <p:grpSp>
        <p:nvGrpSpPr>
          <p:cNvPr id="32" name="组合 31"/>
          <p:cNvGrpSpPr/>
          <p:nvPr/>
        </p:nvGrpSpPr>
        <p:grpSpPr>
          <a:xfrm>
            <a:off x="12396289" y="2413128"/>
            <a:ext cx="3962440" cy="2663985"/>
            <a:chOff x="7681414" y="2413128"/>
            <a:chExt cx="3962440" cy="2663985"/>
          </a:xfrm>
        </p:grpSpPr>
        <p:sp>
          <p:nvSpPr>
            <p:cNvPr id="33" name="Text Box 6"/>
            <p:cNvSpPr txBox="1">
              <a:spLocks noChangeArrowheads="1"/>
            </p:cNvSpPr>
            <p:nvPr/>
          </p:nvSpPr>
          <p:spPr bwMode="auto">
            <a:xfrm>
              <a:off x="7681414" y="2428331"/>
              <a:ext cx="337952" cy="276999"/>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r>
                <a:rPr lang="en-US" altLang="zh-CN" dirty="0">
                  <a:latin typeface="微软雅黑" panose="020B0503020204020204" pitchFamily="34" charset="-122"/>
                  <a:ea typeface="微软雅黑" panose="020B0503020204020204" pitchFamily="34" charset="-122"/>
                  <a:cs typeface="+mn-ea"/>
                  <a:sym typeface="微软雅黑" panose="020B0503020204020204" pitchFamily="34" charset="-122"/>
                </a:rPr>
                <a:t>W</a:t>
              </a:r>
              <a:endParaRPr lang="en-US" altLang="zh-CN" dirty="0">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34" name="Text Box 7"/>
            <p:cNvSpPr txBox="1">
              <a:spLocks noChangeArrowheads="1"/>
            </p:cNvSpPr>
            <p:nvPr/>
          </p:nvSpPr>
          <p:spPr bwMode="auto">
            <a:xfrm>
              <a:off x="11378208" y="4661614"/>
              <a:ext cx="265646" cy="276999"/>
            </a:xfrm>
            <a:prstGeom prst="rect">
              <a:avLst/>
            </a:prstGeom>
            <a:noFill/>
            <a:ln>
              <a:noFill/>
            </a:ln>
          </p:spPr>
          <p:txBody>
            <a:bodyPr lIns="0" tIns="0" rIns="0" bIns="0" anchor="ctr">
              <a:spAutoFit/>
            </a:bodyPr>
            <a:lstStyle/>
            <a:p>
              <a:pPr algn="ctr"/>
              <a:r>
                <a:rPr lang="en-US" altLang="zh-CN" dirty="0">
                  <a:latin typeface="微软雅黑" panose="020B0503020204020204" pitchFamily="34" charset="-122"/>
                  <a:ea typeface="微软雅黑" panose="020B0503020204020204" pitchFamily="34" charset="-122"/>
                  <a:cs typeface="+mn-ea"/>
                  <a:sym typeface="微软雅黑" panose="020B0503020204020204" pitchFamily="34" charset="-122"/>
                </a:rPr>
                <a:t>L</a:t>
              </a:r>
              <a:endParaRPr lang="en-US" altLang="zh-CN" dirty="0">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35" name="Line 8"/>
            <p:cNvSpPr>
              <a:spLocks noChangeShapeType="1"/>
            </p:cNvSpPr>
            <p:nvPr/>
          </p:nvSpPr>
          <p:spPr bwMode="auto">
            <a:xfrm>
              <a:off x="8046975" y="2413128"/>
              <a:ext cx="0" cy="2379786"/>
            </a:xfrm>
            <a:prstGeom prst="line">
              <a:avLst/>
            </a:prstGeom>
            <a:noFill/>
            <a:ln w="3175">
              <a:solidFill>
                <a:srgbClr val="000000"/>
              </a:solidFill>
              <a:round/>
            </a:ln>
            <a:extLst>
              <a:ext uri="{909E8E84-426E-40DD-AFC4-6F175D3DCCD1}">
                <a14:hiddenFill xmlns:a14="http://schemas.microsoft.com/office/drawing/2010/main">
                  <a:noFill/>
                </a14:hiddenFill>
              </a:ext>
            </a:extLst>
          </p:spPr>
          <p:txBody>
            <a:bodyPr/>
            <a:lstStyle/>
            <a:p>
              <a:pPr>
                <a:lnSpc>
                  <a:spcPct val="120000"/>
                </a:lnSpc>
              </a:pPr>
              <a:endParaRPr lang="zh-CN" altLang="en-US">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36" name="Line 9"/>
            <p:cNvSpPr>
              <a:spLocks noChangeShapeType="1"/>
            </p:cNvSpPr>
            <p:nvPr/>
          </p:nvSpPr>
          <p:spPr bwMode="auto">
            <a:xfrm>
              <a:off x="8042118" y="4781412"/>
              <a:ext cx="3345019" cy="0"/>
            </a:xfrm>
            <a:prstGeom prst="line">
              <a:avLst/>
            </a:prstGeom>
            <a:noFill/>
            <a:ln w="3175">
              <a:solidFill>
                <a:srgbClr val="000000"/>
              </a:solidFill>
              <a:round/>
            </a:ln>
            <a:extLst>
              <a:ext uri="{909E8E84-426E-40DD-AFC4-6F175D3DCCD1}">
                <a14:hiddenFill xmlns:a14="http://schemas.microsoft.com/office/drawing/2010/main">
                  <a:noFill/>
                </a14:hiddenFill>
              </a:ext>
            </a:extLst>
          </p:spPr>
          <p:txBody>
            <a:bodyPr/>
            <a:lstStyle/>
            <a:p>
              <a:pPr>
                <a:lnSpc>
                  <a:spcPct val="120000"/>
                </a:lnSpc>
              </a:pPr>
              <a:endParaRPr lang="zh-CN" altLang="en-US">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37" name="Text Box 10"/>
            <p:cNvSpPr txBox="1">
              <a:spLocks noChangeArrowheads="1"/>
            </p:cNvSpPr>
            <p:nvPr/>
          </p:nvSpPr>
          <p:spPr bwMode="auto">
            <a:xfrm>
              <a:off x="7800051" y="4718766"/>
              <a:ext cx="204343" cy="276999"/>
            </a:xfrm>
            <a:prstGeom prst="rect">
              <a:avLst/>
            </a:prstGeom>
            <a:noFill/>
            <a:ln>
              <a:noFill/>
            </a:ln>
          </p:spPr>
          <p:txBody>
            <a:bodyPr lIns="0" tIns="0" rIns="0" bIns="0" anchor="ctr">
              <a:spAutoFit/>
            </a:bodyPr>
            <a:lstStyle/>
            <a:p>
              <a:pPr algn="ctr"/>
              <a:r>
                <a:rPr lang="en-US" altLang="zh-CN" dirty="0">
                  <a:latin typeface="微软雅黑" panose="020B0503020204020204" pitchFamily="34" charset="-122"/>
                  <a:ea typeface="微软雅黑" panose="020B0503020204020204" pitchFamily="34" charset="-122"/>
                  <a:cs typeface="+mn-ea"/>
                  <a:sym typeface="微软雅黑" panose="020B0503020204020204" pitchFamily="34" charset="-122"/>
                </a:rPr>
                <a:t>O</a:t>
              </a:r>
              <a:endParaRPr lang="en-US" altLang="zh-CN" dirty="0">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38" name="Text Box 11"/>
            <p:cNvSpPr txBox="1">
              <a:spLocks noChangeArrowheads="1"/>
            </p:cNvSpPr>
            <p:nvPr/>
          </p:nvSpPr>
          <p:spPr bwMode="auto">
            <a:xfrm>
              <a:off x="9471655" y="2416274"/>
              <a:ext cx="375677" cy="304250"/>
            </a:xfrm>
            <a:prstGeom prst="rect">
              <a:avLst/>
            </a:prstGeom>
            <a:noFill/>
            <a:ln>
              <a:noFill/>
            </a:ln>
          </p:spPr>
          <p:txBody>
            <a:bodyPr lIns="0" tIns="0" rIns="0" bIns="0" anchor="ctr">
              <a:spAutoFit/>
            </a:bodyPr>
            <a:lstStyle/>
            <a:p>
              <a:pPr algn="ctr">
                <a:lnSpc>
                  <a:spcPct val="120000"/>
                </a:lnSpc>
              </a:pPr>
              <a:r>
                <a:rPr lang="en-US" altLang="zh-CN" b="1" dirty="0">
                  <a:solidFill>
                    <a:srgbClr val="FF33CC"/>
                  </a:solidFill>
                  <a:latin typeface="微软雅黑" panose="020B0503020204020204" pitchFamily="34" charset="-122"/>
                  <a:ea typeface="微软雅黑" panose="020B0503020204020204" pitchFamily="34" charset="-122"/>
                  <a:cs typeface="+mn-ea"/>
                  <a:sym typeface="微软雅黑" panose="020B0503020204020204" pitchFamily="34" charset="-122"/>
                </a:rPr>
                <a:t>S</a:t>
              </a:r>
              <a:endParaRPr lang="en-US" altLang="zh-CN" b="1" dirty="0">
                <a:solidFill>
                  <a:srgbClr val="FF33CC"/>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39" name="Text Box 12"/>
            <p:cNvSpPr txBox="1">
              <a:spLocks noChangeArrowheads="1"/>
            </p:cNvSpPr>
            <p:nvPr/>
          </p:nvSpPr>
          <p:spPr bwMode="auto">
            <a:xfrm>
              <a:off x="10413649" y="2745739"/>
              <a:ext cx="240496" cy="304250"/>
            </a:xfrm>
            <a:prstGeom prst="rect">
              <a:avLst/>
            </a:prstGeom>
            <a:noFill/>
            <a:ln>
              <a:noFill/>
            </a:ln>
          </p:spPr>
          <p:txBody>
            <a:bodyPr lIns="0" tIns="0" rIns="0" bIns="0" anchor="ctr">
              <a:spAutoFit/>
            </a:bodyPr>
            <a:lstStyle/>
            <a:p>
              <a:pPr algn="ctr">
                <a:lnSpc>
                  <a:spcPct val="120000"/>
                </a:lnSpc>
              </a:pPr>
              <a:r>
                <a:rPr lang="en-US" altLang="zh-CN" dirty="0">
                  <a:latin typeface="微软雅黑" panose="020B0503020204020204" pitchFamily="34" charset="-122"/>
                  <a:ea typeface="微软雅黑" panose="020B0503020204020204" pitchFamily="34" charset="-122"/>
                  <a:cs typeface="+mn-ea"/>
                  <a:sym typeface="微软雅黑" panose="020B0503020204020204" pitchFamily="34" charset="-122"/>
                </a:rPr>
                <a:t>c</a:t>
              </a:r>
              <a:endParaRPr lang="en-US" altLang="zh-CN" dirty="0">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40" name="Text Box 13"/>
            <p:cNvSpPr txBox="1">
              <a:spLocks noChangeArrowheads="1"/>
            </p:cNvSpPr>
            <p:nvPr/>
          </p:nvSpPr>
          <p:spPr bwMode="auto">
            <a:xfrm>
              <a:off x="10823342" y="3370229"/>
              <a:ext cx="240497" cy="313670"/>
            </a:xfrm>
            <a:prstGeom prst="rect">
              <a:avLst/>
            </a:prstGeom>
            <a:noFill/>
            <a:ln>
              <a:noFill/>
            </a:ln>
          </p:spPr>
          <p:txBody>
            <a:bodyPr wrap="square" lIns="0" tIns="0" rIns="0" bIns="0" anchor="ctr">
              <a:spAutoFit/>
            </a:bodyPr>
            <a:lstStyle/>
            <a:p>
              <a:pPr algn="ctr">
                <a:lnSpc>
                  <a:spcPct val="120000"/>
                </a:lnSpc>
              </a:pPr>
              <a:r>
                <a:rPr lang="en-US" altLang="zh-CN" dirty="0">
                  <a:latin typeface="微软雅黑" panose="020B0503020204020204" pitchFamily="34" charset="-122"/>
                  <a:ea typeface="微软雅黑" panose="020B0503020204020204" pitchFamily="34" charset="-122"/>
                  <a:cs typeface="+mn-ea"/>
                  <a:sym typeface="微软雅黑" panose="020B0503020204020204" pitchFamily="34" charset="-122"/>
                </a:rPr>
                <a:t>b</a:t>
              </a:r>
              <a:endParaRPr lang="en-US" altLang="zh-CN" dirty="0">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41" name="Line 15"/>
            <p:cNvSpPr>
              <a:spLocks noChangeShapeType="1"/>
            </p:cNvSpPr>
            <p:nvPr/>
          </p:nvSpPr>
          <p:spPr bwMode="auto">
            <a:xfrm flipV="1">
              <a:off x="8056406" y="4205285"/>
              <a:ext cx="1853237" cy="0"/>
            </a:xfrm>
            <a:prstGeom prst="line">
              <a:avLst/>
            </a:prstGeom>
            <a:noFill/>
            <a:ln w="9525">
              <a:solidFill>
                <a:srgbClr val="000000"/>
              </a:solidFill>
              <a:prstDash val="dash"/>
              <a:round/>
            </a:ln>
            <a:extLst>
              <a:ext uri="{909E8E84-426E-40DD-AFC4-6F175D3DCCD1}">
                <a14:hiddenFill xmlns:a14="http://schemas.microsoft.com/office/drawing/2010/main">
                  <a:noFill/>
                </a14:hiddenFill>
              </a:ext>
            </a:extLst>
          </p:spPr>
          <p:txBody>
            <a:bodyPr/>
            <a:lstStyle/>
            <a:p>
              <a:pPr>
                <a:lnSpc>
                  <a:spcPct val="120000"/>
                </a:lnSpc>
              </a:pPr>
              <a:endParaRPr lang="zh-CN" altLang="en-US">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42" name="Line 16"/>
            <p:cNvSpPr>
              <a:spLocks noChangeShapeType="1"/>
            </p:cNvSpPr>
            <p:nvPr/>
          </p:nvSpPr>
          <p:spPr bwMode="auto">
            <a:xfrm>
              <a:off x="8056407" y="3555969"/>
              <a:ext cx="2758634" cy="0"/>
            </a:xfrm>
            <a:prstGeom prst="line">
              <a:avLst/>
            </a:prstGeom>
            <a:noFill/>
            <a:ln w="9525">
              <a:solidFill>
                <a:srgbClr val="000000"/>
              </a:solidFill>
              <a:prstDash val="dash"/>
              <a:round/>
            </a:ln>
            <a:extLst>
              <a:ext uri="{909E8E84-426E-40DD-AFC4-6F175D3DCCD1}">
                <a14:hiddenFill xmlns:a14="http://schemas.microsoft.com/office/drawing/2010/main">
                  <a:noFill/>
                </a14:hiddenFill>
              </a:ext>
            </a:extLst>
          </p:spPr>
          <p:txBody>
            <a:bodyPr/>
            <a:lstStyle/>
            <a:p>
              <a:pPr>
                <a:lnSpc>
                  <a:spcPct val="120000"/>
                </a:lnSpc>
              </a:pPr>
              <a:endParaRPr lang="zh-CN" altLang="en-US">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43" name="Line 17"/>
            <p:cNvSpPr>
              <a:spLocks noChangeShapeType="1"/>
            </p:cNvSpPr>
            <p:nvPr/>
          </p:nvSpPr>
          <p:spPr bwMode="auto">
            <a:xfrm>
              <a:off x="8056406" y="3000375"/>
              <a:ext cx="2395531" cy="0"/>
            </a:xfrm>
            <a:prstGeom prst="line">
              <a:avLst/>
            </a:prstGeom>
            <a:noFill/>
            <a:ln w="9525">
              <a:solidFill>
                <a:srgbClr val="000000"/>
              </a:solidFill>
              <a:prstDash val="dash"/>
              <a:round/>
            </a:ln>
            <a:extLst>
              <a:ext uri="{909E8E84-426E-40DD-AFC4-6F175D3DCCD1}">
                <a14:hiddenFill xmlns:a14="http://schemas.microsoft.com/office/drawing/2010/main">
                  <a:noFill/>
                </a14:hiddenFill>
              </a:ext>
            </a:extLst>
          </p:spPr>
          <p:txBody>
            <a:bodyPr/>
            <a:lstStyle/>
            <a:p>
              <a:pPr>
                <a:lnSpc>
                  <a:spcPct val="120000"/>
                </a:lnSpc>
              </a:pPr>
              <a:endParaRPr lang="zh-CN" altLang="en-US">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44" name="Line 18"/>
            <p:cNvSpPr>
              <a:spLocks noChangeShapeType="1"/>
            </p:cNvSpPr>
            <p:nvPr/>
          </p:nvSpPr>
          <p:spPr bwMode="auto">
            <a:xfrm>
              <a:off x="9909643" y="4199535"/>
              <a:ext cx="0" cy="574558"/>
            </a:xfrm>
            <a:prstGeom prst="line">
              <a:avLst/>
            </a:prstGeom>
            <a:noFill/>
            <a:ln w="9525">
              <a:solidFill>
                <a:srgbClr val="000000"/>
              </a:solidFill>
              <a:prstDash val="dash"/>
              <a:round/>
            </a:ln>
            <a:extLst>
              <a:ext uri="{909E8E84-426E-40DD-AFC4-6F175D3DCCD1}">
                <a14:hiddenFill xmlns:a14="http://schemas.microsoft.com/office/drawing/2010/main">
                  <a:noFill/>
                </a14:hiddenFill>
              </a:ext>
            </a:extLst>
          </p:spPr>
          <p:txBody>
            <a:bodyPr/>
            <a:lstStyle/>
            <a:p>
              <a:pPr>
                <a:lnSpc>
                  <a:spcPct val="120000"/>
                </a:lnSpc>
              </a:pPr>
              <a:endParaRPr lang="zh-CN" altLang="en-US">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45" name="Line 19"/>
            <p:cNvSpPr>
              <a:spLocks noChangeShapeType="1"/>
            </p:cNvSpPr>
            <p:nvPr/>
          </p:nvSpPr>
          <p:spPr bwMode="auto">
            <a:xfrm flipH="1">
              <a:off x="10805516" y="3565390"/>
              <a:ext cx="0" cy="1208704"/>
            </a:xfrm>
            <a:prstGeom prst="line">
              <a:avLst/>
            </a:prstGeom>
            <a:noFill/>
            <a:ln w="9525">
              <a:solidFill>
                <a:srgbClr val="000000"/>
              </a:solidFill>
              <a:prstDash val="dash"/>
              <a:round/>
            </a:ln>
            <a:extLst>
              <a:ext uri="{909E8E84-426E-40DD-AFC4-6F175D3DCCD1}">
                <a14:hiddenFill xmlns:a14="http://schemas.microsoft.com/office/drawing/2010/main">
                  <a:noFill/>
                </a14:hiddenFill>
              </a:ext>
            </a:extLst>
          </p:spPr>
          <p:txBody>
            <a:bodyPr/>
            <a:lstStyle/>
            <a:p>
              <a:pPr>
                <a:lnSpc>
                  <a:spcPct val="120000"/>
                </a:lnSpc>
              </a:pPr>
              <a:endParaRPr lang="zh-CN" altLang="en-US">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46" name="Line 20"/>
            <p:cNvSpPr>
              <a:spLocks noChangeShapeType="1"/>
            </p:cNvSpPr>
            <p:nvPr/>
          </p:nvSpPr>
          <p:spPr bwMode="auto">
            <a:xfrm flipH="1">
              <a:off x="10451937" y="3009900"/>
              <a:ext cx="0" cy="1786151"/>
            </a:xfrm>
            <a:prstGeom prst="line">
              <a:avLst/>
            </a:prstGeom>
            <a:noFill/>
            <a:ln w="9525">
              <a:solidFill>
                <a:srgbClr val="000000"/>
              </a:solidFill>
              <a:prstDash val="dash"/>
              <a:round/>
            </a:ln>
            <a:extLst>
              <a:ext uri="{909E8E84-426E-40DD-AFC4-6F175D3DCCD1}">
                <a14:hiddenFill xmlns:a14="http://schemas.microsoft.com/office/drawing/2010/main">
                  <a:noFill/>
                </a14:hiddenFill>
              </a:ext>
            </a:extLst>
          </p:spPr>
          <p:txBody>
            <a:bodyPr/>
            <a:lstStyle/>
            <a:p>
              <a:pPr>
                <a:lnSpc>
                  <a:spcPct val="120000"/>
                </a:lnSpc>
              </a:pPr>
              <a:endParaRPr lang="zh-CN" altLang="en-US">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47" name="Text Box 21"/>
            <p:cNvSpPr txBox="1">
              <a:spLocks noChangeArrowheads="1"/>
            </p:cNvSpPr>
            <p:nvPr/>
          </p:nvSpPr>
          <p:spPr bwMode="auto">
            <a:xfrm>
              <a:off x="7681414" y="2903913"/>
              <a:ext cx="565874" cy="276999"/>
            </a:xfrm>
            <a:prstGeom prst="rect">
              <a:avLst/>
            </a:prstGeom>
            <a:noFill/>
            <a:ln>
              <a:noFill/>
            </a:ln>
          </p:spPr>
          <p:txBody>
            <a:bodyPr lIns="0" tIns="0" rIns="0" bIns="0" anchor="ctr">
              <a:spAutoFit/>
            </a:bodyPr>
            <a:lstStyle/>
            <a:p>
              <a:r>
                <a:rPr lang="en-US" altLang="zh-CN" dirty="0">
                  <a:latin typeface="微软雅黑" panose="020B0503020204020204" pitchFamily="34" charset="-122"/>
                  <a:ea typeface="微软雅黑" panose="020B0503020204020204" pitchFamily="34" charset="-122"/>
                  <a:cs typeface="+mn-ea"/>
                  <a:sym typeface="微软雅黑" panose="020B0503020204020204" pitchFamily="34" charset="-122"/>
                </a:rPr>
                <a:t>W</a:t>
              </a:r>
              <a:r>
                <a:rPr lang="en-US" altLang="zh-CN" baseline="-25000" dirty="0">
                  <a:latin typeface="微软雅黑" panose="020B0503020204020204" pitchFamily="34" charset="-122"/>
                  <a:ea typeface="微软雅黑" panose="020B0503020204020204" pitchFamily="34" charset="-122"/>
                  <a:cs typeface="+mn-ea"/>
                  <a:sym typeface="微软雅黑" panose="020B0503020204020204" pitchFamily="34" charset="-122"/>
                </a:rPr>
                <a:t>2</a:t>
              </a:r>
              <a:endParaRPr lang="en-US" altLang="zh-CN" baseline="-25000" dirty="0">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48" name="Text Box 22"/>
            <p:cNvSpPr txBox="1">
              <a:spLocks noChangeArrowheads="1"/>
            </p:cNvSpPr>
            <p:nvPr/>
          </p:nvSpPr>
          <p:spPr bwMode="auto">
            <a:xfrm>
              <a:off x="7681414" y="3444131"/>
              <a:ext cx="523433" cy="276999"/>
            </a:xfrm>
            <a:prstGeom prst="rect">
              <a:avLst/>
            </a:prstGeom>
            <a:noFill/>
            <a:ln>
              <a:noFill/>
            </a:ln>
          </p:spPr>
          <p:txBody>
            <a:bodyPr lIns="0" tIns="0" rIns="0" bIns="0" anchor="ctr">
              <a:spAutoFit/>
            </a:bodyPr>
            <a:lstStyle/>
            <a:p>
              <a:r>
                <a:rPr lang="en-US" altLang="zh-CN" dirty="0">
                  <a:latin typeface="微软雅黑" panose="020B0503020204020204" pitchFamily="34" charset="-122"/>
                  <a:ea typeface="微软雅黑" panose="020B0503020204020204" pitchFamily="34" charset="-122"/>
                  <a:cs typeface="+mn-ea"/>
                  <a:sym typeface="微软雅黑" panose="020B0503020204020204" pitchFamily="34" charset="-122"/>
                </a:rPr>
                <a:t>W</a:t>
              </a:r>
              <a:r>
                <a:rPr lang="en-US" altLang="zh-CN" baseline="-25000" dirty="0">
                  <a:latin typeface="微软雅黑" panose="020B0503020204020204" pitchFamily="34" charset="-122"/>
                  <a:ea typeface="微软雅黑" panose="020B0503020204020204" pitchFamily="34" charset="-122"/>
                  <a:cs typeface="+mn-ea"/>
                  <a:sym typeface="微软雅黑" panose="020B0503020204020204" pitchFamily="34" charset="-122"/>
                </a:rPr>
                <a:t>1</a:t>
              </a:r>
              <a:endParaRPr lang="en-US" altLang="zh-CN" dirty="0">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49" name="Text Box 23"/>
            <p:cNvSpPr txBox="1">
              <a:spLocks noChangeArrowheads="1"/>
            </p:cNvSpPr>
            <p:nvPr/>
          </p:nvSpPr>
          <p:spPr bwMode="auto">
            <a:xfrm>
              <a:off x="7681414" y="4083522"/>
              <a:ext cx="429121" cy="276999"/>
            </a:xfrm>
            <a:prstGeom prst="rect">
              <a:avLst/>
            </a:prstGeom>
            <a:noFill/>
            <a:ln>
              <a:noFill/>
            </a:ln>
          </p:spPr>
          <p:txBody>
            <a:bodyPr lIns="0" tIns="0" rIns="0" bIns="0" anchor="ctr">
              <a:spAutoFit/>
            </a:bodyPr>
            <a:lstStyle/>
            <a:p>
              <a:r>
                <a:rPr lang="en-US" altLang="zh-CN" dirty="0">
                  <a:latin typeface="微软雅黑" panose="020B0503020204020204" pitchFamily="34" charset="-122"/>
                  <a:ea typeface="微软雅黑" panose="020B0503020204020204" pitchFamily="34" charset="-122"/>
                  <a:cs typeface="+mn-ea"/>
                  <a:sym typeface="微软雅黑" panose="020B0503020204020204" pitchFamily="34" charset="-122"/>
                </a:rPr>
                <a:t>W</a:t>
              </a:r>
              <a:r>
                <a:rPr lang="en-US" altLang="zh-CN" baseline="-25000" dirty="0">
                  <a:latin typeface="微软雅黑" panose="020B0503020204020204" pitchFamily="34" charset="-122"/>
                  <a:ea typeface="微软雅黑" panose="020B0503020204020204" pitchFamily="34" charset="-122"/>
                  <a:cs typeface="+mn-ea"/>
                  <a:sym typeface="微软雅黑" panose="020B0503020204020204" pitchFamily="34" charset="-122"/>
                </a:rPr>
                <a:t>0</a:t>
              </a:r>
              <a:endParaRPr lang="en-US" altLang="zh-CN" dirty="0">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50" name="Text Box 24"/>
            <p:cNvSpPr txBox="1">
              <a:spLocks noChangeArrowheads="1"/>
            </p:cNvSpPr>
            <p:nvPr/>
          </p:nvSpPr>
          <p:spPr bwMode="auto">
            <a:xfrm>
              <a:off x="9787473" y="3895285"/>
              <a:ext cx="240496" cy="304250"/>
            </a:xfrm>
            <a:prstGeom prst="rect">
              <a:avLst/>
            </a:prstGeom>
            <a:noFill/>
            <a:ln>
              <a:noFill/>
            </a:ln>
          </p:spPr>
          <p:txBody>
            <a:bodyPr lIns="0" tIns="0" rIns="0" bIns="0" anchor="ctr">
              <a:spAutoFit/>
            </a:bodyPr>
            <a:lstStyle/>
            <a:p>
              <a:pPr algn="ctr">
                <a:lnSpc>
                  <a:spcPct val="120000"/>
                </a:lnSpc>
              </a:pPr>
              <a:r>
                <a:rPr lang="en-US" altLang="zh-CN" dirty="0">
                  <a:latin typeface="微软雅黑" panose="020B0503020204020204" pitchFamily="34" charset="-122"/>
                  <a:ea typeface="微软雅黑" panose="020B0503020204020204" pitchFamily="34" charset="-122"/>
                  <a:cs typeface="+mn-ea"/>
                  <a:sym typeface="微软雅黑" panose="020B0503020204020204" pitchFamily="34" charset="-122"/>
                </a:rPr>
                <a:t>a</a:t>
              </a:r>
              <a:endParaRPr lang="en-US" altLang="zh-CN" dirty="0">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51" name="Text Box 25"/>
            <p:cNvSpPr txBox="1">
              <a:spLocks noChangeArrowheads="1"/>
            </p:cNvSpPr>
            <p:nvPr/>
          </p:nvSpPr>
          <p:spPr bwMode="auto">
            <a:xfrm>
              <a:off x="9777606" y="4800114"/>
              <a:ext cx="381965" cy="276999"/>
            </a:xfrm>
            <a:prstGeom prst="rect">
              <a:avLst/>
            </a:prstGeom>
            <a:noFill/>
            <a:ln>
              <a:noFill/>
            </a:ln>
          </p:spPr>
          <p:txBody>
            <a:bodyPr lIns="0" tIns="0" rIns="0" bIns="0" anchor="ctr">
              <a:spAutoFit/>
            </a:bodyPr>
            <a:lstStyle/>
            <a:p>
              <a:pPr algn="ctr"/>
              <a:r>
                <a:rPr lang="en-US" altLang="zh-CN" dirty="0">
                  <a:latin typeface="微软雅黑" panose="020B0503020204020204" pitchFamily="34" charset="-122"/>
                  <a:ea typeface="微软雅黑" panose="020B0503020204020204" pitchFamily="34" charset="-122"/>
                  <a:cs typeface="+mn-ea"/>
                  <a:sym typeface="微软雅黑" panose="020B0503020204020204" pitchFamily="34" charset="-122"/>
                </a:rPr>
                <a:t>L</a:t>
              </a:r>
              <a:r>
                <a:rPr lang="en-US" altLang="zh-CN" baseline="-25000" dirty="0">
                  <a:latin typeface="微软雅黑" panose="020B0503020204020204" pitchFamily="34" charset="-122"/>
                  <a:ea typeface="微软雅黑" panose="020B0503020204020204" pitchFamily="34" charset="-122"/>
                  <a:cs typeface="+mn-ea"/>
                  <a:sym typeface="微软雅黑" panose="020B0503020204020204" pitchFamily="34" charset="-122"/>
                </a:rPr>
                <a:t>0</a:t>
              </a:r>
              <a:endParaRPr lang="en-US" altLang="zh-CN" baseline="-25000" dirty="0">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52" name="Text Box 26"/>
            <p:cNvSpPr txBox="1">
              <a:spLocks noChangeArrowheads="1"/>
            </p:cNvSpPr>
            <p:nvPr/>
          </p:nvSpPr>
          <p:spPr bwMode="auto">
            <a:xfrm>
              <a:off x="10299467" y="4800114"/>
              <a:ext cx="424405" cy="276999"/>
            </a:xfrm>
            <a:prstGeom prst="rect">
              <a:avLst/>
            </a:prstGeom>
            <a:noFill/>
            <a:ln>
              <a:noFill/>
            </a:ln>
          </p:spPr>
          <p:txBody>
            <a:bodyPr lIns="0" tIns="0" rIns="0" bIns="0" anchor="ctr">
              <a:spAutoFit/>
            </a:bodyPr>
            <a:lstStyle/>
            <a:p>
              <a:pPr algn="ctr"/>
              <a:r>
                <a:rPr lang="en-US" altLang="zh-CN" dirty="0">
                  <a:latin typeface="微软雅黑" panose="020B0503020204020204" pitchFamily="34" charset="-122"/>
                  <a:ea typeface="微软雅黑" panose="020B0503020204020204" pitchFamily="34" charset="-122"/>
                  <a:cs typeface="+mn-ea"/>
                  <a:sym typeface="微软雅黑" panose="020B0503020204020204" pitchFamily="34" charset="-122"/>
                </a:rPr>
                <a:t>L</a:t>
              </a:r>
              <a:r>
                <a:rPr lang="en-US" altLang="zh-CN" baseline="-25000" dirty="0">
                  <a:latin typeface="微软雅黑" panose="020B0503020204020204" pitchFamily="34" charset="-122"/>
                  <a:ea typeface="微软雅黑" panose="020B0503020204020204" pitchFamily="34" charset="-122"/>
                  <a:cs typeface="+mn-ea"/>
                  <a:sym typeface="微软雅黑" panose="020B0503020204020204" pitchFamily="34" charset="-122"/>
                </a:rPr>
                <a:t>2</a:t>
              </a:r>
              <a:endParaRPr lang="en-US" altLang="zh-CN" baseline="-25000" dirty="0">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53" name="Text Box 27"/>
            <p:cNvSpPr txBox="1">
              <a:spLocks noChangeArrowheads="1"/>
            </p:cNvSpPr>
            <p:nvPr/>
          </p:nvSpPr>
          <p:spPr bwMode="auto">
            <a:xfrm>
              <a:off x="10652432" y="4800114"/>
              <a:ext cx="471561" cy="276999"/>
            </a:xfrm>
            <a:prstGeom prst="rect">
              <a:avLst/>
            </a:prstGeom>
            <a:noFill/>
            <a:ln>
              <a:noFill/>
            </a:ln>
          </p:spPr>
          <p:txBody>
            <a:bodyPr lIns="0" tIns="0" rIns="0" bIns="0" anchor="ctr">
              <a:spAutoFit/>
            </a:bodyPr>
            <a:lstStyle/>
            <a:p>
              <a:pPr algn="ctr"/>
              <a:r>
                <a:rPr lang="en-US" altLang="zh-CN" dirty="0">
                  <a:latin typeface="微软雅黑" panose="020B0503020204020204" pitchFamily="34" charset="-122"/>
                  <a:ea typeface="微软雅黑" panose="020B0503020204020204" pitchFamily="34" charset="-122"/>
                  <a:cs typeface="+mn-ea"/>
                  <a:sym typeface="微软雅黑" panose="020B0503020204020204" pitchFamily="34" charset="-122"/>
                </a:rPr>
                <a:t>L</a:t>
              </a:r>
              <a:r>
                <a:rPr lang="en-US" altLang="zh-CN" baseline="-25000" dirty="0">
                  <a:latin typeface="微软雅黑" panose="020B0503020204020204" pitchFamily="34" charset="-122"/>
                  <a:ea typeface="微软雅黑" panose="020B0503020204020204" pitchFamily="34" charset="-122"/>
                  <a:cs typeface="+mn-ea"/>
                  <a:sym typeface="微软雅黑" panose="020B0503020204020204" pitchFamily="34" charset="-122"/>
                </a:rPr>
                <a:t>1</a:t>
              </a:r>
              <a:endParaRPr lang="en-US" altLang="zh-CN" baseline="-25000" dirty="0">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54" name="未知"/>
            <p:cNvSpPr/>
            <p:nvPr/>
          </p:nvSpPr>
          <p:spPr bwMode="auto">
            <a:xfrm rot="21277740">
              <a:off x="9423583" y="2585171"/>
              <a:ext cx="1380103" cy="1717921"/>
            </a:xfrm>
            <a:custGeom>
              <a:avLst/>
              <a:gdLst>
                <a:gd name="T0" fmla="*/ 333 w 983"/>
                <a:gd name="T1" fmla="*/ 0 h 1799"/>
                <a:gd name="T2" fmla="*/ 648 w 983"/>
                <a:gd name="T3" fmla="*/ 312 h 1799"/>
                <a:gd name="T4" fmla="*/ 900 w 983"/>
                <a:gd name="T5" fmla="*/ 689 h 1799"/>
                <a:gd name="T6" fmla="*/ 975 w 983"/>
                <a:gd name="T7" fmla="*/ 989 h 1799"/>
                <a:gd name="T8" fmla="*/ 945 w 983"/>
                <a:gd name="T9" fmla="*/ 1199 h 1799"/>
                <a:gd name="T10" fmla="*/ 765 w 983"/>
                <a:gd name="T11" fmla="*/ 1424 h 1799"/>
                <a:gd name="T12" fmla="*/ 390 w 983"/>
                <a:gd name="T13" fmla="*/ 1634 h 1799"/>
                <a:gd name="T14" fmla="*/ 0 w 983"/>
                <a:gd name="T15" fmla="*/ 1799 h 17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83" h="1799">
                  <a:moveTo>
                    <a:pt x="333" y="0"/>
                  </a:moveTo>
                  <a:cubicBezTo>
                    <a:pt x="443" y="98"/>
                    <a:pt x="554" y="197"/>
                    <a:pt x="648" y="312"/>
                  </a:cubicBezTo>
                  <a:cubicBezTo>
                    <a:pt x="742" y="427"/>
                    <a:pt x="846" y="576"/>
                    <a:pt x="900" y="689"/>
                  </a:cubicBezTo>
                  <a:cubicBezTo>
                    <a:pt x="954" y="802"/>
                    <a:pt x="967" y="904"/>
                    <a:pt x="975" y="989"/>
                  </a:cubicBezTo>
                  <a:cubicBezTo>
                    <a:pt x="983" y="1074"/>
                    <a:pt x="980" y="1127"/>
                    <a:pt x="945" y="1199"/>
                  </a:cubicBezTo>
                  <a:cubicBezTo>
                    <a:pt x="910" y="1271"/>
                    <a:pt x="857" y="1352"/>
                    <a:pt x="765" y="1424"/>
                  </a:cubicBezTo>
                  <a:cubicBezTo>
                    <a:pt x="673" y="1496"/>
                    <a:pt x="517" y="1571"/>
                    <a:pt x="390" y="1634"/>
                  </a:cubicBezTo>
                  <a:cubicBezTo>
                    <a:pt x="263" y="1697"/>
                    <a:pt x="77" y="1769"/>
                    <a:pt x="0" y="1799"/>
                  </a:cubicBezTo>
                </a:path>
              </a:pathLst>
            </a:custGeom>
            <a:noFill/>
            <a:ln w="28575" cmpd="sng">
              <a:solidFill>
                <a:srgbClr val="FF33CC"/>
              </a:solidFill>
              <a:round/>
            </a:ln>
            <a:extLst>
              <a:ext uri="{909E8E84-426E-40DD-AFC4-6F175D3DCCD1}">
                <a14:hiddenFill xmlns:a14="http://schemas.microsoft.com/office/drawing/2010/main">
                  <a:solidFill>
                    <a:srgbClr val="FFFFFF"/>
                  </a:solidFill>
                </a14:hiddenFill>
              </a:ext>
            </a:extLst>
          </p:spPr>
          <p:txBody>
            <a:bodyPr/>
            <a:lstStyle/>
            <a:p>
              <a:pPr>
                <a:lnSpc>
                  <a:spcPct val="120000"/>
                </a:lnSpc>
              </a:pPr>
              <a:endParaRPr lang="zh-CN" altLang="en-US">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grpSp>
      <p:pic>
        <p:nvPicPr>
          <p:cNvPr id="55" name="图片 54"/>
          <p:cNvPicPr>
            <a:picLocks noChangeAspect="1"/>
          </p:cNvPicPr>
          <p:nvPr/>
        </p:nvPicPr>
        <p:blipFill>
          <a:blip r:embed="rId1"/>
          <a:stretch>
            <a:fillRect/>
          </a:stretch>
        </p:blipFill>
        <p:spPr>
          <a:xfrm>
            <a:off x="6985038" y="2169236"/>
            <a:ext cx="4105207" cy="2820829"/>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3200717" y="2164435"/>
            <a:ext cx="4923976" cy="3749003"/>
            <a:chOff x="3612580" y="2164435"/>
            <a:chExt cx="4923976" cy="3749003"/>
          </a:xfrm>
        </p:grpSpPr>
        <p:sp>
          <p:nvSpPr>
            <p:cNvPr id="30" name="Line 4"/>
            <p:cNvSpPr>
              <a:spLocks noChangeShapeType="1"/>
            </p:cNvSpPr>
            <p:nvPr/>
          </p:nvSpPr>
          <p:spPr bwMode="auto">
            <a:xfrm flipV="1">
              <a:off x="4190986" y="2537146"/>
              <a:ext cx="0" cy="3020230"/>
            </a:xfrm>
            <a:prstGeom prst="line">
              <a:avLst/>
            </a:prstGeom>
            <a:noFill/>
            <a:ln w="28575">
              <a:solidFill>
                <a:schemeClr val="tx1"/>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nSpc>
                  <a:spcPct val="120000"/>
                </a:lnSpc>
              </a:pPr>
              <a:endParaRPr lang="zh-CN" altLang="en-US">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31" name="Text Box 5"/>
            <p:cNvSpPr txBox="1">
              <a:spLocks noChangeArrowheads="1"/>
            </p:cNvSpPr>
            <p:nvPr/>
          </p:nvSpPr>
          <p:spPr bwMode="auto">
            <a:xfrm>
              <a:off x="3977657" y="2164435"/>
              <a:ext cx="419997" cy="396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hangingPunct="0">
                <a:lnSpc>
                  <a:spcPct val="120000"/>
                </a:lnSpc>
              </a:pPr>
              <a:r>
                <a:rPr lang="en-US" altLang="zh-CN">
                  <a:latin typeface="微软雅黑" panose="020B0503020204020204" pitchFamily="34" charset="-122"/>
                  <a:ea typeface="微软雅黑" panose="020B0503020204020204" pitchFamily="34" charset="-122"/>
                  <a:cs typeface="+mn-ea"/>
                  <a:sym typeface="微软雅黑" panose="020B0503020204020204" pitchFamily="34" charset="-122"/>
                </a:rPr>
                <a:t>W</a:t>
              </a:r>
              <a:endParaRPr lang="en-US" altLang="zh-CN">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32" name="Line 6"/>
            <p:cNvSpPr>
              <a:spLocks noChangeShapeType="1"/>
            </p:cNvSpPr>
            <p:nvPr/>
          </p:nvSpPr>
          <p:spPr bwMode="auto">
            <a:xfrm>
              <a:off x="4190986" y="5557377"/>
              <a:ext cx="4057218" cy="0"/>
            </a:xfrm>
            <a:prstGeom prst="line">
              <a:avLst/>
            </a:prstGeom>
            <a:noFill/>
            <a:ln w="28575">
              <a:solidFill>
                <a:schemeClr val="tx1"/>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nSpc>
                  <a:spcPct val="120000"/>
                </a:lnSpc>
              </a:pPr>
              <a:endParaRPr lang="zh-CN" altLang="en-US">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33" name="Text Box 7"/>
            <p:cNvSpPr txBox="1">
              <a:spLocks noChangeArrowheads="1"/>
            </p:cNvSpPr>
            <p:nvPr/>
          </p:nvSpPr>
          <p:spPr bwMode="auto">
            <a:xfrm>
              <a:off x="8224000" y="5335899"/>
              <a:ext cx="312556" cy="3945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hangingPunct="0">
                <a:lnSpc>
                  <a:spcPct val="120000"/>
                </a:lnSpc>
              </a:pPr>
              <a:r>
                <a:rPr lang="en-US" altLang="zh-CN">
                  <a:latin typeface="微软雅黑" panose="020B0503020204020204" pitchFamily="34" charset="-122"/>
                  <a:ea typeface="微软雅黑" panose="020B0503020204020204" pitchFamily="34" charset="-122"/>
                  <a:cs typeface="+mn-ea"/>
                  <a:sym typeface="微软雅黑" panose="020B0503020204020204" pitchFamily="34" charset="-122"/>
                </a:rPr>
                <a:t>L</a:t>
              </a:r>
              <a:endParaRPr lang="en-US" altLang="zh-CN">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34" name="Text Box 8"/>
            <p:cNvSpPr txBox="1">
              <a:spLocks noChangeArrowheads="1"/>
            </p:cNvSpPr>
            <p:nvPr/>
          </p:nvSpPr>
          <p:spPr bwMode="auto">
            <a:xfrm>
              <a:off x="3821414" y="5393049"/>
              <a:ext cx="371912" cy="396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hangingPunct="0">
                <a:lnSpc>
                  <a:spcPct val="120000"/>
                </a:lnSpc>
              </a:pPr>
              <a:r>
                <a:rPr lang="en-US" altLang="zh-CN" dirty="0">
                  <a:latin typeface="微软雅黑" panose="020B0503020204020204" pitchFamily="34" charset="-122"/>
                  <a:ea typeface="微软雅黑" panose="020B0503020204020204" pitchFamily="34" charset="-122"/>
                  <a:cs typeface="+mn-ea"/>
                  <a:sym typeface="微软雅黑" panose="020B0503020204020204" pitchFamily="34" charset="-122"/>
                </a:rPr>
                <a:t>O</a:t>
              </a:r>
              <a:endParaRPr lang="en-US" altLang="zh-CN" dirty="0">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35" name="未知"/>
            <p:cNvSpPr/>
            <p:nvPr/>
          </p:nvSpPr>
          <p:spPr bwMode="auto">
            <a:xfrm>
              <a:off x="5272911" y="2714807"/>
              <a:ext cx="2148823" cy="2487248"/>
            </a:xfrm>
            <a:custGeom>
              <a:avLst/>
              <a:gdLst>
                <a:gd name="T0" fmla="*/ 0 w 1144"/>
                <a:gd name="T1" fmla="*/ 1344 h 1344"/>
                <a:gd name="T2" fmla="*/ 1056 w 1144"/>
                <a:gd name="T3" fmla="*/ 624 h 1344"/>
                <a:gd name="T4" fmla="*/ 528 w 1144"/>
                <a:gd name="T5" fmla="*/ 0 h 1344"/>
              </a:gdLst>
              <a:ahLst/>
              <a:cxnLst>
                <a:cxn ang="0">
                  <a:pos x="T0" y="T1"/>
                </a:cxn>
                <a:cxn ang="0">
                  <a:pos x="T2" y="T3"/>
                </a:cxn>
                <a:cxn ang="0">
                  <a:pos x="T4" y="T5"/>
                </a:cxn>
              </a:cxnLst>
              <a:rect l="0" t="0" r="r" b="b"/>
              <a:pathLst>
                <a:path w="1144" h="1344">
                  <a:moveTo>
                    <a:pt x="0" y="1344"/>
                  </a:moveTo>
                  <a:cubicBezTo>
                    <a:pt x="484" y="1096"/>
                    <a:pt x="968" y="848"/>
                    <a:pt x="1056" y="624"/>
                  </a:cubicBezTo>
                  <a:cubicBezTo>
                    <a:pt x="1144" y="400"/>
                    <a:pt x="616" y="104"/>
                    <a:pt x="528" y="0"/>
                  </a:cubicBezTo>
                </a:path>
              </a:pathLst>
            </a:custGeom>
            <a:noFill/>
            <a:ln w="28575" cap="flat" cmpd="sng">
              <a:solidFill>
                <a:srgbClr val="FF33CC"/>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nSpc>
                  <a:spcPct val="120000"/>
                </a:lnSpc>
              </a:pPr>
              <a:endParaRPr lang="zh-CN" altLang="en-US">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36" name="Line 10"/>
            <p:cNvSpPr>
              <a:spLocks noChangeShapeType="1"/>
            </p:cNvSpPr>
            <p:nvPr/>
          </p:nvSpPr>
          <p:spPr bwMode="auto">
            <a:xfrm>
              <a:off x="4190986" y="4580243"/>
              <a:ext cx="2254010" cy="0"/>
            </a:xfrm>
            <a:prstGeom prst="line">
              <a:avLst/>
            </a:prstGeom>
            <a:noFill/>
            <a:ln w="9525" cap="rnd">
              <a:solidFill>
                <a:schemeClr val="tx1"/>
              </a:solidFill>
              <a:prstDash val="sysDot"/>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nSpc>
                  <a:spcPct val="120000"/>
                </a:lnSpc>
              </a:pPr>
              <a:endParaRPr lang="zh-CN" altLang="en-US">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37" name="Line 11"/>
            <p:cNvSpPr>
              <a:spLocks noChangeShapeType="1"/>
            </p:cNvSpPr>
            <p:nvPr/>
          </p:nvSpPr>
          <p:spPr bwMode="auto">
            <a:xfrm flipH="1">
              <a:off x="6444996" y="4580243"/>
              <a:ext cx="0" cy="977133"/>
            </a:xfrm>
            <a:prstGeom prst="line">
              <a:avLst/>
            </a:prstGeom>
            <a:noFill/>
            <a:ln w="9525" cap="rnd">
              <a:solidFill>
                <a:schemeClr val="tx1"/>
              </a:solidFill>
              <a:prstDash val="sysDot"/>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nSpc>
                  <a:spcPct val="120000"/>
                </a:lnSpc>
              </a:pPr>
              <a:endParaRPr lang="zh-CN" altLang="en-US">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38" name="Text Box 12"/>
            <p:cNvSpPr txBox="1">
              <a:spLocks noChangeArrowheads="1"/>
            </p:cNvSpPr>
            <p:nvPr/>
          </p:nvSpPr>
          <p:spPr bwMode="auto">
            <a:xfrm>
              <a:off x="6046911" y="2373774"/>
              <a:ext cx="324128" cy="3965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hangingPunct="0">
                <a:lnSpc>
                  <a:spcPct val="120000"/>
                </a:lnSpc>
              </a:pPr>
              <a:r>
                <a:rPr lang="en-US" altLang="zh-CN" b="1" dirty="0">
                  <a:solidFill>
                    <a:srgbClr val="FF33CC"/>
                  </a:solidFill>
                  <a:latin typeface="微软雅黑" panose="020B0503020204020204" pitchFamily="34" charset="-122"/>
                  <a:ea typeface="微软雅黑" panose="020B0503020204020204" pitchFamily="34" charset="-122"/>
                  <a:cs typeface="+mn-ea"/>
                  <a:sym typeface="微软雅黑" panose="020B0503020204020204" pitchFamily="34" charset="-122"/>
                </a:rPr>
                <a:t>S</a:t>
              </a:r>
              <a:endParaRPr lang="en-US" altLang="zh-CN" b="1" dirty="0">
                <a:solidFill>
                  <a:srgbClr val="FF33CC"/>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39" name="未知"/>
            <p:cNvSpPr/>
            <p:nvPr/>
          </p:nvSpPr>
          <p:spPr bwMode="auto">
            <a:xfrm>
              <a:off x="5272911" y="2892468"/>
              <a:ext cx="2254010" cy="2398418"/>
            </a:xfrm>
            <a:custGeom>
              <a:avLst/>
              <a:gdLst>
                <a:gd name="T0" fmla="*/ 0 w 1344"/>
                <a:gd name="T1" fmla="*/ 0 h 1384"/>
                <a:gd name="T2" fmla="*/ 528 w 1344"/>
                <a:gd name="T3" fmla="*/ 816 h 1384"/>
                <a:gd name="T4" fmla="*/ 1200 w 1344"/>
                <a:gd name="T5" fmla="*/ 1296 h 1384"/>
                <a:gd name="T6" fmla="*/ 1344 w 1344"/>
                <a:gd name="T7" fmla="*/ 1344 h 1384"/>
              </a:gdLst>
              <a:ahLst/>
              <a:cxnLst>
                <a:cxn ang="0">
                  <a:pos x="T0" y="T1"/>
                </a:cxn>
                <a:cxn ang="0">
                  <a:pos x="T2" y="T3"/>
                </a:cxn>
                <a:cxn ang="0">
                  <a:pos x="T4" y="T5"/>
                </a:cxn>
                <a:cxn ang="0">
                  <a:pos x="T6" y="T7"/>
                </a:cxn>
              </a:cxnLst>
              <a:rect l="0" t="0" r="r" b="b"/>
              <a:pathLst>
                <a:path w="1344" h="1384">
                  <a:moveTo>
                    <a:pt x="0" y="0"/>
                  </a:moveTo>
                  <a:cubicBezTo>
                    <a:pt x="164" y="300"/>
                    <a:pt x="328" y="600"/>
                    <a:pt x="528" y="816"/>
                  </a:cubicBezTo>
                  <a:cubicBezTo>
                    <a:pt x="728" y="1032"/>
                    <a:pt x="1064" y="1208"/>
                    <a:pt x="1200" y="1296"/>
                  </a:cubicBezTo>
                  <a:cubicBezTo>
                    <a:pt x="1336" y="1384"/>
                    <a:pt x="1340" y="1364"/>
                    <a:pt x="1344" y="1344"/>
                  </a:cubicBezTo>
                </a:path>
              </a:pathLst>
            </a:custGeom>
            <a:noFill/>
            <a:ln w="28575" cap="flat" cmpd="sng">
              <a:solidFill>
                <a:schemeClr val="accent2"/>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nSpc>
                  <a:spcPct val="120000"/>
                </a:lnSpc>
              </a:pPr>
              <a:endParaRPr lang="zh-CN" altLang="en-US">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40" name="Text Box 14"/>
            <p:cNvSpPr txBox="1">
              <a:spLocks noChangeArrowheads="1"/>
            </p:cNvSpPr>
            <p:nvPr/>
          </p:nvSpPr>
          <p:spPr bwMode="auto">
            <a:xfrm>
              <a:off x="5045231" y="2493330"/>
              <a:ext cx="367408" cy="3965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hangingPunct="0">
                <a:lnSpc>
                  <a:spcPct val="120000"/>
                </a:lnSpc>
              </a:pPr>
              <a:r>
                <a:rPr lang="en-US" altLang="zh-CN" b="1" dirty="0">
                  <a:solidFill>
                    <a:srgbClr val="0097E2"/>
                  </a:solidFill>
                  <a:latin typeface="微软雅黑" panose="020B0503020204020204" pitchFamily="34" charset="-122"/>
                  <a:ea typeface="微软雅黑" panose="020B0503020204020204" pitchFamily="34" charset="-122"/>
                  <a:cs typeface="+mn-ea"/>
                  <a:sym typeface="微软雅黑" panose="020B0503020204020204" pitchFamily="34" charset="-122"/>
                </a:rPr>
                <a:t>D</a:t>
              </a:r>
              <a:endParaRPr lang="en-US" altLang="zh-CN" b="1" dirty="0">
                <a:solidFill>
                  <a:srgbClr val="0097E2"/>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41" name="Text Box 15"/>
            <p:cNvSpPr txBox="1">
              <a:spLocks noChangeArrowheads="1"/>
            </p:cNvSpPr>
            <p:nvPr/>
          </p:nvSpPr>
          <p:spPr bwMode="auto">
            <a:xfrm>
              <a:off x="6293251" y="4115597"/>
              <a:ext cx="311053" cy="396775"/>
            </a:xfrm>
            <a:prstGeom prst="rect">
              <a:avLst/>
            </a:prstGeom>
            <a:noFill/>
            <a:ln>
              <a:noFill/>
            </a:ln>
            <a:effectLst/>
          </p:spPr>
          <p:txBody>
            <a:bodyPr wrap="none">
              <a:spAutoFit/>
            </a:bodyPr>
            <a:lstStyle/>
            <a:p>
              <a:pPr eaLnBrk="0" hangingPunct="0">
                <a:lnSpc>
                  <a:spcPct val="120000"/>
                </a:lnSpc>
              </a:pPr>
              <a:r>
                <a:rPr lang="en-US" altLang="zh-CN">
                  <a:latin typeface="微软雅黑" panose="020B0503020204020204" pitchFamily="34" charset="-122"/>
                  <a:ea typeface="微软雅黑" panose="020B0503020204020204" pitchFamily="34" charset="-122"/>
                  <a:cs typeface="+mn-ea"/>
                  <a:sym typeface="微软雅黑" panose="020B0503020204020204" pitchFamily="34" charset="-122"/>
                </a:rPr>
                <a:t>E</a:t>
              </a:r>
              <a:endParaRPr lang="en-US" altLang="zh-CN">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42" name="Text Box 16"/>
            <p:cNvSpPr txBox="1">
              <a:spLocks noChangeArrowheads="1"/>
            </p:cNvSpPr>
            <p:nvPr/>
          </p:nvSpPr>
          <p:spPr bwMode="auto">
            <a:xfrm>
              <a:off x="3612580" y="4385192"/>
              <a:ext cx="540211" cy="396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hangingPunct="0">
                <a:lnSpc>
                  <a:spcPct val="120000"/>
                </a:lnSpc>
              </a:pPr>
              <a:r>
                <a:rPr lang="en-US" altLang="zh-CN">
                  <a:latin typeface="微软雅黑" panose="020B0503020204020204" pitchFamily="34" charset="-122"/>
                  <a:ea typeface="微软雅黑" panose="020B0503020204020204" pitchFamily="34" charset="-122"/>
                  <a:cs typeface="+mn-ea"/>
                  <a:sym typeface="微软雅黑" panose="020B0503020204020204" pitchFamily="34" charset="-122"/>
                </a:rPr>
                <a:t>W</a:t>
              </a:r>
              <a:r>
                <a:rPr lang="en-US" altLang="zh-CN" sz="1600">
                  <a:latin typeface="微软雅黑" panose="020B0503020204020204" pitchFamily="34" charset="-122"/>
                  <a:ea typeface="微软雅黑" panose="020B0503020204020204" pitchFamily="34" charset="-122"/>
                  <a:cs typeface="+mn-ea"/>
                  <a:sym typeface="微软雅黑" panose="020B0503020204020204" pitchFamily="34" charset="-122"/>
                </a:rPr>
                <a:t>0</a:t>
              </a:r>
              <a:endParaRPr lang="en-US" altLang="zh-CN" sz="1600">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43" name="Text Box 17"/>
            <p:cNvSpPr txBox="1">
              <a:spLocks noChangeArrowheads="1"/>
            </p:cNvSpPr>
            <p:nvPr/>
          </p:nvSpPr>
          <p:spPr bwMode="auto">
            <a:xfrm>
              <a:off x="6245892" y="5516663"/>
              <a:ext cx="423754" cy="396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hangingPunct="0">
                <a:lnSpc>
                  <a:spcPct val="120000"/>
                </a:lnSpc>
              </a:pPr>
              <a:r>
                <a:rPr lang="en-US" altLang="zh-CN">
                  <a:latin typeface="微软雅黑" panose="020B0503020204020204" pitchFamily="34" charset="-122"/>
                  <a:ea typeface="微软雅黑" panose="020B0503020204020204" pitchFamily="34" charset="-122"/>
                  <a:cs typeface="+mn-ea"/>
                  <a:sym typeface="微软雅黑" panose="020B0503020204020204" pitchFamily="34" charset="-122"/>
                </a:rPr>
                <a:t>L</a:t>
              </a:r>
              <a:r>
                <a:rPr lang="en-US" altLang="zh-CN" sz="1600">
                  <a:latin typeface="微软雅黑" panose="020B0503020204020204" pitchFamily="34" charset="-122"/>
                  <a:ea typeface="微软雅黑" panose="020B0503020204020204" pitchFamily="34" charset="-122"/>
                  <a:cs typeface="+mn-ea"/>
                  <a:sym typeface="微软雅黑" panose="020B0503020204020204" pitchFamily="34" charset="-122"/>
                </a:rPr>
                <a:t>0</a:t>
              </a:r>
              <a:endParaRPr lang="en-US" altLang="zh-CN" sz="1600">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grpSp>
      <p:grpSp>
        <p:nvGrpSpPr>
          <p:cNvPr id="18" name="组合 17"/>
          <p:cNvGrpSpPr/>
          <p:nvPr/>
        </p:nvGrpSpPr>
        <p:grpSpPr>
          <a:xfrm>
            <a:off x="1040524" y="1399720"/>
            <a:ext cx="5694188" cy="601046"/>
            <a:chOff x="1040524" y="2645077"/>
            <a:chExt cx="5694188" cy="601046"/>
          </a:xfrm>
        </p:grpSpPr>
        <p:sp>
          <p:nvSpPr>
            <p:cNvPr id="19" name="矩形 18"/>
            <p:cNvSpPr/>
            <p:nvPr/>
          </p:nvSpPr>
          <p:spPr>
            <a:xfrm>
              <a:off x="1150885" y="3200404"/>
              <a:ext cx="2088000" cy="45719"/>
            </a:xfrm>
            <a:prstGeom prst="rect">
              <a:avLst/>
            </a:prstGeom>
            <a:solidFill>
              <a:srgbClr val="0097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0" name="矩形 19"/>
            <p:cNvSpPr/>
            <p:nvPr/>
          </p:nvSpPr>
          <p:spPr>
            <a:xfrm>
              <a:off x="1040524" y="2645077"/>
              <a:ext cx="5694188" cy="497957"/>
            </a:xfrm>
            <a:prstGeom prst="rect">
              <a:avLst/>
            </a:prstGeom>
          </p:spPr>
          <p:txBody>
            <a:bodyPr wrap="none">
              <a:spAutoFit/>
            </a:bodyPr>
            <a:lstStyle/>
            <a:p>
              <a:pPr>
                <a:lnSpc>
                  <a:spcPct val="120000"/>
                </a:lnSpc>
              </a:pPr>
              <a:r>
                <a:rPr lang="en-US" altLang="zh-CN" sz="2400" b="1" dirty="0">
                  <a:solidFill>
                    <a:srgbClr val="0097E2"/>
                  </a:solidFill>
                  <a:latin typeface="微软雅黑" panose="020B0503020204020204" pitchFamily="34" charset="-122"/>
                  <a:ea typeface="微软雅黑" panose="020B0503020204020204" pitchFamily="34" charset="-122"/>
                  <a:cs typeface="+mn-ea"/>
                  <a:sym typeface="微软雅黑" panose="020B0503020204020204" pitchFamily="34" charset="-122"/>
                </a:rPr>
                <a:t>3.</a:t>
              </a:r>
              <a:r>
                <a:rPr lang="zh-CN" altLang="en-US" sz="2400" b="1" dirty="0">
                  <a:solidFill>
                    <a:srgbClr val="0097E2"/>
                  </a:solidFill>
                  <a:latin typeface="微软雅黑" panose="020B0503020204020204" pitchFamily="34" charset="-122"/>
                  <a:ea typeface="微软雅黑" panose="020B0503020204020204" pitchFamily="34" charset="-122"/>
                  <a:cs typeface="+mn-ea"/>
                  <a:sym typeface="微软雅黑" panose="020B0503020204020204" pitchFamily="34" charset="-122"/>
                </a:rPr>
                <a:t>劳动的市场供给曲线和均衡工资的决定</a:t>
              </a:r>
              <a:endParaRPr lang="zh-CN" altLang="en-US" sz="2400" b="1" dirty="0">
                <a:solidFill>
                  <a:srgbClr val="0097E2"/>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grpSp>
      <p:pic>
        <p:nvPicPr>
          <p:cNvPr id="4" name="图片 3"/>
          <p:cNvPicPr>
            <a:picLocks noChangeAspect="1"/>
          </p:cNvPicPr>
          <p:nvPr/>
        </p:nvPicPr>
        <p:blipFill>
          <a:blip r:embed="rId1"/>
          <a:stretch>
            <a:fillRect/>
          </a:stretch>
        </p:blipFill>
        <p:spPr>
          <a:xfrm>
            <a:off x="1626234" y="2113764"/>
            <a:ext cx="5017443" cy="3846909"/>
          </a:xfrm>
          <a:prstGeom prst="rect">
            <a:avLst/>
          </a:prstGeom>
        </p:spPr>
      </p:pic>
      <p:grpSp>
        <p:nvGrpSpPr>
          <p:cNvPr id="23" name="组合 22"/>
          <p:cNvGrpSpPr/>
          <p:nvPr/>
        </p:nvGrpSpPr>
        <p:grpSpPr>
          <a:xfrm>
            <a:off x="7246320" y="2084004"/>
            <a:ext cx="3343785" cy="6731057"/>
            <a:chOff x="8006383" y="1074656"/>
            <a:chExt cx="2637685" cy="5309674"/>
          </a:xfrm>
        </p:grpSpPr>
        <p:grpSp>
          <p:nvGrpSpPr>
            <p:cNvPr id="24" name="图形 3"/>
            <p:cNvGrpSpPr/>
            <p:nvPr/>
          </p:nvGrpSpPr>
          <p:grpSpPr>
            <a:xfrm>
              <a:off x="8006383" y="1074656"/>
              <a:ext cx="2637685" cy="5309674"/>
              <a:chOff x="8006383" y="1074656"/>
              <a:chExt cx="2637685" cy="5309674"/>
            </a:xfrm>
          </p:grpSpPr>
          <p:sp>
            <p:nvSpPr>
              <p:cNvPr id="48" name="任意多边形: 形状 47"/>
              <p:cNvSpPr/>
              <p:nvPr/>
            </p:nvSpPr>
            <p:spPr>
              <a:xfrm>
                <a:off x="8006383" y="2210855"/>
                <a:ext cx="631889" cy="469403"/>
              </a:xfrm>
              <a:custGeom>
                <a:avLst/>
                <a:gdLst>
                  <a:gd name="connsiteX0" fmla="*/ 462182 w 631889"/>
                  <a:gd name="connsiteY0" fmla="*/ 10228 h 469403"/>
                  <a:gd name="connsiteX1" fmla="*/ 462182 w 631889"/>
                  <a:gd name="connsiteY1" fmla="*/ 77028 h 469403"/>
                  <a:gd name="connsiteX2" fmla="*/ 552452 w 631889"/>
                  <a:gd name="connsiteY2" fmla="*/ 187157 h 469403"/>
                  <a:gd name="connsiteX3" fmla="*/ 565089 w 631889"/>
                  <a:gd name="connsiteY3" fmla="*/ 304508 h 469403"/>
                  <a:gd name="connsiteX4" fmla="*/ 642721 w 631889"/>
                  <a:gd name="connsiteY4" fmla="*/ 369502 h 469403"/>
                  <a:gd name="connsiteX5" fmla="*/ 505511 w 631889"/>
                  <a:gd name="connsiteY5" fmla="*/ 483242 h 469403"/>
                  <a:gd name="connsiteX6" fmla="*/ 420658 w 631889"/>
                  <a:gd name="connsiteY6" fmla="*/ 378529 h 469403"/>
                  <a:gd name="connsiteX7" fmla="*/ 238312 w 631889"/>
                  <a:gd name="connsiteY7" fmla="*/ 358670 h 469403"/>
                  <a:gd name="connsiteX8" fmla="*/ 102908 w 631889"/>
                  <a:gd name="connsiteY8" fmla="*/ 326173 h 469403"/>
                  <a:gd name="connsiteX9" fmla="*/ 169707 w 631889"/>
                  <a:gd name="connsiteY9" fmla="*/ 300897 h 469403"/>
                  <a:gd name="connsiteX10" fmla="*/ 16249 w 631889"/>
                  <a:gd name="connsiteY10" fmla="*/ 273816 h 469403"/>
                  <a:gd name="connsiteX11" fmla="*/ 99297 w 631889"/>
                  <a:gd name="connsiteY11" fmla="*/ 248541 h 469403"/>
                  <a:gd name="connsiteX12" fmla="*/ 0 w 631889"/>
                  <a:gd name="connsiteY12" fmla="*/ 223265 h 469403"/>
                  <a:gd name="connsiteX13" fmla="*/ 97491 w 631889"/>
                  <a:gd name="connsiteY13" fmla="*/ 196184 h 469403"/>
                  <a:gd name="connsiteX14" fmla="*/ 34303 w 631889"/>
                  <a:gd name="connsiteY14" fmla="*/ 169103 h 469403"/>
                  <a:gd name="connsiteX15" fmla="*/ 265393 w 631889"/>
                  <a:gd name="connsiteY15" fmla="*/ 129384 h 469403"/>
                  <a:gd name="connsiteX16" fmla="*/ 413436 w 631889"/>
                  <a:gd name="connsiteY16" fmla="*/ 138411 h 469403"/>
                  <a:gd name="connsiteX17" fmla="*/ 400798 w 631889"/>
                  <a:gd name="connsiteY17" fmla="*/ 37309 h 469403"/>
                  <a:gd name="connsiteX18" fmla="*/ 462182 w 631889"/>
                  <a:gd name="connsiteY18" fmla="*/ 10228 h 4694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31889" h="469403">
                    <a:moveTo>
                      <a:pt x="462182" y="10228"/>
                    </a:moveTo>
                    <a:cubicBezTo>
                      <a:pt x="462182" y="15644"/>
                      <a:pt x="444128" y="51752"/>
                      <a:pt x="462182" y="77028"/>
                    </a:cubicBezTo>
                    <a:cubicBezTo>
                      <a:pt x="480236" y="102303"/>
                      <a:pt x="538008" y="142022"/>
                      <a:pt x="552452" y="187157"/>
                    </a:cubicBezTo>
                    <a:cubicBezTo>
                      <a:pt x="561479" y="216043"/>
                      <a:pt x="550646" y="282843"/>
                      <a:pt x="565089" y="304508"/>
                    </a:cubicBezTo>
                    <a:cubicBezTo>
                      <a:pt x="579533" y="326173"/>
                      <a:pt x="642721" y="369502"/>
                      <a:pt x="642721" y="369502"/>
                    </a:cubicBezTo>
                    <a:lnTo>
                      <a:pt x="505511" y="483242"/>
                    </a:lnTo>
                    <a:cubicBezTo>
                      <a:pt x="505511" y="483242"/>
                      <a:pt x="487457" y="394778"/>
                      <a:pt x="420658" y="378529"/>
                    </a:cubicBezTo>
                    <a:cubicBezTo>
                      <a:pt x="380939" y="369502"/>
                      <a:pt x="317750" y="362281"/>
                      <a:pt x="238312" y="358670"/>
                    </a:cubicBezTo>
                    <a:cubicBezTo>
                      <a:pt x="155264" y="355059"/>
                      <a:pt x="102908" y="349643"/>
                      <a:pt x="102908" y="326173"/>
                    </a:cubicBezTo>
                    <a:cubicBezTo>
                      <a:pt x="102908" y="302702"/>
                      <a:pt x="169707" y="302702"/>
                      <a:pt x="169707" y="300897"/>
                    </a:cubicBezTo>
                    <a:cubicBezTo>
                      <a:pt x="169707" y="299092"/>
                      <a:pt x="16249" y="304508"/>
                      <a:pt x="16249" y="273816"/>
                    </a:cubicBezTo>
                    <a:cubicBezTo>
                      <a:pt x="16249" y="246735"/>
                      <a:pt x="99297" y="253957"/>
                      <a:pt x="99297" y="248541"/>
                    </a:cubicBezTo>
                    <a:cubicBezTo>
                      <a:pt x="99297" y="244930"/>
                      <a:pt x="0" y="253957"/>
                      <a:pt x="0" y="223265"/>
                    </a:cubicBezTo>
                    <a:cubicBezTo>
                      <a:pt x="0" y="194379"/>
                      <a:pt x="97491" y="199795"/>
                      <a:pt x="97491" y="196184"/>
                    </a:cubicBezTo>
                    <a:cubicBezTo>
                      <a:pt x="97491" y="192573"/>
                      <a:pt x="34303" y="196184"/>
                      <a:pt x="34303" y="169103"/>
                    </a:cubicBezTo>
                    <a:cubicBezTo>
                      <a:pt x="34303" y="142022"/>
                      <a:pt x="162486" y="129384"/>
                      <a:pt x="265393" y="129384"/>
                    </a:cubicBezTo>
                    <a:cubicBezTo>
                      <a:pt x="368301" y="129384"/>
                      <a:pt x="413436" y="138411"/>
                      <a:pt x="413436" y="138411"/>
                    </a:cubicBezTo>
                    <a:cubicBezTo>
                      <a:pt x="413436" y="138411"/>
                      <a:pt x="382744" y="75222"/>
                      <a:pt x="400798" y="37309"/>
                    </a:cubicBezTo>
                    <a:cubicBezTo>
                      <a:pt x="420658" y="-9631"/>
                      <a:pt x="465792" y="-4215"/>
                      <a:pt x="462182" y="10228"/>
                    </a:cubicBezTo>
                    <a:close/>
                  </a:path>
                </a:pathLst>
              </a:custGeom>
              <a:solidFill>
                <a:srgbClr val="FFAA70"/>
              </a:solidFill>
              <a:ln w="18013" cap="flat">
                <a:noFill/>
                <a:prstDash val="solid"/>
                <a:miter/>
              </a:ln>
            </p:spPr>
            <p:txBody>
              <a:bodyPr rtlCol="0" anchor="ctr"/>
              <a:lstStyle/>
              <a:p>
                <a:endParaRPr lang="zh-CN" altLang="en-US"/>
              </a:p>
            </p:txBody>
          </p:sp>
          <p:sp>
            <p:nvSpPr>
              <p:cNvPr id="49" name="任意多边形: 形状 48"/>
              <p:cNvSpPr/>
              <p:nvPr/>
            </p:nvSpPr>
            <p:spPr>
              <a:xfrm>
                <a:off x="8109291" y="2210251"/>
                <a:ext cx="541619" cy="469403"/>
              </a:xfrm>
              <a:custGeom>
                <a:avLst/>
                <a:gdLst>
                  <a:gd name="connsiteX0" fmla="*/ 135405 w 541619"/>
                  <a:gd name="connsiteY0" fmla="*/ 359274 h 469403"/>
                  <a:gd name="connsiteX1" fmla="*/ 317750 w 541619"/>
                  <a:gd name="connsiteY1" fmla="*/ 379133 h 469403"/>
                  <a:gd name="connsiteX2" fmla="*/ 402604 w 541619"/>
                  <a:gd name="connsiteY2" fmla="*/ 483846 h 469403"/>
                  <a:gd name="connsiteX3" fmla="*/ 541619 w 541619"/>
                  <a:gd name="connsiteY3" fmla="*/ 370106 h 469403"/>
                  <a:gd name="connsiteX4" fmla="*/ 463987 w 541619"/>
                  <a:gd name="connsiteY4" fmla="*/ 305112 h 469403"/>
                  <a:gd name="connsiteX5" fmla="*/ 451349 w 541619"/>
                  <a:gd name="connsiteY5" fmla="*/ 187761 h 469403"/>
                  <a:gd name="connsiteX6" fmla="*/ 361079 w 541619"/>
                  <a:gd name="connsiteY6" fmla="*/ 77632 h 469403"/>
                  <a:gd name="connsiteX7" fmla="*/ 361079 w 541619"/>
                  <a:gd name="connsiteY7" fmla="*/ 10832 h 469403"/>
                  <a:gd name="connsiteX8" fmla="*/ 341220 w 541619"/>
                  <a:gd name="connsiteY8" fmla="*/ 0 h 469403"/>
                  <a:gd name="connsiteX9" fmla="*/ 344831 w 541619"/>
                  <a:gd name="connsiteY9" fmla="*/ 45135 h 469403"/>
                  <a:gd name="connsiteX10" fmla="*/ 409825 w 541619"/>
                  <a:gd name="connsiteY10" fmla="*/ 162486 h 469403"/>
                  <a:gd name="connsiteX11" fmla="*/ 362885 w 541619"/>
                  <a:gd name="connsiteY11" fmla="*/ 348442 h 469403"/>
                  <a:gd name="connsiteX12" fmla="*/ 66800 w 541619"/>
                  <a:gd name="connsiteY12" fmla="*/ 341220 h 469403"/>
                  <a:gd name="connsiteX13" fmla="*/ 0 w 541619"/>
                  <a:gd name="connsiteY13" fmla="*/ 333999 h 469403"/>
                  <a:gd name="connsiteX14" fmla="*/ 135405 w 541619"/>
                  <a:gd name="connsiteY14" fmla="*/ 359274 h 4694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41619" h="469403">
                    <a:moveTo>
                      <a:pt x="135405" y="359274"/>
                    </a:moveTo>
                    <a:cubicBezTo>
                      <a:pt x="214842" y="362885"/>
                      <a:pt x="276226" y="370106"/>
                      <a:pt x="317750" y="379133"/>
                    </a:cubicBezTo>
                    <a:cubicBezTo>
                      <a:pt x="384550" y="395382"/>
                      <a:pt x="402604" y="483846"/>
                      <a:pt x="402604" y="483846"/>
                    </a:cubicBezTo>
                    <a:lnTo>
                      <a:pt x="541619" y="370106"/>
                    </a:lnTo>
                    <a:cubicBezTo>
                      <a:pt x="541619" y="370106"/>
                      <a:pt x="478430" y="326777"/>
                      <a:pt x="463987" y="305112"/>
                    </a:cubicBezTo>
                    <a:cubicBezTo>
                      <a:pt x="449544" y="283447"/>
                      <a:pt x="460376" y="216648"/>
                      <a:pt x="451349" y="187761"/>
                    </a:cubicBezTo>
                    <a:cubicBezTo>
                      <a:pt x="436906" y="142626"/>
                      <a:pt x="379133" y="102908"/>
                      <a:pt x="361079" y="77632"/>
                    </a:cubicBezTo>
                    <a:cubicBezTo>
                      <a:pt x="343026" y="52357"/>
                      <a:pt x="361079" y="16249"/>
                      <a:pt x="361079" y="10832"/>
                    </a:cubicBezTo>
                    <a:cubicBezTo>
                      <a:pt x="362885" y="3611"/>
                      <a:pt x="353858" y="0"/>
                      <a:pt x="341220" y="0"/>
                    </a:cubicBezTo>
                    <a:cubicBezTo>
                      <a:pt x="352053" y="3611"/>
                      <a:pt x="357469" y="5416"/>
                      <a:pt x="344831" y="45135"/>
                    </a:cubicBezTo>
                    <a:cubicBezTo>
                      <a:pt x="335804" y="74021"/>
                      <a:pt x="375523" y="101102"/>
                      <a:pt x="409825" y="162486"/>
                    </a:cubicBezTo>
                    <a:cubicBezTo>
                      <a:pt x="442322" y="222064"/>
                      <a:pt x="397187" y="359274"/>
                      <a:pt x="362885" y="348442"/>
                    </a:cubicBezTo>
                    <a:cubicBezTo>
                      <a:pt x="328582" y="337609"/>
                      <a:pt x="151653" y="341220"/>
                      <a:pt x="66800" y="341220"/>
                    </a:cubicBezTo>
                    <a:cubicBezTo>
                      <a:pt x="30692" y="341220"/>
                      <a:pt x="10832" y="337609"/>
                      <a:pt x="0" y="333999"/>
                    </a:cubicBezTo>
                    <a:cubicBezTo>
                      <a:pt x="9027" y="350247"/>
                      <a:pt x="59578" y="355663"/>
                      <a:pt x="135405" y="359274"/>
                    </a:cubicBezTo>
                    <a:close/>
                  </a:path>
                </a:pathLst>
              </a:custGeom>
              <a:solidFill>
                <a:srgbClr val="FF8B49"/>
              </a:solidFill>
              <a:ln w="18013" cap="flat">
                <a:noFill/>
                <a:prstDash val="solid"/>
                <a:miter/>
              </a:ln>
            </p:spPr>
            <p:txBody>
              <a:bodyPr rtlCol="0" anchor="ctr"/>
              <a:lstStyle/>
              <a:p>
                <a:endParaRPr lang="zh-CN" altLang="en-US"/>
              </a:p>
            </p:txBody>
          </p:sp>
          <p:sp>
            <p:nvSpPr>
              <p:cNvPr id="50" name="任意多边形: 形状 49"/>
              <p:cNvSpPr/>
              <p:nvPr/>
            </p:nvSpPr>
            <p:spPr>
              <a:xfrm>
                <a:off x="8511118" y="2383569"/>
                <a:ext cx="1065184" cy="686051"/>
              </a:xfrm>
              <a:custGeom>
                <a:avLst/>
                <a:gdLst>
                  <a:gd name="connsiteX0" fmla="*/ 475596 w 1065184"/>
                  <a:gd name="connsiteY0" fmla="*/ 686051 h 686050"/>
                  <a:gd name="connsiteX1" fmla="*/ 4387 w 1065184"/>
                  <a:gd name="connsiteY1" fmla="*/ 370106 h 686050"/>
                  <a:gd name="connsiteX2" fmla="*/ 6192 w 1065184"/>
                  <a:gd name="connsiteY2" fmla="*/ 348442 h 686050"/>
                  <a:gd name="connsiteX3" fmla="*/ 177705 w 1065184"/>
                  <a:gd name="connsiteY3" fmla="*/ 176929 h 686050"/>
                  <a:gd name="connsiteX4" fmla="*/ 190343 w 1065184"/>
                  <a:gd name="connsiteY4" fmla="*/ 178734 h 686050"/>
                  <a:gd name="connsiteX5" fmla="*/ 392548 w 1065184"/>
                  <a:gd name="connsiteY5" fmla="*/ 364690 h 686050"/>
                  <a:gd name="connsiteX6" fmla="*/ 471985 w 1065184"/>
                  <a:gd name="connsiteY6" fmla="*/ 417047 h 686050"/>
                  <a:gd name="connsiteX7" fmla="*/ 695854 w 1065184"/>
                  <a:gd name="connsiteY7" fmla="*/ 207621 h 686050"/>
                  <a:gd name="connsiteX8" fmla="*/ 867367 w 1065184"/>
                  <a:gd name="connsiteY8" fmla="*/ 0 h 686050"/>
                  <a:gd name="connsiteX9" fmla="*/ 1080404 w 1065184"/>
                  <a:gd name="connsiteY9" fmla="*/ 160680 h 686050"/>
                  <a:gd name="connsiteX10" fmla="*/ 876394 w 1065184"/>
                  <a:gd name="connsiteY10" fmla="*/ 406214 h 686050"/>
                  <a:gd name="connsiteX11" fmla="*/ 697660 w 1065184"/>
                  <a:gd name="connsiteY11" fmla="*/ 581338 h 686050"/>
                  <a:gd name="connsiteX12" fmla="*/ 475596 w 1065184"/>
                  <a:gd name="connsiteY12" fmla="*/ 686051 h 686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65184" h="686050">
                    <a:moveTo>
                      <a:pt x="475596" y="686051"/>
                    </a:moveTo>
                    <a:cubicBezTo>
                      <a:pt x="361856" y="686051"/>
                      <a:pt x="242700" y="606613"/>
                      <a:pt x="4387" y="370106"/>
                    </a:cubicBezTo>
                    <a:cubicBezTo>
                      <a:pt x="-6445" y="359274"/>
                      <a:pt x="6192" y="348442"/>
                      <a:pt x="6192" y="348442"/>
                    </a:cubicBezTo>
                    <a:lnTo>
                      <a:pt x="177705" y="176929"/>
                    </a:lnTo>
                    <a:cubicBezTo>
                      <a:pt x="177705" y="176929"/>
                      <a:pt x="183121" y="169707"/>
                      <a:pt x="190343" y="178734"/>
                    </a:cubicBezTo>
                    <a:cubicBezTo>
                      <a:pt x="275197" y="263588"/>
                      <a:pt x="340191" y="323166"/>
                      <a:pt x="392548" y="364690"/>
                    </a:cubicBezTo>
                    <a:cubicBezTo>
                      <a:pt x="434072" y="397187"/>
                      <a:pt x="459347" y="411631"/>
                      <a:pt x="471985" y="417047"/>
                    </a:cubicBezTo>
                    <a:cubicBezTo>
                      <a:pt x="495455" y="404409"/>
                      <a:pt x="562255" y="359274"/>
                      <a:pt x="695854" y="207621"/>
                    </a:cubicBezTo>
                    <a:cubicBezTo>
                      <a:pt x="789735" y="102908"/>
                      <a:pt x="865562" y="0"/>
                      <a:pt x="867367" y="0"/>
                    </a:cubicBezTo>
                    <a:lnTo>
                      <a:pt x="1080404" y="160680"/>
                    </a:lnTo>
                    <a:cubicBezTo>
                      <a:pt x="1076793" y="166097"/>
                      <a:pt x="986523" y="285253"/>
                      <a:pt x="876394" y="406214"/>
                    </a:cubicBezTo>
                    <a:cubicBezTo>
                      <a:pt x="809594" y="480236"/>
                      <a:pt x="750016" y="538008"/>
                      <a:pt x="697660" y="581338"/>
                    </a:cubicBezTo>
                    <a:cubicBezTo>
                      <a:pt x="611001" y="653554"/>
                      <a:pt x="542396" y="686051"/>
                      <a:pt x="475596" y="686051"/>
                    </a:cubicBezTo>
                    <a:close/>
                  </a:path>
                </a:pathLst>
              </a:custGeom>
              <a:solidFill>
                <a:srgbClr val="34383B"/>
              </a:solidFill>
              <a:ln w="18013" cap="flat">
                <a:noFill/>
                <a:prstDash val="solid"/>
                <a:miter/>
              </a:ln>
            </p:spPr>
            <p:txBody>
              <a:bodyPr rtlCol="0" anchor="ctr"/>
              <a:lstStyle/>
              <a:p>
                <a:endParaRPr lang="zh-CN" altLang="en-US"/>
              </a:p>
            </p:txBody>
          </p:sp>
          <p:sp>
            <p:nvSpPr>
              <p:cNvPr id="51" name="任意多边形: 形状 50"/>
              <p:cNvSpPr/>
              <p:nvPr/>
            </p:nvSpPr>
            <p:spPr>
              <a:xfrm>
                <a:off x="8512923" y="2381764"/>
                <a:ext cx="938807" cy="686051"/>
              </a:xfrm>
              <a:custGeom>
                <a:avLst/>
                <a:gdLst>
                  <a:gd name="connsiteX0" fmla="*/ 159651 w 938806"/>
                  <a:gd name="connsiteY0" fmla="*/ 442322 h 686050"/>
                  <a:gd name="connsiteX1" fmla="*/ 62160 w 938806"/>
                  <a:gd name="connsiteY1" fmla="*/ 292474 h 686050"/>
                  <a:gd name="connsiteX2" fmla="*/ 6193 w 938806"/>
                  <a:gd name="connsiteY2" fmla="*/ 348442 h 686050"/>
                  <a:gd name="connsiteX3" fmla="*/ 4387 w 938806"/>
                  <a:gd name="connsiteY3" fmla="*/ 370106 h 686050"/>
                  <a:gd name="connsiteX4" fmla="*/ 475596 w 938806"/>
                  <a:gd name="connsiteY4" fmla="*/ 686051 h 686050"/>
                  <a:gd name="connsiteX5" fmla="*/ 697660 w 938806"/>
                  <a:gd name="connsiteY5" fmla="*/ 581338 h 686050"/>
                  <a:gd name="connsiteX6" fmla="*/ 876394 w 938806"/>
                  <a:gd name="connsiteY6" fmla="*/ 406214 h 686050"/>
                  <a:gd name="connsiteX7" fmla="*/ 944999 w 938806"/>
                  <a:gd name="connsiteY7" fmla="*/ 326777 h 686050"/>
                  <a:gd name="connsiteX8" fmla="*/ 865562 w 938806"/>
                  <a:gd name="connsiteY8" fmla="*/ 0 h 686050"/>
                  <a:gd name="connsiteX9" fmla="*/ 809594 w 938806"/>
                  <a:gd name="connsiteY9" fmla="*/ 77632 h 686050"/>
                  <a:gd name="connsiteX10" fmla="*/ 665163 w 938806"/>
                  <a:gd name="connsiteY10" fmla="*/ 462182 h 686050"/>
                  <a:gd name="connsiteX11" fmla="*/ 159651 w 938806"/>
                  <a:gd name="connsiteY11" fmla="*/ 442322 h 686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38806" h="686050">
                    <a:moveTo>
                      <a:pt x="159651" y="442322"/>
                    </a:moveTo>
                    <a:cubicBezTo>
                      <a:pt x="22441" y="333999"/>
                      <a:pt x="60354" y="294280"/>
                      <a:pt x="62160" y="292474"/>
                    </a:cubicBezTo>
                    <a:lnTo>
                      <a:pt x="6193" y="348442"/>
                    </a:lnTo>
                    <a:cubicBezTo>
                      <a:pt x="6193" y="348442"/>
                      <a:pt x="-6445" y="359274"/>
                      <a:pt x="4387" y="370106"/>
                    </a:cubicBezTo>
                    <a:cubicBezTo>
                      <a:pt x="240894" y="606613"/>
                      <a:pt x="361856" y="686051"/>
                      <a:pt x="475596" y="686051"/>
                    </a:cubicBezTo>
                    <a:cubicBezTo>
                      <a:pt x="542396" y="686051"/>
                      <a:pt x="611001" y="653554"/>
                      <a:pt x="697660" y="581338"/>
                    </a:cubicBezTo>
                    <a:cubicBezTo>
                      <a:pt x="750016" y="538008"/>
                      <a:pt x="809594" y="478430"/>
                      <a:pt x="876394" y="406214"/>
                    </a:cubicBezTo>
                    <a:cubicBezTo>
                      <a:pt x="899864" y="379133"/>
                      <a:pt x="923334" y="352052"/>
                      <a:pt x="944999" y="326777"/>
                    </a:cubicBezTo>
                    <a:cubicBezTo>
                      <a:pt x="932361" y="236507"/>
                      <a:pt x="908891" y="124572"/>
                      <a:pt x="865562" y="0"/>
                    </a:cubicBezTo>
                    <a:cubicBezTo>
                      <a:pt x="861951" y="3611"/>
                      <a:pt x="825843" y="50551"/>
                      <a:pt x="809594" y="77632"/>
                    </a:cubicBezTo>
                    <a:cubicBezTo>
                      <a:pt x="681411" y="287058"/>
                      <a:pt x="733768" y="346636"/>
                      <a:pt x="665163" y="462182"/>
                    </a:cubicBezTo>
                    <a:cubicBezTo>
                      <a:pt x="603779" y="563284"/>
                      <a:pt x="455736" y="678829"/>
                      <a:pt x="159651" y="442322"/>
                    </a:cubicBezTo>
                    <a:close/>
                  </a:path>
                </a:pathLst>
              </a:custGeom>
              <a:solidFill>
                <a:srgbClr val="2A2E31"/>
              </a:solidFill>
              <a:ln w="18013" cap="flat">
                <a:noFill/>
                <a:prstDash val="solid"/>
                <a:miter/>
              </a:ln>
            </p:spPr>
            <p:txBody>
              <a:bodyPr rtlCol="0" anchor="ctr"/>
              <a:lstStyle/>
              <a:p>
                <a:endParaRPr lang="zh-CN" altLang="en-US"/>
              </a:p>
            </p:txBody>
          </p:sp>
          <p:sp>
            <p:nvSpPr>
              <p:cNvPr id="52" name="任意多边形: 形状 51"/>
              <p:cNvSpPr/>
              <p:nvPr/>
            </p:nvSpPr>
            <p:spPr>
              <a:xfrm>
                <a:off x="9880385" y="5895067"/>
                <a:ext cx="180540" cy="252756"/>
              </a:xfrm>
              <a:custGeom>
                <a:avLst/>
                <a:gdLst>
                  <a:gd name="connsiteX0" fmla="*/ 0 w 180539"/>
                  <a:gd name="connsiteY0" fmla="*/ 0 h 252755"/>
                  <a:gd name="connsiteX1" fmla="*/ 185956 w 180539"/>
                  <a:gd name="connsiteY1" fmla="*/ 0 h 252755"/>
                  <a:gd name="connsiteX2" fmla="*/ 185956 w 180539"/>
                  <a:gd name="connsiteY2" fmla="*/ 259977 h 252755"/>
                  <a:gd name="connsiteX3" fmla="*/ 0 w 180539"/>
                  <a:gd name="connsiteY3" fmla="*/ 259977 h 252755"/>
                </a:gdLst>
                <a:ahLst/>
                <a:cxnLst>
                  <a:cxn ang="0">
                    <a:pos x="connsiteX0" y="connsiteY0"/>
                  </a:cxn>
                  <a:cxn ang="0">
                    <a:pos x="connsiteX1" y="connsiteY1"/>
                  </a:cxn>
                  <a:cxn ang="0">
                    <a:pos x="connsiteX2" y="connsiteY2"/>
                  </a:cxn>
                  <a:cxn ang="0">
                    <a:pos x="connsiteX3" y="connsiteY3"/>
                  </a:cxn>
                </a:cxnLst>
                <a:rect l="l" t="t" r="r" b="b"/>
                <a:pathLst>
                  <a:path w="180539" h="252755">
                    <a:moveTo>
                      <a:pt x="0" y="0"/>
                    </a:moveTo>
                    <a:lnTo>
                      <a:pt x="185956" y="0"/>
                    </a:lnTo>
                    <a:lnTo>
                      <a:pt x="185956" y="259977"/>
                    </a:lnTo>
                    <a:lnTo>
                      <a:pt x="0" y="259977"/>
                    </a:lnTo>
                    <a:close/>
                  </a:path>
                </a:pathLst>
              </a:custGeom>
              <a:solidFill>
                <a:srgbClr val="464646"/>
              </a:solidFill>
              <a:ln w="18013" cap="flat">
                <a:noFill/>
                <a:prstDash val="solid"/>
                <a:miter/>
              </a:ln>
            </p:spPr>
            <p:txBody>
              <a:bodyPr rtlCol="0" anchor="ctr"/>
              <a:lstStyle/>
              <a:p>
                <a:endParaRPr lang="zh-CN" altLang="en-US"/>
              </a:p>
            </p:txBody>
          </p:sp>
          <p:sp>
            <p:nvSpPr>
              <p:cNvPr id="53" name="任意多边形: 形状 52"/>
              <p:cNvSpPr/>
              <p:nvPr/>
            </p:nvSpPr>
            <p:spPr>
              <a:xfrm>
                <a:off x="9878580" y="5895067"/>
                <a:ext cx="180540" cy="252756"/>
              </a:xfrm>
              <a:custGeom>
                <a:avLst/>
                <a:gdLst>
                  <a:gd name="connsiteX0" fmla="*/ 187761 w 180539"/>
                  <a:gd name="connsiteY0" fmla="*/ 259977 h 252755"/>
                  <a:gd name="connsiteX1" fmla="*/ 187761 w 180539"/>
                  <a:gd name="connsiteY1" fmla="*/ 0 h 252755"/>
                  <a:gd name="connsiteX2" fmla="*/ 1806 w 180539"/>
                  <a:gd name="connsiteY2" fmla="*/ 0 h 252755"/>
                  <a:gd name="connsiteX3" fmla="*/ 1806 w 180539"/>
                  <a:gd name="connsiteY3" fmla="*/ 66800 h 252755"/>
                  <a:gd name="connsiteX4" fmla="*/ 63189 w 180539"/>
                  <a:gd name="connsiteY4" fmla="*/ 55967 h 252755"/>
                  <a:gd name="connsiteX5" fmla="*/ 151653 w 180539"/>
                  <a:gd name="connsiteY5" fmla="*/ 175124 h 252755"/>
                  <a:gd name="connsiteX6" fmla="*/ 59578 w 180539"/>
                  <a:gd name="connsiteY6" fmla="*/ 149848 h 252755"/>
                  <a:gd name="connsiteX7" fmla="*/ 0 w 180539"/>
                  <a:gd name="connsiteY7" fmla="*/ 175124 h 252755"/>
                  <a:gd name="connsiteX8" fmla="*/ 0 w 180539"/>
                  <a:gd name="connsiteY8" fmla="*/ 259977 h 252755"/>
                  <a:gd name="connsiteX9" fmla="*/ 187761 w 180539"/>
                  <a:gd name="connsiteY9" fmla="*/ 259977 h 2527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539" h="252755">
                    <a:moveTo>
                      <a:pt x="187761" y="259977"/>
                    </a:moveTo>
                    <a:lnTo>
                      <a:pt x="187761" y="0"/>
                    </a:lnTo>
                    <a:lnTo>
                      <a:pt x="1806" y="0"/>
                    </a:lnTo>
                    <a:lnTo>
                      <a:pt x="1806" y="66800"/>
                    </a:lnTo>
                    <a:cubicBezTo>
                      <a:pt x="18054" y="57773"/>
                      <a:pt x="43330" y="55967"/>
                      <a:pt x="63189" y="55967"/>
                    </a:cubicBezTo>
                    <a:cubicBezTo>
                      <a:pt x="126378" y="55967"/>
                      <a:pt x="171513" y="129989"/>
                      <a:pt x="151653" y="175124"/>
                    </a:cubicBezTo>
                    <a:cubicBezTo>
                      <a:pt x="133599" y="214842"/>
                      <a:pt x="126378" y="149848"/>
                      <a:pt x="59578" y="149848"/>
                    </a:cubicBezTo>
                    <a:cubicBezTo>
                      <a:pt x="36108" y="149848"/>
                      <a:pt x="16249" y="160680"/>
                      <a:pt x="0" y="175124"/>
                    </a:cubicBezTo>
                    <a:lnTo>
                      <a:pt x="0" y="259977"/>
                    </a:lnTo>
                    <a:lnTo>
                      <a:pt x="187761" y="259977"/>
                    </a:lnTo>
                    <a:close/>
                  </a:path>
                </a:pathLst>
              </a:custGeom>
              <a:solidFill>
                <a:srgbClr val="3D3D3D"/>
              </a:solidFill>
              <a:ln w="18013" cap="flat">
                <a:noFill/>
                <a:prstDash val="solid"/>
                <a:miter/>
              </a:ln>
            </p:spPr>
            <p:txBody>
              <a:bodyPr rtlCol="0" anchor="ctr"/>
              <a:lstStyle/>
              <a:p>
                <a:endParaRPr lang="zh-CN" altLang="en-US"/>
              </a:p>
            </p:txBody>
          </p:sp>
          <p:sp>
            <p:nvSpPr>
              <p:cNvPr id="54" name="任意多边形: 形状 53"/>
              <p:cNvSpPr/>
              <p:nvPr/>
            </p:nvSpPr>
            <p:spPr>
              <a:xfrm>
                <a:off x="9414593" y="5895067"/>
                <a:ext cx="180540" cy="252756"/>
              </a:xfrm>
              <a:custGeom>
                <a:avLst/>
                <a:gdLst>
                  <a:gd name="connsiteX0" fmla="*/ 0 w 180539"/>
                  <a:gd name="connsiteY0" fmla="*/ 0 h 252755"/>
                  <a:gd name="connsiteX1" fmla="*/ 185956 w 180539"/>
                  <a:gd name="connsiteY1" fmla="*/ 0 h 252755"/>
                  <a:gd name="connsiteX2" fmla="*/ 185956 w 180539"/>
                  <a:gd name="connsiteY2" fmla="*/ 259977 h 252755"/>
                  <a:gd name="connsiteX3" fmla="*/ 0 w 180539"/>
                  <a:gd name="connsiteY3" fmla="*/ 259977 h 252755"/>
                </a:gdLst>
                <a:ahLst/>
                <a:cxnLst>
                  <a:cxn ang="0">
                    <a:pos x="connsiteX0" y="connsiteY0"/>
                  </a:cxn>
                  <a:cxn ang="0">
                    <a:pos x="connsiteX1" y="connsiteY1"/>
                  </a:cxn>
                  <a:cxn ang="0">
                    <a:pos x="connsiteX2" y="connsiteY2"/>
                  </a:cxn>
                  <a:cxn ang="0">
                    <a:pos x="connsiteX3" y="connsiteY3"/>
                  </a:cxn>
                </a:cxnLst>
                <a:rect l="l" t="t" r="r" b="b"/>
                <a:pathLst>
                  <a:path w="180539" h="252755">
                    <a:moveTo>
                      <a:pt x="0" y="0"/>
                    </a:moveTo>
                    <a:lnTo>
                      <a:pt x="185956" y="0"/>
                    </a:lnTo>
                    <a:lnTo>
                      <a:pt x="185956" y="259977"/>
                    </a:lnTo>
                    <a:lnTo>
                      <a:pt x="0" y="259977"/>
                    </a:lnTo>
                    <a:close/>
                  </a:path>
                </a:pathLst>
              </a:custGeom>
              <a:solidFill>
                <a:srgbClr val="464646"/>
              </a:solidFill>
              <a:ln w="18013" cap="flat">
                <a:noFill/>
                <a:prstDash val="solid"/>
                <a:miter/>
              </a:ln>
            </p:spPr>
            <p:txBody>
              <a:bodyPr rtlCol="0" anchor="ctr"/>
              <a:lstStyle/>
              <a:p>
                <a:endParaRPr lang="zh-CN" altLang="en-US"/>
              </a:p>
            </p:txBody>
          </p:sp>
          <p:sp>
            <p:nvSpPr>
              <p:cNvPr id="55" name="任意多边形: 形状 54"/>
              <p:cNvSpPr/>
              <p:nvPr/>
            </p:nvSpPr>
            <p:spPr>
              <a:xfrm>
                <a:off x="9412788" y="5895067"/>
                <a:ext cx="180540" cy="252756"/>
              </a:xfrm>
              <a:custGeom>
                <a:avLst/>
                <a:gdLst>
                  <a:gd name="connsiteX0" fmla="*/ 187761 w 180539"/>
                  <a:gd name="connsiteY0" fmla="*/ 259977 h 252755"/>
                  <a:gd name="connsiteX1" fmla="*/ 187761 w 180539"/>
                  <a:gd name="connsiteY1" fmla="*/ 0 h 252755"/>
                  <a:gd name="connsiteX2" fmla="*/ 1805 w 180539"/>
                  <a:gd name="connsiteY2" fmla="*/ 0 h 252755"/>
                  <a:gd name="connsiteX3" fmla="*/ 1805 w 180539"/>
                  <a:gd name="connsiteY3" fmla="*/ 66800 h 252755"/>
                  <a:gd name="connsiteX4" fmla="*/ 63189 w 180539"/>
                  <a:gd name="connsiteY4" fmla="*/ 55967 h 252755"/>
                  <a:gd name="connsiteX5" fmla="*/ 151653 w 180539"/>
                  <a:gd name="connsiteY5" fmla="*/ 175124 h 252755"/>
                  <a:gd name="connsiteX6" fmla="*/ 59578 w 180539"/>
                  <a:gd name="connsiteY6" fmla="*/ 149848 h 252755"/>
                  <a:gd name="connsiteX7" fmla="*/ 0 w 180539"/>
                  <a:gd name="connsiteY7" fmla="*/ 175124 h 252755"/>
                  <a:gd name="connsiteX8" fmla="*/ 0 w 180539"/>
                  <a:gd name="connsiteY8" fmla="*/ 259977 h 252755"/>
                  <a:gd name="connsiteX9" fmla="*/ 187761 w 180539"/>
                  <a:gd name="connsiteY9" fmla="*/ 259977 h 2527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539" h="252755">
                    <a:moveTo>
                      <a:pt x="187761" y="259977"/>
                    </a:moveTo>
                    <a:lnTo>
                      <a:pt x="187761" y="0"/>
                    </a:lnTo>
                    <a:lnTo>
                      <a:pt x="1805" y="0"/>
                    </a:lnTo>
                    <a:lnTo>
                      <a:pt x="1805" y="66800"/>
                    </a:lnTo>
                    <a:cubicBezTo>
                      <a:pt x="18054" y="57773"/>
                      <a:pt x="43330" y="55967"/>
                      <a:pt x="63189" y="55967"/>
                    </a:cubicBezTo>
                    <a:cubicBezTo>
                      <a:pt x="126378" y="55967"/>
                      <a:pt x="171513" y="129989"/>
                      <a:pt x="151653" y="175124"/>
                    </a:cubicBezTo>
                    <a:cubicBezTo>
                      <a:pt x="133599" y="214842"/>
                      <a:pt x="126378" y="149848"/>
                      <a:pt x="59578" y="149848"/>
                    </a:cubicBezTo>
                    <a:cubicBezTo>
                      <a:pt x="36108" y="149848"/>
                      <a:pt x="16249" y="160680"/>
                      <a:pt x="0" y="175124"/>
                    </a:cubicBezTo>
                    <a:lnTo>
                      <a:pt x="0" y="259977"/>
                    </a:lnTo>
                    <a:lnTo>
                      <a:pt x="187761" y="259977"/>
                    </a:lnTo>
                    <a:close/>
                  </a:path>
                </a:pathLst>
              </a:custGeom>
              <a:solidFill>
                <a:srgbClr val="3D3D3D"/>
              </a:solidFill>
              <a:ln w="18013" cap="flat">
                <a:noFill/>
                <a:prstDash val="solid"/>
                <a:miter/>
              </a:ln>
            </p:spPr>
            <p:txBody>
              <a:bodyPr rtlCol="0" anchor="ctr"/>
              <a:lstStyle/>
              <a:p>
                <a:endParaRPr lang="zh-CN" altLang="en-US"/>
              </a:p>
            </p:txBody>
          </p:sp>
          <p:sp>
            <p:nvSpPr>
              <p:cNvPr id="56" name="任意多边形: 形状 55"/>
              <p:cNvSpPr/>
              <p:nvPr/>
            </p:nvSpPr>
            <p:spPr>
              <a:xfrm>
                <a:off x="9293631" y="3903713"/>
                <a:ext cx="866591" cy="2022045"/>
              </a:xfrm>
              <a:custGeom>
                <a:avLst/>
                <a:gdLst>
                  <a:gd name="connsiteX0" fmla="*/ 877423 w 866590"/>
                  <a:gd name="connsiteY0" fmla="*/ 0 h 2022044"/>
                  <a:gd name="connsiteX1" fmla="*/ 828677 w 866590"/>
                  <a:gd name="connsiteY1" fmla="*/ 628278 h 2022044"/>
                  <a:gd name="connsiteX2" fmla="*/ 790764 w 866590"/>
                  <a:gd name="connsiteY2" fmla="*/ 1433486 h 2022044"/>
                  <a:gd name="connsiteX3" fmla="*/ 797986 w 866590"/>
                  <a:gd name="connsiteY3" fmla="*/ 2003991 h 2022044"/>
                  <a:gd name="connsiteX4" fmla="*/ 794375 w 866590"/>
                  <a:gd name="connsiteY4" fmla="*/ 2025656 h 2022044"/>
                  <a:gd name="connsiteX5" fmla="*/ 772710 w 866590"/>
                  <a:gd name="connsiteY5" fmla="*/ 2029267 h 2022044"/>
                  <a:gd name="connsiteX6" fmla="*/ 586754 w 866590"/>
                  <a:gd name="connsiteY6" fmla="*/ 2029267 h 2022044"/>
                  <a:gd name="connsiteX7" fmla="*/ 568700 w 866590"/>
                  <a:gd name="connsiteY7" fmla="*/ 2025656 h 2022044"/>
                  <a:gd name="connsiteX8" fmla="*/ 563284 w 866590"/>
                  <a:gd name="connsiteY8" fmla="*/ 2007602 h 2022044"/>
                  <a:gd name="connsiteX9" fmla="*/ 525371 w 866590"/>
                  <a:gd name="connsiteY9" fmla="*/ 1339605 h 2022044"/>
                  <a:gd name="connsiteX10" fmla="*/ 483846 w 866590"/>
                  <a:gd name="connsiteY10" fmla="*/ 940612 h 2022044"/>
                  <a:gd name="connsiteX11" fmla="*/ 444128 w 866590"/>
                  <a:gd name="connsiteY11" fmla="*/ 469403 h 2022044"/>
                  <a:gd name="connsiteX12" fmla="*/ 397187 w 866590"/>
                  <a:gd name="connsiteY12" fmla="*/ 471209 h 2022044"/>
                  <a:gd name="connsiteX13" fmla="*/ 382744 w 866590"/>
                  <a:gd name="connsiteY13" fmla="*/ 633695 h 2022044"/>
                  <a:gd name="connsiteX14" fmla="*/ 335804 w 866590"/>
                  <a:gd name="connsiteY14" fmla="*/ 1112125 h 2022044"/>
                  <a:gd name="connsiteX15" fmla="*/ 328582 w 866590"/>
                  <a:gd name="connsiteY15" fmla="*/ 1540004 h 2022044"/>
                  <a:gd name="connsiteX16" fmla="*/ 332193 w 866590"/>
                  <a:gd name="connsiteY16" fmla="*/ 2005796 h 2022044"/>
                  <a:gd name="connsiteX17" fmla="*/ 330388 w 866590"/>
                  <a:gd name="connsiteY17" fmla="*/ 2027461 h 2022044"/>
                  <a:gd name="connsiteX18" fmla="*/ 310528 w 866590"/>
                  <a:gd name="connsiteY18" fmla="*/ 2031072 h 2022044"/>
                  <a:gd name="connsiteX19" fmla="*/ 119156 w 866590"/>
                  <a:gd name="connsiteY19" fmla="*/ 2031072 h 2022044"/>
                  <a:gd name="connsiteX20" fmla="*/ 101102 w 866590"/>
                  <a:gd name="connsiteY20" fmla="*/ 2027461 h 2022044"/>
                  <a:gd name="connsiteX21" fmla="*/ 99297 w 866590"/>
                  <a:gd name="connsiteY21" fmla="*/ 2007602 h 2022044"/>
                  <a:gd name="connsiteX22" fmla="*/ 72216 w 866590"/>
                  <a:gd name="connsiteY22" fmla="*/ 1393767 h 2022044"/>
                  <a:gd name="connsiteX23" fmla="*/ 23470 w 866590"/>
                  <a:gd name="connsiteY23" fmla="*/ 752851 h 2022044"/>
                  <a:gd name="connsiteX24" fmla="*/ 0 w 866590"/>
                  <a:gd name="connsiteY24" fmla="*/ 1806 h 2022044"/>
                  <a:gd name="connsiteX25" fmla="*/ 877423 w 866590"/>
                  <a:gd name="connsiteY25" fmla="*/ 1806 h 2022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866590" h="2022044">
                    <a:moveTo>
                      <a:pt x="877423" y="0"/>
                    </a:moveTo>
                    <a:cubicBezTo>
                      <a:pt x="877423" y="0"/>
                      <a:pt x="864785" y="225675"/>
                      <a:pt x="828677" y="628278"/>
                    </a:cubicBezTo>
                    <a:cubicBezTo>
                      <a:pt x="805207" y="891866"/>
                      <a:pt x="792569" y="1169898"/>
                      <a:pt x="790764" y="1433486"/>
                    </a:cubicBezTo>
                    <a:cubicBezTo>
                      <a:pt x="788959" y="1651939"/>
                      <a:pt x="796180" y="1920943"/>
                      <a:pt x="797986" y="2003991"/>
                    </a:cubicBezTo>
                    <a:cubicBezTo>
                      <a:pt x="797986" y="2020240"/>
                      <a:pt x="797986" y="2022045"/>
                      <a:pt x="794375" y="2025656"/>
                    </a:cubicBezTo>
                    <a:cubicBezTo>
                      <a:pt x="788959" y="2031072"/>
                      <a:pt x="772710" y="2029267"/>
                      <a:pt x="772710" y="2029267"/>
                    </a:cubicBezTo>
                    <a:lnTo>
                      <a:pt x="586754" y="2029267"/>
                    </a:lnTo>
                    <a:cubicBezTo>
                      <a:pt x="586754" y="2029267"/>
                      <a:pt x="574116" y="2029267"/>
                      <a:pt x="568700" y="2025656"/>
                    </a:cubicBezTo>
                    <a:cubicBezTo>
                      <a:pt x="563284" y="2022045"/>
                      <a:pt x="563284" y="2014823"/>
                      <a:pt x="563284" y="2007602"/>
                    </a:cubicBezTo>
                    <a:cubicBezTo>
                      <a:pt x="561479" y="1740403"/>
                      <a:pt x="543425" y="1482231"/>
                      <a:pt x="525371" y="1339605"/>
                    </a:cubicBezTo>
                    <a:cubicBezTo>
                      <a:pt x="516344" y="1261973"/>
                      <a:pt x="489263" y="1131984"/>
                      <a:pt x="483846" y="940612"/>
                    </a:cubicBezTo>
                    <a:cubicBezTo>
                      <a:pt x="482041" y="812429"/>
                      <a:pt x="456765" y="527176"/>
                      <a:pt x="444128" y="469403"/>
                    </a:cubicBezTo>
                    <a:cubicBezTo>
                      <a:pt x="431490" y="471209"/>
                      <a:pt x="397187" y="471209"/>
                      <a:pt x="397187" y="471209"/>
                    </a:cubicBezTo>
                    <a:cubicBezTo>
                      <a:pt x="397187" y="471209"/>
                      <a:pt x="388160" y="552452"/>
                      <a:pt x="382744" y="633695"/>
                    </a:cubicBezTo>
                    <a:cubicBezTo>
                      <a:pt x="377328" y="713132"/>
                      <a:pt x="344831" y="987552"/>
                      <a:pt x="335804" y="1112125"/>
                    </a:cubicBezTo>
                    <a:cubicBezTo>
                      <a:pt x="323166" y="1285443"/>
                      <a:pt x="330388" y="1431680"/>
                      <a:pt x="328582" y="1540004"/>
                    </a:cubicBezTo>
                    <a:cubicBezTo>
                      <a:pt x="328582" y="1632079"/>
                      <a:pt x="330388" y="1920943"/>
                      <a:pt x="332193" y="2005796"/>
                    </a:cubicBezTo>
                    <a:cubicBezTo>
                      <a:pt x="332193" y="2022045"/>
                      <a:pt x="333999" y="2022045"/>
                      <a:pt x="330388" y="2027461"/>
                    </a:cubicBezTo>
                    <a:cubicBezTo>
                      <a:pt x="326777" y="2032877"/>
                      <a:pt x="310528" y="2031072"/>
                      <a:pt x="310528" y="2031072"/>
                    </a:cubicBezTo>
                    <a:lnTo>
                      <a:pt x="119156" y="2031072"/>
                    </a:lnTo>
                    <a:cubicBezTo>
                      <a:pt x="119156" y="2031072"/>
                      <a:pt x="104713" y="2031072"/>
                      <a:pt x="101102" y="2027461"/>
                    </a:cubicBezTo>
                    <a:cubicBezTo>
                      <a:pt x="97491" y="2023850"/>
                      <a:pt x="99297" y="2023850"/>
                      <a:pt x="99297" y="2007602"/>
                    </a:cubicBezTo>
                    <a:cubicBezTo>
                      <a:pt x="99297" y="1924553"/>
                      <a:pt x="101102" y="1633885"/>
                      <a:pt x="72216" y="1393767"/>
                    </a:cubicBezTo>
                    <a:cubicBezTo>
                      <a:pt x="39719" y="1112125"/>
                      <a:pt x="36108" y="1021855"/>
                      <a:pt x="23470" y="752851"/>
                    </a:cubicBezTo>
                    <a:cubicBezTo>
                      <a:pt x="5416" y="398993"/>
                      <a:pt x="0" y="1806"/>
                      <a:pt x="0" y="1806"/>
                    </a:cubicBezTo>
                    <a:lnTo>
                      <a:pt x="877423" y="1806"/>
                    </a:lnTo>
                    <a:close/>
                  </a:path>
                </a:pathLst>
              </a:custGeom>
              <a:solidFill>
                <a:srgbClr val="34383B"/>
              </a:solidFill>
              <a:ln w="18013" cap="flat">
                <a:noFill/>
                <a:prstDash val="solid"/>
                <a:miter/>
              </a:ln>
            </p:spPr>
            <p:txBody>
              <a:bodyPr rtlCol="0" anchor="ctr"/>
              <a:lstStyle/>
              <a:p>
                <a:endParaRPr lang="zh-CN" altLang="en-US"/>
              </a:p>
            </p:txBody>
          </p:sp>
          <p:sp>
            <p:nvSpPr>
              <p:cNvPr id="57" name="任意多边形: 形状 56"/>
              <p:cNvSpPr/>
              <p:nvPr/>
            </p:nvSpPr>
            <p:spPr>
              <a:xfrm>
                <a:off x="9602555" y="3903713"/>
                <a:ext cx="90270" cy="306918"/>
              </a:xfrm>
              <a:custGeom>
                <a:avLst/>
                <a:gdLst>
                  <a:gd name="connsiteX0" fmla="*/ 1605 w 90269"/>
                  <a:gd name="connsiteY0" fmla="*/ 0 h 306917"/>
                  <a:gd name="connsiteX1" fmla="*/ 1605 w 90269"/>
                  <a:gd name="connsiteY1" fmla="*/ 214842 h 306917"/>
                  <a:gd name="connsiteX2" fmla="*/ 99096 w 90269"/>
                  <a:gd name="connsiteY2" fmla="*/ 323166 h 306917"/>
                  <a:gd name="connsiteX3" fmla="*/ 99096 w 90269"/>
                  <a:gd name="connsiteY3" fmla="*/ 0 h 306917"/>
                  <a:gd name="connsiteX4" fmla="*/ 1605 w 90269"/>
                  <a:gd name="connsiteY4" fmla="*/ 0 h 3069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0269" h="306917">
                    <a:moveTo>
                      <a:pt x="1605" y="0"/>
                    </a:moveTo>
                    <a:cubicBezTo>
                      <a:pt x="1605" y="0"/>
                      <a:pt x="-2006" y="101102"/>
                      <a:pt x="1605" y="214842"/>
                    </a:cubicBezTo>
                    <a:cubicBezTo>
                      <a:pt x="5216" y="328582"/>
                      <a:pt x="99096" y="323166"/>
                      <a:pt x="99096" y="323166"/>
                    </a:cubicBezTo>
                    <a:lnTo>
                      <a:pt x="99096" y="0"/>
                    </a:lnTo>
                    <a:lnTo>
                      <a:pt x="1605" y="0"/>
                    </a:lnTo>
                    <a:close/>
                  </a:path>
                </a:pathLst>
              </a:custGeom>
              <a:solidFill>
                <a:srgbClr val="2D3134"/>
              </a:solidFill>
              <a:ln w="18013" cap="flat">
                <a:noFill/>
                <a:prstDash val="solid"/>
                <a:miter/>
              </a:ln>
            </p:spPr>
            <p:txBody>
              <a:bodyPr rtlCol="0" anchor="ctr"/>
              <a:lstStyle/>
              <a:p>
                <a:endParaRPr lang="zh-CN" altLang="en-US"/>
              </a:p>
            </p:txBody>
          </p:sp>
          <p:sp>
            <p:nvSpPr>
              <p:cNvPr id="58" name="任意多边形: 形状 57"/>
              <p:cNvSpPr/>
              <p:nvPr/>
            </p:nvSpPr>
            <p:spPr>
              <a:xfrm>
                <a:off x="9291826" y="3901908"/>
                <a:ext cx="866591" cy="2022045"/>
              </a:xfrm>
              <a:custGeom>
                <a:avLst/>
                <a:gdLst>
                  <a:gd name="connsiteX0" fmla="*/ 796180 w 866590"/>
                  <a:gd name="connsiteY0" fmla="*/ 2025655 h 2022044"/>
                  <a:gd name="connsiteX1" fmla="*/ 799791 w 866590"/>
                  <a:gd name="connsiteY1" fmla="*/ 2003991 h 2022044"/>
                  <a:gd name="connsiteX2" fmla="*/ 792569 w 866590"/>
                  <a:gd name="connsiteY2" fmla="*/ 1433485 h 2022044"/>
                  <a:gd name="connsiteX3" fmla="*/ 830483 w 866590"/>
                  <a:gd name="connsiteY3" fmla="*/ 628278 h 2022044"/>
                  <a:gd name="connsiteX4" fmla="*/ 879229 w 866590"/>
                  <a:gd name="connsiteY4" fmla="*/ 0 h 2022044"/>
                  <a:gd name="connsiteX5" fmla="*/ 0 w 866590"/>
                  <a:gd name="connsiteY5" fmla="*/ 0 h 2022044"/>
                  <a:gd name="connsiteX6" fmla="*/ 0 w 866590"/>
                  <a:gd name="connsiteY6" fmla="*/ 30692 h 2022044"/>
                  <a:gd name="connsiteX7" fmla="*/ 433295 w 866590"/>
                  <a:gd name="connsiteY7" fmla="*/ 90270 h 2022044"/>
                  <a:gd name="connsiteX8" fmla="*/ 770905 w 866590"/>
                  <a:gd name="connsiteY8" fmla="*/ 323166 h 2022044"/>
                  <a:gd name="connsiteX9" fmla="*/ 707716 w 866590"/>
                  <a:gd name="connsiteY9" fmla="*/ 1321551 h 2022044"/>
                  <a:gd name="connsiteX10" fmla="*/ 586754 w 866590"/>
                  <a:gd name="connsiteY10" fmla="*/ 2029266 h 2022044"/>
                  <a:gd name="connsiteX11" fmla="*/ 772710 w 866590"/>
                  <a:gd name="connsiteY11" fmla="*/ 2029266 h 2022044"/>
                  <a:gd name="connsiteX12" fmla="*/ 796180 w 866590"/>
                  <a:gd name="connsiteY12" fmla="*/ 2025655 h 2022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66590" h="2022044">
                    <a:moveTo>
                      <a:pt x="796180" y="2025655"/>
                    </a:moveTo>
                    <a:cubicBezTo>
                      <a:pt x="799791" y="2022045"/>
                      <a:pt x="799791" y="2020240"/>
                      <a:pt x="799791" y="2003991"/>
                    </a:cubicBezTo>
                    <a:cubicBezTo>
                      <a:pt x="797986" y="1920943"/>
                      <a:pt x="790764" y="1653744"/>
                      <a:pt x="792569" y="1433485"/>
                    </a:cubicBezTo>
                    <a:cubicBezTo>
                      <a:pt x="794375" y="1169897"/>
                      <a:pt x="807013" y="891866"/>
                      <a:pt x="830483" y="628278"/>
                    </a:cubicBezTo>
                    <a:cubicBezTo>
                      <a:pt x="866591" y="225675"/>
                      <a:pt x="879229" y="0"/>
                      <a:pt x="879229" y="0"/>
                    </a:cubicBezTo>
                    <a:lnTo>
                      <a:pt x="0" y="0"/>
                    </a:lnTo>
                    <a:cubicBezTo>
                      <a:pt x="0" y="0"/>
                      <a:pt x="0" y="10832"/>
                      <a:pt x="0" y="30692"/>
                    </a:cubicBezTo>
                    <a:cubicBezTo>
                      <a:pt x="0" y="30692"/>
                      <a:pt x="131794" y="81243"/>
                      <a:pt x="433295" y="90270"/>
                    </a:cubicBezTo>
                    <a:cubicBezTo>
                      <a:pt x="734797" y="99297"/>
                      <a:pt x="778126" y="140821"/>
                      <a:pt x="770905" y="323166"/>
                    </a:cubicBezTo>
                    <a:cubicBezTo>
                      <a:pt x="763683" y="505511"/>
                      <a:pt x="707716" y="1072406"/>
                      <a:pt x="707716" y="1321551"/>
                    </a:cubicBezTo>
                    <a:cubicBezTo>
                      <a:pt x="707716" y="1570696"/>
                      <a:pt x="763683" y="2009407"/>
                      <a:pt x="586754" y="2029266"/>
                    </a:cubicBezTo>
                    <a:lnTo>
                      <a:pt x="772710" y="2029266"/>
                    </a:lnTo>
                    <a:cubicBezTo>
                      <a:pt x="774515" y="2031072"/>
                      <a:pt x="790764" y="2031072"/>
                      <a:pt x="796180" y="2025655"/>
                    </a:cubicBezTo>
                    <a:close/>
                  </a:path>
                </a:pathLst>
              </a:custGeom>
              <a:solidFill>
                <a:srgbClr val="2A2E31"/>
              </a:solidFill>
              <a:ln w="18013" cap="flat">
                <a:noFill/>
                <a:prstDash val="solid"/>
                <a:miter/>
              </a:ln>
            </p:spPr>
            <p:txBody>
              <a:bodyPr rtlCol="0" anchor="ctr"/>
              <a:lstStyle/>
              <a:p>
                <a:endParaRPr lang="zh-CN" altLang="en-US"/>
              </a:p>
            </p:txBody>
          </p:sp>
          <p:sp>
            <p:nvSpPr>
              <p:cNvPr id="59" name="任意多边形: 形状 58"/>
              <p:cNvSpPr/>
              <p:nvPr/>
            </p:nvSpPr>
            <p:spPr>
              <a:xfrm>
                <a:off x="9291826" y="3903713"/>
                <a:ext cx="866591" cy="54162"/>
              </a:xfrm>
              <a:custGeom>
                <a:avLst/>
                <a:gdLst>
                  <a:gd name="connsiteX0" fmla="*/ 288864 w 866590"/>
                  <a:gd name="connsiteY0" fmla="*/ 50551 h 54161"/>
                  <a:gd name="connsiteX1" fmla="*/ 875618 w 866590"/>
                  <a:gd name="connsiteY1" fmla="*/ 41524 h 54161"/>
                  <a:gd name="connsiteX2" fmla="*/ 875618 w 866590"/>
                  <a:gd name="connsiteY2" fmla="*/ 41524 h 54161"/>
                  <a:gd name="connsiteX3" fmla="*/ 877423 w 866590"/>
                  <a:gd name="connsiteY3" fmla="*/ 0 h 54161"/>
                  <a:gd name="connsiteX4" fmla="*/ 0 w 866590"/>
                  <a:gd name="connsiteY4" fmla="*/ 0 h 54161"/>
                  <a:gd name="connsiteX5" fmla="*/ 0 w 866590"/>
                  <a:gd name="connsiteY5" fmla="*/ 14443 h 54161"/>
                  <a:gd name="connsiteX6" fmla="*/ 0 w 866590"/>
                  <a:gd name="connsiteY6" fmla="*/ 14443 h 54161"/>
                  <a:gd name="connsiteX7" fmla="*/ 288864 w 866590"/>
                  <a:gd name="connsiteY7" fmla="*/ 50551 h 5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66590" h="54161">
                    <a:moveTo>
                      <a:pt x="288864" y="50551"/>
                    </a:moveTo>
                    <a:cubicBezTo>
                      <a:pt x="516344" y="63189"/>
                      <a:pt x="722159" y="72216"/>
                      <a:pt x="875618" y="41524"/>
                    </a:cubicBezTo>
                    <a:lnTo>
                      <a:pt x="875618" y="41524"/>
                    </a:lnTo>
                    <a:cubicBezTo>
                      <a:pt x="877423" y="14443"/>
                      <a:pt x="877423" y="0"/>
                      <a:pt x="877423" y="0"/>
                    </a:cubicBezTo>
                    <a:lnTo>
                      <a:pt x="0" y="0"/>
                    </a:lnTo>
                    <a:cubicBezTo>
                      <a:pt x="0" y="0"/>
                      <a:pt x="0" y="5416"/>
                      <a:pt x="0" y="14443"/>
                    </a:cubicBezTo>
                    <a:lnTo>
                      <a:pt x="0" y="14443"/>
                    </a:lnTo>
                    <a:cubicBezTo>
                      <a:pt x="0" y="14443"/>
                      <a:pt x="133599" y="41524"/>
                      <a:pt x="288864" y="50551"/>
                    </a:cubicBezTo>
                    <a:close/>
                  </a:path>
                </a:pathLst>
              </a:custGeom>
              <a:solidFill>
                <a:srgbClr val="191D20"/>
              </a:solidFill>
              <a:ln w="18013" cap="flat">
                <a:noFill/>
                <a:prstDash val="solid"/>
                <a:miter/>
              </a:ln>
            </p:spPr>
            <p:txBody>
              <a:bodyPr rtlCol="0" anchor="ctr"/>
              <a:lstStyle/>
              <a:p>
                <a:endParaRPr lang="zh-CN" altLang="en-US"/>
              </a:p>
            </p:txBody>
          </p:sp>
          <p:sp>
            <p:nvSpPr>
              <p:cNvPr id="60" name="任意多边形: 形状 59"/>
              <p:cNvSpPr/>
              <p:nvPr/>
            </p:nvSpPr>
            <p:spPr>
              <a:xfrm>
                <a:off x="9546322" y="2266218"/>
                <a:ext cx="487457" cy="830483"/>
              </a:xfrm>
              <a:custGeom>
                <a:avLst/>
                <a:gdLst>
                  <a:gd name="connsiteX0" fmla="*/ 173383 w 487457"/>
                  <a:gd name="connsiteY0" fmla="*/ 841315 h 830482"/>
                  <a:gd name="connsiteX1" fmla="*/ 496549 w 487457"/>
                  <a:gd name="connsiteY1" fmla="*/ 21665 h 830482"/>
                  <a:gd name="connsiteX2" fmla="*/ 391836 w 487457"/>
                  <a:gd name="connsiteY2" fmla="*/ 5416 h 830482"/>
                  <a:gd name="connsiteX3" fmla="*/ 260042 w 487457"/>
                  <a:gd name="connsiteY3" fmla="*/ 0 h 830482"/>
                  <a:gd name="connsiteX4" fmla="*/ 10897 w 487457"/>
                  <a:gd name="connsiteY4" fmla="*/ 27081 h 830482"/>
                  <a:gd name="connsiteX5" fmla="*/ 173383 w 487457"/>
                  <a:gd name="connsiteY5" fmla="*/ 841315 h 830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87457" h="830482">
                    <a:moveTo>
                      <a:pt x="173383" y="841315"/>
                    </a:moveTo>
                    <a:cubicBezTo>
                      <a:pt x="379198" y="857564"/>
                      <a:pt x="473079" y="225675"/>
                      <a:pt x="496549" y="21665"/>
                    </a:cubicBezTo>
                    <a:cubicBezTo>
                      <a:pt x="465857" y="14443"/>
                      <a:pt x="431555" y="9027"/>
                      <a:pt x="391836" y="5416"/>
                    </a:cubicBezTo>
                    <a:cubicBezTo>
                      <a:pt x="353923" y="1805"/>
                      <a:pt x="308788" y="0"/>
                      <a:pt x="260042" y="0"/>
                    </a:cubicBezTo>
                    <a:cubicBezTo>
                      <a:pt x="157134" y="0"/>
                      <a:pt x="74086" y="10832"/>
                      <a:pt x="10897" y="27081"/>
                    </a:cubicBezTo>
                    <a:cubicBezTo>
                      <a:pt x="-3546" y="211231"/>
                      <a:pt x="-36043" y="825067"/>
                      <a:pt x="173383" y="841315"/>
                    </a:cubicBezTo>
                    <a:close/>
                  </a:path>
                </a:pathLst>
              </a:custGeom>
              <a:solidFill>
                <a:srgbClr val="F4EBE6"/>
              </a:solidFill>
              <a:ln w="18013" cap="flat">
                <a:noFill/>
                <a:prstDash val="solid"/>
                <a:miter/>
              </a:ln>
            </p:spPr>
            <p:txBody>
              <a:bodyPr rtlCol="0" anchor="ctr"/>
              <a:lstStyle/>
              <a:p>
                <a:endParaRPr lang="zh-CN" altLang="en-US"/>
              </a:p>
            </p:txBody>
          </p:sp>
          <p:sp>
            <p:nvSpPr>
              <p:cNvPr id="61" name="任意多边形: 形状 60"/>
              <p:cNvSpPr/>
              <p:nvPr/>
            </p:nvSpPr>
            <p:spPr>
              <a:xfrm>
                <a:off x="9582920" y="2336629"/>
                <a:ext cx="126378" cy="704105"/>
              </a:xfrm>
              <a:custGeom>
                <a:avLst/>
                <a:gdLst>
                  <a:gd name="connsiteX0" fmla="*/ 17629 w 126377"/>
                  <a:gd name="connsiteY0" fmla="*/ 0 h 704104"/>
                  <a:gd name="connsiteX1" fmla="*/ 127758 w 126377"/>
                  <a:gd name="connsiteY1" fmla="*/ 521760 h 704104"/>
                  <a:gd name="connsiteX2" fmla="*/ 80818 w 126377"/>
                  <a:gd name="connsiteY2" fmla="*/ 705910 h 704104"/>
                  <a:gd name="connsiteX3" fmla="*/ 1380 w 126377"/>
                  <a:gd name="connsiteY3" fmla="*/ 270810 h 704104"/>
                  <a:gd name="connsiteX4" fmla="*/ 17629 w 126377"/>
                  <a:gd name="connsiteY4" fmla="*/ 0 h 7041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377" h="704104">
                    <a:moveTo>
                      <a:pt x="17629" y="0"/>
                    </a:moveTo>
                    <a:cubicBezTo>
                      <a:pt x="17629" y="0"/>
                      <a:pt x="-16674" y="250950"/>
                      <a:pt x="127758" y="521760"/>
                    </a:cubicBezTo>
                    <a:cubicBezTo>
                      <a:pt x="124147" y="610224"/>
                      <a:pt x="80818" y="705910"/>
                      <a:pt x="80818" y="705910"/>
                    </a:cubicBezTo>
                    <a:cubicBezTo>
                      <a:pt x="80818" y="705910"/>
                      <a:pt x="15823" y="492873"/>
                      <a:pt x="1380" y="270810"/>
                    </a:cubicBezTo>
                    <a:cubicBezTo>
                      <a:pt x="-5841" y="102908"/>
                      <a:pt x="17629" y="0"/>
                      <a:pt x="17629" y="0"/>
                    </a:cubicBezTo>
                    <a:close/>
                  </a:path>
                </a:pathLst>
              </a:custGeom>
              <a:solidFill>
                <a:srgbClr val="D3D3D3"/>
              </a:solidFill>
              <a:ln w="18013" cap="flat">
                <a:noFill/>
                <a:prstDash val="solid"/>
                <a:miter/>
              </a:ln>
            </p:spPr>
            <p:txBody>
              <a:bodyPr rtlCol="0" anchor="ctr"/>
              <a:lstStyle/>
              <a:p>
                <a:endParaRPr lang="zh-CN" altLang="en-US"/>
              </a:p>
            </p:txBody>
          </p:sp>
          <p:sp>
            <p:nvSpPr>
              <p:cNvPr id="62" name="任意多边形: 形状 61"/>
              <p:cNvSpPr/>
              <p:nvPr/>
            </p:nvSpPr>
            <p:spPr>
              <a:xfrm>
                <a:off x="9717900" y="2452174"/>
                <a:ext cx="144432" cy="1029076"/>
              </a:xfrm>
              <a:custGeom>
                <a:avLst/>
                <a:gdLst>
                  <a:gd name="connsiteX0" fmla="*/ 90270 w 144431"/>
                  <a:gd name="connsiteY0" fmla="*/ 5416 h 1029076"/>
                  <a:gd name="connsiteX1" fmla="*/ 144432 w 144431"/>
                  <a:gd name="connsiteY1" fmla="*/ 915336 h 1029076"/>
                  <a:gd name="connsiteX2" fmla="*/ 79437 w 144431"/>
                  <a:gd name="connsiteY2" fmla="*/ 1030882 h 1029076"/>
                  <a:gd name="connsiteX3" fmla="*/ 0 w 144431"/>
                  <a:gd name="connsiteY3" fmla="*/ 938807 h 1029076"/>
                  <a:gd name="connsiteX4" fmla="*/ 52356 w 144431"/>
                  <a:gd name="connsiteY4" fmla="*/ 0 h 1029076"/>
                  <a:gd name="connsiteX5" fmla="*/ 90270 w 144431"/>
                  <a:gd name="connsiteY5" fmla="*/ 5416 h 10290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4431" h="1029076">
                    <a:moveTo>
                      <a:pt x="90270" y="5416"/>
                    </a:moveTo>
                    <a:cubicBezTo>
                      <a:pt x="84854" y="9027"/>
                      <a:pt x="142626" y="862980"/>
                      <a:pt x="144432" y="915336"/>
                    </a:cubicBezTo>
                    <a:cubicBezTo>
                      <a:pt x="146237" y="967693"/>
                      <a:pt x="90270" y="1030882"/>
                      <a:pt x="79437" y="1030882"/>
                    </a:cubicBezTo>
                    <a:cubicBezTo>
                      <a:pt x="68605" y="1030882"/>
                      <a:pt x="0" y="938807"/>
                      <a:pt x="0" y="938807"/>
                    </a:cubicBezTo>
                    <a:lnTo>
                      <a:pt x="52356" y="0"/>
                    </a:lnTo>
                    <a:lnTo>
                      <a:pt x="90270" y="5416"/>
                    </a:lnTo>
                    <a:close/>
                  </a:path>
                </a:pathLst>
              </a:custGeom>
              <a:solidFill>
                <a:srgbClr val="D3D3D3"/>
              </a:solidFill>
              <a:ln w="18013" cap="flat">
                <a:noFill/>
                <a:prstDash val="solid"/>
                <a:miter/>
              </a:ln>
            </p:spPr>
            <p:txBody>
              <a:bodyPr rtlCol="0" anchor="ctr"/>
              <a:lstStyle/>
              <a:p>
                <a:endParaRPr lang="zh-CN" altLang="en-US"/>
              </a:p>
            </p:txBody>
          </p:sp>
          <p:sp>
            <p:nvSpPr>
              <p:cNvPr id="63" name="任意多边形: 形状 62"/>
              <p:cNvSpPr/>
              <p:nvPr/>
            </p:nvSpPr>
            <p:spPr>
              <a:xfrm>
                <a:off x="9628506" y="2271634"/>
                <a:ext cx="306918" cy="198594"/>
              </a:xfrm>
              <a:custGeom>
                <a:avLst/>
                <a:gdLst>
                  <a:gd name="connsiteX0" fmla="*/ 2735 w 306917"/>
                  <a:gd name="connsiteY0" fmla="*/ 7221 h 198593"/>
                  <a:gd name="connsiteX1" fmla="*/ 4540 w 306917"/>
                  <a:gd name="connsiteY1" fmla="*/ 72216 h 198593"/>
                  <a:gd name="connsiteX2" fmla="*/ 53286 w 306917"/>
                  <a:gd name="connsiteY2" fmla="*/ 189567 h 198593"/>
                  <a:gd name="connsiteX3" fmla="*/ 100226 w 306917"/>
                  <a:gd name="connsiteY3" fmla="*/ 187761 h 198593"/>
                  <a:gd name="connsiteX4" fmla="*/ 188691 w 306917"/>
                  <a:gd name="connsiteY4" fmla="*/ 187761 h 198593"/>
                  <a:gd name="connsiteX5" fmla="*/ 235631 w 306917"/>
                  <a:gd name="connsiteY5" fmla="*/ 204010 h 198593"/>
                  <a:gd name="connsiteX6" fmla="*/ 309652 w 306917"/>
                  <a:gd name="connsiteY6" fmla="*/ 128183 h 198593"/>
                  <a:gd name="connsiteX7" fmla="*/ 306042 w 306917"/>
                  <a:gd name="connsiteY7" fmla="*/ 0 h 198593"/>
                  <a:gd name="connsiteX8" fmla="*/ 186885 w 306917"/>
                  <a:gd name="connsiteY8" fmla="*/ 140821 h 198593"/>
                  <a:gd name="connsiteX9" fmla="*/ 49675 w 306917"/>
                  <a:gd name="connsiteY9" fmla="*/ 74021 h 198593"/>
                  <a:gd name="connsiteX10" fmla="*/ 2735 w 306917"/>
                  <a:gd name="connsiteY10" fmla="*/ 7221 h 1985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6917" h="198593">
                    <a:moveTo>
                      <a:pt x="2735" y="7221"/>
                    </a:moveTo>
                    <a:cubicBezTo>
                      <a:pt x="2735" y="7221"/>
                      <a:pt x="-4487" y="27081"/>
                      <a:pt x="4540" y="72216"/>
                    </a:cubicBezTo>
                    <a:cubicBezTo>
                      <a:pt x="13567" y="117351"/>
                      <a:pt x="38843" y="166097"/>
                      <a:pt x="53286" y="189567"/>
                    </a:cubicBezTo>
                    <a:cubicBezTo>
                      <a:pt x="67729" y="213037"/>
                      <a:pt x="87588" y="175123"/>
                      <a:pt x="100226" y="187761"/>
                    </a:cubicBezTo>
                    <a:cubicBezTo>
                      <a:pt x="111059" y="200399"/>
                      <a:pt x="148972" y="238312"/>
                      <a:pt x="188691" y="187761"/>
                    </a:cubicBezTo>
                    <a:cubicBezTo>
                      <a:pt x="199523" y="173318"/>
                      <a:pt x="222993" y="196788"/>
                      <a:pt x="235631" y="204010"/>
                    </a:cubicBezTo>
                    <a:cubicBezTo>
                      <a:pt x="248269" y="211231"/>
                      <a:pt x="289793" y="189567"/>
                      <a:pt x="309652" y="128183"/>
                    </a:cubicBezTo>
                    <a:cubicBezTo>
                      <a:pt x="325901" y="75827"/>
                      <a:pt x="318679" y="18054"/>
                      <a:pt x="306042" y="0"/>
                    </a:cubicBezTo>
                    <a:cubicBezTo>
                      <a:pt x="300625" y="23470"/>
                      <a:pt x="228409" y="135405"/>
                      <a:pt x="186885" y="140821"/>
                    </a:cubicBezTo>
                    <a:cubicBezTo>
                      <a:pt x="143556" y="148043"/>
                      <a:pt x="80367" y="119156"/>
                      <a:pt x="49675" y="74021"/>
                    </a:cubicBezTo>
                    <a:cubicBezTo>
                      <a:pt x="18983" y="30692"/>
                      <a:pt x="2735" y="7221"/>
                      <a:pt x="2735" y="7221"/>
                    </a:cubicBezTo>
                    <a:close/>
                  </a:path>
                </a:pathLst>
              </a:custGeom>
              <a:solidFill>
                <a:srgbClr val="D3D3D3"/>
              </a:solidFill>
              <a:ln w="18013" cap="flat">
                <a:noFill/>
                <a:prstDash val="solid"/>
                <a:miter/>
              </a:ln>
            </p:spPr>
            <p:txBody>
              <a:bodyPr rtlCol="0" anchor="ctr"/>
              <a:lstStyle/>
              <a:p>
                <a:endParaRPr lang="zh-CN" altLang="en-US"/>
              </a:p>
            </p:txBody>
          </p:sp>
          <p:sp>
            <p:nvSpPr>
              <p:cNvPr id="64" name="任意多边形: 形状 63"/>
              <p:cNvSpPr/>
              <p:nvPr/>
            </p:nvSpPr>
            <p:spPr>
              <a:xfrm>
                <a:off x="9631210" y="2428704"/>
                <a:ext cx="162486" cy="1065184"/>
              </a:xfrm>
              <a:custGeom>
                <a:avLst/>
                <a:gdLst>
                  <a:gd name="connsiteX0" fmla="*/ 173349 w 162485"/>
                  <a:gd name="connsiteY0" fmla="*/ 3611 h 1065184"/>
                  <a:gd name="connsiteX1" fmla="*/ 176960 w 162485"/>
                  <a:gd name="connsiteY1" fmla="*/ 947834 h 1065184"/>
                  <a:gd name="connsiteX2" fmla="*/ 83079 w 162485"/>
                  <a:gd name="connsiteY2" fmla="*/ 1074211 h 1065184"/>
                  <a:gd name="connsiteX3" fmla="*/ 31 w 162485"/>
                  <a:gd name="connsiteY3" fmla="*/ 946028 h 1065184"/>
                  <a:gd name="connsiteX4" fmla="*/ 101133 w 162485"/>
                  <a:gd name="connsiteY4" fmla="*/ 0 h 1065184"/>
                  <a:gd name="connsiteX5" fmla="*/ 173349 w 162485"/>
                  <a:gd name="connsiteY5" fmla="*/ 3611 h 1065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2485" h="1065184">
                    <a:moveTo>
                      <a:pt x="173349" y="3611"/>
                    </a:moveTo>
                    <a:cubicBezTo>
                      <a:pt x="173349" y="3611"/>
                      <a:pt x="169738" y="805207"/>
                      <a:pt x="176960" y="947834"/>
                    </a:cubicBezTo>
                    <a:cubicBezTo>
                      <a:pt x="175154" y="992969"/>
                      <a:pt x="90301" y="1074211"/>
                      <a:pt x="83079" y="1074211"/>
                    </a:cubicBezTo>
                    <a:cubicBezTo>
                      <a:pt x="75858" y="1074211"/>
                      <a:pt x="-1774" y="983942"/>
                      <a:pt x="31" y="946028"/>
                    </a:cubicBezTo>
                    <a:cubicBezTo>
                      <a:pt x="1836" y="908115"/>
                      <a:pt x="101133" y="0"/>
                      <a:pt x="101133" y="0"/>
                    </a:cubicBezTo>
                    <a:lnTo>
                      <a:pt x="173349" y="3611"/>
                    </a:lnTo>
                    <a:close/>
                  </a:path>
                </a:pathLst>
              </a:custGeom>
              <a:solidFill>
                <a:srgbClr val="D10006"/>
              </a:solidFill>
              <a:ln w="18013" cap="flat">
                <a:noFill/>
                <a:prstDash val="solid"/>
                <a:miter/>
              </a:ln>
            </p:spPr>
            <p:txBody>
              <a:bodyPr rtlCol="0" anchor="ctr"/>
              <a:lstStyle/>
              <a:p>
                <a:endParaRPr lang="zh-CN" altLang="en-US"/>
              </a:p>
            </p:txBody>
          </p:sp>
          <p:sp>
            <p:nvSpPr>
              <p:cNvPr id="65" name="任意多边形: 形状 64"/>
              <p:cNvSpPr/>
              <p:nvPr/>
            </p:nvSpPr>
            <p:spPr>
              <a:xfrm>
                <a:off x="9658322" y="2428704"/>
                <a:ext cx="144432" cy="1065184"/>
              </a:xfrm>
              <a:custGeom>
                <a:avLst/>
                <a:gdLst>
                  <a:gd name="connsiteX0" fmla="*/ 146237 w 144431"/>
                  <a:gd name="connsiteY0" fmla="*/ 3611 h 1065184"/>
                  <a:gd name="connsiteX1" fmla="*/ 135405 w 144431"/>
                  <a:gd name="connsiteY1" fmla="*/ 3611 h 1065184"/>
                  <a:gd name="connsiteX2" fmla="*/ 135405 w 144431"/>
                  <a:gd name="connsiteY2" fmla="*/ 0 h 1065184"/>
                  <a:gd name="connsiteX3" fmla="*/ 74021 w 144431"/>
                  <a:gd name="connsiteY3" fmla="*/ 3611 h 1065184"/>
                  <a:gd name="connsiteX4" fmla="*/ 97491 w 144431"/>
                  <a:gd name="connsiteY4" fmla="*/ 27081 h 1065184"/>
                  <a:gd name="connsiteX5" fmla="*/ 129989 w 144431"/>
                  <a:gd name="connsiteY5" fmla="*/ 30692 h 1065184"/>
                  <a:gd name="connsiteX6" fmla="*/ 129989 w 144431"/>
                  <a:gd name="connsiteY6" fmla="*/ 30692 h 1065184"/>
                  <a:gd name="connsiteX7" fmla="*/ 90270 w 144431"/>
                  <a:gd name="connsiteY7" fmla="*/ 978525 h 1065184"/>
                  <a:gd name="connsiteX8" fmla="*/ 0 w 144431"/>
                  <a:gd name="connsiteY8" fmla="*/ 1009217 h 1065184"/>
                  <a:gd name="connsiteX9" fmla="*/ 55967 w 144431"/>
                  <a:gd name="connsiteY9" fmla="*/ 1076017 h 1065184"/>
                  <a:gd name="connsiteX10" fmla="*/ 149848 w 144431"/>
                  <a:gd name="connsiteY10" fmla="*/ 949639 h 1065184"/>
                  <a:gd name="connsiteX11" fmla="*/ 146237 w 144431"/>
                  <a:gd name="connsiteY11" fmla="*/ 3611 h 1065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4431" h="1065184">
                    <a:moveTo>
                      <a:pt x="146237" y="3611"/>
                    </a:moveTo>
                    <a:lnTo>
                      <a:pt x="135405" y="3611"/>
                    </a:lnTo>
                    <a:lnTo>
                      <a:pt x="135405" y="0"/>
                    </a:lnTo>
                    <a:lnTo>
                      <a:pt x="74021" y="3611"/>
                    </a:lnTo>
                    <a:cubicBezTo>
                      <a:pt x="74021" y="3611"/>
                      <a:pt x="77632" y="18054"/>
                      <a:pt x="97491" y="27081"/>
                    </a:cubicBezTo>
                    <a:cubicBezTo>
                      <a:pt x="117351" y="36108"/>
                      <a:pt x="129989" y="30692"/>
                      <a:pt x="129989" y="30692"/>
                    </a:cubicBezTo>
                    <a:lnTo>
                      <a:pt x="129989" y="30692"/>
                    </a:lnTo>
                    <a:cubicBezTo>
                      <a:pt x="131794" y="189567"/>
                      <a:pt x="144432" y="884645"/>
                      <a:pt x="90270" y="978525"/>
                    </a:cubicBezTo>
                    <a:cubicBezTo>
                      <a:pt x="54162" y="1039909"/>
                      <a:pt x="7222" y="1018244"/>
                      <a:pt x="0" y="1009217"/>
                    </a:cubicBezTo>
                    <a:cubicBezTo>
                      <a:pt x="23470" y="1043520"/>
                      <a:pt x="52357" y="1076017"/>
                      <a:pt x="55967" y="1076017"/>
                    </a:cubicBezTo>
                    <a:cubicBezTo>
                      <a:pt x="63189" y="1076017"/>
                      <a:pt x="148043" y="994774"/>
                      <a:pt x="149848" y="949639"/>
                    </a:cubicBezTo>
                    <a:cubicBezTo>
                      <a:pt x="142626" y="805207"/>
                      <a:pt x="146237" y="3611"/>
                      <a:pt x="146237" y="3611"/>
                    </a:cubicBezTo>
                    <a:close/>
                  </a:path>
                </a:pathLst>
              </a:custGeom>
              <a:solidFill>
                <a:srgbClr val="9A0006"/>
              </a:solidFill>
              <a:ln w="18013" cap="flat">
                <a:noFill/>
                <a:prstDash val="solid"/>
                <a:miter/>
              </a:ln>
            </p:spPr>
            <p:txBody>
              <a:bodyPr rtlCol="0" anchor="ctr"/>
              <a:lstStyle/>
              <a:p>
                <a:endParaRPr lang="zh-CN" altLang="en-US"/>
              </a:p>
            </p:txBody>
          </p:sp>
          <p:sp>
            <p:nvSpPr>
              <p:cNvPr id="66" name="任意多边形: 形状 65"/>
              <p:cNvSpPr/>
              <p:nvPr/>
            </p:nvSpPr>
            <p:spPr>
              <a:xfrm>
                <a:off x="9705262" y="2354683"/>
                <a:ext cx="126378" cy="90270"/>
              </a:xfrm>
              <a:custGeom>
                <a:avLst/>
                <a:gdLst>
                  <a:gd name="connsiteX0" fmla="*/ 36108 w 126377"/>
                  <a:gd name="connsiteY0" fmla="*/ 0 h 90269"/>
                  <a:gd name="connsiteX1" fmla="*/ 95686 w 126377"/>
                  <a:gd name="connsiteY1" fmla="*/ 0 h 90269"/>
                  <a:gd name="connsiteX2" fmla="*/ 142626 w 126377"/>
                  <a:gd name="connsiteY2" fmla="*/ 30692 h 90269"/>
                  <a:gd name="connsiteX3" fmla="*/ 101102 w 126377"/>
                  <a:gd name="connsiteY3" fmla="*/ 81243 h 90269"/>
                  <a:gd name="connsiteX4" fmla="*/ 66800 w 126377"/>
                  <a:gd name="connsiteY4" fmla="*/ 95686 h 90269"/>
                  <a:gd name="connsiteX5" fmla="*/ 28886 w 126377"/>
                  <a:gd name="connsiteY5" fmla="*/ 77632 h 90269"/>
                  <a:gd name="connsiteX6" fmla="*/ 0 w 126377"/>
                  <a:gd name="connsiteY6" fmla="*/ 21665 h 90269"/>
                  <a:gd name="connsiteX7" fmla="*/ 36108 w 126377"/>
                  <a:gd name="connsiteY7" fmla="*/ 0 h 90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6377" h="90269">
                    <a:moveTo>
                      <a:pt x="36108" y="0"/>
                    </a:moveTo>
                    <a:lnTo>
                      <a:pt x="95686" y="0"/>
                    </a:lnTo>
                    <a:lnTo>
                      <a:pt x="142626" y="30692"/>
                    </a:lnTo>
                    <a:cubicBezTo>
                      <a:pt x="142626" y="30692"/>
                      <a:pt x="122767" y="57773"/>
                      <a:pt x="101102" y="81243"/>
                    </a:cubicBezTo>
                    <a:cubicBezTo>
                      <a:pt x="93881" y="90270"/>
                      <a:pt x="88464" y="95686"/>
                      <a:pt x="66800" y="95686"/>
                    </a:cubicBezTo>
                    <a:cubicBezTo>
                      <a:pt x="45135" y="95686"/>
                      <a:pt x="37913" y="86659"/>
                      <a:pt x="28886" y="77632"/>
                    </a:cubicBezTo>
                    <a:cubicBezTo>
                      <a:pt x="7222" y="55967"/>
                      <a:pt x="0" y="21665"/>
                      <a:pt x="0" y="21665"/>
                    </a:cubicBezTo>
                    <a:lnTo>
                      <a:pt x="36108" y="0"/>
                    </a:lnTo>
                    <a:close/>
                  </a:path>
                </a:pathLst>
              </a:custGeom>
              <a:solidFill>
                <a:srgbClr val="D10006"/>
              </a:solidFill>
              <a:ln w="18013" cap="flat">
                <a:noFill/>
                <a:prstDash val="solid"/>
                <a:miter/>
              </a:ln>
            </p:spPr>
            <p:txBody>
              <a:bodyPr rtlCol="0" anchor="ctr"/>
              <a:lstStyle/>
              <a:p>
                <a:endParaRPr lang="zh-CN" altLang="en-US"/>
              </a:p>
            </p:txBody>
          </p:sp>
          <p:sp>
            <p:nvSpPr>
              <p:cNvPr id="67" name="任意多边形: 形状 66"/>
              <p:cNvSpPr/>
              <p:nvPr/>
            </p:nvSpPr>
            <p:spPr>
              <a:xfrm>
                <a:off x="9705262" y="2354683"/>
                <a:ext cx="126378" cy="72216"/>
              </a:xfrm>
              <a:custGeom>
                <a:avLst/>
                <a:gdLst>
                  <a:gd name="connsiteX0" fmla="*/ 95686 w 126377"/>
                  <a:gd name="connsiteY0" fmla="*/ 0 h 72215"/>
                  <a:gd name="connsiteX1" fmla="*/ 36108 w 126377"/>
                  <a:gd name="connsiteY1" fmla="*/ 0 h 72215"/>
                  <a:gd name="connsiteX2" fmla="*/ 0 w 126377"/>
                  <a:gd name="connsiteY2" fmla="*/ 23470 h 72215"/>
                  <a:gd name="connsiteX3" fmla="*/ 9027 w 126377"/>
                  <a:gd name="connsiteY3" fmla="*/ 50551 h 72215"/>
                  <a:gd name="connsiteX4" fmla="*/ 64994 w 126377"/>
                  <a:gd name="connsiteY4" fmla="*/ 10832 h 72215"/>
                  <a:gd name="connsiteX5" fmla="*/ 113740 w 126377"/>
                  <a:gd name="connsiteY5" fmla="*/ 57773 h 72215"/>
                  <a:gd name="connsiteX6" fmla="*/ 111935 w 126377"/>
                  <a:gd name="connsiteY6" fmla="*/ 72216 h 72215"/>
                  <a:gd name="connsiteX7" fmla="*/ 142626 w 126377"/>
                  <a:gd name="connsiteY7" fmla="*/ 32497 h 72215"/>
                  <a:gd name="connsiteX8" fmla="*/ 95686 w 126377"/>
                  <a:gd name="connsiteY8" fmla="*/ 0 h 72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6377" h="72215">
                    <a:moveTo>
                      <a:pt x="95686" y="0"/>
                    </a:moveTo>
                    <a:lnTo>
                      <a:pt x="36108" y="0"/>
                    </a:lnTo>
                    <a:lnTo>
                      <a:pt x="0" y="23470"/>
                    </a:lnTo>
                    <a:cubicBezTo>
                      <a:pt x="0" y="23470"/>
                      <a:pt x="1805" y="36108"/>
                      <a:pt x="9027" y="50551"/>
                    </a:cubicBezTo>
                    <a:cubicBezTo>
                      <a:pt x="19859" y="41524"/>
                      <a:pt x="54162" y="10832"/>
                      <a:pt x="64994" y="10832"/>
                    </a:cubicBezTo>
                    <a:cubicBezTo>
                      <a:pt x="75827" y="10832"/>
                      <a:pt x="113740" y="45135"/>
                      <a:pt x="113740" y="57773"/>
                    </a:cubicBezTo>
                    <a:cubicBezTo>
                      <a:pt x="113740" y="63189"/>
                      <a:pt x="111935" y="66800"/>
                      <a:pt x="111935" y="72216"/>
                    </a:cubicBezTo>
                    <a:cubicBezTo>
                      <a:pt x="128183" y="52357"/>
                      <a:pt x="142626" y="32497"/>
                      <a:pt x="142626" y="32497"/>
                    </a:cubicBezTo>
                    <a:lnTo>
                      <a:pt x="95686" y="0"/>
                    </a:lnTo>
                    <a:close/>
                  </a:path>
                </a:pathLst>
              </a:custGeom>
              <a:solidFill>
                <a:srgbClr val="9A0006"/>
              </a:solidFill>
              <a:ln w="18013" cap="flat">
                <a:noFill/>
                <a:prstDash val="solid"/>
                <a:miter/>
              </a:ln>
            </p:spPr>
            <p:txBody>
              <a:bodyPr rtlCol="0" anchor="ctr"/>
              <a:lstStyle/>
              <a:p>
                <a:endParaRPr lang="zh-CN" altLang="en-US"/>
              </a:p>
            </p:txBody>
          </p:sp>
          <p:sp>
            <p:nvSpPr>
              <p:cNvPr id="68" name="任意多边形: 形状 67"/>
              <p:cNvSpPr/>
              <p:nvPr/>
            </p:nvSpPr>
            <p:spPr>
              <a:xfrm>
                <a:off x="9271899" y="2273440"/>
                <a:ext cx="956861" cy="1642912"/>
              </a:xfrm>
              <a:custGeom>
                <a:avLst/>
                <a:gdLst>
                  <a:gd name="connsiteX0" fmla="*/ 102975 w 956860"/>
                  <a:gd name="connsiteY0" fmla="*/ 111935 h 1642911"/>
                  <a:gd name="connsiteX1" fmla="*/ 16316 w 956860"/>
                  <a:gd name="connsiteY1" fmla="*/ 267199 h 1642911"/>
                  <a:gd name="connsiteX2" fmla="*/ 19927 w 956860"/>
                  <a:gd name="connsiteY2" fmla="*/ 1635690 h 1642911"/>
                  <a:gd name="connsiteX3" fmla="*/ 458639 w 956860"/>
                  <a:gd name="connsiteY3" fmla="*/ 1639301 h 1642911"/>
                  <a:gd name="connsiteX4" fmla="*/ 897350 w 956860"/>
                  <a:gd name="connsiteY4" fmla="*/ 1641106 h 1642911"/>
                  <a:gd name="connsiteX5" fmla="*/ 920820 w 956860"/>
                  <a:gd name="connsiteY5" fmla="*/ 996579 h 1642911"/>
                  <a:gd name="connsiteX6" fmla="*/ 965955 w 956860"/>
                  <a:gd name="connsiteY6" fmla="*/ 321361 h 1642911"/>
                  <a:gd name="connsiteX7" fmla="*/ 956928 w 956860"/>
                  <a:gd name="connsiteY7" fmla="*/ 110129 h 1642911"/>
                  <a:gd name="connsiteX8" fmla="*/ 689730 w 956860"/>
                  <a:gd name="connsiteY8" fmla="*/ 0 h 1642911"/>
                  <a:gd name="connsiteX9" fmla="*/ 455028 w 956860"/>
                  <a:gd name="connsiteY9" fmla="*/ 888255 h 1642911"/>
                  <a:gd name="connsiteX10" fmla="*/ 337677 w 956860"/>
                  <a:gd name="connsiteY10" fmla="*/ 7222 h 1642911"/>
                  <a:gd name="connsiteX11" fmla="*/ 102975 w 956860"/>
                  <a:gd name="connsiteY11" fmla="*/ 111935 h 16429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56860" h="1642911">
                    <a:moveTo>
                      <a:pt x="102975" y="111935"/>
                    </a:moveTo>
                    <a:cubicBezTo>
                      <a:pt x="61451" y="167902"/>
                      <a:pt x="28954" y="227480"/>
                      <a:pt x="16316" y="267199"/>
                    </a:cubicBezTo>
                    <a:cubicBezTo>
                      <a:pt x="-19792" y="386355"/>
                      <a:pt x="14511" y="1635690"/>
                      <a:pt x="19927" y="1635690"/>
                    </a:cubicBezTo>
                    <a:cubicBezTo>
                      <a:pt x="68673" y="1644717"/>
                      <a:pt x="267267" y="1639301"/>
                      <a:pt x="458639" y="1639301"/>
                    </a:cubicBezTo>
                    <a:cubicBezTo>
                      <a:pt x="659038" y="1639301"/>
                      <a:pt x="846799" y="1650133"/>
                      <a:pt x="897350" y="1641106"/>
                    </a:cubicBezTo>
                    <a:cubicBezTo>
                      <a:pt x="902766" y="1639301"/>
                      <a:pt x="897350" y="1363075"/>
                      <a:pt x="920820" y="996579"/>
                    </a:cubicBezTo>
                    <a:cubicBezTo>
                      <a:pt x="929847" y="841315"/>
                      <a:pt x="964150" y="501900"/>
                      <a:pt x="965955" y="321361"/>
                    </a:cubicBezTo>
                    <a:cubicBezTo>
                      <a:pt x="967761" y="187761"/>
                      <a:pt x="956928" y="110129"/>
                      <a:pt x="956928" y="110129"/>
                    </a:cubicBezTo>
                    <a:cubicBezTo>
                      <a:pt x="956928" y="110129"/>
                      <a:pt x="915404" y="27081"/>
                      <a:pt x="689730" y="0"/>
                    </a:cubicBezTo>
                    <a:cubicBezTo>
                      <a:pt x="736670" y="120962"/>
                      <a:pt x="617514" y="667997"/>
                      <a:pt x="455028" y="888255"/>
                    </a:cubicBezTo>
                    <a:cubicBezTo>
                      <a:pt x="227548" y="431490"/>
                      <a:pt x="344899" y="5416"/>
                      <a:pt x="337677" y="7222"/>
                    </a:cubicBezTo>
                    <a:cubicBezTo>
                      <a:pt x="196856" y="32497"/>
                      <a:pt x="126445" y="81243"/>
                      <a:pt x="102975" y="111935"/>
                    </a:cubicBezTo>
                    <a:close/>
                  </a:path>
                </a:pathLst>
              </a:custGeom>
              <a:solidFill>
                <a:srgbClr val="34383B"/>
              </a:solidFill>
              <a:ln w="18013" cap="flat">
                <a:noFill/>
                <a:prstDash val="solid"/>
                <a:miter/>
              </a:ln>
            </p:spPr>
            <p:txBody>
              <a:bodyPr rtlCol="0" anchor="ctr"/>
              <a:lstStyle/>
              <a:p>
                <a:endParaRPr lang="zh-CN" altLang="en-US"/>
              </a:p>
            </p:txBody>
          </p:sp>
          <p:sp>
            <p:nvSpPr>
              <p:cNvPr id="69" name="任意多边形: 形状 68"/>
              <p:cNvSpPr/>
              <p:nvPr/>
            </p:nvSpPr>
            <p:spPr>
              <a:xfrm>
                <a:off x="9282799" y="3069620"/>
                <a:ext cx="920753" cy="866591"/>
              </a:xfrm>
              <a:custGeom>
                <a:avLst/>
                <a:gdLst>
                  <a:gd name="connsiteX0" fmla="*/ 447739 w 920752"/>
                  <a:gd name="connsiteY0" fmla="*/ 879228 h 866590"/>
                  <a:gd name="connsiteX1" fmla="*/ 886450 w 920752"/>
                  <a:gd name="connsiteY1" fmla="*/ 846731 h 866590"/>
                  <a:gd name="connsiteX2" fmla="*/ 909920 w 920752"/>
                  <a:gd name="connsiteY2" fmla="*/ 202204 h 866590"/>
                  <a:gd name="connsiteX3" fmla="*/ 926169 w 920752"/>
                  <a:gd name="connsiteY3" fmla="*/ 0 h 866590"/>
                  <a:gd name="connsiteX4" fmla="*/ 308723 w 920752"/>
                  <a:gd name="connsiteY4" fmla="*/ 718548 h 866590"/>
                  <a:gd name="connsiteX5" fmla="*/ 0 w 920752"/>
                  <a:gd name="connsiteY5" fmla="*/ 619251 h 866590"/>
                  <a:gd name="connsiteX6" fmla="*/ 9027 w 920752"/>
                  <a:gd name="connsiteY6" fmla="*/ 843121 h 866590"/>
                  <a:gd name="connsiteX7" fmla="*/ 447739 w 920752"/>
                  <a:gd name="connsiteY7" fmla="*/ 879228 h 8665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20752" h="866590">
                    <a:moveTo>
                      <a:pt x="447739" y="879228"/>
                    </a:moveTo>
                    <a:cubicBezTo>
                      <a:pt x="648138" y="879228"/>
                      <a:pt x="835899" y="857564"/>
                      <a:pt x="886450" y="846731"/>
                    </a:cubicBezTo>
                    <a:cubicBezTo>
                      <a:pt x="891866" y="844926"/>
                      <a:pt x="886450" y="568700"/>
                      <a:pt x="909920" y="202204"/>
                    </a:cubicBezTo>
                    <a:cubicBezTo>
                      <a:pt x="913531" y="149848"/>
                      <a:pt x="918947" y="79438"/>
                      <a:pt x="926169" y="0"/>
                    </a:cubicBezTo>
                    <a:cubicBezTo>
                      <a:pt x="825067" y="754656"/>
                      <a:pt x="426074" y="718548"/>
                      <a:pt x="308723" y="718548"/>
                    </a:cubicBezTo>
                    <a:cubicBezTo>
                      <a:pt x="185956" y="718548"/>
                      <a:pt x="70411" y="686051"/>
                      <a:pt x="0" y="619251"/>
                    </a:cubicBezTo>
                    <a:cubicBezTo>
                      <a:pt x="3611" y="752851"/>
                      <a:pt x="7222" y="841315"/>
                      <a:pt x="9027" y="843121"/>
                    </a:cubicBezTo>
                    <a:cubicBezTo>
                      <a:pt x="57773" y="850342"/>
                      <a:pt x="256367" y="879228"/>
                      <a:pt x="447739" y="879228"/>
                    </a:cubicBezTo>
                    <a:close/>
                  </a:path>
                </a:pathLst>
              </a:custGeom>
              <a:solidFill>
                <a:srgbClr val="2A2E31"/>
              </a:solidFill>
              <a:ln w="18013" cap="flat">
                <a:noFill/>
                <a:prstDash val="solid"/>
                <a:miter/>
              </a:ln>
            </p:spPr>
            <p:txBody>
              <a:bodyPr rtlCol="0" anchor="ctr"/>
              <a:lstStyle/>
              <a:p>
                <a:endParaRPr lang="zh-CN" altLang="en-US"/>
              </a:p>
            </p:txBody>
          </p:sp>
          <p:sp>
            <p:nvSpPr>
              <p:cNvPr id="70" name="任意多边形: 形状 69"/>
              <p:cNvSpPr/>
              <p:nvPr/>
            </p:nvSpPr>
            <p:spPr>
              <a:xfrm>
                <a:off x="9958116" y="3199579"/>
                <a:ext cx="505511" cy="361079"/>
              </a:xfrm>
              <a:custGeom>
                <a:avLst/>
                <a:gdLst>
                  <a:gd name="connsiteX0" fmla="*/ 50452 w 505511"/>
                  <a:gd name="connsiteY0" fmla="*/ 102937 h 361079"/>
                  <a:gd name="connsiteX1" fmla="*/ 164192 w 505511"/>
                  <a:gd name="connsiteY1" fmla="*/ 59608 h 361079"/>
                  <a:gd name="connsiteX2" fmla="*/ 3512 w 505511"/>
                  <a:gd name="connsiteY2" fmla="*/ 240148 h 361079"/>
                  <a:gd name="connsiteX3" fmla="*/ 142527 w 505511"/>
                  <a:gd name="connsiteY3" fmla="*/ 180569 h 361079"/>
                  <a:gd name="connsiteX4" fmla="*/ 68506 w 505511"/>
                  <a:gd name="connsiteY4" fmla="*/ 310558 h 361079"/>
                  <a:gd name="connsiteX5" fmla="*/ 236408 w 505511"/>
                  <a:gd name="connsiteY5" fmla="*/ 211261 h 361079"/>
                  <a:gd name="connsiteX6" fmla="*/ 156971 w 505511"/>
                  <a:gd name="connsiteY6" fmla="*/ 328612 h 361079"/>
                  <a:gd name="connsiteX7" fmla="*/ 281543 w 505511"/>
                  <a:gd name="connsiteY7" fmla="*/ 287088 h 361079"/>
                  <a:gd name="connsiteX8" fmla="*/ 371813 w 505511"/>
                  <a:gd name="connsiteY8" fmla="*/ 373747 h 361079"/>
                  <a:gd name="connsiteX9" fmla="*/ 518050 w 505511"/>
                  <a:gd name="connsiteY9" fmla="*/ 326807 h 361079"/>
                  <a:gd name="connsiteX10" fmla="*/ 393478 w 505511"/>
                  <a:gd name="connsiteY10" fmla="*/ 202234 h 361079"/>
                  <a:gd name="connsiteX11" fmla="*/ 268905 w 505511"/>
                  <a:gd name="connsiteY11" fmla="*/ 83078 h 361079"/>
                  <a:gd name="connsiteX12" fmla="*/ 173219 w 505511"/>
                  <a:gd name="connsiteY12" fmla="*/ 30 h 361079"/>
                  <a:gd name="connsiteX13" fmla="*/ 50452 w 505511"/>
                  <a:gd name="connsiteY13" fmla="*/ 102937 h 3610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05511" h="361079">
                    <a:moveTo>
                      <a:pt x="50452" y="102937"/>
                    </a:moveTo>
                    <a:cubicBezTo>
                      <a:pt x="70312" y="122797"/>
                      <a:pt x="156971" y="52386"/>
                      <a:pt x="164192" y="59608"/>
                    </a:cubicBezTo>
                    <a:cubicBezTo>
                      <a:pt x="175025" y="70440"/>
                      <a:pt x="-28985" y="209456"/>
                      <a:pt x="3512" y="240148"/>
                    </a:cubicBezTo>
                    <a:cubicBezTo>
                      <a:pt x="39620" y="276255"/>
                      <a:pt x="131695" y="169737"/>
                      <a:pt x="142527" y="180569"/>
                    </a:cubicBezTo>
                    <a:cubicBezTo>
                      <a:pt x="160581" y="198623"/>
                      <a:pt x="41425" y="281672"/>
                      <a:pt x="68506" y="310558"/>
                    </a:cubicBezTo>
                    <a:cubicBezTo>
                      <a:pt x="102809" y="344861"/>
                      <a:pt x="220160" y="195013"/>
                      <a:pt x="236408" y="211261"/>
                    </a:cubicBezTo>
                    <a:cubicBezTo>
                      <a:pt x="245435" y="220288"/>
                      <a:pt x="140722" y="312363"/>
                      <a:pt x="156971" y="328612"/>
                    </a:cubicBezTo>
                    <a:cubicBezTo>
                      <a:pt x="184052" y="355693"/>
                      <a:pt x="258073" y="270839"/>
                      <a:pt x="281543" y="287088"/>
                    </a:cubicBezTo>
                    <a:cubicBezTo>
                      <a:pt x="305013" y="303336"/>
                      <a:pt x="335705" y="357498"/>
                      <a:pt x="371813" y="373747"/>
                    </a:cubicBezTo>
                    <a:cubicBezTo>
                      <a:pt x="407921" y="388190"/>
                      <a:pt x="496385" y="353888"/>
                      <a:pt x="518050" y="326807"/>
                    </a:cubicBezTo>
                    <a:cubicBezTo>
                      <a:pt x="546936" y="290699"/>
                      <a:pt x="440418" y="155294"/>
                      <a:pt x="393478" y="202234"/>
                    </a:cubicBezTo>
                    <a:cubicBezTo>
                      <a:pt x="362786" y="171542"/>
                      <a:pt x="344732" y="126407"/>
                      <a:pt x="268905" y="83078"/>
                    </a:cubicBezTo>
                    <a:cubicBezTo>
                      <a:pt x="243630" y="41554"/>
                      <a:pt x="212938" y="30"/>
                      <a:pt x="173219" y="30"/>
                    </a:cubicBezTo>
                    <a:cubicBezTo>
                      <a:pt x="115447" y="-1776"/>
                      <a:pt x="28787" y="79467"/>
                      <a:pt x="50452" y="102937"/>
                    </a:cubicBezTo>
                    <a:close/>
                  </a:path>
                </a:pathLst>
              </a:custGeom>
              <a:solidFill>
                <a:srgbClr val="FFAA70"/>
              </a:solidFill>
              <a:ln w="18013" cap="flat">
                <a:noFill/>
                <a:prstDash val="solid"/>
                <a:miter/>
              </a:ln>
            </p:spPr>
            <p:txBody>
              <a:bodyPr rtlCol="0" anchor="ctr"/>
              <a:lstStyle/>
              <a:p>
                <a:endParaRPr lang="zh-CN" altLang="en-US"/>
              </a:p>
            </p:txBody>
          </p:sp>
          <p:sp>
            <p:nvSpPr>
              <p:cNvPr id="71" name="任意多边形: 形状 70"/>
              <p:cNvSpPr/>
              <p:nvPr/>
            </p:nvSpPr>
            <p:spPr>
              <a:xfrm>
                <a:off x="10116892" y="3390005"/>
                <a:ext cx="361079" cy="180540"/>
              </a:xfrm>
              <a:custGeom>
                <a:avLst/>
                <a:gdLst>
                  <a:gd name="connsiteX0" fmla="*/ 122767 w 361079"/>
                  <a:gd name="connsiteY0" fmla="*/ 94856 h 180539"/>
                  <a:gd name="connsiteX1" fmla="*/ 213037 w 361079"/>
                  <a:gd name="connsiteY1" fmla="*/ 181515 h 180539"/>
                  <a:gd name="connsiteX2" fmla="*/ 359274 w 361079"/>
                  <a:gd name="connsiteY2" fmla="*/ 134575 h 180539"/>
                  <a:gd name="connsiteX3" fmla="*/ 249145 w 361079"/>
                  <a:gd name="connsiteY3" fmla="*/ 976 h 180539"/>
                  <a:gd name="connsiteX4" fmla="*/ 232896 w 361079"/>
                  <a:gd name="connsiteY4" fmla="*/ 87635 h 180539"/>
                  <a:gd name="connsiteX5" fmla="*/ 129989 w 361079"/>
                  <a:gd name="connsiteY5" fmla="*/ 73191 h 180539"/>
                  <a:gd name="connsiteX6" fmla="*/ 25276 w 361079"/>
                  <a:gd name="connsiteY6" fmla="*/ 130964 h 180539"/>
                  <a:gd name="connsiteX7" fmla="*/ 0 w 361079"/>
                  <a:gd name="connsiteY7" fmla="*/ 138186 h 180539"/>
                  <a:gd name="connsiteX8" fmla="*/ 122767 w 361079"/>
                  <a:gd name="connsiteY8" fmla="*/ 94856 h 18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1079" h="180539">
                    <a:moveTo>
                      <a:pt x="122767" y="94856"/>
                    </a:moveTo>
                    <a:cubicBezTo>
                      <a:pt x="146237" y="111105"/>
                      <a:pt x="176929" y="165267"/>
                      <a:pt x="213037" y="181515"/>
                    </a:cubicBezTo>
                    <a:cubicBezTo>
                      <a:pt x="249145" y="195959"/>
                      <a:pt x="337609" y="161656"/>
                      <a:pt x="359274" y="134575"/>
                    </a:cubicBezTo>
                    <a:cubicBezTo>
                      <a:pt x="386355" y="102078"/>
                      <a:pt x="299696" y="-11662"/>
                      <a:pt x="249145" y="976"/>
                    </a:cubicBezTo>
                    <a:cubicBezTo>
                      <a:pt x="269004" y="55137"/>
                      <a:pt x="249145" y="71386"/>
                      <a:pt x="232896" y="87635"/>
                    </a:cubicBezTo>
                    <a:cubicBezTo>
                      <a:pt x="211232" y="107494"/>
                      <a:pt x="158875" y="93051"/>
                      <a:pt x="129989" y="73191"/>
                    </a:cubicBezTo>
                    <a:cubicBezTo>
                      <a:pt x="101102" y="53332"/>
                      <a:pt x="59578" y="105689"/>
                      <a:pt x="25276" y="130964"/>
                    </a:cubicBezTo>
                    <a:cubicBezTo>
                      <a:pt x="14443" y="139991"/>
                      <a:pt x="7222" y="139991"/>
                      <a:pt x="0" y="138186"/>
                    </a:cubicBezTo>
                    <a:cubicBezTo>
                      <a:pt x="27081" y="159851"/>
                      <a:pt x="99297" y="78608"/>
                      <a:pt x="122767" y="94856"/>
                    </a:cubicBezTo>
                    <a:close/>
                  </a:path>
                </a:pathLst>
              </a:custGeom>
              <a:solidFill>
                <a:srgbClr val="FF8B49"/>
              </a:solidFill>
              <a:ln w="18013" cap="flat">
                <a:noFill/>
                <a:prstDash val="solid"/>
                <a:miter/>
              </a:ln>
            </p:spPr>
            <p:txBody>
              <a:bodyPr rtlCol="0" anchor="ctr"/>
              <a:lstStyle/>
              <a:p>
                <a:endParaRPr lang="zh-CN" altLang="en-US"/>
              </a:p>
            </p:txBody>
          </p:sp>
          <p:sp>
            <p:nvSpPr>
              <p:cNvPr id="72" name="任意多边形: 形状 71"/>
              <p:cNvSpPr/>
              <p:nvPr/>
            </p:nvSpPr>
            <p:spPr>
              <a:xfrm>
                <a:off x="10342567" y="3338624"/>
                <a:ext cx="180540" cy="180540"/>
              </a:xfrm>
              <a:custGeom>
                <a:avLst/>
                <a:gdLst>
                  <a:gd name="connsiteX0" fmla="*/ 193178 w 180539"/>
                  <a:gd name="connsiteY0" fmla="*/ 157070 h 180539"/>
                  <a:gd name="connsiteX1" fmla="*/ 158875 w 180539"/>
                  <a:gd name="connsiteY1" fmla="*/ 191372 h 180539"/>
                  <a:gd name="connsiteX2" fmla="*/ 149848 w 180539"/>
                  <a:gd name="connsiteY2" fmla="*/ 194983 h 180539"/>
                  <a:gd name="connsiteX3" fmla="*/ 139016 w 180539"/>
                  <a:gd name="connsiteY3" fmla="*/ 191372 h 180539"/>
                  <a:gd name="connsiteX4" fmla="*/ 3611 w 180539"/>
                  <a:gd name="connsiteY4" fmla="*/ 55967 h 180539"/>
                  <a:gd name="connsiteX5" fmla="*/ 0 w 180539"/>
                  <a:gd name="connsiteY5" fmla="*/ 45135 h 180539"/>
                  <a:gd name="connsiteX6" fmla="*/ 3611 w 180539"/>
                  <a:gd name="connsiteY6" fmla="*/ 34303 h 180539"/>
                  <a:gd name="connsiteX7" fmla="*/ 37913 w 180539"/>
                  <a:gd name="connsiteY7" fmla="*/ 0 h 180539"/>
                  <a:gd name="connsiteX8" fmla="*/ 193178 w 180539"/>
                  <a:gd name="connsiteY8" fmla="*/ 157070 h 18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0539" h="180539">
                    <a:moveTo>
                      <a:pt x="193178" y="157070"/>
                    </a:moveTo>
                    <a:lnTo>
                      <a:pt x="158875" y="191372"/>
                    </a:lnTo>
                    <a:cubicBezTo>
                      <a:pt x="155264" y="194983"/>
                      <a:pt x="153459" y="194983"/>
                      <a:pt x="149848" y="194983"/>
                    </a:cubicBezTo>
                    <a:cubicBezTo>
                      <a:pt x="146237" y="194983"/>
                      <a:pt x="142627" y="193178"/>
                      <a:pt x="139016" y="191372"/>
                    </a:cubicBezTo>
                    <a:lnTo>
                      <a:pt x="3611" y="55967"/>
                    </a:lnTo>
                    <a:cubicBezTo>
                      <a:pt x="0" y="52357"/>
                      <a:pt x="0" y="48746"/>
                      <a:pt x="0" y="45135"/>
                    </a:cubicBezTo>
                    <a:cubicBezTo>
                      <a:pt x="0" y="41524"/>
                      <a:pt x="1806" y="37913"/>
                      <a:pt x="3611" y="34303"/>
                    </a:cubicBezTo>
                    <a:lnTo>
                      <a:pt x="37913" y="0"/>
                    </a:lnTo>
                    <a:lnTo>
                      <a:pt x="193178" y="157070"/>
                    </a:lnTo>
                    <a:close/>
                  </a:path>
                </a:pathLst>
              </a:custGeom>
              <a:solidFill>
                <a:srgbClr val="F4EBE6"/>
              </a:solidFill>
              <a:ln w="18013" cap="flat">
                <a:noFill/>
                <a:prstDash val="solid"/>
                <a:miter/>
              </a:ln>
            </p:spPr>
            <p:txBody>
              <a:bodyPr rtlCol="0" anchor="ctr"/>
              <a:lstStyle/>
              <a:p>
                <a:endParaRPr lang="zh-CN" altLang="en-US"/>
              </a:p>
            </p:txBody>
          </p:sp>
          <p:sp>
            <p:nvSpPr>
              <p:cNvPr id="73" name="任意多边形: 形状 72"/>
              <p:cNvSpPr/>
              <p:nvPr/>
            </p:nvSpPr>
            <p:spPr>
              <a:xfrm>
                <a:off x="10366037" y="3340430"/>
                <a:ext cx="162486" cy="180540"/>
              </a:xfrm>
              <a:custGeom>
                <a:avLst/>
                <a:gdLst>
                  <a:gd name="connsiteX0" fmla="*/ 124573 w 162485"/>
                  <a:gd name="connsiteY0" fmla="*/ 193177 h 180539"/>
                  <a:gd name="connsiteX1" fmla="*/ 133600 w 162485"/>
                  <a:gd name="connsiteY1" fmla="*/ 189567 h 180539"/>
                  <a:gd name="connsiteX2" fmla="*/ 167902 w 162485"/>
                  <a:gd name="connsiteY2" fmla="*/ 155264 h 180539"/>
                  <a:gd name="connsiteX3" fmla="*/ 12638 w 162485"/>
                  <a:gd name="connsiteY3" fmla="*/ 0 h 180539"/>
                  <a:gd name="connsiteX4" fmla="*/ 0 w 162485"/>
                  <a:gd name="connsiteY4" fmla="*/ 12638 h 180539"/>
                  <a:gd name="connsiteX5" fmla="*/ 66800 w 162485"/>
                  <a:gd name="connsiteY5" fmla="*/ 144432 h 180539"/>
                  <a:gd name="connsiteX6" fmla="*/ 113740 w 162485"/>
                  <a:gd name="connsiteY6" fmla="*/ 191372 h 180539"/>
                  <a:gd name="connsiteX7" fmla="*/ 124573 w 162485"/>
                  <a:gd name="connsiteY7" fmla="*/ 193177 h 18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2485" h="180539">
                    <a:moveTo>
                      <a:pt x="124573" y="193177"/>
                    </a:moveTo>
                    <a:cubicBezTo>
                      <a:pt x="128183" y="193177"/>
                      <a:pt x="131794" y="191372"/>
                      <a:pt x="133600" y="189567"/>
                    </a:cubicBezTo>
                    <a:lnTo>
                      <a:pt x="167902" y="155264"/>
                    </a:lnTo>
                    <a:lnTo>
                      <a:pt x="12638" y="0"/>
                    </a:lnTo>
                    <a:lnTo>
                      <a:pt x="0" y="12638"/>
                    </a:lnTo>
                    <a:cubicBezTo>
                      <a:pt x="32497" y="46940"/>
                      <a:pt x="122767" y="151653"/>
                      <a:pt x="66800" y="144432"/>
                    </a:cubicBezTo>
                    <a:lnTo>
                      <a:pt x="113740" y="191372"/>
                    </a:lnTo>
                    <a:cubicBezTo>
                      <a:pt x="117351" y="193177"/>
                      <a:pt x="120962" y="193177"/>
                      <a:pt x="124573" y="193177"/>
                    </a:cubicBezTo>
                    <a:close/>
                  </a:path>
                </a:pathLst>
              </a:custGeom>
              <a:solidFill>
                <a:srgbClr val="D3D3D3"/>
              </a:solidFill>
              <a:ln w="18013" cap="flat">
                <a:noFill/>
                <a:prstDash val="solid"/>
                <a:miter/>
              </a:ln>
            </p:spPr>
            <p:txBody>
              <a:bodyPr rtlCol="0" anchor="ctr"/>
              <a:lstStyle/>
              <a:p>
                <a:endParaRPr lang="zh-CN" altLang="en-US"/>
              </a:p>
            </p:txBody>
          </p:sp>
          <p:sp>
            <p:nvSpPr>
              <p:cNvPr id="74" name="任意多边形: 形状 73"/>
              <p:cNvSpPr/>
              <p:nvPr/>
            </p:nvSpPr>
            <p:spPr>
              <a:xfrm>
                <a:off x="10046482" y="2329407"/>
                <a:ext cx="595781" cy="1173508"/>
              </a:xfrm>
              <a:custGeom>
                <a:avLst/>
                <a:gdLst>
                  <a:gd name="connsiteX0" fmla="*/ 500095 w 595781"/>
                  <a:gd name="connsiteY0" fmla="*/ 1178925 h 1173508"/>
                  <a:gd name="connsiteX1" fmla="*/ 324972 w 595781"/>
                  <a:gd name="connsiteY1" fmla="*/ 1003801 h 1173508"/>
                  <a:gd name="connsiteX2" fmla="*/ 324972 w 595781"/>
                  <a:gd name="connsiteY2" fmla="*/ 989358 h 1173508"/>
                  <a:gd name="connsiteX3" fmla="*/ 326777 w 595781"/>
                  <a:gd name="connsiteY3" fmla="*/ 987552 h 1173508"/>
                  <a:gd name="connsiteX4" fmla="*/ 241923 w 595781"/>
                  <a:gd name="connsiteY4" fmla="*/ 584949 h 1173508"/>
                  <a:gd name="connsiteX5" fmla="*/ 0 w 595781"/>
                  <a:gd name="connsiteY5" fmla="*/ 240118 h 1173508"/>
                  <a:gd name="connsiteX6" fmla="*/ 5416 w 595781"/>
                  <a:gd name="connsiteY6" fmla="*/ 243729 h 1173508"/>
                  <a:gd name="connsiteX7" fmla="*/ 115545 w 595781"/>
                  <a:gd name="connsiteY7" fmla="*/ 0 h 1173508"/>
                  <a:gd name="connsiteX8" fmla="*/ 483847 w 595781"/>
                  <a:gd name="connsiteY8" fmla="*/ 469403 h 1173508"/>
                  <a:gd name="connsiteX9" fmla="*/ 601197 w 595781"/>
                  <a:gd name="connsiteY9" fmla="*/ 830483 h 1173508"/>
                  <a:gd name="connsiteX10" fmla="*/ 519954 w 595781"/>
                  <a:gd name="connsiteY10" fmla="*/ 1171703 h 1173508"/>
                  <a:gd name="connsiteX11" fmla="*/ 518149 w 595781"/>
                  <a:gd name="connsiteY11" fmla="*/ 1173508 h 1173508"/>
                  <a:gd name="connsiteX12" fmla="*/ 500095 w 595781"/>
                  <a:gd name="connsiteY12" fmla="*/ 1178925 h 11735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95781" h="1173508">
                    <a:moveTo>
                      <a:pt x="500095" y="1178925"/>
                    </a:moveTo>
                    <a:lnTo>
                      <a:pt x="324972" y="1003801"/>
                    </a:lnTo>
                    <a:cubicBezTo>
                      <a:pt x="324972" y="1003801"/>
                      <a:pt x="319555" y="998385"/>
                      <a:pt x="324972" y="989358"/>
                    </a:cubicBezTo>
                    <a:cubicBezTo>
                      <a:pt x="324972" y="989358"/>
                      <a:pt x="324972" y="987552"/>
                      <a:pt x="326777" y="987552"/>
                    </a:cubicBezTo>
                    <a:cubicBezTo>
                      <a:pt x="355663" y="937001"/>
                      <a:pt x="343025" y="796180"/>
                      <a:pt x="241923" y="584949"/>
                    </a:cubicBezTo>
                    <a:cubicBezTo>
                      <a:pt x="110129" y="306918"/>
                      <a:pt x="1805" y="241923"/>
                      <a:pt x="0" y="240118"/>
                    </a:cubicBezTo>
                    <a:cubicBezTo>
                      <a:pt x="0" y="240118"/>
                      <a:pt x="1805" y="241923"/>
                      <a:pt x="5416" y="243729"/>
                    </a:cubicBezTo>
                    <a:lnTo>
                      <a:pt x="115545" y="0"/>
                    </a:lnTo>
                    <a:cubicBezTo>
                      <a:pt x="146237" y="14443"/>
                      <a:pt x="308723" y="101102"/>
                      <a:pt x="483847" y="469403"/>
                    </a:cubicBezTo>
                    <a:cubicBezTo>
                      <a:pt x="547035" y="603003"/>
                      <a:pt x="586754" y="725770"/>
                      <a:pt x="601197" y="830483"/>
                    </a:cubicBezTo>
                    <a:cubicBezTo>
                      <a:pt x="621057" y="974915"/>
                      <a:pt x="593976" y="1090460"/>
                      <a:pt x="519954" y="1171703"/>
                    </a:cubicBezTo>
                    <a:cubicBezTo>
                      <a:pt x="519954" y="1171703"/>
                      <a:pt x="518149" y="1173508"/>
                      <a:pt x="518149" y="1173508"/>
                    </a:cubicBezTo>
                    <a:cubicBezTo>
                      <a:pt x="507317" y="1186146"/>
                      <a:pt x="500095" y="1178925"/>
                      <a:pt x="500095" y="1178925"/>
                    </a:cubicBezTo>
                    <a:close/>
                  </a:path>
                </a:pathLst>
              </a:custGeom>
              <a:solidFill>
                <a:srgbClr val="34383B"/>
              </a:solidFill>
              <a:ln w="18013" cap="flat">
                <a:noFill/>
                <a:prstDash val="solid"/>
                <a:miter/>
              </a:ln>
            </p:spPr>
            <p:txBody>
              <a:bodyPr rtlCol="0" anchor="ctr"/>
              <a:lstStyle/>
              <a:p>
                <a:endParaRPr lang="zh-CN" altLang="en-US"/>
              </a:p>
            </p:txBody>
          </p:sp>
          <p:sp>
            <p:nvSpPr>
              <p:cNvPr id="75" name="任意多边形: 形状 74"/>
              <p:cNvSpPr/>
              <p:nvPr/>
            </p:nvSpPr>
            <p:spPr>
              <a:xfrm>
                <a:off x="10246881" y="2388985"/>
                <a:ext cx="397187" cy="1119346"/>
              </a:xfrm>
              <a:custGeom>
                <a:avLst/>
                <a:gdLst>
                  <a:gd name="connsiteX0" fmla="*/ 317750 w 397187"/>
                  <a:gd name="connsiteY0" fmla="*/ 1115736 h 1119346"/>
                  <a:gd name="connsiteX1" fmla="*/ 319555 w 397187"/>
                  <a:gd name="connsiteY1" fmla="*/ 1113930 h 1119346"/>
                  <a:gd name="connsiteX2" fmla="*/ 400798 w 397187"/>
                  <a:gd name="connsiteY2" fmla="*/ 772710 h 1119346"/>
                  <a:gd name="connsiteX3" fmla="*/ 283447 w 397187"/>
                  <a:gd name="connsiteY3" fmla="*/ 411631 h 1119346"/>
                  <a:gd name="connsiteX4" fmla="*/ 0 w 397187"/>
                  <a:gd name="connsiteY4" fmla="*/ 0 h 1119346"/>
                  <a:gd name="connsiteX5" fmla="*/ 0 w 397187"/>
                  <a:gd name="connsiteY5" fmla="*/ 0 h 1119346"/>
                  <a:gd name="connsiteX6" fmla="*/ 263588 w 397187"/>
                  <a:gd name="connsiteY6" fmla="*/ 998385 h 1119346"/>
                  <a:gd name="connsiteX7" fmla="*/ 169707 w 397187"/>
                  <a:gd name="connsiteY7" fmla="*/ 989358 h 1119346"/>
                  <a:gd name="connsiteX8" fmla="*/ 299696 w 397187"/>
                  <a:gd name="connsiteY8" fmla="*/ 1119346 h 1119346"/>
                  <a:gd name="connsiteX9" fmla="*/ 317750 w 397187"/>
                  <a:gd name="connsiteY9" fmla="*/ 1115736 h 1119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187" h="1119346">
                    <a:moveTo>
                      <a:pt x="317750" y="1115736"/>
                    </a:moveTo>
                    <a:cubicBezTo>
                      <a:pt x="317750" y="1115736"/>
                      <a:pt x="319555" y="1113930"/>
                      <a:pt x="319555" y="1113930"/>
                    </a:cubicBezTo>
                    <a:cubicBezTo>
                      <a:pt x="393577" y="1032687"/>
                      <a:pt x="420657" y="917142"/>
                      <a:pt x="400798" y="772710"/>
                    </a:cubicBezTo>
                    <a:cubicBezTo>
                      <a:pt x="386355" y="667997"/>
                      <a:pt x="346636" y="545230"/>
                      <a:pt x="283447" y="411631"/>
                    </a:cubicBezTo>
                    <a:cubicBezTo>
                      <a:pt x="175124" y="182345"/>
                      <a:pt x="70411" y="61383"/>
                      <a:pt x="0" y="0"/>
                    </a:cubicBezTo>
                    <a:cubicBezTo>
                      <a:pt x="0" y="0"/>
                      <a:pt x="0" y="0"/>
                      <a:pt x="0" y="0"/>
                    </a:cubicBezTo>
                    <a:cubicBezTo>
                      <a:pt x="330388" y="377328"/>
                      <a:pt x="379134" y="951444"/>
                      <a:pt x="263588" y="998385"/>
                    </a:cubicBezTo>
                    <a:cubicBezTo>
                      <a:pt x="216648" y="1016439"/>
                      <a:pt x="185956" y="1001996"/>
                      <a:pt x="169707" y="989358"/>
                    </a:cubicBezTo>
                    <a:lnTo>
                      <a:pt x="299696" y="1119346"/>
                    </a:lnTo>
                    <a:cubicBezTo>
                      <a:pt x="299696" y="1119346"/>
                      <a:pt x="306918" y="1126568"/>
                      <a:pt x="317750" y="1115736"/>
                    </a:cubicBezTo>
                    <a:close/>
                  </a:path>
                </a:pathLst>
              </a:custGeom>
              <a:solidFill>
                <a:srgbClr val="2A2E31"/>
              </a:solidFill>
              <a:ln w="18013" cap="flat">
                <a:noFill/>
                <a:prstDash val="solid"/>
                <a:miter/>
              </a:ln>
            </p:spPr>
            <p:txBody>
              <a:bodyPr rtlCol="0" anchor="ctr"/>
              <a:lstStyle/>
              <a:p>
                <a:endParaRPr lang="zh-CN" altLang="en-US"/>
              </a:p>
            </p:txBody>
          </p:sp>
          <p:sp>
            <p:nvSpPr>
              <p:cNvPr id="76" name="任意多边形: 形状 75"/>
              <p:cNvSpPr/>
              <p:nvPr/>
            </p:nvSpPr>
            <p:spPr>
              <a:xfrm>
                <a:off x="9728732" y="2307742"/>
                <a:ext cx="361079" cy="920753"/>
              </a:xfrm>
              <a:custGeom>
                <a:avLst/>
                <a:gdLst>
                  <a:gd name="connsiteX0" fmla="*/ 294280 w 361079"/>
                  <a:gd name="connsiteY0" fmla="*/ 0 h 920752"/>
                  <a:gd name="connsiteX1" fmla="*/ 364690 w 361079"/>
                  <a:gd name="connsiteY1" fmla="*/ 205815 h 920752"/>
                  <a:gd name="connsiteX2" fmla="*/ 245534 w 361079"/>
                  <a:gd name="connsiteY2" fmla="*/ 211231 h 920752"/>
                  <a:gd name="connsiteX3" fmla="*/ 352052 w 361079"/>
                  <a:gd name="connsiteY3" fmla="*/ 315945 h 920752"/>
                  <a:gd name="connsiteX4" fmla="*/ 0 w 361079"/>
                  <a:gd name="connsiteY4" fmla="*/ 929780 h 920752"/>
                  <a:gd name="connsiteX5" fmla="*/ 232896 w 361079"/>
                  <a:gd name="connsiteY5" fmla="*/ 231091 h 920752"/>
                  <a:gd name="connsiteX6" fmla="*/ 243729 w 361079"/>
                  <a:gd name="connsiteY6" fmla="*/ 173318 h 920752"/>
                  <a:gd name="connsiteX7" fmla="*/ 294280 w 361079"/>
                  <a:gd name="connsiteY7" fmla="*/ 0 h 9207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61079" h="920752">
                    <a:moveTo>
                      <a:pt x="294280" y="0"/>
                    </a:moveTo>
                    <a:cubicBezTo>
                      <a:pt x="294280" y="0"/>
                      <a:pt x="371912" y="194983"/>
                      <a:pt x="364690" y="205815"/>
                    </a:cubicBezTo>
                    <a:cubicBezTo>
                      <a:pt x="355663" y="216648"/>
                      <a:pt x="245534" y="211231"/>
                      <a:pt x="245534" y="211231"/>
                    </a:cubicBezTo>
                    <a:cubicBezTo>
                      <a:pt x="245534" y="211231"/>
                      <a:pt x="348442" y="308723"/>
                      <a:pt x="352052" y="315945"/>
                    </a:cubicBezTo>
                    <a:cubicBezTo>
                      <a:pt x="355663" y="323166"/>
                      <a:pt x="157070" y="823261"/>
                      <a:pt x="0" y="929780"/>
                    </a:cubicBezTo>
                    <a:cubicBezTo>
                      <a:pt x="227480" y="538008"/>
                      <a:pt x="232896" y="231091"/>
                      <a:pt x="232896" y="231091"/>
                    </a:cubicBezTo>
                    <a:lnTo>
                      <a:pt x="243729" y="173318"/>
                    </a:lnTo>
                    <a:lnTo>
                      <a:pt x="294280" y="0"/>
                    </a:lnTo>
                    <a:close/>
                  </a:path>
                </a:pathLst>
              </a:custGeom>
              <a:solidFill>
                <a:srgbClr val="23272A"/>
              </a:solidFill>
              <a:ln w="18013" cap="flat">
                <a:noFill/>
                <a:prstDash val="solid"/>
                <a:miter/>
              </a:ln>
            </p:spPr>
            <p:txBody>
              <a:bodyPr rtlCol="0" anchor="ctr"/>
              <a:lstStyle/>
              <a:p>
                <a:endParaRPr lang="zh-CN" altLang="en-US"/>
              </a:p>
            </p:txBody>
          </p:sp>
          <p:sp>
            <p:nvSpPr>
              <p:cNvPr id="77" name="任意多边形: 形状 76"/>
              <p:cNvSpPr/>
              <p:nvPr/>
            </p:nvSpPr>
            <p:spPr>
              <a:xfrm>
                <a:off x="9485003" y="2490087"/>
                <a:ext cx="90270" cy="18054"/>
              </a:xfrm>
              <a:custGeom>
                <a:avLst/>
                <a:gdLst>
                  <a:gd name="connsiteX0" fmla="*/ 12638 w 90269"/>
                  <a:gd name="connsiteY0" fmla="*/ 0 h 18053"/>
                  <a:gd name="connsiteX1" fmla="*/ 0 w 90269"/>
                  <a:gd name="connsiteY1" fmla="*/ 32497 h 18053"/>
                  <a:gd name="connsiteX2" fmla="*/ 95686 w 90269"/>
                  <a:gd name="connsiteY2" fmla="*/ 30692 h 18053"/>
                  <a:gd name="connsiteX3" fmla="*/ 97491 w 90269"/>
                  <a:gd name="connsiteY3" fmla="*/ 18054 h 18053"/>
                  <a:gd name="connsiteX4" fmla="*/ 12638 w 90269"/>
                  <a:gd name="connsiteY4" fmla="*/ 0 h 18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0269" h="18053">
                    <a:moveTo>
                      <a:pt x="12638" y="0"/>
                    </a:moveTo>
                    <a:cubicBezTo>
                      <a:pt x="12638" y="0"/>
                      <a:pt x="0" y="28886"/>
                      <a:pt x="0" y="32497"/>
                    </a:cubicBezTo>
                    <a:cubicBezTo>
                      <a:pt x="0" y="37913"/>
                      <a:pt x="95686" y="30692"/>
                      <a:pt x="95686" y="30692"/>
                    </a:cubicBezTo>
                    <a:lnTo>
                      <a:pt x="97491" y="18054"/>
                    </a:lnTo>
                    <a:lnTo>
                      <a:pt x="12638" y="0"/>
                    </a:lnTo>
                    <a:close/>
                  </a:path>
                </a:pathLst>
              </a:custGeom>
              <a:solidFill>
                <a:srgbClr val="23272A"/>
              </a:solidFill>
              <a:ln w="18013" cap="flat">
                <a:noFill/>
                <a:prstDash val="solid"/>
                <a:miter/>
              </a:ln>
            </p:spPr>
            <p:txBody>
              <a:bodyPr rtlCol="0" anchor="ctr"/>
              <a:lstStyle/>
              <a:p>
                <a:endParaRPr lang="zh-CN" altLang="en-US"/>
              </a:p>
            </p:txBody>
          </p:sp>
          <p:sp>
            <p:nvSpPr>
              <p:cNvPr id="78" name="任意多边形: 形状 77"/>
              <p:cNvSpPr/>
              <p:nvPr/>
            </p:nvSpPr>
            <p:spPr>
              <a:xfrm>
                <a:off x="9640268" y="2219278"/>
                <a:ext cx="270810" cy="72216"/>
              </a:xfrm>
              <a:custGeom>
                <a:avLst/>
                <a:gdLst>
                  <a:gd name="connsiteX0" fmla="*/ 285253 w 270809"/>
                  <a:gd name="connsiteY0" fmla="*/ 32497 h 72215"/>
                  <a:gd name="connsiteX1" fmla="*/ 142626 w 270809"/>
                  <a:gd name="connsiteY1" fmla="*/ 0 h 72215"/>
                  <a:gd name="connsiteX2" fmla="*/ 142626 w 270809"/>
                  <a:gd name="connsiteY2" fmla="*/ 0 h 72215"/>
                  <a:gd name="connsiteX3" fmla="*/ 142626 w 270809"/>
                  <a:gd name="connsiteY3" fmla="*/ 0 h 72215"/>
                  <a:gd name="connsiteX4" fmla="*/ 142626 w 270809"/>
                  <a:gd name="connsiteY4" fmla="*/ 0 h 72215"/>
                  <a:gd name="connsiteX5" fmla="*/ 142626 w 270809"/>
                  <a:gd name="connsiteY5" fmla="*/ 0 h 72215"/>
                  <a:gd name="connsiteX6" fmla="*/ 0 w 270809"/>
                  <a:gd name="connsiteY6" fmla="*/ 32497 h 72215"/>
                  <a:gd name="connsiteX7" fmla="*/ 16249 w 270809"/>
                  <a:gd name="connsiteY7" fmla="*/ 88464 h 72215"/>
                  <a:gd name="connsiteX8" fmla="*/ 142626 w 270809"/>
                  <a:gd name="connsiteY8" fmla="*/ 81243 h 72215"/>
                  <a:gd name="connsiteX9" fmla="*/ 269004 w 270809"/>
                  <a:gd name="connsiteY9" fmla="*/ 88464 h 72215"/>
                  <a:gd name="connsiteX10" fmla="*/ 285253 w 270809"/>
                  <a:gd name="connsiteY10" fmla="*/ 32497 h 72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0809" h="72215">
                    <a:moveTo>
                      <a:pt x="285253" y="32497"/>
                    </a:moveTo>
                    <a:cubicBezTo>
                      <a:pt x="285253" y="10832"/>
                      <a:pt x="151653" y="1805"/>
                      <a:pt x="142626" y="0"/>
                    </a:cubicBezTo>
                    <a:lnTo>
                      <a:pt x="142626" y="0"/>
                    </a:lnTo>
                    <a:cubicBezTo>
                      <a:pt x="142626" y="0"/>
                      <a:pt x="142626" y="0"/>
                      <a:pt x="142626" y="0"/>
                    </a:cubicBezTo>
                    <a:cubicBezTo>
                      <a:pt x="142626" y="0"/>
                      <a:pt x="142626" y="0"/>
                      <a:pt x="142626" y="0"/>
                    </a:cubicBezTo>
                    <a:lnTo>
                      <a:pt x="142626" y="0"/>
                    </a:lnTo>
                    <a:cubicBezTo>
                      <a:pt x="133599" y="0"/>
                      <a:pt x="0" y="10832"/>
                      <a:pt x="0" y="32497"/>
                    </a:cubicBezTo>
                    <a:cubicBezTo>
                      <a:pt x="0" y="54162"/>
                      <a:pt x="16249" y="88464"/>
                      <a:pt x="16249" y="88464"/>
                    </a:cubicBezTo>
                    <a:lnTo>
                      <a:pt x="142626" y="81243"/>
                    </a:lnTo>
                    <a:lnTo>
                      <a:pt x="269004" y="88464"/>
                    </a:lnTo>
                    <a:cubicBezTo>
                      <a:pt x="269004" y="88464"/>
                      <a:pt x="285253" y="54162"/>
                      <a:pt x="285253" y="32497"/>
                    </a:cubicBezTo>
                    <a:close/>
                  </a:path>
                </a:pathLst>
              </a:custGeom>
              <a:solidFill>
                <a:srgbClr val="D3D3D3"/>
              </a:solidFill>
              <a:ln w="18013" cap="flat">
                <a:noFill/>
                <a:prstDash val="solid"/>
                <a:miter/>
              </a:ln>
            </p:spPr>
            <p:txBody>
              <a:bodyPr rtlCol="0" anchor="ctr"/>
              <a:lstStyle/>
              <a:p>
                <a:endParaRPr lang="zh-CN" altLang="en-US"/>
              </a:p>
            </p:txBody>
          </p:sp>
          <p:sp>
            <p:nvSpPr>
              <p:cNvPr id="79" name="任意多边形: 形状 78"/>
              <p:cNvSpPr/>
              <p:nvPr/>
            </p:nvSpPr>
            <p:spPr>
              <a:xfrm>
                <a:off x="9665543" y="2157894"/>
                <a:ext cx="234702" cy="180540"/>
              </a:xfrm>
              <a:custGeom>
                <a:avLst/>
                <a:gdLst>
                  <a:gd name="connsiteX0" fmla="*/ 0 w 234701"/>
                  <a:gd name="connsiteY0" fmla="*/ 0 h 180539"/>
                  <a:gd name="connsiteX1" fmla="*/ 0 w 234701"/>
                  <a:gd name="connsiteY1" fmla="*/ 196788 h 180539"/>
                  <a:gd name="connsiteX2" fmla="*/ 184150 w 234701"/>
                  <a:gd name="connsiteY2" fmla="*/ 196788 h 180539"/>
                  <a:gd name="connsiteX3" fmla="*/ 202204 w 234701"/>
                  <a:gd name="connsiteY3" fmla="*/ 196788 h 180539"/>
                  <a:gd name="connsiteX4" fmla="*/ 234702 w 234701"/>
                  <a:gd name="connsiteY4" fmla="*/ 196788 h 180539"/>
                  <a:gd name="connsiteX5" fmla="*/ 234702 w 234701"/>
                  <a:gd name="connsiteY5" fmla="*/ 158875 h 180539"/>
                  <a:gd name="connsiteX6" fmla="*/ 234702 w 234701"/>
                  <a:gd name="connsiteY6" fmla="*/ 0 h 18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4701" h="180539">
                    <a:moveTo>
                      <a:pt x="0" y="0"/>
                    </a:moveTo>
                    <a:lnTo>
                      <a:pt x="0" y="196788"/>
                    </a:lnTo>
                    <a:lnTo>
                      <a:pt x="184150" y="196788"/>
                    </a:lnTo>
                    <a:lnTo>
                      <a:pt x="202204" y="196788"/>
                    </a:lnTo>
                    <a:lnTo>
                      <a:pt x="234702" y="196788"/>
                    </a:lnTo>
                    <a:lnTo>
                      <a:pt x="234702" y="158875"/>
                    </a:lnTo>
                    <a:lnTo>
                      <a:pt x="234702" y="0"/>
                    </a:lnTo>
                    <a:close/>
                  </a:path>
                </a:pathLst>
              </a:custGeom>
              <a:solidFill>
                <a:srgbClr val="FF8B49"/>
              </a:solidFill>
              <a:ln w="18013" cap="flat">
                <a:noFill/>
                <a:prstDash val="solid"/>
                <a:miter/>
              </a:ln>
            </p:spPr>
            <p:txBody>
              <a:bodyPr rtlCol="0" anchor="ctr"/>
              <a:lstStyle/>
              <a:p>
                <a:endParaRPr lang="zh-CN" altLang="en-US"/>
              </a:p>
            </p:txBody>
          </p:sp>
          <p:sp>
            <p:nvSpPr>
              <p:cNvPr id="80" name="任意多边形: 形状 79"/>
              <p:cNvSpPr/>
              <p:nvPr/>
            </p:nvSpPr>
            <p:spPr>
              <a:xfrm>
                <a:off x="9292456" y="1631798"/>
                <a:ext cx="144432" cy="216648"/>
              </a:xfrm>
              <a:custGeom>
                <a:avLst/>
                <a:gdLst>
                  <a:gd name="connsiteX0" fmla="*/ 138385 w 144431"/>
                  <a:gd name="connsiteY0" fmla="*/ 60304 h 216647"/>
                  <a:gd name="connsiteX1" fmla="*/ 42699 w 144431"/>
                  <a:gd name="connsiteY1" fmla="*/ 4337 h 216647"/>
                  <a:gd name="connsiteX2" fmla="*/ 147412 w 144431"/>
                  <a:gd name="connsiteY2" fmla="*/ 230012 h 216647"/>
                  <a:gd name="connsiteX3" fmla="*/ 138385 w 144431"/>
                  <a:gd name="connsiteY3" fmla="*/ 60304 h 216647"/>
                </a:gdLst>
                <a:ahLst/>
                <a:cxnLst>
                  <a:cxn ang="0">
                    <a:pos x="connsiteX0" y="connsiteY0"/>
                  </a:cxn>
                  <a:cxn ang="0">
                    <a:pos x="connsiteX1" y="connsiteY1"/>
                  </a:cxn>
                  <a:cxn ang="0">
                    <a:pos x="connsiteX2" y="connsiteY2"/>
                  </a:cxn>
                  <a:cxn ang="0">
                    <a:pos x="connsiteX3" y="connsiteY3"/>
                  </a:cxn>
                </a:cxnLst>
                <a:rect l="l" t="t" r="r" b="b"/>
                <a:pathLst>
                  <a:path w="144431" h="216647">
                    <a:moveTo>
                      <a:pt x="138385" y="60304"/>
                    </a:moveTo>
                    <a:cubicBezTo>
                      <a:pt x="138385" y="60304"/>
                      <a:pt x="96861" y="-19133"/>
                      <a:pt x="42699" y="4337"/>
                    </a:cubicBezTo>
                    <a:cubicBezTo>
                      <a:pt x="-22295" y="33223"/>
                      <a:pt x="-31322" y="188487"/>
                      <a:pt x="147412" y="230012"/>
                    </a:cubicBezTo>
                    <a:lnTo>
                      <a:pt x="138385" y="60304"/>
                    </a:lnTo>
                    <a:close/>
                  </a:path>
                </a:pathLst>
              </a:custGeom>
              <a:solidFill>
                <a:srgbClr val="FFAA70"/>
              </a:solidFill>
              <a:ln w="18013" cap="flat">
                <a:noFill/>
                <a:prstDash val="solid"/>
                <a:miter/>
              </a:ln>
            </p:spPr>
            <p:txBody>
              <a:bodyPr rtlCol="0" anchor="ctr"/>
              <a:lstStyle/>
              <a:p>
                <a:endParaRPr lang="zh-CN" altLang="en-US"/>
              </a:p>
            </p:txBody>
          </p:sp>
          <p:sp>
            <p:nvSpPr>
              <p:cNvPr id="81" name="任意多边形: 形状 80"/>
              <p:cNvSpPr/>
              <p:nvPr/>
            </p:nvSpPr>
            <p:spPr>
              <a:xfrm>
                <a:off x="9322498" y="1694650"/>
                <a:ext cx="72216" cy="72216"/>
              </a:xfrm>
              <a:custGeom>
                <a:avLst/>
                <a:gdLst>
                  <a:gd name="connsiteX0" fmla="*/ 50571 w 72215"/>
                  <a:gd name="connsiteY0" fmla="*/ 48003 h 72215"/>
                  <a:gd name="connsiteX1" fmla="*/ 61403 w 72215"/>
                  <a:gd name="connsiteY1" fmla="*/ 69668 h 72215"/>
                  <a:gd name="connsiteX2" fmla="*/ 81263 w 72215"/>
                  <a:gd name="connsiteY2" fmla="*/ 75084 h 72215"/>
                  <a:gd name="connsiteX3" fmla="*/ 27101 w 72215"/>
                  <a:gd name="connsiteY3" fmla="*/ 76890 h 72215"/>
                  <a:gd name="connsiteX4" fmla="*/ 9047 w 72215"/>
                  <a:gd name="connsiteY4" fmla="*/ 11895 h 72215"/>
                  <a:gd name="connsiteX5" fmla="*/ 70430 w 72215"/>
                  <a:gd name="connsiteY5" fmla="*/ 17312 h 72215"/>
                  <a:gd name="connsiteX6" fmla="*/ 61403 w 72215"/>
                  <a:gd name="connsiteY6" fmla="*/ 35366 h 72215"/>
                  <a:gd name="connsiteX7" fmla="*/ 50571 w 72215"/>
                  <a:gd name="connsiteY7" fmla="*/ 48003 h 72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2215" h="72215">
                    <a:moveTo>
                      <a:pt x="50571" y="48003"/>
                    </a:moveTo>
                    <a:cubicBezTo>
                      <a:pt x="50571" y="58836"/>
                      <a:pt x="52376" y="64252"/>
                      <a:pt x="61403" y="69668"/>
                    </a:cubicBezTo>
                    <a:cubicBezTo>
                      <a:pt x="70430" y="75084"/>
                      <a:pt x="83068" y="71473"/>
                      <a:pt x="81263" y="75084"/>
                    </a:cubicBezTo>
                    <a:cubicBezTo>
                      <a:pt x="81263" y="78695"/>
                      <a:pt x="55987" y="94944"/>
                      <a:pt x="27101" y="76890"/>
                    </a:cubicBezTo>
                    <a:cubicBezTo>
                      <a:pt x="-1786" y="60641"/>
                      <a:pt x="-7202" y="31755"/>
                      <a:pt x="9047" y="11895"/>
                    </a:cubicBezTo>
                    <a:cubicBezTo>
                      <a:pt x="25295" y="-7964"/>
                      <a:pt x="61403" y="-742"/>
                      <a:pt x="70430" y="17312"/>
                    </a:cubicBezTo>
                    <a:cubicBezTo>
                      <a:pt x="81263" y="37171"/>
                      <a:pt x="65014" y="35366"/>
                      <a:pt x="61403" y="35366"/>
                    </a:cubicBezTo>
                    <a:cubicBezTo>
                      <a:pt x="55987" y="35366"/>
                      <a:pt x="50571" y="42587"/>
                      <a:pt x="50571" y="48003"/>
                    </a:cubicBezTo>
                    <a:close/>
                  </a:path>
                </a:pathLst>
              </a:custGeom>
              <a:solidFill>
                <a:srgbClr val="FF8B49"/>
              </a:solidFill>
              <a:ln w="18013" cap="flat">
                <a:noFill/>
                <a:prstDash val="solid"/>
                <a:miter/>
              </a:ln>
            </p:spPr>
            <p:txBody>
              <a:bodyPr rtlCol="0" anchor="ctr"/>
              <a:lstStyle/>
              <a:p>
                <a:endParaRPr lang="zh-CN" altLang="en-US"/>
              </a:p>
            </p:txBody>
          </p:sp>
          <p:sp>
            <p:nvSpPr>
              <p:cNvPr id="82" name="任意多边形: 形状 81"/>
              <p:cNvSpPr/>
              <p:nvPr/>
            </p:nvSpPr>
            <p:spPr>
              <a:xfrm>
                <a:off x="9308074" y="1776956"/>
                <a:ext cx="126378" cy="72216"/>
              </a:xfrm>
              <a:custGeom>
                <a:avLst/>
                <a:gdLst>
                  <a:gd name="connsiteX0" fmla="*/ 129989 w 126377"/>
                  <a:gd name="connsiteY0" fmla="*/ 86659 h 72215"/>
                  <a:gd name="connsiteX1" fmla="*/ 126378 w 126377"/>
                  <a:gd name="connsiteY1" fmla="*/ 3611 h 72215"/>
                  <a:gd name="connsiteX2" fmla="*/ 72216 w 126377"/>
                  <a:gd name="connsiteY2" fmla="*/ 30692 h 72215"/>
                  <a:gd name="connsiteX3" fmla="*/ 0 w 126377"/>
                  <a:gd name="connsiteY3" fmla="*/ 0 h 72215"/>
                  <a:gd name="connsiteX4" fmla="*/ 129989 w 126377"/>
                  <a:gd name="connsiteY4" fmla="*/ 86659 h 722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377" h="72215">
                    <a:moveTo>
                      <a:pt x="129989" y="86659"/>
                    </a:moveTo>
                    <a:lnTo>
                      <a:pt x="126378" y="3611"/>
                    </a:lnTo>
                    <a:cubicBezTo>
                      <a:pt x="113740" y="16249"/>
                      <a:pt x="95686" y="28886"/>
                      <a:pt x="72216" y="30692"/>
                    </a:cubicBezTo>
                    <a:cubicBezTo>
                      <a:pt x="36108" y="34303"/>
                      <a:pt x="14443" y="16249"/>
                      <a:pt x="0" y="0"/>
                    </a:cubicBezTo>
                    <a:cubicBezTo>
                      <a:pt x="18054" y="36108"/>
                      <a:pt x="59578" y="70410"/>
                      <a:pt x="129989" y="86659"/>
                    </a:cubicBezTo>
                    <a:close/>
                  </a:path>
                </a:pathLst>
              </a:custGeom>
              <a:solidFill>
                <a:srgbClr val="FF8B49"/>
              </a:solidFill>
              <a:ln w="18013" cap="flat">
                <a:noFill/>
                <a:prstDash val="solid"/>
                <a:miter/>
              </a:ln>
            </p:spPr>
            <p:txBody>
              <a:bodyPr rtlCol="0" anchor="ctr"/>
              <a:lstStyle/>
              <a:p>
                <a:endParaRPr lang="zh-CN" altLang="en-US"/>
              </a:p>
            </p:txBody>
          </p:sp>
          <p:sp>
            <p:nvSpPr>
              <p:cNvPr id="83" name="任意多边形: 形状 82"/>
              <p:cNvSpPr/>
              <p:nvPr/>
            </p:nvSpPr>
            <p:spPr>
              <a:xfrm>
                <a:off x="9369445" y="1220893"/>
                <a:ext cx="812429" cy="956861"/>
              </a:xfrm>
              <a:custGeom>
                <a:avLst/>
                <a:gdLst>
                  <a:gd name="connsiteX0" fmla="*/ 424281 w 812428"/>
                  <a:gd name="connsiteY0" fmla="*/ 0 h 956860"/>
                  <a:gd name="connsiteX1" fmla="*/ 424281 w 812428"/>
                  <a:gd name="connsiteY1" fmla="*/ 0 h 956860"/>
                  <a:gd name="connsiteX2" fmla="*/ 7235 w 812428"/>
                  <a:gd name="connsiteY2" fmla="*/ 677024 h 956860"/>
                  <a:gd name="connsiteX3" fmla="*/ 424281 w 812428"/>
                  <a:gd name="connsiteY3" fmla="*/ 971304 h 956860"/>
                  <a:gd name="connsiteX4" fmla="*/ 424281 w 812428"/>
                  <a:gd name="connsiteY4" fmla="*/ 971304 h 956860"/>
                  <a:gd name="connsiteX5" fmla="*/ 821469 w 812428"/>
                  <a:gd name="connsiteY5" fmla="*/ 677024 h 956860"/>
                  <a:gd name="connsiteX6" fmla="*/ 424281 w 812428"/>
                  <a:gd name="connsiteY6" fmla="*/ 0 h 956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12428" h="956860">
                    <a:moveTo>
                      <a:pt x="424281" y="0"/>
                    </a:moveTo>
                    <a:lnTo>
                      <a:pt x="424281" y="0"/>
                    </a:lnTo>
                    <a:cubicBezTo>
                      <a:pt x="52370" y="0"/>
                      <a:pt x="-27068" y="436906"/>
                      <a:pt x="7235" y="677024"/>
                    </a:cubicBezTo>
                    <a:cubicBezTo>
                      <a:pt x="45148" y="944223"/>
                      <a:pt x="332206" y="971304"/>
                      <a:pt x="424281" y="971304"/>
                    </a:cubicBezTo>
                    <a:lnTo>
                      <a:pt x="424281" y="971304"/>
                    </a:lnTo>
                    <a:cubicBezTo>
                      <a:pt x="512746" y="971304"/>
                      <a:pt x="787166" y="944223"/>
                      <a:pt x="821469" y="677024"/>
                    </a:cubicBezTo>
                    <a:cubicBezTo>
                      <a:pt x="852161" y="436906"/>
                      <a:pt x="778139" y="0"/>
                      <a:pt x="424281" y="0"/>
                    </a:cubicBezTo>
                    <a:close/>
                  </a:path>
                </a:pathLst>
              </a:custGeom>
              <a:solidFill>
                <a:srgbClr val="FFAA70"/>
              </a:solidFill>
              <a:ln w="18013" cap="flat">
                <a:noFill/>
                <a:prstDash val="solid"/>
                <a:miter/>
              </a:ln>
            </p:spPr>
            <p:txBody>
              <a:bodyPr rtlCol="0" anchor="ctr"/>
              <a:lstStyle/>
              <a:p>
                <a:endParaRPr lang="zh-CN" altLang="en-US"/>
              </a:p>
            </p:txBody>
          </p:sp>
          <p:sp>
            <p:nvSpPr>
              <p:cNvPr id="84" name="任意多边形: 形状 83"/>
              <p:cNvSpPr/>
              <p:nvPr/>
            </p:nvSpPr>
            <p:spPr>
              <a:xfrm>
                <a:off x="9382096" y="1285093"/>
                <a:ext cx="776321" cy="343025"/>
              </a:xfrm>
              <a:custGeom>
                <a:avLst/>
                <a:gdLst>
                  <a:gd name="connsiteX0" fmla="*/ 0 w 776320"/>
                  <a:gd name="connsiteY0" fmla="*/ 349236 h 343025"/>
                  <a:gd name="connsiteX1" fmla="*/ 64994 w 776320"/>
                  <a:gd name="connsiteY1" fmla="*/ 190361 h 343025"/>
                  <a:gd name="connsiteX2" fmla="*/ 173318 w 776320"/>
                  <a:gd name="connsiteY2" fmla="*/ 56762 h 343025"/>
                  <a:gd name="connsiteX3" fmla="*/ 415241 w 776320"/>
                  <a:gd name="connsiteY3" fmla="*/ 125367 h 343025"/>
                  <a:gd name="connsiteX4" fmla="*/ 792569 w 776320"/>
                  <a:gd name="connsiteY4" fmla="*/ 320350 h 343025"/>
                  <a:gd name="connsiteX5" fmla="*/ 642722 w 776320"/>
                  <a:gd name="connsiteY5" fmla="*/ 87453 h 343025"/>
                  <a:gd name="connsiteX6" fmla="*/ 245534 w 776320"/>
                  <a:gd name="connsiteY6" fmla="*/ 35097 h 343025"/>
                  <a:gd name="connsiteX7" fmla="*/ 157070 w 776320"/>
                  <a:gd name="connsiteY7" fmla="*/ 2600 h 343025"/>
                  <a:gd name="connsiteX8" fmla="*/ 57773 w 776320"/>
                  <a:gd name="connsiteY8" fmla="*/ 118145 h 343025"/>
                  <a:gd name="connsiteX9" fmla="*/ 0 w 776320"/>
                  <a:gd name="connsiteY9" fmla="*/ 349236 h 343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76320" h="343025">
                    <a:moveTo>
                      <a:pt x="0" y="349236"/>
                    </a:moveTo>
                    <a:cubicBezTo>
                      <a:pt x="0" y="349236"/>
                      <a:pt x="27081" y="240912"/>
                      <a:pt x="64994" y="190361"/>
                    </a:cubicBezTo>
                    <a:cubicBezTo>
                      <a:pt x="106518" y="134394"/>
                      <a:pt x="166097" y="121756"/>
                      <a:pt x="173318" y="56762"/>
                    </a:cubicBezTo>
                    <a:cubicBezTo>
                      <a:pt x="193178" y="92870"/>
                      <a:pt x="285253" y="139810"/>
                      <a:pt x="415241" y="125367"/>
                    </a:cubicBezTo>
                    <a:cubicBezTo>
                      <a:pt x="568700" y="109118"/>
                      <a:pt x="734797" y="107313"/>
                      <a:pt x="792569" y="320350"/>
                    </a:cubicBezTo>
                    <a:cubicBezTo>
                      <a:pt x="788959" y="248134"/>
                      <a:pt x="751045" y="143421"/>
                      <a:pt x="642722" y="87453"/>
                    </a:cubicBezTo>
                    <a:cubicBezTo>
                      <a:pt x="534398" y="31486"/>
                      <a:pt x="306918" y="82037"/>
                      <a:pt x="245534" y="35097"/>
                    </a:cubicBezTo>
                    <a:cubicBezTo>
                      <a:pt x="184151" y="-13649"/>
                      <a:pt x="157070" y="2600"/>
                      <a:pt x="157070" y="2600"/>
                    </a:cubicBezTo>
                    <a:cubicBezTo>
                      <a:pt x="157070" y="2600"/>
                      <a:pt x="106518" y="83843"/>
                      <a:pt x="57773" y="118145"/>
                    </a:cubicBezTo>
                    <a:cubicBezTo>
                      <a:pt x="7222" y="152448"/>
                      <a:pt x="0" y="349236"/>
                      <a:pt x="0" y="349236"/>
                    </a:cubicBezTo>
                    <a:close/>
                  </a:path>
                </a:pathLst>
              </a:custGeom>
              <a:solidFill>
                <a:srgbClr val="FF8B49"/>
              </a:solidFill>
              <a:ln w="18013" cap="flat">
                <a:noFill/>
                <a:prstDash val="solid"/>
                <a:miter/>
              </a:ln>
            </p:spPr>
            <p:txBody>
              <a:bodyPr rtlCol="0" anchor="ctr"/>
              <a:lstStyle/>
              <a:p>
                <a:endParaRPr lang="zh-CN" altLang="en-US"/>
              </a:p>
            </p:txBody>
          </p:sp>
          <p:sp>
            <p:nvSpPr>
              <p:cNvPr id="85" name="任意多边形: 形状 84"/>
              <p:cNvSpPr/>
              <p:nvPr/>
            </p:nvSpPr>
            <p:spPr>
              <a:xfrm>
                <a:off x="9361845" y="1074656"/>
                <a:ext cx="884645" cy="631889"/>
              </a:xfrm>
              <a:custGeom>
                <a:avLst/>
                <a:gdLst>
                  <a:gd name="connsiteX0" fmla="*/ 18445 w 884644"/>
                  <a:gd name="connsiteY0" fmla="*/ 570506 h 631889"/>
                  <a:gd name="connsiteX1" fmla="*/ 90661 w 884644"/>
                  <a:gd name="connsiteY1" fmla="*/ 373717 h 631889"/>
                  <a:gd name="connsiteX2" fmla="*/ 184542 w 884644"/>
                  <a:gd name="connsiteY2" fmla="*/ 240118 h 631889"/>
                  <a:gd name="connsiteX3" fmla="*/ 433686 w 884644"/>
                  <a:gd name="connsiteY3" fmla="*/ 312334 h 631889"/>
                  <a:gd name="connsiteX4" fmla="*/ 715328 w 884644"/>
                  <a:gd name="connsiteY4" fmla="*/ 359274 h 631889"/>
                  <a:gd name="connsiteX5" fmla="*/ 827263 w 884644"/>
                  <a:gd name="connsiteY5" fmla="*/ 637305 h 631889"/>
                  <a:gd name="connsiteX6" fmla="*/ 872398 w 884644"/>
                  <a:gd name="connsiteY6" fmla="*/ 601197 h 631889"/>
                  <a:gd name="connsiteX7" fmla="*/ 785739 w 884644"/>
                  <a:gd name="connsiteY7" fmla="*/ 185956 h 631889"/>
                  <a:gd name="connsiteX8" fmla="*/ 444519 w 884644"/>
                  <a:gd name="connsiteY8" fmla="*/ 0 h 631889"/>
                  <a:gd name="connsiteX9" fmla="*/ 123158 w 884644"/>
                  <a:gd name="connsiteY9" fmla="*/ 160680 h 631889"/>
                  <a:gd name="connsiteX10" fmla="*/ 18445 w 884644"/>
                  <a:gd name="connsiteY10" fmla="*/ 570506 h 6318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84644" h="631889">
                    <a:moveTo>
                      <a:pt x="18445" y="570506"/>
                    </a:moveTo>
                    <a:cubicBezTo>
                      <a:pt x="18445" y="570506"/>
                      <a:pt x="40110" y="427879"/>
                      <a:pt x="90661" y="373717"/>
                    </a:cubicBezTo>
                    <a:cubicBezTo>
                      <a:pt x="141212" y="319555"/>
                      <a:pt x="171904" y="301501"/>
                      <a:pt x="184542" y="240118"/>
                    </a:cubicBezTo>
                    <a:cubicBezTo>
                      <a:pt x="206206" y="267199"/>
                      <a:pt x="314530" y="312334"/>
                      <a:pt x="433686" y="312334"/>
                    </a:cubicBezTo>
                    <a:cubicBezTo>
                      <a:pt x="552843" y="312334"/>
                      <a:pt x="652140" y="299696"/>
                      <a:pt x="715328" y="359274"/>
                    </a:cubicBezTo>
                    <a:cubicBezTo>
                      <a:pt x="791155" y="429685"/>
                      <a:pt x="821847" y="539814"/>
                      <a:pt x="827263" y="637305"/>
                    </a:cubicBezTo>
                    <a:cubicBezTo>
                      <a:pt x="854344" y="603003"/>
                      <a:pt x="872398" y="601197"/>
                      <a:pt x="872398" y="601197"/>
                    </a:cubicBezTo>
                    <a:cubicBezTo>
                      <a:pt x="872398" y="601197"/>
                      <a:pt x="939198" y="343025"/>
                      <a:pt x="785739" y="185956"/>
                    </a:cubicBezTo>
                    <a:cubicBezTo>
                      <a:pt x="729772" y="57773"/>
                      <a:pt x="579924" y="0"/>
                      <a:pt x="444519" y="0"/>
                    </a:cubicBezTo>
                    <a:cubicBezTo>
                      <a:pt x="309114" y="0"/>
                      <a:pt x="135796" y="41524"/>
                      <a:pt x="123158" y="160680"/>
                    </a:cubicBezTo>
                    <a:cubicBezTo>
                      <a:pt x="92466" y="157070"/>
                      <a:pt x="-50160" y="252756"/>
                      <a:pt x="18445" y="570506"/>
                    </a:cubicBezTo>
                    <a:close/>
                  </a:path>
                </a:pathLst>
              </a:custGeom>
              <a:solidFill>
                <a:srgbClr val="191919"/>
              </a:solidFill>
              <a:ln w="18013" cap="flat">
                <a:noFill/>
                <a:prstDash val="solid"/>
                <a:miter/>
              </a:ln>
            </p:spPr>
            <p:txBody>
              <a:bodyPr rtlCol="0" anchor="ctr"/>
              <a:lstStyle/>
              <a:p>
                <a:endParaRPr lang="zh-CN" altLang="en-US"/>
              </a:p>
            </p:txBody>
          </p:sp>
          <p:sp>
            <p:nvSpPr>
              <p:cNvPr id="86" name="任意多边形: 形状 85"/>
              <p:cNvSpPr/>
              <p:nvPr/>
            </p:nvSpPr>
            <p:spPr>
              <a:xfrm>
                <a:off x="9559025" y="1724599"/>
                <a:ext cx="631889" cy="451349"/>
              </a:xfrm>
              <a:custGeom>
                <a:avLst/>
                <a:gdLst>
                  <a:gd name="connsiteX0" fmla="*/ 631889 w 631889"/>
                  <a:gd name="connsiteY0" fmla="*/ 173318 h 451349"/>
                  <a:gd name="connsiteX1" fmla="*/ 635500 w 631889"/>
                  <a:gd name="connsiteY1" fmla="*/ 0 h 451349"/>
                  <a:gd name="connsiteX2" fmla="*/ 615640 w 631889"/>
                  <a:gd name="connsiteY2" fmla="*/ 41524 h 451349"/>
                  <a:gd name="connsiteX3" fmla="*/ 409825 w 631889"/>
                  <a:gd name="connsiteY3" fmla="*/ 368301 h 451349"/>
                  <a:gd name="connsiteX4" fmla="*/ 0 w 631889"/>
                  <a:gd name="connsiteY4" fmla="*/ 418852 h 451349"/>
                  <a:gd name="connsiteX5" fmla="*/ 232896 w 631889"/>
                  <a:gd name="connsiteY5" fmla="*/ 467598 h 451349"/>
                  <a:gd name="connsiteX6" fmla="*/ 631889 w 631889"/>
                  <a:gd name="connsiteY6" fmla="*/ 173318 h 4513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31889" h="451349">
                    <a:moveTo>
                      <a:pt x="631889" y="173318"/>
                    </a:moveTo>
                    <a:cubicBezTo>
                      <a:pt x="639111" y="122767"/>
                      <a:pt x="640916" y="63189"/>
                      <a:pt x="635500" y="0"/>
                    </a:cubicBezTo>
                    <a:lnTo>
                      <a:pt x="615640" y="41524"/>
                    </a:lnTo>
                    <a:cubicBezTo>
                      <a:pt x="615640" y="41524"/>
                      <a:pt x="577727" y="243729"/>
                      <a:pt x="409825" y="368301"/>
                    </a:cubicBezTo>
                    <a:cubicBezTo>
                      <a:pt x="292474" y="454960"/>
                      <a:pt x="93881" y="453155"/>
                      <a:pt x="0" y="418852"/>
                    </a:cubicBezTo>
                    <a:cubicBezTo>
                      <a:pt x="88464" y="460376"/>
                      <a:pt x="185956" y="467598"/>
                      <a:pt x="232896" y="467598"/>
                    </a:cubicBezTo>
                    <a:cubicBezTo>
                      <a:pt x="323166" y="467598"/>
                      <a:pt x="595781" y="440517"/>
                      <a:pt x="631889" y="173318"/>
                    </a:cubicBezTo>
                    <a:close/>
                  </a:path>
                </a:pathLst>
              </a:custGeom>
              <a:solidFill>
                <a:srgbClr val="FF8B49"/>
              </a:solidFill>
              <a:ln w="18013" cap="flat">
                <a:noFill/>
                <a:prstDash val="solid"/>
                <a:miter/>
              </a:ln>
            </p:spPr>
            <p:txBody>
              <a:bodyPr rtlCol="0" anchor="ctr"/>
              <a:lstStyle/>
              <a:p>
                <a:endParaRPr lang="zh-CN" altLang="en-US"/>
              </a:p>
            </p:txBody>
          </p:sp>
          <p:sp>
            <p:nvSpPr>
              <p:cNvPr id="87" name="任意多边形: 形状 86"/>
              <p:cNvSpPr/>
              <p:nvPr/>
            </p:nvSpPr>
            <p:spPr>
              <a:xfrm>
                <a:off x="10167443" y="1675127"/>
                <a:ext cx="144432" cy="216648"/>
              </a:xfrm>
              <a:custGeom>
                <a:avLst/>
                <a:gdLst>
                  <a:gd name="connsiteX0" fmla="*/ 104713 w 144431"/>
                  <a:gd name="connsiteY0" fmla="*/ 4337 h 216647"/>
                  <a:gd name="connsiteX1" fmla="*/ 9027 w 144431"/>
                  <a:gd name="connsiteY1" fmla="*/ 60304 h 216647"/>
                  <a:gd name="connsiteX2" fmla="*/ 0 w 144431"/>
                  <a:gd name="connsiteY2" fmla="*/ 231817 h 216647"/>
                  <a:gd name="connsiteX3" fmla="*/ 104713 w 144431"/>
                  <a:gd name="connsiteY3" fmla="*/ 4337 h 216647"/>
                </a:gdLst>
                <a:ahLst/>
                <a:cxnLst>
                  <a:cxn ang="0">
                    <a:pos x="connsiteX0" y="connsiteY0"/>
                  </a:cxn>
                  <a:cxn ang="0">
                    <a:pos x="connsiteX1" y="connsiteY1"/>
                  </a:cxn>
                  <a:cxn ang="0">
                    <a:pos x="connsiteX2" y="connsiteY2"/>
                  </a:cxn>
                  <a:cxn ang="0">
                    <a:pos x="connsiteX3" y="connsiteY3"/>
                  </a:cxn>
                </a:cxnLst>
                <a:rect l="l" t="t" r="r" b="b"/>
                <a:pathLst>
                  <a:path w="144431" h="216647">
                    <a:moveTo>
                      <a:pt x="104713" y="4337"/>
                    </a:moveTo>
                    <a:cubicBezTo>
                      <a:pt x="50551" y="-19133"/>
                      <a:pt x="9027" y="60304"/>
                      <a:pt x="9027" y="60304"/>
                    </a:cubicBezTo>
                    <a:lnTo>
                      <a:pt x="0" y="231817"/>
                    </a:lnTo>
                    <a:cubicBezTo>
                      <a:pt x="178735" y="197514"/>
                      <a:pt x="169708" y="31418"/>
                      <a:pt x="104713" y="4337"/>
                    </a:cubicBezTo>
                    <a:close/>
                  </a:path>
                </a:pathLst>
              </a:custGeom>
              <a:solidFill>
                <a:srgbClr val="FFAA70"/>
              </a:solidFill>
              <a:ln w="18013" cap="flat">
                <a:noFill/>
                <a:prstDash val="solid"/>
                <a:miter/>
              </a:ln>
            </p:spPr>
            <p:txBody>
              <a:bodyPr rtlCol="0" anchor="ctr"/>
              <a:lstStyle/>
              <a:p>
                <a:endParaRPr lang="zh-CN" altLang="en-US"/>
              </a:p>
            </p:txBody>
          </p:sp>
          <p:sp>
            <p:nvSpPr>
              <p:cNvPr id="88" name="任意多边形: 形状 87"/>
              <p:cNvSpPr/>
              <p:nvPr/>
            </p:nvSpPr>
            <p:spPr>
              <a:xfrm>
                <a:off x="9566246" y="1899723"/>
                <a:ext cx="324972" cy="144432"/>
              </a:xfrm>
              <a:custGeom>
                <a:avLst/>
                <a:gdLst>
                  <a:gd name="connsiteX0" fmla="*/ 166097 w 324971"/>
                  <a:gd name="connsiteY0" fmla="*/ 27081 h 144431"/>
                  <a:gd name="connsiteX1" fmla="*/ 9027 w 324971"/>
                  <a:gd name="connsiteY1" fmla="*/ 1805 h 144431"/>
                  <a:gd name="connsiteX2" fmla="*/ 3611 w 324971"/>
                  <a:gd name="connsiteY2" fmla="*/ 1805 h 144431"/>
                  <a:gd name="connsiteX3" fmla="*/ 0 w 324971"/>
                  <a:gd name="connsiteY3" fmla="*/ 9027 h 144431"/>
                  <a:gd name="connsiteX4" fmla="*/ 167902 w 324971"/>
                  <a:gd name="connsiteY4" fmla="*/ 155264 h 144431"/>
                  <a:gd name="connsiteX5" fmla="*/ 335804 w 324971"/>
                  <a:gd name="connsiteY5" fmla="*/ 9027 h 144431"/>
                  <a:gd name="connsiteX6" fmla="*/ 332193 w 324971"/>
                  <a:gd name="connsiteY6" fmla="*/ 1805 h 144431"/>
                  <a:gd name="connsiteX7" fmla="*/ 324972 w 324971"/>
                  <a:gd name="connsiteY7" fmla="*/ 0 h 144431"/>
                  <a:gd name="connsiteX8" fmla="*/ 166097 w 324971"/>
                  <a:gd name="connsiteY8" fmla="*/ 27081 h 144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4971" h="144431">
                    <a:moveTo>
                      <a:pt x="166097" y="27081"/>
                    </a:moveTo>
                    <a:cubicBezTo>
                      <a:pt x="93881" y="27081"/>
                      <a:pt x="32497" y="9027"/>
                      <a:pt x="9027" y="1805"/>
                    </a:cubicBezTo>
                    <a:cubicBezTo>
                      <a:pt x="7222" y="1805"/>
                      <a:pt x="5416" y="1805"/>
                      <a:pt x="3611" y="1805"/>
                    </a:cubicBezTo>
                    <a:cubicBezTo>
                      <a:pt x="1805" y="3611"/>
                      <a:pt x="0" y="5416"/>
                      <a:pt x="0" y="9027"/>
                    </a:cubicBezTo>
                    <a:cubicBezTo>
                      <a:pt x="10832" y="115545"/>
                      <a:pt x="108324" y="155264"/>
                      <a:pt x="167902" y="155264"/>
                    </a:cubicBezTo>
                    <a:cubicBezTo>
                      <a:pt x="227480" y="155264"/>
                      <a:pt x="324972" y="113740"/>
                      <a:pt x="335804" y="9027"/>
                    </a:cubicBezTo>
                    <a:cubicBezTo>
                      <a:pt x="335804" y="5416"/>
                      <a:pt x="333999" y="3611"/>
                      <a:pt x="332193" y="1805"/>
                    </a:cubicBezTo>
                    <a:cubicBezTo>
                      <a:pt x="330388" y="0"/>
                      <a:pt x="326777" y="0"/>
                      <a:pt x="324972" y="0"/>
                    </a:cubicBezTo>
                    <a:cubicBezTo>
                      <a:pt x="299696" y="9027"/>
                      <a:pt x="238312" y="27081"/>
                      <a:pt x="166097" y="27081"/>
                    </a:cubicBezTo>
                    <a:close/>
                  </a:path>
                </a:pathLst>
              </a:custGeom>
              <a:solidFill>
                <a:srgbClr val="FFFFFF"/>
              </a:solidFill>
              <a:ln w="18013" cap="flat">
                <a:noFill/>
                <a:prstDash val="solid"/>
                <a:miter/>
              </a:ln>
            </p:spPr>
            <p:txBody>
              <a:bodyPr rtlCol="0" anchor="ctr"/>
              <a:lstStyle/>
              <a:p>
                <a:endParaRPr lang="zh-CN" altLang="en-US"/>
              </a:p>
            </p:txBody>
          </p:sp>
          <p:sp>
            <p:nvSpPr>
              <p:cNvPr id="89" name="任意多边形: 形状 88"/>
              <p:cNvSpPr/>
              <p:nvPr/>
            </p:nvSpPr>
            <p:spPr>
              <a:xfrm>
                <a:off x="9678181" y="1767425"/>
                <a:ext cx="36108" cy="54162"/>
              </a:xfrm>
              <a:custGeom>
                <a:avLst/>
                <a:gdLst>
                  <a:gd name="connsiteX0" fmla="*/ 43330 w 36107"/>
                  <a:gd name="connsiteY0" fmla="*/ 504 h 54161"/>
                  <a:gd name="connsiteX1" fmla="*/ 0 w 36107"/>
                  <a:gd name="connsiteY1" fmla="*/ 34806 h 54161"/>
                  <a:gd name="connsiteX2" fmla="*/ 52357 w 36107"/>
                  <a:gd name="connsiteY2" fmla="*/ 67303 h 54161"/>
                  <a:gd name="connsiteX3" fmla="*/ 16249 w 36107"/>
                  <a:gd name="connsiteY3" fmla="*/ 31196 h 54161"/>
                  <a:gd name="connsiteX4" fmla="*/ 43330 w 36107"/>
                  <a:gd name="connsiteY4" fmla="*/ 504 h 541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107" h="54161">
                    <a:moveTo>
                      <a:pt x="43330" y="504"/>
                    </a:moveTo>
                    <a:cubicBezTo>
                      <a:pt x="43330" y="-3107"/>
                      <a:pt x="0" y="13142"/>
                      <a:pt x="0" y="34806"/>
                    </a:cubicBezTo>
                    <a:cubicBezTo>
                      <a:pt x="0" y="63693"/>
                      <a:pt x="52357" y="69109"/>
                      <a:pt x="52357" y="67303"/>
                    </a:cubicBezTo>
                    <a:cubicBezTo>
                      <a:pt x="52357" y="65498"/>
                      <a:pt x="12638" y="52860"/>
                      <a:pt x="16249" y="31196"/>
                    </a:cubicBezTo>
                    <a:cubicBezTo>
                      <a:pt x="18054" y="11336"/>
                      <a:pt x="43330" y="2309"/>
                      <a:pt x="43330" y="504"/>
                    </a:cubicBezTo>
                    <a:close/>
                  </a:path>
                </a:pathLst>
              </a:custGeom>
              <a:solidFill>
                <a:srgbClr val="FFC396"/>
              </a:solidFill>
              <a:ln w="18013" cap="flat">
                <a:noFill/>
                <a:prstDash val="solid"/>
                <a:miter/>
              </a:ln>
            </p:spPr>
            <p:txBody>
              <a:bodyPr rtlCol="0" anchor="ctr"/>
              <a:lstStyle/>
              <a:p>
                <a:endParaRPr lang="zh-CN" altLang="en-US"/>
              </a:p>
            </p:txBody>
          </p:sp>
          <p:sp>
            <p:nvSpPr>
              <p:cNvPr id="90" name="任意多边形: 形状 89"/>
              <p:cNvSpPr/>
              <p:nvPr/>
            </p:nvSpPr>
            <p:spPr>
              <a:xfrm>
                <a:off x="10167443" y="1713767"/>
                <a:ext cx="144432" cy="180540"/>
              </a:xfrm>
              <a:custGeom>
                <a:avLst/>
                <a:gdLst>
                  <a:gd name="connsiteX0" fmla="*/ 148043 w 144431"/>
                  <a:gd name="connsiteY0" fmla="*/ 45135 h 180539"/>
                  <a:gd name="connsiteX1" fmla="*/ 45135 w 144431"/>
                  <a:gd name="connsiteY1" fmla="*/ 140821 h 180539"/>
                  <a:gd name="connsiteX2" fmla="*/ 23470 w 144431"/>
                  <a:gd name="connsiteY2" fmla="*/ 0 h 180539"/>
                  <a:gd name="connsiteX3" fmla="*/ 23470 w 144431"/>
                  <a:gd name="connsiteY3" fmla="*/ 0 h 180539"/>
                  <a:gd name="connsiteX4" fmla="*/ 7222 w 144431"/>
                  <a:gd name="connsiteY4" fmla="*/ 55967 h 180539"/>
                  <a:gd name="connsiteX5" fmla="*/ 0 w 144431"/>
                  <a:gd name="connsiteY5" fmla="*/ 193177 h 180539"/>
                  <a:gd name="connsiteX6" fmla="*/ 148043 w 144431"/>
                  <a:gd name="connsiteY6" fmla="*/ 45135 h 18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4431" h="180539">
                    <a:moveTo>
                      <a:pt x="148043" y="45135"/>
                    </a:moveTo>
                    <a:cubicBezTo>
                      <a:pt x="148043" y="45135"/>
                      <a:pt x="129989" y="158875"/>
                      <a:pt x="45135" y="140821"/>
                    </a:cubicBezTo>
                    <a:cubicBezTo>
                      <a:pt x="-3611" y="129989"/>
                      <a:pt x="23470" y="0"/>
                      <a:pt x="23470" y="0"/>
                    </a:cubicBezTo>
                    <a:lnTo>
                      <a:pt x="23470" y="0"/>
                    </a:lnTo>
                    <a:cubicBezTo>
                      <a:pt x="23470" y="0"/>
                      <a:pt x="18054" y="21665"/>
                      <a:pt x="7222" y="55967"/>
                    </a:cubicBezTo>
                    <a:lnTo>
                      <a:pt x="0" y="193177"/>
                    </a:lnTo>
                    <a:cubicBezTo>
                      <a:pt x="110129" y="171513"/>
                      <a:pt x="148043" y="102908"/>
                      <a:pt x="148043" y="45135"/>
                    </a:cubicBezTo>
                    <a:close/>
                  </a:path>
                </a:pathLst>
              </a:custGeom>
              <a:solidFill>
                <a:srgbClr val="FF8B49"/>
              </a:solidFill>
              <a:ln w="18013" cap="flat">
                <a:noFill/>
                <a:prstDash val="solid"/>
                <a:miter/>
              </a:ln>
            </p:spPr>
            <p:txBody>
              <a:bodyPr rtlCol="0" anchor="ctr"/>
              <a:lstStyle/>
              <a:p>
                <a:endParaRPr lang="zh-CN" altLang="en-US"/>
              </a:p>
            </p:txBody>
          </p:sp>
          <p:sp>
            <p:nvSpPr>
              <p:cNvPr id="91" name="任意多边形: 形状 90"/>
              <p:cNvSpPr/>
              <p:nvPr/>
            </p:nvSpPr>
            <p:spPr>
              <a:xfrm>
                <a:off x="10203528" y="1737024"/>
                <a:ext cx="72216" cy="72216"/>
              </a:xfrm>
              <a:custGeom>
                <a:avLst/>
                <a:gdLst>
                  <a:gd name="connsiteX0" fmla="*/ 28910 w 72215"/>
                  <a:gd name="connsiteY0" fmla="*/ 48959 h 72215"/>
                  <a:gd name="connsiteX1" fmla="*/ 21688 w 72215"/>
                  <a:gd name="connsiteY1" fmla="*/ 72429 h 72215"/>
                  <a:gd name="connsiteX2" fmla="*/ 1829 w 72215"/>
                  <a:gd name="connsiteY2" fmla="*/ 81456 h 72215"/>
                  <a:gd name="connsiteX3" fmla="*/ 54186 w 72215"/>
                  <a:gd name="connsiteY3" fmla="*/ 74234 h 72215"/>
                  <a:gd name="connsiteX4" fmla="*/ 61407 w 72215"/>
                  <a:gd name="connsiteY4" fmla="*/ 7435 h 72215"/>
                  <a:gd name="connsiteX5" fmla="*/ 1829 w 72215"/>
                  <a:gd name="connsiteY5" fmla="*/ 23683 h 72215"/>
                  <a:gd name="connsiteX6" fmla="*/ 14467 w 72215"/>
                  <a:gd name="connsiteY6" fmla="*/ 39932 h 72215"/>
                  <a:gd name="connsiteX7" fmla="*/ 28910 w 72215"/>
                  <a:gd name="connsiteY7" fmla="*/ 48959 h 72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2215" h="72215">
                    <a:moveTo>
                      <a:pt x="28910" y="48959"/>
                    </a:moveTo>
                    <a:cubicBezTo>
                      <a:pt x="30715" y="59791"/>
                      <a:pt x="28910" y="65207"/>
                      <a:pt x="21688" y="72429"/>
                    </a:cubicBezTo>
                    <a:cubicBezTo>
                      <a:pt x="14467" y="79651"/>
                      <a:pt x="1829" y="77845"/>
                      <a:pt x="1829" y="81456"/>
                    </a:cubicBezTo>
                    <a:cubicBezTo>
                      <a:pt x="3634" y="85067"/>
                      <a:pt x="28910" y="95899"/>
                      <a:pt x="54186" y="74234"/>
                    </a:cubicBezTo>
                    <a:cubicBezTo>
                      <a:pt x="79461" y="52570"/>
                      <a:pt x="79461" y="23683"/>
                      <a:pt x="61407" y="7435"/>
                    </a:cubicBezTo>
                    <a:cubicBezTo>
                      <a:pt x="43353" y="-8814"/>
                      <a:pt x="9051" y="3824"/>
                      <a:pt x="1829" y="23683"/>
                    </a:cubicBezTo>
                    <a:cubicBezTo>
                      <a:pt x="-5393" y="45348"/>
                      <a:pt x="10856" y="41737"/>
                      <a:pt x="14467" y="39932"/>
                    </a:cubicBezTo>
                    <a:cubicBezTo>
                      <a:pt x="19883" y="39932"/>
                      <a:pt x="27105" y="43543"/>
                      <a:pt x="28910" y="48959"/>
                    </a:cubicBezTo>
                    <a:close/>
                  </a:path>
                </a:pathLst>
              </a:custGeom>
              <a:solidFill>
                <a:srgbClr val="FF8B49"/>
              </a:solidFill>
              <a:ln w="18013" cap="flat">
                <a:noFill/>
                <a:prstDash val="solid"/>
                <a:miter/>
              </a:ln>
            </p:spPr>
            <p:txBody>
              <a:bodyPr rtlCol="0" anchor="ctr"/>
              <a:lstStyle/>
              <a:p>
                <a:endParaRPr lang="zh-CN" altLang="en-US"/>
              </a:p>
            </p:txBody>
          </p:sp>
          <p:sp>
            <p:nvSpPr>
              <p:cNvPr id="92" name="任意多边形: 形状 91"/>
              <p:cNvSpPr/>
              <p:nvPr/>
            </p:nvSpPr>
            <p:spPr>
              <a:xfrm>
                <a:off x="9400150" y="4374917"/>
                <a:ext cx="288864" cy="1552642"/>
              </a:xfrm>
              <a:custGeom>
                <a:avLst/>
                <a:gdLst>
                  <a:gd name="connsiteX0" fmla="*/ 146237 w 288863"/>
                  <a:gd name="connsiteY0" fmla="*/ 890066 h 1552641"/>
                  <a:gd name="connsiteX1" fmla="*/ 126378 w 288863"/>
                  <a:gd name="connsiteY1" fmla="*/ 1475015 h 1552641"/>
                  <a:gd name="connsiteX2" fmla="*/ 0 w 288863"/>
                  <a:gd name="connsiteY2" fmla="*/ 1558063 h 1552641"/>
                  <a:gd name="connsiteX3" fmla="*/ 10832 w 288863"/>
                  <a:gd name="connsiteY3" fmla="*/ 1559869 h 1552641"/>
                  <a:gd name="connsiteX4" fmla="*/ 204010 w 288863"/>
                  <a:gd name="connsiteY4" fmla="*/ 1559869 h 1552641"/>
                  <a:gd name="connsiteX5" fmla="*/ 223869 w 288863"/>
                  <a:gd name="connsiteY5" fmla="*/ 1556258 h 1552641"/>
                  <a:gd name="connsiteX6" fmla="*/ 225675 w 288863"/>
                  <a:gd name="connsiteY6" fmla="*/ 1534593 h 1552641"/>
                  <a:gd name="connsiteX7" fmla="*/ 222064 w 288863"/>
                  <a:gd name="connsiteY7" fmla="*/ 1068801 h 1552641"/>
                  <a:gd name="connsiteX8" fmla="*/ 229286 w 288863"/>
                  <a:gd name="connsiteY8" fmla="*/ 640921 h 1552641"/>
                  <a:gd name="connsiteX9" fmla="*/ 276226 w 288863"/>
                  <a:gd name="connsiteY9" fmla="*/ 162491 h 1552641"/>
                  <a:gd name="connsiteX10" fmla="*/ 290669 w 288863"/>
                  <a:gd name="connsiteY10" fmla="*/ 5 h 1552641"/>
                  <a:gd name="connsiteX11" fmla="*/ 290669 w 288863"/>
                  <a:gd name="connsiteY11" fmla="*/ 5 h 1552641"/>
                  <a:gd name="connsiteX12" fmla="*/ 146237 w 288863"/>
                  <a:gd name="connsiteY12" fmla="*/ 890066 h 15526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8863" h="1552641">
                    <a:moveTo>
                      <a:pt x="146237" y="890066"/>
                    </a:moveTo>
                    <a:cubicBezTo>
                      <a:pt x="149848" y="1117546"/>
                      <a:pt x="166097" y="1420853"/>
                      <a:pt x="126378" y="1475015"/>
                    </a:cubicBezTo>
                    <a:cubicBezTo>
                      <a:pt x="95686" y="1518344"/>
                      <a:pt x="30692" y="1552647"/>
                      <a:pt x="0" y="1558063"/>
                    </a:cubicBezTo>
                    <a:cubicBezTo>
                      <a:pt x="5416" y="1559869"/>
                      <a:pt x="10832" y="1559869"/>
                      <a:pt x="10832" y="1559869"/>
                    </a:cubicBezTo>
                    <a:lnTo>
                      <a:pt x="204010" y="1559869"/>
                    </a:lnTo>
                    <a:cubicBezTo>
                      <a:pt x="204010" y="1559869"/>
                      <a:pt x="220259" y="1561674"/>
                      <a:pt x="223869" y="1556258"/>
                    </a:cubicBezTo>
                    <a:cubicBezTo>
                      <a:pt x="227480" y="1550842"/>
                      <a:pt x="225675" y="1550842"/>
                      <a:pt x="225675" y="1534593"/>
                    </a:cubicBezTo>
                    <a:cubicBezTo>
                      <a:pt x="223869" y="1447934"/>
                      <a:pt x="222064" y="1160876"/>
                      <a:pt x="222064" y="1068801"/>
                    </a:cubicBezTo>
                    <a:cubicBezTo>
                      <a:pt x="222064" y="958671"/>
                      <a:pt x="216648" y="814239"/>
                      <a:pt x="229286" y="640921"/>
                    </a:cubicBezTo>
                    <a:cubicBezTo>
                      <a:pt x="238313" y="516349"/>
                      <a:pt x="270810" y="241928"/>
                      <a:pt x="276226" y="162491"/>
                    </a:cubicBezTo>
                    <a:cubicBezTo>
                      <a:pt x="281642" y="83053"/>
                      <a:pt x="290669" y="5"/>
                      <a:pt x="290669" y="5"/>
                    </a:cubicBezTo>
                    <a:lnTo>
                      <a:pt x="290669" y="5"/>
                    </a:lnTo>
                    <a:cubicBezTo>
                      <a:pt x="290669" y="-1800"/>
                      <a:pt x="140821" y="454965"/>
                      <a:pt x="146237" y="890066"/>
                    </a:cubicBezTo>
                    <a:close/>
                  </a:path>
                </a:pathLst>
              </a:custGeom>
              <a:solidFill>
                <a:srgbClr val="2A2E31"/>
              </a:solidFill>
              <a:ln w="18013" cap="flat">
                <a:noFill/>
                <a:prstDash val="solid"/>
                <a:miter/>
              </a:ln>
            </p:spPr>
            <p:txBody>
              <a:bodyPr rtlCol="0" anchor="ctr"/>
              <a:lstStyle/>
              <a:p>
                <a:endParaRPr lang="zh-CN" altLang="en-US"/>
              </a:p>
            </p:txBody>
          </p:sp>
          <p:sp>
            <p:nvSpPr>
              <p:cNvPr id="93" name="任意多边形: 形状 92"/>
              <p:cNvSpPr/>
              <p:nvPr/>
            </p:nvSpPr>
            <p:spPr>
              <a:xfrm>
                <a:off x="9730537" y="1362838"/>
                <a:ext cx="505511" cy="343025"/>
              </a:xfrm>
              <a:custGeom>
                <a:avLst/>
                <a:gdLst>
                  <a:gd name="connsiteX0" fmla="*/ 348442 w 505511"/>
                  <a:gd name="connsiteY0" fmla="*/ 71092 h 343025"/>
                  <a:gd name="connsiteX1" fmla="*/ 460376 w 505511"/>
                  <a:gd name="connsiteY1" fmla="*/ 349123 h 343025"/>
                  <a:gd name="connsiteX2" fmla="*/ 505511 w 505511"/>
                  <a:gd name="connsiteY2" fmla="*/ 313015 h 343025"/>
                  <a:gd name="connsiteX3" fmla="*/ 494679 w 505511"/>
                  <a:gd name="connsiteY3" fmla="*/ 22346 h 343025"/>
                  <a:gd name="connsiteX4" fmla="*/ 404409 w 505511"/>
                  <a:gd name="connsiteY4" fmla="*/ 76508 h 343025"/>
                  <a:gd name="connsiteX5" fmla="*/ 0 w 505511"/>
                  <a:gd name="connsiteY5" fmla="*/ 18735 h 343025"/>
                  <a:gd name="connsiteX6" fmla="*/ 64994 w 505511"/>
                  <a:gd name="connsiteY6" fmla="*/ 22346 h 343025"/>
                  <a:gd name="connsiteX7" fmla="*/ 348442 w 505511"/>
                  <a:gd name="connsiteY7" fmla="*/ 71092 h 343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5511" h="343025">
                    <a:moveTo>
                      <a:pt x="348442" y="71092"/>
                    </a:moveTo>
                    <a:cubicBezTo>
                      <a:pt x="424268" y="141502"/>
                      <a:pt x="454960" y="251632"/>
                      <a:pt x="460376" y="349123"/>
                    </a:cubicBezTo>
                    <a:cubicBezTo>
                      <a:pt x="487457" y="314821"/>
                      <a:pt x="505511" y="313015"/>
                      <a:pt x="505511" y="313015"/>
                    </a:cubicBezTo>
                    <a:cubicBezTo>
                      <a:pt x="505511" y="313015"/>
                      <a:pt x="545230" y="163167"/>
                      <a:pt x="494679" y="22346"/>
                    </a:cubicBezTo>
                    <a:cubicBezTo>
                      <a:pt x="503706" y="123449"/>
                      <a:pt x="501901" y="206497"/>
                      <a:pt x="404409" y="76508"/>
                    </a:cubicBezTo>
                    <a:cubicBezTo>
                      <a:pt x="308723" y="-53480"/>
                      <a:pt x="64994" y="22346"/>
                      <a:pt x="0" y="18735"/>
                    </a:cubicBezTo>
                    <a:cubicBezTo>
                      <a:pt x="21665" y="22346"/>
                      <a:pt x="43330" y="22346"/>
                      <a:pt x="64994" y="22346"/>
                    </a:cubicBezTo>
                    <a:cubicBezTo>
                      <a:pt x="184150" y="24152"/>
                      <a:pt x="283447" y="11514"/>
                      <a:pt x="348442" y="71092"/>
                    </a:cubicBezTo>
                    <a:close/>
                  </a:path>
                </a:pathLst>
              </a:custGeom>
              <a:solidFill>
                <a:srgbClr val="000000"/>
              </a:solidFill>
              <a:ln w="18013" cap="flat">
                <a:noFill/>
                <a:prstDash val="solid"/>
                <a:miter/>
              </a:ln>
            </p:spPr>
            <p:txBody>
              <a:bodyPr rtlCol="0" anchor="ctr"/>
              <a:lstStyle/>
              <a:p>
                <a:endParaRPr lang="zh-CN" altLang="en-US"/>
              </a:p>
            </p:txBody>
          </p:sp>
          <p:sp>
            <p:nvSpPr>
              <p:cNvPr id="94" name="任意多边形: 形状 93"/>
              <p:cNvSpPr/>
              <p:nvPr/>
            </p:nvSpPr>
            <p:spPr>
              <a:xfrm>
                <a:off x="9508473" y="1110474"/>
                <a:ext cx="559673" cy="180540"/>
              </a:xfrm>
              <a:custGeom>
                <a:avLst/>
                <a:gdLst>
                  <a:gd name="connsiteX0" fmla="*/ 0 w 559673"/>
                  <a:gd name="connsiteY0" fmla="*/ 123057 h 180539"/>
                  <a:gd name="connsiteX1" fmla="*/ 223869 w 559673"/>
                  <a:gd name="connsiteY1" fmla="*/ 290 h 180539"/>
                  <a:gd name="connsiteX2" fmla="*/ 68605 w 559673"/>
                  <a:gd name="connsiteY2" fmla="*/ 65284 h 180539"/>
                  <a:gd name="connsiteX3" fmla="*/ 355663 w 559673"/>
                  <a:gd name="connsiteY3" fmla="*/ 45425 h 180539"/>
                  <a:gd name="connsiteX4" fmla="*/ 131794 w 559673"/>
                  <a:gd name="connsiteY4" fmla="*/ 65284 h 180539"/>
                  <a:gd name="connsiteX5" fmla="*/ 395382 w 559673"/>
                  <a:gd name="connsiteY5" fmla="*/ 72506 h 180539"/>
                  <a:gd name="connsiteX6" fmla="*/ 563284 w 559673"/>
                  <a:gd name="connsiteY6" fmla="*/ 188051 h 180539"/>
                  <a:gd name="connsiteX7" fmla="*/ 292474 w 559673"/>
                  <a:gd name="connsiteY7" fmla="*/ 168192 h 180539"/>
                  <a:gd name="connsiteX8" fmla="*/ 0 w 559673"/>
                  <a:gd name="connsiteY8" fmla="*/ 123057 h 18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59673" h="180539">
                    <a:moveTo>
                      <a:pt x="0" y="123057"/>
                    </a:moveTo>
                    <a:cubicBezTo>
                      <a:pt x="0" y="123057"/>
                      <a:pt x="34303" y="-6931"/>
                      <a:pt x="223869" y="290"/>
                    </a:cubicBezTo>
                    <a:cubicBezTo>
                      <a:pt x="139016" y="11123"/>
                      <a:pt x="92075" y="30982"/>
                      <a:pt x="68605" y="65284"/>
                    </a:cubicBezTo>
                    <a:cubicBezTo>
                      <a:pt x="144432" y="29176"/>
                      <a:pt x="193178" y="3901"/>
                      <a:pt x="355663" y="45425"/>
                    </a:cubicBezTo>
                    <a:cubicBezTo>
                      <a:pt x="198594" y="11123"/>
                      <a:pt x="131794" y="65284"/>
                      <a:pt x="131794" y="65284"/>
                    </a:cubicBezTo>
                    <a:cubicBezTo>
                      <a:pt x="131794" y="65284"/>
                      <a:pt x="243729" y="41814"/>
                      <a:pt x="395382" y="72506"/>
                    </a:cubicBezTo>
                    <a:cubicBezTo>
                      <a:pt x="494679" y="92365"/>
                      <a:pt x="563284" y="188051"/>
                      <a:pt x="563284" y="188051"/>
                    </a:cubicBezTo>
                    <a:cubicBezTo>
                      <a:pt x="563284" y="188051"/>
                      <a:pt x="433295" y="112225"/>
                      <a:pt x="292474" y="168192"/>
                    </a:cubicBezTo>
                    <a:cubicBezTo>
                      <a:pt x="205815" y="202495"/>
                      <a:pt x="28886" y="209716"/>
                      <a:pt x="0" y="123057"/>
                    </a:cubicBezTo>
                    <a:close/>
                  </a:path>
                </a:pathLst>
              </a:custGeom>
              <a:solidFill>
                <a:srgbClr val="2A2A2A"/>
              </a:solidFill>
              <a:ln w="18013" cap="flat">
                <a:noFill/>
                <a:prstDash val="solid"/>
                <a:miter/>
              </a:ln>
            </p:spPr>
            <p:txBody>
              <a:bodyPr rtlCol="0" anchor="ctr"/>
              <a:lstStyle/>
              <a:p>
                <a:endParaRPr lang="zh-CN" altLang="en-US"/>
              </a:p>
            </p:txBody>
          </p:sp>
          <p:sp>
            <p:nvSpPr>
              <p:cNvPr id="95" name="任意多边形: 形状 94"/>
              <p:cNvSpPr/>
              <p:nvPr/>
            </p:nvSpPr>
            <p:spPr>
              <a:xfrm>
                <a:off x="9396539" y="1259824"/>
                <a:ext cx="90270" cy="198594"/>
              </a:xfrm>
              <a:custGeom>
                <a:avLst/>
                <a:gdLst>
                  <a:gd name="connsiteX0" fmla="*/ 88464 w 90269"/>
                  <a:gd name="connsiteY0" fmla="*/ 2593 h 198593"/>
                  <a:gd name="connsiteX1" fmla="*/ 101102 w 90269"/>
                  <a:gd name="connsiteY1" fmla="*/ 45922 h 198593"/>
                  <a:gd name="connsiteX2" fmla="*/ 9027 w 90269"/>
                  <a:gd name="connsiteY2" fmla="*/ 202992 h 198593"/>
                  <a:gd name="connsiteX3" fmla="*/ 45135 w 90269"/>
                  <a:gd name="connsiteY3" fmla="*/ 78420 h 198593"/>
                  <a:gd name="connsiteX4" fmla="*/ 0 w 90269"/>
                  <a:gd name="connsiteY4" fmla="*/ 132582 h 198593"/>
                  <a:gd name="connsiteX5" fmla="*/ 54162 w 90269"/>
                  <a:gd name="connsiteY5" fmla="*/ 36896 h 198593"/>
                  <a:gd name="connsiteX6" fmla="*/ 1805 w 90269"/>
                  <a:gd name="connsiteY6" fmla="*/ 89252 h 198593"/>
                  <a:gd name="connsiteX7" fmla="*/ 88464 w 90269"/>
                  <a:gd name="connsiteY7" fmla="*/ 2593 h 1985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0269" h="198593">
                    <a:moveTo>
                      <a:pt x="88464" y="2593"/>
                    </a:moveTo>
                    <a:cubicBezTo>
                      <a:pt x="97491" y="8009"/>
                      <a:pt x="102908" y="35090"/>
                      <a:pt x="101102" y="45922"/>
                    </a:cubicBezTo>
                    <a:cubicBezTo>
                      <a:pt x="90270" y="101890"/>
                      <a:pt x="25276" y="127165"/>
                      <a:pt x="9027" y="202992"/>
                    </a:cubicBezTo>
                    <a:cubicBezTo>
                      <a:pt x="0" y="152441"/>
                      <a:pt x="32497" y="92863"/>
                      <a:pt x="45135" y="78420"/>
                    </a:cubicBezTo>
                    <a:cubicBezTo>
                      <a:pt x="28886" y="85641"/>
                      <a:pt x="3611" y="118138"/>
                      <a:pt x="0" y="132582"/>
                    </a:cubicBezTo>
                    <a:cubicBezTo>
                      <a:pt x="5416" y="92863"/>
                      <a:pt x="28886" y="53144"/>
                      <a:pt x="54162" y="36896"/>
                    </a:cubicBezTo>
                    <a:cubicBezTo>
                      <a:pt x="21665" y="49533"/>
                      <a:pt x="14443" y="69393"/>
                      <a:pt x="1805" y="89252"/>
                    </a:cubicBezTo>
                    <a:cubicBezTo>
                      <a:pt x="19859" y="24258"/>
                      <a:pt x="66800" y="-10045"/>
                      <a:pt x="88464" y="2593"/>
                    </a:cubicBezTo>
                    <a:close/>
                  </a:path>
                </a:pathLst>
              </a:custGeom>
              <a:solidFill>
                <a:srgbClr val="2A2A2A"/>
              </a:solidFill>
              <a:ln w="18013" cap="flat">
                <a:noFill/>
                <a:prstDash val="solid"/>
                <a:miter/>
              </a:ln>
            </p:spPr>
            <p:txBody>
              <a:bodyPr rtlCol="0" anchor="ctr"/>
              <a:lstStyle/>
              <a:p>
                <a:endParaRPr lang="zh-CN" altLang="en-US"/>
              </a:p>
            </p:txBody>
          </p:sp>
          <p:sp>
            <p:nvSpPr>
              <p:cNvPr id="96" name="任意多边形: 形状 95"/>
              <p:cNvSpPr/>
              <p:nvPr/>
            </p:nvSpPr>
            <p:spPr>
              <a:xfrm>
                <a:off x="8995546" y="6076463"/>
                <a:ext cx="631889" cy="270810"/>
              </a:xfrm>
              <a:custGeom>
                <a:avLst/>
                <a:gdLst>
                  <a:gd name="connsiteX0" fmla="*/ 2000 w 631889"/>
                  <a:gd name="connsiteY0" fmla="*/ 241067 h 270809"/>
                  <a:gd name="connsiteX1" fmla="*/ 36302 w 631889"/>
                  <a:gd name="connsiteY1" fmla="*/ 170656 h 270809"/>
                  <a:gd name="connsiteX2" fmla="*/ 263782 w 631889"/>
                  <a:gd name="connsiteY2" fmla="*/ 111079 h 270809"/>
                  <a:gd name="connsiteX3" fmla="*/ 399187 w 631889"/>
                  <a:gd name="connsiteY3" fmla="*/ 6365 h 270809"/>
                  <a:gd name="connsiteX4" fmla="*/ 491262 w 631889"/>
                  <a:gd name="connsiteY4" fmla="*/ 42473 h 270809"/>
                  <a:gd name="connsiteX5" fmla="*/ 595975 w 631889"/>
                  <a:gd name="connsiteY5" fmla="*/ 62333 h 270809"/>
                  <a:gd name="connsiteX6" fmla="*/ 626667 w 631889"/>
                  <a:gd name="connsiteY6" fmla="*/ 51500 h 270809"/>
                  <a:gd name="connsiteX7" fmla="*/ 641110 w 631889"/>
                  <a:gd name="connsiteY7" fmla="*/ 242872 h 270809"/>
                  <a:gd name="connsiteX8" fmla="*/ 213231 w 631889"/>
                  <a:gd name="connsiteY8" fmla="*/ 282591 h 270809"/>
                  <a:gd name="connsiteX9" fmla="*/ 2000 w 631889"/>
                  <a:gd name="connsiteY9" fmla="*/ 241067 h 270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1889" h="270809">
                    <a:moveTo>
                      <a:pt x="2000" y="241067"/>
                    </a:moveTo>
                    <a:cubicBezTo>
                      <a:pt x="2000" y="241067"/>
                      <a:pt x="-12444" y="199543"/>
                      <a:pt x="36302" y="170656"/>
                    </a:cubicBezTo>
                    <a:cubicBezTo>
                      <a:pt x="83243" y="141770"/>
                      <a:pt x="182539" y="139965"/>
                      <a:pt x="263782" y="111079"/>
                    </a:cubicBezTo>
                    <a:cubicBezTo>
                      <a:pt x="345025" y="82192"/>
                      <a:pt x="388355" y="28030"/>
                      <a:pt x="399187" y="6365"/>
                    </a:cubicBezTo>
                    <a:cubicBezTo>
                      <a:pt x="410019" y="-13494"/>
                      <a:pt x="469598" y="17198"/>
                      <a:pt x="491262" y="42473"/>
                    </a:cubicBezTo>
                    <a:cubicBezTo>
                      <a:pt x="512927" y="69554"/>
                      <a:pt x="577922" y="67749"/>
                      <a:pt x="595975" y="62333"/>
                    </a:cubicBezTo>
                    <a:cubicBezTo>
                      <a:pt x="614029" y="56917"/>
                      <a:pt x="624862" y="47890"/>
                      <a:pt x="626667" y="51500"/>
                    </a:cubicBezTo>
                    <a:cubicBezTo>
                      <a:pt x="628473" y="55111"/>
                      <a:pt x="659164" y="82192"/>
                      <a:pt x="641110" y="242872"/>
                    </a:cubicBezTo>
                    <a:cubicBezTo>
                      <a:pt x="606808" y="259121"/>
                      <a:pt x="370301" y="286202"/>
                      <a:pt x="213231" y="282591"/>
                    </a:cubicBezTo>
                    <a:cubicBezTo>
                      <a:pt x="56162" y="278980"/>
                      <a:pt x="2000" y="241067"/>
                      <a:pt x="2000" y="241067"/>
                    </a:cubicBezTo>
                    <a:close/>
                  </a:path>
                </a:pathLst>
              </a:custGeom>
              <a:solidFill>
                <a:srgbClr val="1A1A1A"/>
              </a:solidFill>
              <a:ln w="18013" cap="flat">
                <a:noFill/>
                <a:prstDash val="solid"/>
                <a:miter/>
              </a:ln>
            </p:spPr>
            <p:txBody>
              <a:bodyPr rtlCol="0" anchor="ctr"/>
              <a:lstStyle/>
              <a:p>
                <a:endParaRPr lang="zh-CN" altLang="en-US"/>
              </a:p>
            </p:txBody>
          </p:sp>
          <p:sp>
            <p:nvSpPr>
              <p:cNvPr id="97" name="任意多边形: 形状 96"/>
              <p:cNvSpPr/>
              <p:nvPr/>
            </p:nvSpPr>
            <p:spPr>
              <a:xfrm>
                <a:off x="8995546" y="6076463"/>
                <a:ext cx="631889" cy="270810"/>
              </a:xfrm>
              <a:custGeom>
                <a:avLst/>
                <a:gdLst>
                  <a:gd name="connsiteX0" fmla="*/ 2000 w 631889"/>
                  <a:gd name="connsiteY0" fmla="*/ 241067 h 270809"/>
                  <a:gd name="connsiteX1" fmla="*/ 36302 w 631889"/>
                  <a:gd name="connsiteY1" fmla="*/ 170656 h 270809"/>
                  <a:gd name="connsiteX2" fmla="*/ 263782 w 631889"/>
                  <a:gd name="connsiteY2" fmla="*/ 111079 h 270809"/>
                  <a:gd name="connsiteX3" fmla="*/ 399187 w 631889"/>
                  <a:gd name="connsiteY3" fmla="*/ 6365 h 270809"/>
                  <a:gd name="connsiteX4" fmla="*/ 491262 w 631889"/>
                  <a:gd name="connsiteY4" fmla="*/ 42473 h 270809"/>
                  <a:gd name="connsiteX5" fmla="*/ 595975 w 631889"/>
                  <a:gd name="connsiteY5" fmla="*/ 62333 h 270809"/>
                  <a:gd name="connsiteX6" fmla="*/ 626667 w 631889"/>
                  <a:gd name="connsiteY6" fmla="*/ 51500 h 270809"/>
                  <a:gd name="connsiteX7" fmla="*/ 641110 w 631889"/>
                  <a:gd name="connsiteY7" fmla="*/ 242872 h 270809"/>
                  <a:gd name="connsiteX8" fmla="*/ 213231 w 631889"/>
                  <a:gd name="connsiteY8" fmla="*/ 282591 h 270809"/>
                  <a:gd name="connsiteX9" fmla="*/ 2000 w 631889"/>
                  <a:gd name="connsiteY9" fmla="*/ 241067 h 270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1889" h="270809">
                    <a:moveTo>
                      <a:pt x="2000" y="241067"/>
                    </a:moveTo>
                    <a:cubicBezTo>
                      <a:pt x="2000" y="241067"/>
                      <a:pt x="-12444" y="199543"/>
                      <a:pt x="36302" y="170656"/>
                    </a:cubicBezTo>
                    <a:cubicBezTo>
                      <a:pt x="83243" y="141770"/>
                      <a:pt x="182539" y="139965"/>
                      <a:pt x="263782" y="111079"/>
                    </a:cubicBezTo>
                    <a:cubicBezTo>
                      <a:pt x="345025" y="82192"/>
                      <a:pt x="388355" y="28030"/>
                      <a:pt x="399187" y="6365"/>
                    </a:cubicBezTo>
                    <a:cubicBezTo>
                      <a:pt x="410019" y="-13494"/>
                      <a:pt x="469598" y="17198"/>
                      <a:pt x="491262" y="42473"/>
                    </a:cubicBezTo>
                    <a:cubicBezTo>
                      <a:pt x="512927" y="69554"/>
                      <a:pt x="577922" y="67749"/>
                      <a:pt x="595975" y="62333"/>
                    </a:cubicBezTo>
                    <a:cubicBezTo>
                      <a:pt x="614029" y="56917"/>
                      <a:pt x="624862" y="47890"/>
                      <a:pt x="626667" y="51500"/>
                    </a:cubicBezTo>
                    <a:cubicBezTo>
                      <a:pt x="628473" y="55111"/>
                      <a:pt x="659164" y="82192"/>
                      <a:pt x="641110" y="242872"/>
                    </a:cubicBezTo>
                    <a:cubicBezTo>
                      <a:pt x="606808" y="259121"/>
                      <a:pt x="370301" y="286202"/>
                      <a:pt x="213231" y="282591"/>
                    </a:cubicBezTo>
                    <a:cubicBezTo>
                      <a:pt x="56162" y="278980"/>
                      <a:pt x="2000" y="241067"/>
                      <a:pt x="2000" y="241067"/>
                    </a:cubicBezTo>
                    <a:close/>
                  </a:path>
                </a:pathLst>
              </a:custGeom>
              <a:solidFill>
                <a:srgbClr val="1A1A1A"/>
              </a:solidFill>
              <a:ln w="18013" cap="flat">
                <a:noFill/>
                <a:prstDash val="solid"/>
                <a:miter/>
              </a:ln>
            </p:spPr>
            <p:txBody>
              <a:bodyPr rtlCol="0" anchor="ctr"/>
              <a:lstStyle/>
              <a:p>
                <a:endParaRPr lang="zh-CN" altLang="en-US"/>
              </a:p>
            </p:txBody>
          </p:sp>
          <p:sp>
            <p:nvSpPr>
              <p:cNvPr id="98" name="任意多边形: 形状 97"/>
              <p:cNvSpPr/>
              <p:nvPr/>
            </p:nvSpPr>
            <p:spPr>
              <a:xfrm>
                <a:off x="9199825" y="6075332"/>
                <a:ext cx="252756" cy="144432"/>
              </a:xfrm>
              <a:custGeom>
                <a:avLst/>
                <a:gdLst>
                  <a:gd name="connsiteX0" fmla="*/ 1731 w 252755"/>
                  <a:gd name="connsiteY0" fmla="*/ 130263 h 144431"/>
                  <a:gd name="connsiteX1" fmla="*/ 34228 w 252755"/>
                  <a:gd name="connsiteY1" fmla="*/ 150122 h 144431"/>
                  <a:gd name="connsiteX2" fmla="*/ 138941 w 252755"/>
                  <a:gd name="connsiteY2" fmla="*/ 114014 h 144431"/>
                  <a:gd name="connsiteX3" fmla="*/ 207546 w 252755"/>
                  <a:gd name="connsiteY3" fmla="*/ 72490 h 144431"/>
                  <a:gd name="connsiteX4" fmla="*/ 243654 w 252755"/>
                  <a:gd name="connsiteY4" fmla="*/ 38188 h 144431"/>
                  <a:gd name="connsiteX5" fmla="*/ 263514 w 252755"/>
                  <a:gd name="connsiteY5" fmla="*/ 23744 h 144431"/>
                  <a:gd name="connsiteX6" fmla="*/ 198519 w 252755"/>
                  <a:gd name="connsiteY6" fmla="*/ 2080 h 144431"/>
                  <a:gd name="connsiteX7" fmla="*/ 171438 w 252755"/>
                  <a:gd name="connsiteY7" fmla="*/ 39993 h 144431"/>
                  <a:gd name="connsiteX8" fmla="*/ 1731 w 252755"/>
                  <a:gd name="connsiteY8" fmla="*/ 130263 h 144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2755" h="144431">
                    <a:moveTo>
                      <a:pt x="1731" y="130263"/>
                    </a:moveTo>
                    <a:cubicBezTo>
                      <a:pt x="-5491" y="132068"/>
                      <a:pt x="10758" y="157344"/>
                      <a:pt x="34228" y="150122"/>
                    </a:cubicBezTo>
                    <a:cubicBezTo>
                      <a:pt x="57698" y="144706"/>
                      <a:pt x="115471" y="124847"/>
                      <a:pt x="138941" y="114014"/>
                    </a:cubicBezTo>
                    <a:cubicBezTo>
                      <a:pt x="162411" y="104987"/>
                      <a:pt x="180465" y="92350"/>
                      <a:pt x="207546" y="72490"/>
                    </a:cubicBezTo>
                    <a:cubicBezTo>
                      <a:pt x="218379" y="63463"/>
                      <a:pt x="232822" y="49020"/>
                      <a:pt x="243654" y="38188"/>
                    </a:cubicBezTo>
                    <a:cubicBezTo>
                      <a:pt x="252681" y="27355"/>
                      <a:pt x="259903" y="21940"/>
                      <a:pt x="263514" y="23744"/>
                    </a:cubicBezTo>
                    <a:cubicBezTo>
                      <a:pt x="240043" y="7496"/>
                      <a:pt x="211157" y="-5141"/>
                      <a:pt x="198519" y="2080"/>
                    </a:cubicBezTo>
                    <a:cubicBezTo>
                      <a:pt x="193103" y="12913"/>
                      <a:pt x="184076" y="27355"/>
                      <a:pt x="171438" y="39993"/>
                    </a:cubicBezTo>
                    <a:cubicBezTo>
                      <a:pt x="158801" y="52631"/>
                      <a:pt x="117276" y="104987"/>
                      <a:pt x="1731" y="130263"/>
                    </a:cubicBezTo>
                    <a:close/>
                  </a:path>
                </a:pathLst>
              </a:custGeom>
              <a:solidFill>
                <a:srgbClr val="2C2C2C"/>
              </a:solidFill>
              <a:ln w="18013" cap="flat">
                <a:noFill/>
                <a:prstDash val="solid"/>
                <a:miter/>
              </a:ln>
            </p:spPr>
            <p:txBody>
              <a:bodyPr rtlCol="0" anchor="ctr"/>
              <a:lstStyle/>
              <a:p>
                <a:endParaRPr lang="zh-CN" altLang="en-US"/>
              </a:p>
            </p:txBody>
          </p:sp>
          <p:sp>
            <p:nvSpPr>
              <p:cNvPr id="99" name="任意多边形: 形状 98"/>
              <p:cNvSpPr/>
              <p:nvPr/>
            </p:nvSpPr>
            <p:spPr>
              <a:xfrm>
                <a:off x="9198020" y="6109909"/>
                <a:ext cx="234702" cy="108324"/>
              </a:xfrm>
              <a:custGeom>
                <a:avLst/>
                <a:gdLst>
                  <a:gd name="connsiteX0" fmla="*/ 212963 w 234701"/>
                  <a:gd name="connsiteY0" fmla="*/ 27081 h 108323"/>
                  <a:gd name="connsiteX1" fmla="*/ 164217 w 234701"/>
                  <a:gd name="connsiteY1" fmla="*/ 36108 h 108323"/>
                  <a:gd name="connsiteX2" fmla="*/ 173244 w 234701"/>
                  <a:gd name="connsiteY2" fmla="*/ 5417 h 108323"/>
                  <a:gd name="connsiteX3" fmla="*/ 173244 w 234701"/>
                  <a:gd name="connsiteY3" fmla="*/ 5417 h 108323"/>
                  <a:gd name="connsiteX4" fmla="*/ 171438 w 234701"/>
                  <a:gd name="connsiteY4" fmla="*/ 7221 h 108323"/>
                  <a:gd name="connsiteX5" fmla="*/ 1731 w 234701"/>
                  <a:gd name="connsiteY5" fmla="*/ 95686 h 108323"/>
                  <a:gd name="connsiteX6" fmla="*/ 34228 w 234701"/>
                  <a:gd name="connsiteY6" fmla="*/ 115545 h 108323"/>
                  <a:gd name="connsiteX7" fmla="*/ 138941 w 234701"/>
                  <a:gd name="connsiteY7" fmla="*/ 79437 h 108323"/>
                  <a:gd name="connsiteX8" fmla="*/ 207546 w 234701"/>
                  <a:gd name="connsiteY8" fmla="*/ 37913 h 108323"/>
                  <a:gd name="connsiteX9" fmla="*/ 243654 w 234701"/>
                  <a:gd name="connsiteY9" fmla="*/ 3611 h 108323"/>
                  <a:gd name="connsiteX10" fmla="*/ 247265 w 234701"/>
                  <a:gd name="connsiteY10" fmla="*/ 0 h 108323"/>
                  <a:gd name="connsiteX11" fmla="*/ 247265 w 234701"/>
                  <a:gd name="connsiteY11" fmla="*/ 0 h 108323"/>
                  <a:gd name="connsiteX12" fmla="*/ 212963 w 234701"/>
                  <a:gd name="connsiteY12" fmla="*/ 27081 h 108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4701" h="108323">
                    <a:moveTo>
                      <a:pt x="212963" y="27081"/>
                    </a:moveTo>
                    <a:cubicBezTo>
                      <a:pt x="196714" y="36108"/>
                      <a:pt x="176855" y="43329"/>
                      <a:pt x="164217" y="36108"/>
                    </a:cubicBezTo>
                    <a:cubicBezTo>
                      <a:pt x="151579" y="28886"/>
                      <a:pt x="173244" y="5417"/>
                      <a:pt x="173244" y="5417"/>
                    </a:cubicBezTo>
                    <a:lnTo>
                      <a:pt x="173244" y="5417"/>
                    </a:lnTo>
                    <a:cubicBezTo>
                      <a:pt x="173244" y="5417"/>
                      <a:pt x="173244" y="5417"/>
                      <a:pt x="171438" y="7221"/>
                    </a:cubicBezTo>
                    <a:cubicBezTo>
                      <a:pt x="160606" y="18054"/>
                      <a:pt x="117276" y="70410"/>
                      <a:pt x="1731" y="95686"/>
                    </a:cubicBezTo>
                    <a:cubicBezTo>
                      <a:pt x="-5491" y="97491"/>
                      <a:pt x="10758" y="122767"/>
                      <a:pt x="34228" y="115545"/>
                    </a:cubicBezTo>
                    <a:cubicBezTo>
                      <a:pt x="57698" y="110129"/>
                      <a:pt x="115471" y="90270"/>
                      <a:pt x="138941" y="79437"/>
                    </a:cubicBezTo>
                    <a:cubicBezTo>
                      <a:pt x="162411" y="70410"/>
                      <a:pt x="180465" y="57773"/>
                      <a:pt x="207546" y="37913"/>
                    </a:cubicBezTo>
                    <a:cubicBezTo>
                      <a:pt x="218379" y="28886"/>
                      <a:pt x="232822" y="14444"/>
                      <a:pt x="243654" y="3611"/>
                    </a:cubicBezTo>
                    <a:cubicBezTo>
                      <a:pt x="245460" y="1806"/>
                      <a:pt x="245460" y="1806"/>
                      <a:pt x="247265" y="0"/>
                    </a:cubicBezTo>
                    <a:lnTo>
                      <a:pt x="247265" y="0"/>
                    </a:lnTo>
                    <a:cubicBezTo>
                      <a:pt x="243654" y="3611"/>
                      <a:pt x="229211" y="18054"/>
                      <a:pt x="212963" y="27081"/>
                    </a:cubicBezTo>
                    <a:close/>
                  </a:path>
                </a:pathLst>
              </a:custGeom>
              <a:solidFill>
                <a:srgbClr val="252525"/>
              </a:solidFill>
              <a:ln w="18013" cap="flat">
                <a:noFill/>
                <a:prstDash val="solid"/>
                <a:miter/>
              </a:ln>
            </p:spPr>
            <p:txBody>
              <a:bodyPr rtlCol="0" anchor="ctr"/>
              <a:lstStyle/>
              <a:p>
                <a:endParaRPr lang="zh-CN" altLang="en-US"/>
              </a:p>
            </p:txBody>
          </p:sp>
          <p:sp>
            <p:nvSpPr>
              <p:cNvPr id="100" name="任意多边形: 形状 99"/>
              <p:cNvSpPr/>
              <p:nvPr/>
            </p:nvSpPr>
            <p:spPr>
              <a:xfrm>
                <a:off x="8992901" y="6317457"/>
                <a:ext cx="631889" cy="54162"/>
              </a:xfrm>
              <a:custGeom>
                <a:avLst/>
                <a:gdLst>
                  <a:gd name="connsiteX0" fmla="*/ 4645 w 631889"/>
                  <a:gd name="connsiteY0" fmla="*/ 73 h 54161"/>
                  <a:gd name="connsiteX1" fmla="*/ 29921 w 631889"/>
                  <a:gd name="connsiteY1" fmla="*/ 52429 h 54161"/>
                  <a:gd name="connsiteX2" fmla="*/ 495713 w 631889"/>
                  <a:gd name="connsiteY2" fmla="*/ 45207 h 54161"/>
                  <a:gd name="connsiteX3" fmla="*/ 519183 w 631889"/>
                  <a:gd name="connsiteY3" fmla="*/ 68678 h 54161"/>
                  <a:gd name="connsiteX4" fmla="*/ 647367 w 631889"/>
                  <a:gd name="connsiteY4" fmla="*/ 52429 h 54161"/>
                  <a:gd name="connsiteX5" fmla="*/ 643756 w 631889"/>
                  <a:gd name="connsiteY5" fmla="*/ 3684 h 54161"/>
                  <a:gd name="connsiteX6" fmla="*/ 266428 w 631889"/>
                  <a:gd name="connsiteY6" fmla="*/ 32570 h 54161"/>
                  <a:gd name="connsiteX7" fmla="*/ 4645 w 631889"/>
                  <a:gd name="connsiteY7" fmla="*/ 73 h 5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31889" h="54161">
                    <a:moveTo>
                      <a:pt x="4645" y="73"/>
                    </a:moveTo>
                    <a:cubicBezTo>
                      <a:pt x="1034" y="73"/>
                      <a:pt x="-11603" y="37986"/>
                      <a:pt x="29921" y="52429"/>
                    </a:cubicBezTo>
                    <a:cubicBezTo>
                      <a:pt x="60613" y="63261"/>
                      <a:pt x="381973" y="84926"/>
                      <a:pt x="495713" y="45207"/>
                    </a:cubicBezTo>
                    <a:cubicBezTo>
                      <a:pt x="495713" y="66872"/>
                      <a:pt x="499324" y="68678"/>
                      <a:pt x="519183" y="68678"/>
                    </a:cubicBezTo>
                    <a:cubicBezTo>
                      <a:pt x="539043" y="68678"/>
                      <a:pt x="641950" y="77705"/>
                      <a:pt x="647367" y="52429"/>
                    </a:cubicBezTo>
                    <a:cubicBezTo>
                      <a:pt x="652783" y="27153"/>
                      <a:pt x="647367" y="5489"/>
                      <a:pt x="643756" y="3684"/>
                    </a:cubicBezTo>
                    <a:cubicBezTo>
                      <a:pt x="640145" y="1878"/>
                      <a:pt x="432524" y="32570"/>
                      <a:pt x="266428" y="32570"/>
                    </a:cubicBezTo>
                    <a:cubicBezTo>
                      <a:pt x="67834" y="30764"/>
                      <a:pt x="10061" y="-1733"/>
                      <a:pt x="4645" y="73"/>
                    </a:cubicBezTo>
                    <a:close/>
                  </a:path>
                </a:pathLst>
              </a:custGeom>
              <a:solidFill>
                <a:srgbClr val="0E0E0E"/>
              </a:solidFill>
              <a:ln w="18013" cap="flat">
                <a:noFill/>
                <a:prstDash val="solid"/>
                <a:miter/>
              </a:ln>
            </p:spPr>
            <p:txBody>
              <a:bodyPr rtlCol="0" anchor="ctr"/>
              <a:lstStyle/>
              <a:p>
                <a:endParaRPr lang="zh-CN" altLang="en-US"/>
              </a:p>
            </p:txBody>
          </p:sp>
          <p:sp>
            <p:nvSpPr>
              <p:cNvPr id="101" name="任意多边形: 形状 100"/>
              <p:cNvSpPr/>
              <p:nvPr/>
            </p:nvSpPr>
            <p:spPr>
              <a:xfrm>
                <a:off x="9450701" y="6359054"/>
                <a:ext cx="36108" cy="18054"/>
              </a:xfrm>
              <a:custGeom>
                <a:avLst/>
                <a:gdLst>
                  <a:gd name="connsiteX0" fmla="*/ 0 w 36107"/>
                  <a:gd name="connsiteY0" fmla="*/ 12637 h 18053"/>
                  <a:gd name="connsiteX1" fmla="*/ 43330 w 36107"/>
                  <a:gd name="connsiteY1" fmla="*/ 23470 h 18053"/>
                  <a:gd name="connsiteX2" fmla="*/ 37913 w 36107"/>
                  <a:gd name="connsiteY2" fmla="*/ 0 h 18053"/>
                </a:gdLst>
                <a:ahLst/>
                <a:cxnLst>
                  <a:cxn ang="0">
                    <a:pos x="connsiteX0" y="connsiteY0"/>
                  </a:cxn>
                  <a:cxn ang="0">
                    <a:pos x="connsiteX1" y="connsiteY1"/>
                  </a:cxn>
                  <a:cxn ang="0">
                    <a:pos x="connsiteX2" y="connsiteY2"/>
                  </a:cxn>
                </a:cxnLst>
                <a:rect l="l" t="t" r="r" b="b"/>
                <a:pathLst>
                  <a:path w="36107" h="18053">
                    <a:moveTo>
                      <a:pt x="0" y="12637"/>
                    </a:moveTo>
                    <a:lnTo>
                      <a:pt x="43330" y="23470"/>
                    </a:lnTo>
                    <a:lnTo>
                      <a:pt x="37913" y="0"/>
                    </a:lnTo>
                    <a:close/>
                  </a:path>
                </a:pathLst>
              </a:custGeom>
              <a:solidFill>
                <a:srgbClr val="090909"/>
              </a:solidFill>
              <a:ln w="18013" cap="flat">
                <a:noFill/>
                <a:prstDash val="solid"/>
                <a:miter/>
              </a:ln>
            </p:spPr>
            <p:txBody>
              <a:bodyPr rtlCol="0" anchor="ctr"/>
              <a:lstStyle/>
              <a:p>
                <a:endParaRPr lang="zh-CN" altLang="en-US"/>
              </a:p>
            </p:txBody>
          </p:sp>
          <p:sp>
            <p:nvSpPr>
              <p:cNvPr id="102" name="任意多边形: 形状 101"/>
              <p:cNvSpPr/>
              <p:nvPr/>
            </p:nvSpPr>
            <p:spPr>
              <a:xfrm>
                <a:off x="8992901" y="6317457"/>
                <a:ext cx="631889" cy="54162"/>
              </a:xfrm>
              <a:custGeom>
                <a:avLst/>
                <a:gdLst>
                  <a:gd name="connsiteX0" fmla="*/ 4645 w 631889"/>
                  <a:gd name="connsiteY0" fmla="*/ 73 h 54161"/>
                  <a:gd name="connsiteX1" fmla="*/ 29921 w 631889"/>
                  <a:gd name="connsiteY1" fmla="*/ 52429 h 54161"/>
                  <a:gd name="connsiteX2" fmla="*/ 495713 w 631889"/>
                  <a:gd name="connsiteY2" fmla="*/ 45207 h 54161"/>
                  <a:gd name="connsiteX3" fmla="*/ 519183 w 631889"/>
                  <a:gd name="connsiteY3" fmla="*/ 68678 h 54161"/>
                  <a:gd name="connsiteX4" fmla="*/ 647367 w 631889"/>
                  <a:gd name="connsiteY4" fmla="*/ 52429 h 54161"/>
                  <a:gd name="connsiteX5" fmla="*/ 643756 w 631889"/>
                  <a:gd name="connsiteY5" fmla="*/ 3684 h 54161"/>
                  <a:gd name="connsiteX6" fmla="*/ 266428 w 631889"/>
                  <a:gd name="connsiteY6" fmla="*/ 32570 h 54161"/>
                  <a:gd name="connsiteX7" fmla="*/ 4645 w 631889"/>
                  <a:gd name="connsiteY7" fmla="*/ 73 h 5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31889" h="54161">
                    <a:moveTo>
                      <a:pt x="4645" y="73"/>
                    </a:moveTo>
                    <a:cubicBezTo>
                      <a:pt x="1034" y="73"/>
                      <a:pt x="-11603" y="37986"/>
                      <a:pt x="29921" y="52429"/>
                    </a:cubicBezTo>
                    <a:cubicBezTo>
                      <a:pt x="60613" y="63261"/>
                      <a:pt x="381973" y="84926"/>
                      <a:pt x="495713" y="45207"/>
                    </a:cubicBezTo>
                    <a:cubicBezTo>
                      <a:pt x="495713" y="66872"/>
                      <a:pt x="499324" y="68678"/>
                      <a:pt x="519183" y="68678"/>
                    </a:cubicBezTo>
                    <a:cubicBezTo>
                      <a:pt x="539043" y="68678"/>
                      <a:pt x="641950" y="77705"/>
                      <a:pt x="647367" y="52429"/>
                    </a:cubicBezTo>
                    <a:cubicBezTo>
                      <a:pt x="652783" y="27153"/>
                      <a:pt x="647367" y="5489"/>
                      <a:pt x="643756" y="3684"/>
                    </a:cubicBezTo>
                    <a:cubicBezTo>
                      <a:pt x="640145" y="1878"/>
                      <a:pt x="432524" y="32570"/>
                      <a:pt x="266428" y="32570"/>
                    </a:cubicBezTo>
                    <a:cubicBezTo>
                      <a:pt x="67834" y="30764"/>
                      <a:pt x="10061" y="-1733"/>
                      <a:pt x="4645" y="73"/>
                    </a:cubicBezTo>
                    <a:close/>
                  </a:path>
                </a:pathLst>
              </a:custGeom>
              <a:solidFill>
                <a:srgbClr val="090909"/>
              </a:solidFill>
              <a:ln w="18013" cap="flat">
                <a:noFill/>
                <a:prstDash val="solid"/>
                <a:miter/>
              </a:ln>
            </p:spPr>
            <p:txBody>
              <a:bodyPr rtlCol="0" anchor="ctr"/>
              <a:lstStyle/>
              <a:p>
                <a:endParaRPr lang="zh-CN" altLang="en-US"/>
              </a:p>
            </p:txBody>
          </p:sp>
          <p:sp>
            <p:nvSpPr>
              <p:cNvPr id="103" name="任意多边形: 形状 102"/>
              <p:cNvSpPr/>
              <p:nvPr/>
            </p:nvSpPr>
            <p:spPr>
              <a:xfrm>
                <a:off x="9232248" y="6241703"/>
                <a:ext cx="18054" cy="18054"/>
              </a:xfrm>
              <a:custGeom>
                <a:avLst/>
                <a:gdLst>
                  <a:gd name="connsiteX0" fmla="*/ 27081 w 18053"/>
                  <a:gd name="connsiteY0" fmla="*/ 14443 h 18053"/>
                  <a:gd name="connsiteX1" fmla="*/ 12638 w 18053"/>
                  <a:gd name="connsiteY1" fmla="*/ 27081 h 18053"/>
                  <a:gd name="connsiteX2" fmla="*/ 0 w 18053"/>
                  <a:gd name="connsiteY2" fmla="*/ 12637 h 18053"/>
                  <a:gd name="connsiteX3" fmla="*/ 14443 w 18053"/>
                  <a:gd name="connsiteY3" fmla="*/ 0 h 18053"/>
                  <a:gd name="connsiteX4" fmla="*/ 27081 w 18053"/>
                  <a:gd name="connsiteY4" fmla="*/ 14443 h 18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53" h="18053">
                    <a:moveTo>
                      <a:pt x="27081" y="14443"/>
                    </a:moveTo>
                    <a:cubicBezTo>
                      <a:pt x="27081" y="21664"/>
                      <a:pt x="19859" y="27081"/>
                      <a:pt x="12638" y="27081"/>
                    </a:cubicBezTo>
                    <a:cubicBezTo>
                      <a:pt x="5416" y="27081"/>
                      <a:pt x="0" y="19859"/>
                      <a:pt x="0" y="12637"/>
                    </a:cubicBezTo>
                    <a:cubicBezTo>
                      <a:pt x="0" y="5416"/>
                      <a:pt x="7222" y="0"/>
                      <a:pt x="14443" y="0"/>
                    </a:cubicBezTo>
                    <a:cubicBezTo>
                      <a:pt x="21665" y="1805"/>
                      <a:pt x="27081" y="7221"/>
                      <a:pt x="27081" y="14443"/>
                    </a:cubicBezTo>
                    <a:close/>
                  </a:path>
                </a:pathLst>
              </a:custGeom>
              <a:solidFill>
                <a:srgbClr val="111111"/>
              </a:solidFill>
              <a:ln w="18013" cap="flat">
                <a:noFill/>
                <a:prstDash val="solid"/>
                <a:miter/>
              </a:ln>
            </p:spPr>
            <p:txBody>
              <a:bodyPr rtlCol="0" anchor="ctr"/>
              <a:lstStyle/>
              <a:p>
                <a:endParaRPr lang="zh-CN" altLang="en-US"/>
              </a:p>
            </p:txBody>
          </p:sp>
          <p:sp>
            <p:nvSpPr>
              <p:cNvPr id="104" name="任意多边形: 形状 103"/>
              <p:cNvSpPr/>
              <p:nvPr/>
            </p:nvSpPr>
            <p:spPr>
              <a:xfrm>
                <a:off x="9302658" y="6225454"/>
                <a:ext cx="18054" cy="18054"/>
              </a:xfrm>
              <a:custGeom>
                <a:avLst/>
                <a:gdLst>
                  <a:gd name="connsiteX0" fmla="*/ 27081 w 18053"/>
                  <a:gd name="connsiteY0" fmla="*/ 14444 h 18053"/>
                  <a:gd name="connsiteX1" fmla="*/ 12638 w 18053"/>
                  <a:gd name="connsiteY1" fmla="*/ 27081 h 18053"/>
                  <a:gd name="connsiteX2" fmla="*/ 0 w 18053"/>
                  <a:gd name="connsiteY2" fmla="*/ 12638 h 18053"/>
                  <a:gd name="connsiteX3" fmla="*/ 14443 w 18053"/>
                  <a:gd name="connsiteY3" fmla="*/ 0 h 18053"/>
                  <a:gd name="connsiteX4" fmla="*/ 27081 w 18053"/>
                  <a:gd name="connsiteY4" fmla="*/ 14444 h 18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53" h="18053">
                    <a:moveTo>
                      <a:pt x="27081" y="14444"/>
                    </a:moveTo>
                    <a:cubicBezTo>
                      <a:pt x="27081" y="21665"/>
                      <a:pt x="19859" y="27081"/>
                      <a:pt x="12638" y="27081"/>
                    </a:cubicBezTo>
                    <a:cubicBezTo>
                      <a:pt x="5416" y="27081"/>
                      <a:pt x="0" y="19859"/>
                      <a:pt x="0" y="12638"/>
                    </a:cubicBezTo>
                    <a:cubicBezTo>
                      <a:pt x="0" y="5417"/>
                      <a:pt x="7221" y="0"/>
                      <a:pt x="14443" y="0"/>
                    </a:cubicBezTo>
                    <a:cubicBezTo>
                      <a:pt x="23470" y="0"/>
                      <a:pt x="28886" y="7222"/>
                      <a:pt x="27081" y="14444"/>
                    </a:cubicBezTo>
                    <a:close/>
                  </a:path>
                </a:pathLst>
              </a:custGeom>
              <a:solidFill>
                <a:srgbClr val="111111"/>
              </a:solidFill>
              <a:ln w="18013" cap="flat">
                <a:noFill/>
                <a:prstDash val="solid"/>
                <a:miter/>
              </a:ln>
            </p:spPr>
            <p:txBody>
              <a:bodyPr rtlCol="0" anchor="ctr"/>
              <a:lstStyle/>
              <a:p>
                <a:endParaRPr lang="zh-CN" altLang="en-US"/>
              </a:p>
            </p:txBody>
          </p:sp>
          <p:sp>
            <p:nvSpPr>
              <p:cNvPr id="105" name="任意多边形: 形状 104"/>
              <p:cNvSpPr/>
              <p:nvPr/>
            </p:nvSpPr>
            <p:spPr>
              <a:xfrm>
                <a:off x="9365847" y="6194763"/>
                <a:ext cx="18054" cy="18054"/>
              </a:xfrm>
              <a:custGeom>
                <a:avLst/>
                <a:gdLst>
                  <a:gd name="connsiteX0" fmla="*/ 27081 w 18053"/>
                  <a:gd name="connsiteY0" fmla="*/ 14443 h 18053"/>
                  <a:gd name="connsiteX1" fmla="*/ 12638 w 18053"/>
                  <a:gd name="connsiteY1" fmla="*/ 27081 h 18053"/>
                  <a:gd name="connsiteX2" fmla="*/ 0 w 18053"/>
                  <a:gd name="connsiteY2" fmla="*/ 12637 h 18053"/>
                  <a:gd name="connsiteX3" fmla="*/ 14443 w 18053"/>
                  <a:gd name="connsiteY3" fmla="*/ 0 h 18053"/>
                  <a:gd name="connsiteX4" fmla="*/ 27081 w 18053"/>
                  <a:gd name="connsiteY4" fmla="*/ 14443 h 18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53" h="18053">
                    <a:moveTo>
                      <a:pt x="27081" y="14443"/>
                    </a:moveTo>
                    <a:cubicBezTo>
                      <a:pt x="27081" y="21664"/>
                      <a:pt x="19859" y="27081"/>
                      <a:pt x="12638" y="27081"/>
                    </a:cubicBezTo>
                    <a:cubicBezTo>
                      <a:pt x="5416" y="27081"/>
                      <a:pt x="0" y="19859"/>
                      <a:pt x="0" y="12637"/>
                    </a:cubicBezTo>
                    <a:cubicBezTo>
                      <a:pt x="0" y="5416"/>
                      <a:pt x="7221" y="0"/>
                      <a:pt x="14443" y="0"/>
                    </a:cubicBezTo>
                    <a:cubicBezTo>
                      <a:pt x="21665" y="0"/>
                      <a:pt x="27081" y="7221"/>
                      <a:pt x="27081" y="14443"/>
                    </a:cubicBezTo>
                    <a:close/>
                  </a:path>
                </a:pathLst>
              </a:custGeom>
              <a:solidFill>
                <a:srgbClr val="111111"/>
              </a:solidFill>
              <a:ln w="18013" cap="flat">
                <a:noFill/>
                <a:prstDash val="solid"/>
                <a:miter/>
              </a:ln>
            </p:spPr>
            <p:txBody>
              <a:bodyPr rtlCol="0" anchor="ctr"/>
              <a:lstStyle/>
              <a:p>
                <a:endParaRPr lang="zh-CN" altLang="en-US"/>
              </a:p>
            </p:txBody>
          </p:sp>
          <p:sp>
            <p:nvSpPr>
              <p:cNvPr id="106" name="任意多边形: 形状 105"/>
              <p:cNvSpPr/>
              <p:nvPr/>
            </p:nvSpPr>
            <p:spPr>
              <a:xfrm>
                <a:off x="9228637" y="6236287"/>
                <a:ext cx="36108" cy="36108"/>
              </a:xfrm>
              <a:custGeom>
                <a:avLst/>
                <a:gdLst>
                  <a:gd name="connsiteX0" fmla="*/ 16249 w 36107"/>
                  <a:gd name="connsiteY0" fmla="*/ 37913 h 36107"/>
                  <a:gd name="connsiteX1" fmla="*/ 0 w 36107"/>
                  <a:gd name="connsiteY1" fmla="*/ 18054 h 36107"/>
                  <a:gd name="connsiteX2" fmla="*/ 19859 w 36107"/>
                  <a:gd name="connsiteY2" fmla="*/ 0 h 36107"/>
                  <a:gd name="connsiteX3" fmla="*/ 37913 w 36107"/>
                  <a:gd name="connsiteY3" fmla="*/ 19859 h 36107"/>
                  <a:gd name="connsiteX4" fmla="*/ 16249 w 36107"/>
                  <a:gd name="connsiteY4" fmla="*/ 37913 h 36107"/>
                  <a:gd name="connsiteX5" fmla="*/ 16249 w 36107"/>
                  <a:gd name="connsiteY5" fmla="*/ 37913 h 36107"/>
                  <a:gd name="connsiteX6" fmla="*/ 18054 w 36107"/>
                  <a:gd name="connsiteY6" fmla="*/ 9027 h 36107"/>
                  <a:gd name="connsiteX7" fmla="*/ 18054 w 36107"/>
                  <a:gd name="connsiteY7" fmla="*/ 9027 h 36107"/>
                  <a:gd name="connsiteX8" fmla="*/ 5416 w 36107"/>
                  <a:gd name="connsiteY8" fmla="*/ 19859 h 36107"/>
                  <a:gd name="connsiteX9" fmla="*/ 16249 w 36107"/>
                  <a:gd name="connsiteY9" fmla="*/ 30692 h 36107"/>
                  <a:gd name="connsiteX10" fmla="*/ 27081 w 36107"/>
                  <a:gd name="connsiteY10" fmla="*/ 19859 h 36107"/>
                  <a:gd name="connsiteX11" fmla="*/ 18054 w 36107"/>
                  <a:gd name="connsiteY11" fmla="*/ 9027 h 3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6107" h="36107">
                    <a:moveTo>
                      <a:pt x="16249" y="37913"/>
                    </a:moveTo>
                    <a:cubicBezTo>
                      <a:pt x="7222" y="36108"/>
                      <a:pt x="0" y="28886"/>
                      <a:pt x="0" y="18054"/>
                    </a:cubicBezTo>
                    <a:cubicBezTo>
                      <a:pt x="0" y="7221"/>
                      <a:pt x="9027" y="0"/>
                      <a:pt x="19859" y="0"/>
                    </a:cubicBezTo>
                    <a:cubicBezTo>
                      <a:pt x="30692" y="0"/>
                      <a:pt x="37913" y="9027"/>
                      <a:pt x="37913" y="19859"/>
                    </a:cubicBezTo>
                    <a:cubicBezTo>
                      <a:pt x="36108" y="30692"/>
                      <a:pt x="27081" y="37913"/>
                      <a:pt x="16249" y="37913"/>
                    </a:cubicBezTo>
                    <a:cubicBezTo>
                      <a:pt x="16249" y="37913"/>
                      <a:pt x="16249" y="37913"/>
                      <a:pt x="16249" y="37913"/>
                    </a:cubicBezTo>
                    <a:close/>
                    <a:moveTo>
                      <a:pt x="18054" y="9027"/>
                    </a:moveTo>
                    <a:cubicBezTo>
                      <a:pt x="18054" y="9027"/>
                      <a:pt x="18054" y="9027"/>
                      <a:pt x="18054" y="9027"/>
                    </a:cubicBezTo>
                    <a:cubicBezTo>
                      <a:pt x="10832" y="9027"/>
                      <a:pt x="7222" y="12638"/>
                      <a:pt x="5416" y="19859"/>
                    </a:cubicBezTo>
                    <a:cubicBezTo>
                      <a:pt x="5416" y="25275"/>
                      <a:pt x="9027" y="30692"/>
                      <a:pt x="16249" y="30692"/>
                    </a:cubicBezTo>
                    <a:cubicBezTo>
                      <a:pt x="21665" y="30692"/>
                      <a:pt x="27081" y="27081"/>
                      <a:pt x="27081" y="19859"/>
                    </a:cubicBezTo>
                    <a:cubicBezTo>
                      <a:pt x="28886" y="14444"/>
                      <a:pt x="23470" y="9027"/>
                      <a:pt x="18054" y="9027"/>
                    </a:cubicBezTo>
                    <a:close/>
                  </a:path>
                </a:pathLst>
              </a:custGeom>
              <a:solidFill>
                <a:srgbClr val="2E2E2E"/>
              </a:solidFill>
              <a:ln w="18013" cap="flat">
                <a:noFill/>
                <a:prstDash val="solid"/>
                <a:miter/>
              </a:ln>
            </p:spPr>
            <p:txBody>
              <a:bodyPr rtlCol="0" anchor="ctr"/>
              <a:lstStyle/>
              <a:p>
                <a:endParaRPr lang="zh-CN" altLang="en-US"/>
              </a:p>
            </p:txBody>
          </p:sp>
          <p:sp>
            <p:nvSpPr>
              <p:cNvPr id="107" name="任意多边形: 形状 106"/>
              <p:cNvSpPr/>
              <p:nvPr/>
            </p:nvSpPr>
            <p:spPr>
              <a:xfrm>
                <a:off x="9297242" y="6220038"/>
                <a:ext cx="36108" cy="36108"/>
              </a:xfrm>
              <a:custGeom>
                <a:avLst/>
                <a:gdLst>
                  <a:gd name="connsiteX0" fmla="*/ 18054 w 36107"/>
                  <a:gd name="connsiteY0" fmla="*/ 36108 h 36107"/>
                  <a:gd name="connsiteX1" fmla="*/ 5416 w 36107"/>
                  <a:gd name="connsiteY1" fmla="*/ 30692 h 36107"/>
                  <a:gd name="connsiteX2" fmla="*/ 0 w 36107"/>
                  <a:gd name="connsiteY2" fmla="*/ 18054 h 36107"/>
                  <a:gd name="connsiteX3" fmla="*/ 5416 w 36107"/>
                  <a:gd name="connsiteY3" fmla="*/ 5416 h 36107"/>
                  <a:gd name="connsiteX4" fmla="*/ 18054 w 36107"/>
                  <a:gd name="connsiteY4" fmla="*/ 0 h 36107"/>
                  <a:gd name="connsiteX5" fmla="*/ 30692 w 36107"/>
                  <a:gd name="connsiteY5" fmla="*/ 5416 h 36107"/>
                  <a:gd name="connsiteX6" fmla="*/ 36108 w 36107"/>
                  <a:gd name="connsiteY6" fmla="*/ 18054 h 36107"/>
                  <a:gd name="connsiteX7" fmla="*/ 30692 w 36107"/>
                  <a:gd name="connsiteY7" fmla="*/ 30692 h 36107"/>
                  <a:gd name="connsiteX8" fmla="*/ 18054 w 36107"/>
                  <a:gd name="connsiteY8" fmla="*/ 36108 h 36107"/>
                  <a:gd name="connsiteX9" fmla="*/ 18054 w 36107"/>
                  <a:gd name="connsiteY9" fmla="*/ 36108 h 36107"/>
                  <a:gd name="connsiteX10" fmla="*/ 19859 w 36107"/>
                  <a:gd name="connsiteY10" fmla="*/ 7221 h 36107"/>
                  <a:gd name="connsiteX11" fmla="*/ 19859 w 36107"/>
                  <a:gd name="connsiteY11" fmla="*/ 7221 h 36107"/>
                  <a:gd name="connsiteX12" fmla="*/ 10832 w 36107"/>
                  <a:gd name="connsiteY12" fmla="*/ 10832 h 36107"/>
                  <a:gd name="connsiteX13" fmla="*/ 7222 w 36107"/>
                  <a:gd name="connsiteY13" fmla="*/ 18054 h 36107"/>
                  <a:gd name="connsiteX14" fmla="*/ 10832 w 36107"/>
                  <a:gd name="connsiteY14" fmla="*/ 25275 h 36107"/>
                  <a:gd name="connsiteX15" fmla="*/ 18054 w 36107"/>
                  <a:gd name="connsiteY15" fmla="*/ 28886 h 36107"/>
                  <a:gd name="connsiteX16" fmla="*/ 25276 w 36107"/>
                  <a:gd name="connsiteY16" fmla="*/ 25275 h 36107"/>
                  <a:gd name="connsiteX17" fmla="*/ 28886 w 36107"/>
                  <a:gd name="connsiteY17" fmla="*/ 18054 h 36107"/>
                  <a:gd name="connsiteX18" fmla="*/ 28886 w 36107"/>
                  <a:gd name="connsiteY18" fmla="*/ 18054 h 36107"/>
                  <a:gd name="connsiteX19" fmla="*/ 25276 w 36107"/>
                  <a:gd name="connsiteY19" fmla="*/ 10832 h 36107"/>
                  <a:gd name="connsiteX20" fmla="*/ 19859 w 36107"/>
                  <a:gd name="connsiteY20" fmla="*/ 7221 h 3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6107" h="36107">
                    <a:moveTo>
                      <a:pt x="18054" y="36108"/>
                    </a:moveTo>
                    <a:cubicBezTo>
                      <a:pt x="14443" y="36108"/>
                      <a:pt x="9027" y="34302"/>
                      <a:pt x="5416" y="30692"/>
                    </a:cubicBezTo>
                    <a:cubicBezTo>
                      <a:pt x="1805" y="27081"/>
                      <a:pt x="0" y="21665"/>
                      <a:pt x="0" y="18054"/>
                    </a:cubicBezTo>
                    <a:cubicBezTo>
                      <a:pt x="0" y="12638"/>
                      <a:pt x="1805" y="9027"/>
                      <a:pt x="5416" y="5416"/>
                    </a:cubicBezTo>
                    <a:cubicBezTo>
                      <a:pt x="9027" y="1806"/>
                      <a:pt x="14443" y="0"/>
                      <a:pt x="18054" y="0"/>
                    </a:cubicBezTo>
                    <a:cubicBezTo>
                      <a:pt x="23470" y="0"/>
                      <a:pt x="27081" y="1806"/>
                      <a:pt x="30692" y="5416"/>
                    </a:cubicBezTo>
                    <a:cubicBezTo>
                      <a:pt x="34303" y="9027"/>
                      <a:pt x="36108" y="14443"/>
                      <a:pt x="36108" y="18054"/>
                    </a:cubicBezTo>
                    <a:cubicBezTo>
                      <a:pt x="36108" y="23470"/>
                      <a:pt x="34303" y="27081"/>
                      <a:pt x="30692" y="30692"/>
                    </a:cubicBezTo>
                    <a:cubicBezTo>
                      <a:pt x="28886" y="34302"/>
                      <a:pt x="23470" y="36108"/>
                      <a:pt x="18054" y="36108"/>
                    </a:cubicBezTo>
                    <a:cubicBezTo>
                      <a:pt x="18054" y="36108"/>
                      <a:pt x="18054" y="36108"/>
                      <a:pt x="18054" y="36108"/>
                    </a:cubicBezTo>
                    <a:close/>
                    <a:moveTo>
                      <a:pt x="19859" y="7221"/>
                    </a:moveTo>
                    <a:cubicBezTo>
                      <a:pt x="19859" y="7221"/>
                      <a:pt x="19859" y="7221"/>
                      <a:pt x="19859" y="7221"/>
                    </a:cubicBezTo>
                    <a:cubicBezTo>
                      <a:pt x="16249" y="7221"/>
                      <a:pt x="14443" y="7221"/>
                      <a:pt x="10832" y="10832"/>
                    </a:cubicBezTo>
                    <a:cubicBezTo>
                      <a:pt x="9027" y="12638"/>
                      <a:pt x="7222" y="16248"/>
                      <a:pt x="7222" y="18054"/>
                    </a:cubicBezTo>
                    <a:cubicBezTo>
                      <a:pt x="7222" y="21665"/>
                      <a:pt x="9027" y="23470"/>
                      <a:pt x="10832" y="25275"/>
                    </a:cubicBezTo>
                    <a:cubicBezTo>
                      <a:pt x="12638" y="27081"/>
                      <a:pt x="16249" y="28886"/>
                      <a:pt x="18054" y="28886"/>
                    </a:cubicBezTo>
                    <a:cubicBezTo>
                      <a:pt x="21665" y="28886"/>
                      <a:pt x="23470" y="27081"/>
                      <a:pt x="25276" y="25275"/>
                    </a:cubicBezTo>
                    <a:cubicBezTo>
                      <a:pt x="27081" y="23470"/>
                      <a:pt x="28886" y="19859"/>
                      <a:pt x="28886" y="18054"/>
                    </a:cubicBezTo>
                    <a:lnTo>
                      <a:pt x="28886" y="18054"/>
                    </a:lnTo>
                    <a:cubicBezTo>
                      <a:pt x="28886" y="14443"/>
                      <a:pt x="27081" y="12638"/>
                      <a:pt x="25276" y="10832"/>
                    </a:cubicBezTo>
                    <a:cubicBezTo>
                      <a:pt x="25276" y="9027"/>
                      <a:pt x="23470" y="7221"/>
                      <a:pt x="19859" y="7221"/>
                    </a:cubicBezTo>
                    <a:close/>
                  </a:path>
                </a:pathLst>
              </a:custGeom>
              <a:solidFill>
                <a:srgbClr val="2E2E2E"/>
              </a:solidFill>
              <a:ln w="18013" cap="flat">
                <a:noFill/>
                <a:prstDash val="solid"/>
                <a:miter/>
              </a:ln>
            </p:spPr>
            <p:txBody>
              <a:bodyPr rtlCol="0" anchor="ctr"/>
              <a:lstStyle/>
              <a:p>
                <a:endParaRPr lang="zh-CN" altLang="en-US"/>
              </a:p>
            </p:txBody>
          </p:sp>
          <p:sp>
            <p:nvSpPr>
              <p:cNvPr id="108" name="任意多边形: 形状 107"/>
              <p:cNvSpPr/>
              <p:nvPr/>
            </p:nvSpPr>
            <p:spPr>
              <a:xfrm>
                <a:off x="9358626" y="6191152"/>
                <a:ext cx="36108" cy="36108"/>
              </a:xfrm>
              <a:custGeom>
                <a:avLst/>
                <a:gdLst>
                  <a:gd name="connsiteX0" fmla="*/ 18054 w 36107"/>
                  <a:gd name="connsiteY0" fmla="*/ 36108 h 36107"/>
                  <a:gd name="connsiteX1" fmla="*/ 5416 w 36107"/>
                  <a:gd name="connsiteY1" fmla="*/ 30692 h 36107"/>
                  <a:gd name="connsiteX2" fmla="*/ 0 w 36107"/>
                  <a:gd name="connsiteY2" fmla="*/ 18054 h 36107"/>
                  <a:gd name="connsiteX3" fmla="*/ 19859 w 36107"/>
                  <a:gd name="connsiteY3" fmla="*/ 0 h 36107"/>
                  <a:gd name="connsiteX4" fmla="*/ 37913 w 36107"/>
                  <a:gd name="connsiteY4" fmla="*/ 19859 h 36107"/>
                  <a:gd name="connsiteX5" fmla="*/ 37913 w 36107"/>
                  <a:gd name="connsiteY5" fmla="*/ 19859 h 36107"/>
                  <a:gd name="connsiteX6" fmla="*/ 18054 w 36107"/>
                  <a:gd name="connsiteY6" fmla="*/ 36108 h 36107"/>
                  <a:gd name="connsiteX7" fmla="*/ 18054 w 36107"/>
                  <a:gd name="connsiteY7" fmla="*/ 36108 h 36107"/>
                  <a:gd name="connsiteX8" fmla="*/ 21665 w 36107"/>
                  <a:gd name="connsiteY8" fmla="*/ 5417 h 36107"/>
                  <a:gd name="connsiteX9" fmla="*/ 21665 w 36107"/>
                  <a:gd name="connsiteY9" fmla="*/ 5417 h 36107"/>
                  <a:gd name="connsiteX10" fmla="*/ 9027 w 36107"/>
                  <a:gd name="connsiteY10" fmla="*/ 16248 h 36107"/>
                  <a:gd name="connsiteX11" fmla="*/ 12638 w 36107"/>
                  <a:gd name="connsiteY11" fmla="*/ 23470 h 36107"/>
                  <a:gd name="connsiteX12" fmla="*/ 19859 w 36107"/>
                  <a:gd name="connsiteY12" fmla="*/ 27081 h 36107"/>
                  <a:gd name="connsiteX13" fmla="*/ 30692 w 36107"/>
                  <a:gd name="connsiteY13" fmla="*/ 16248 h 36107"/>
                  <a:gd name="connsiteX14" fmla="*/ 30692 w 36107"/>
                  <a:gd name="connsiteY14" fmla="*/ 16248 h 36107"/>
                  <a:gd name="connsiteX15" fmla="*/ 27081 w 36107"/>
                  <a:gd name="connsiteY15" fmla="*/ 9027 h 36107"/>
                  <a:gd name="connsiteX16" fmla="*/ 21665 w 36107"/>
                  <a:gd name="connsiteY16" fmla="*/ 5417 h 3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6107" h="36107">
                    <a:moveTo>
                      <a:pt x="18054" y="36108"/>
                    </a:moveTo>
                    <a:cubicBezTo>
                      <a:pt x="14443" y="36108"/>
                      <a:pt x="9027" y="34302"/>
                      <a:pt x="5416" y="30692"/>
                    </a:cubicBezTo>
                    <a:cubicBezTo>
                      <a:pt x="1805" y="27081"/>
                      <a:pt x="0" y="21665"/>
                      <a:pt x="0" y="18054"/>
                    </a:cubicBezTo>
                    <a:cubicBezTo>
                      <a:pt x="0" y="7221"/>
                      <a:pt x="9027" y="0"/>
                      <a:pt x="19859" y="0"/>
                    </a:cubicBezTo>
                    <a:cubicBezTo>
                      <a:pt x="30692" y="0"/>
                      <a:pt x="37913" y="9027"/>
                      <a:pt x="37913" y="19859"/>
                    </a:cubicBezTo>
                    <a:lnTo>
                      <a:pt x="37913" y="19859"/>
                    </a:lnTo>
                    <a:cubicBezTo>
                      <a:pt x="37913" y="27081"/>
                      <a:pt x="28886" y="36108"/>
                      <a:pt x="18054" y="36108"/>
                    </a:cubicBezTo>
                    <a:cubicBezTo>
                      <a:pt x="19859" y="36108"/>
                      <a:pt x="18054" y="36108"/>
                      <a:pt x="18054" y="36108"/>
                    </a:cubicBezTo>
                    <a:close/>
                    <a:moveTo>
                      <a:pt x="21665" y="5417"/>
                    </a:moveTo>
                    <a:cubicBezTo>
                      <a:pt x="21665" y="5417"/>
                      <a:pt x="21665" y="5417"/>
                      <a:pt x="21665" y="5417"/>
                    </a:cubicBezTo>
                    <a:cubicBezTo>
                      <a:pt x="14443" y="5417"/>
                      <a:pt x="10832" y="9027"/>
                      <a:pt x="9027" y="16248"/>
                    </a:cubicBezTo>
                    <a:cubicBezTo>
                      <a:pt x="9027" y="19859"/>
                      <a:pt x="10832" y="21665"/>
                      <a:pt x="12638" y="23470"/>
                    </a:cubicBezTo>
                    <a:cubicBezTo>
                      <a:pt x="14443" y="25275"/>
                      <a:pt x="18054" y="27081"/>
                      <a:pt x="19859" y="27081"/>
                    </a:cubicBezTo>
                    <a:cubicBezTo>
                      <a:pt x="25276" y="27081"/>
                      <a:pt x="30692" y="23470"/>
                      <a:pt x="30692" y="16248"/>
                    </a:cubicBezTo>
                    <a:lnTo>
                      <a:pt x="30692" y="16248"/>
                    </a:lnTo>
                    <a:cubicBezTo>
                      <a:pt x="30692" y="12638"/>
                      <a:pt x="28886" y="10832"/>
                      <a:pt x="27081" y="9027"/>
                    </a:cubicBezTo>
                    <a:cubicBezTo>
                      <a:pt x="27081" y="7221"/>
                      <a:pt x="23470" y="7221"/>
                      <a:pt x="21665" y="5417"/>
                    </a:cubicBezTo>
                    <a:close/>
                  </a:path>
                </a:pathLst>
              </a:custGeom>
              <a:solidFill>
                <a:srgbClr val="2E2E2E"/>
              </a:solidFill>
              <a:ln w="18013" cap="flat">
                <a:noFill/>
                <a:prstDash val="solid"/>
                <a:miter/>
              </a:ln>
            </p:spPr>
            <p:txBody>
              <a:bodyPr rtlCol="0" anchor="ctr"/>
              <a:lstStyle/>
              <a:p>
                <a:endParaRPr lang="zh-CN" altLang="en-US"/>
              </a:p>
            </p:txBody>
          </p:sp>
          <p:sp>
            <p:nvSpPr>
              <p:cNvPr id="109" name="任意多边形: 形状 108"/>
              <p:cNvSpPr/>
              <p:nvPr/>
            </p:nvSpPr>
            <p:spPr>
              <a:xfrm>
                <a:off x="9315296" y="6153238"/>
                <a:ext cx="54162" cy="36108"/>
              </a:xfrm>
              <a:custGeom>
                <a:avLst/>
                <a:gdLst>
                  <a:gd name="connsiteX0" fmla="*/ 55967 w 54161"/>
                  <a:gd name="connsiteY0" fmla="*/ 21665 h 36107"/>
                  <a:gd name="connsiteX1" fmla="*/ 14443 w 54161"/>
                  <a:gd name="connsiteY1" fmla="*/ 0 h 36107"/>
                  <a:gd name="connsiteX2" fmla="*/ 0 w 54161"/>
                  <a:gd name="connsiteY2" fmla="*/ 9027 h 36107"/>
                  <a:gd name="connsiteX3" fmla="*/ 46940 w 54161"/>
                  <a:gd name="connsiteY3" fmla="*/ 27081 h 36107"/>
                  <a:gd name="connsiteX4" fmla="*/ 57773 w 54161"/>
                  <a:gd name="connsiteY4" fmla="*/ 48746 h 36107"/>
                  <a:gd name="connsiteX5" fmla="*/ 63189 w 54161"/>
                  <a:gd name="connsiteY5" fmla="*/ 52357 h 36107"/>
                  <a:gd name="connsiteX6" fmla="*/ 68605 w 54161"/>
                  <a:gd name="connsiteY6" fmla="*/ 48746 h 36107"/>
                  <a:gd name="connsiteX7" fmla="*/ 55967 w 54161"/>
                  <a:gd name="connsiteY7" fmla="*/ 21665 h 3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4161" h="36107">
                    <a:moveTo>
                      <a:pt x="55967" y="21665"/>
                    </a:moveTo>
                    <a:cubicBezTo>
                      <a:pt x="46940" y="10832"/>
                      <a:pt x="32497" y="3611"/>
                      <a:pt x="14443" y="0"/>
                    </a:cubicBezTo>
                    <a:cubicBezTo>
                      <a:pt x="9027" y="3611"/>
                      <a:pt x="5416" y="7222"/>
                      <a:pt x="0" y="9027"/>
                    </a:cubicBezTo>
                    <a:cubicBezTo>
                      <a:pt x="21665" y="9027"/>
                      <a:pt x="36108" y="18054"/>
                      <a:pt x="46940" y="27081"/>
                    </a:cubicBezTo>
                    <a:cubicBezTo>
                      <a:pt x="54162" y="34303"/>
                      <a:pt x="57773" y="43330"/>
                      <a:pt x="57773" y="48746"/>
                    </a:cubicBezTo>
                    <a:cubicBezTo>
                      <a:pt x="57773" y="48746"/>
                      <a:pt x="57773" y="52357"/>
                      <a:pt x="63189" y="52357"/>
                    </a:cubicBezTo>
                    <a:cubicBezTo>
                      <a:pt x="68605" y="52357"/>
                      <a:pt x="68605" y="48746"/>
                      <a:pt x="68605" y="48746"/>
                    </a:cubicBezTo>
                    <a:cubicBezTo>
                      <a:pt x="68605" y="41524"/>
                      <a:pt x="64994" y="30692"/>
                      <a:pt x="55967" y="21665"/>
                    </a:cubicBezTo>
                    <a:close/>
                  </a:path>
                </a:pathLst>
              </a:custGeom>
              <a:solidFill>
                <a:srgbClr val="1D1D1D"/>
              </a:solidFill>
              <a:ln w="18013" cap="flat">
                <a:noFill/>
                <a:prstDash val="solid"/>
                <a:miter/>
              </a:ln>
            </p:spPr>
            <p:txBody>
              <a:bodyPr rtlCol="0" anchor="ctr"/>
              <a:lstStyle/>
              <a:p>
                <a:endParaRPr lang="zh-CN" altLang="en-US"/>
              </a:p>
            </p:txBody>
          </p:sp>
          <p:sp>
            <p:nvSpPr>
              <p:cNvPr id="110" name="任意多边形: 形状 109"/>
              <p:cNvSpPr/>
              <p:nvPr/>
            </p:nvSpPr>
            <p:spPr>
              <a:xfrm>
                <a:off x="9261134" y="6180319"/>
                <a:ext cx="54162" cy="54162"/>
              </a:xfrm>
              <a:custGeom>
                <a:avLst/>
                <a:gdLst>
                  <a:gd name="connsiteX0" fmla="*/ 52357 w 54161"/>
                  <a:gd name="connsiteY0" fmla="*/ 21665 h 54161"/>
                  <a:gd name="connsiteX1" fmla="*/ 46940 w 54161"/>
                  <a:gd name="connsiteY1" fmla="*/ 14444 h 54161"/>
                  <a:gd name="connsiteX2" fmla="*/ 21665 w 54161"/>
                  <a:gd name="connsiteY2" fmla="*/ 0 h 54161"/>
                  <a:gd name="connsiteX3" fmla="*/ 0 w 54161"/>
                  <a:gd name="connsiteY3" fmla="*/ 9027 h 54161"/>
                  <a:gd name="connsiteX4" fmla="*/ 39719 w 54161"/>
                  <a:gd name="connsiteY4" fmla="*/ 21665 h 54161"/>
                  <a:gd name="connsiteX5" fmla="*/ 43330 w 54161"/>
                  <a:gd name="connsiteY5" fmla="*/ 25276 h 54161"/>
                  <a:gd name="connsiteX6" fmla="*/ 52357 w 54161"/>
                  <a:gd name="connsiteY6" fmla="*/ 50551 h 54161"/>
                  <a:gd name="connsiteX7" fmla="*/ 57773 w 54161"/>
                  <a:gd name="connsiteY7" fmla="*/ 54162 h 54161"/>
                  <a:gd name="connsiteX8" fmla="*/ 63189 w 54161"/>
                  <a:gd name="connsiteY8" fmla="*/ 50551 h 54161"/>
                  <a:gd name="connsiteX9" fmla="*/ 52357 w 54161"/>
                  <a:gd name="connsiteY9" fmla="*/ 21665 h 5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161" h="54161">
                    <a:moveTo>
                      <a:pt x="52357" y="21665"/>
                    </a:moveTo>
                    <a:cubicBezTo>
                      <a:pt x="50551" y="19859"/>
                      <a:pt x="48746" y="16249"/>
                      <a:pt x="46940" y="14444"/>
                    </a:cubicBezTo>
                    <a:cubicBezTo>
                      <a:pt x="39719" y="7222"/>
                      <a:pt x="30692" y="3611"/>
                      <a:pt x="21665" y="0"/>
                    </a:cubicBezTo>
                    <a:cubicBezTo>
                      <a:pt x="14443" y="3611"/>
                      <a:pt x="7222" y="5417"/>
                      <a:pt x="0" y="9027"/>
                    </a:cubicBezTo>
                    <a:cubicBezTo>
                      <a:pt x="18054" y="9027"/>
                      <a:pt x="30692" y="12638"/>
                      <a:pt x="39719" y="21665"/>
                    </a:cubicBezTo>
                    <a:cubicBezTo>
                      <a:pt x="41524" y="23470"/>
                      <a:pt x="41524" y="23470"/>
                      <a:pt x="43330" y="25276"/>
                    </a:cubicBezTo>
                    <a:cubicBezTo>
                      <a:pt x="52357" y="36108"/>
                      <a:pt x="52357" y="50551"/>
                      <a:pt x="52357" y="50551"/>
                    </a:cubicBezTo>
                    <a:cubicBezTo>
                      <a:pt x="52357" y="50551"/>
                      <a:pt x="52357" y="54162"/>
                      <a:pt x="57773" y="54162"/>
                    </a:cubicBezTo>
                    <a:cubicBezTo>
                      <a:pt x="63189" y="54162"/>
                      <a:pt x="63189" y="50551"/>
                      <a:pt x="63189" y="50551"/>
                    </a:cubicBezTo>
                    <a:cubicBezTo>
                      <a:pt x="61384" y="48746"/>
                      <a:pt x="61384" y="34303"/>
                      <a:pt x="52357" y="21665"/>
                    </a:cubicBezTo>
                    <a:close/>
                  </a:path>
                </a:pathLst>
              </a:custGeom>
              <a:solidFill>
                <a:srgbClr val="1D1D1D"/>
              </a:solidFill>
              <a:ln w="18013" cap="flat">
                <a:noFill/>
                <a:prstDash val="solid"/>
                <a:miter/>
              </a:ln>
            </p:spPr>
            <p:txBody>
              <a:bodyPr rtlCol="0" anchor="ctr"/>
              <a:lstStyle/>
              <a:p>
                <a:endParaRPr lang="zh-CN" altLang="en-US"/>
              </a:p>
            </p:txBody>
          </p:sp>
          <p:sp>
            <p:nvSpPr>
              <p:cNvPr id="111" name="任意多边形: 形状 110"/>
              <p:cNvSpPr/>
              <p:nvPr/>
            </p:nvSpPr>
            <p:spPr>
              <a:xfrm>
                <a:off x="9212388" y="6198373"/>
                <a:ext cx="36108" cy="36108"/>
              </a:xfrm>
              <a:custGeom>
                <a:avLst/>
                <a:gdLst>
                  <a:gd name="connsiteX0" fmla="*/ 36108 w 36107"/>
                  <a:gd name="connsiteY0" fmla="*/ 23470 h 36107"/>
                  <a:gd name="connsiteX1" fmla="*/ 14443 w 36107"/>
                  <a:gd name="connsiteY1" fmla="*/ 0 h 36107"/>
                  <a:gd name="connsiteX2" fmla="*/ 0 w 36107"/>
                  <a:gd name="connsiteY2" fmla="*/ 3611 h 36107"/>
                  <a:gd name="connsiteX3" fmla="*/ 18054 w 36107"/>
                  <a:gd name="connsiteY3" fmla="*/ 10832 h 36107"/>
                  <a:gd name="connsiteX4" fmla="*/ 25275 w 36107"/>
                  <a:gd name="connsiteY4" fmla="*/ 25276 h 36107"/>
                  <a:gd name="connsiteX5" fmla="*/ 27081 w 36107"/>
                  <a:gd name="connsiteY5" fmla="*/ 46940 h 36107"/>
                  <a:gd name="connsiteX6" fmla="*/ 32497 w 36107"/>
                  <a:gd name="connsiteY6" fmla="*/ 50551 h 36107"/>
                  <a:gd name="connsiteX7" fmla="*/ 37913 w 36107"/>
                  <a:gd name="connsiteY7" fmla="*/ 46940 h 36107"/>
                  <a:gd name="connsiteX8" fmla="*/ 36108 w 36107"/>
                  <a:gd name="connsiteY8" fmla="*/ 23470 h 3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107" h="36107">
                    <a:moveTo>
                      <a:pt x="36108" y="23470"/>
                    </a:moveTo>
                    <a:cubicBezTo>
                      <a:pt x="30692" y="3611"/>
                      <a:pt x="16248" y="0"/>
                      <a:pt x="14443" y="0"/>
                    </a:cubicBezTo>
                    <a:cubicBezTo>
                      <a:pt x="9027" y="1806"/>
                      <a:pt x="5416" y="1806"/>
                      <a:pt x="0" y="3611"/>
                    </a:cubicBezTo>
                    <a:cubicBezTo>
                      <a:pt x="7221" y="3611"/>
                      <a:pt x="14443" y="7222"/>
                      <a:pt x="18054" y="10832"/>
                    </a:cubicBezTo>
                    <a:cubicBezTo>
                      <a:pt x="21665" y="14444"/>
                      <a:pt x="23470" y="19859"/>
                      <a:pt x="25275" y="25276"/>
                    </a:cubicBezTo>
                    <a:cubicBezTo>
                      <a:pt x="28886" y="36108"/>
                      <a:pt x="27081" y="46940"/>
                      <a:pt x="27081" y="46940"/>
                    </a:cubicBezTo>
                    <a:cubicBezTo>
                      <a:pt x="27081" y="46940"/>
                      <a:pt x="27081" y="50551"/>
                      <a:pt x="32497" y="50551"/>
                    </a:cubicBezTo>
                    <a:cubicBezTo>
                      <a:pt x="37913" y="50551"/>
                      <a:pt x="37913" y="46940"/>
                      <a:pt x="37913" y="46940"/>
                    </a:cubicBezTo>
                    <a:cubicBezTo>
                      <a:pt x="39719" y="48746"/>
                      <a:pt x="39719" y="37913"/>
                      <a:pt x="36108" y="23470"/>
                    </a:cubicBezTo>
                    <a:close/>
                  </a:path>
                </a:pathLst>
              </a:custGeom>
              <a:solidFill>
                <a:srgbClr val="1D1D1D"/>
              </a:solidFill>
              <a:ln w="18013" cap="flat">
                <a:noFill/>
                <a:prstDash val="solid"/>
                <a:miter/>
              </a:ln>
            </p:spPr>
            <p:txBody>
              <a:bodyPr rtlCol="0" anchor="ctr"/>
              <a:lstStyle/>
              <a:p>
                <a:endParaRPr lang="zh-CN" altLang="en-US"/>
              </a:p>
            </p:txBody>
          </p:sp>
          <p:sp>
            <p:nvSpPr>
              <p:cNvPr id="112" name="任意多边形: 形状 111"/>
              <p:cNvSpPr/>
              <p:nvPr/>
            </p:nvSpPr>
            <p:spPr>
              <a:xfrm>
                <a:off x="9277220" y="6169487"/>
                <a:ext cx="72216" cy="18054"/>
              </a:xfrm>
              <a:custGeom>
                <a:avLst/>
                <a:gdLst>
                  <a:gd name="connsiteX0" fmla="*/ 3774 w 72215"/>
                  <a:gd name="connsiteY0" fmla="*/ 10832 h 18053"/>
                  <a:gd name="connsiteX1" fmla="*/ 68768 w 72215"/>
                  <a:gd name="connsiteY1" fmla="*/ 19859 h 18053"/>
                  <a:gd name="connsiteX2" fmla="*/ 83211 w 72215"/>
                  <a:gd name="connsiteY2" fmla="*/ 12637 h 18053"/>
                  <a:gd name="connsiteX3" fmla="*/ 27244 w 72215"/>
                  <a:gd name="connsiteY3" fmla="*/ 0 h 18053"/>
                  <a:gd name="connsiteX4" fmla="*/ 1968 w 72215"/>
                  <a:gd name="connsiteY4" fmla="*/ 7221 h 18053"/>
                  <a:gd name="connsiteX5" fmla="*/ 3774 w 72215"/>
                  <a:gd name="connsiteY5" fmla="*/ 10832 h 18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2215" h="18053">
                    <a:moveTo>
                      <a:pt x="3774" y="10832"/>
                    </a:moveTo>
                    <a:cubicBezTo>
                      <a:pt x="27244" y="9027"/>
                      <a:pt x="52519" y="14443"/>
                      <a:pt x="68768" y="19859"/>
                    </a:cubicBezTo>
                    <a:cubicBezTo>
                      <a:pt x="74184" y="18054"/>
                      <a:pt x="77795" y="14443"/>
                      <a:pt x="83211" y="12637"/>
                    </a:cubicBezTo>
                    <a:cubicBezTo>
                      <a:pt x="72379" y="9027"/>
                      <a:pt x="50714" y="1805"/>
                      <a:pt x="27244" y="0"/>
                    </a:cubicBezTo>
                    <a:cubicBezTo>
                      <a:pt x="23633" y="0"/>
                      <a:pt x="9190" y="1805"/>
                      <a:pt x="1968" y="7221"/>
                    </a:cubicBezTo>
                    <a:cubicBezTo>
                      <a:pt x="-1643" y="9027"/>
                      <a:pt x="163" y="10832"/>
                      <a:pt x="3774" y="10832"/>
                    </a:cubicBezTo>
                    <a:close/>
                  </a:path>
                </a:pathLst>
              </a:custGeom>
              <a:solidFill>
                <a:srgbClr val="1D1D1D"/>
              </a:solidFill>
              <a:ln w="18013" cap="flat">
                <a:noFill/>
                <a:prstDash val="solid"/>
                <a:miter/>
              </a:ln>
            </p:spPr>
            <p:txBody>
              <a:bodyPr rtlCol="0" anchor="ctr"/>
              <a:lstStyle/>
              <a:p>
                <a:endParaRPr lang="zh-CN" altLang="en-US"/>
              </a:p>
            </p:txBody>
          </p:sp>
          <p:sp>
            <p:nvSpPr>
              <p:cNvPr id="113" name="任意多边形: 形状 112"/>
              <p:cNvSpPr/>
              <p:nvPr/>
            </p:nvSpPr>
            <p:spPr>
              <a:xfrm>
                <a:off x="9226552" y="6188854"/>
                <a:ext cx="54162" cy="18054"/>
              </a:xfrm>
              <a:custGeom>
                <a:avLst/>
                <a:gdLst>
                  <a:gd name="connsiteX0" fmla="*/ 2085 w 54161"/>
                  <a:gd name="connsiteY0" fmla="*/ 9519 h 18053"/>
                  <a:gd name="connsiteX1" fmla="*/ 56247 w 54161"/>
                  <a:gd name="connsiteY1" fmla="*/ 22157 h 18053"/>
                  <a:gd name="connsiteX2" fmla="*/ 70690 w 54161"/>
                  <a:gd name="connsiteY2" fmla="*/ 16741 h 18053"/>
                  <a:gd name="connsiteX3" fmla="*/ 29166 w 54161"/>
                  <a:gd name="connsiteY3" fmla="*/ 492 h 18053"/>
                  <a:gd name="connsiteX4" fmla="*/ 2085 w 54161"/>
                  <a:gd name="connsiteY4" fmla="*/ 4103 h 18053"/>
                  <a:gd name="connsiteX5" fmla="*/ 2085 w 54161"/>
                  <a:gd name="connsiteY5" fmla="*/ 9519 h 18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161" h="18053">
                    <a:moveTo>
                      <a:pt x="2085" y="9519"/>
                    </a:moveTo>
                    <a:cubicBezTo>
                      <a:pt x="23750" y="7714"/>
                      <a:pt x="43609" y="14935"/>
                      <a:pt x="56247" y="22157"/>
                    </a:cubicBezTo>
                    <a:cubicBezTo>
                      <a:pt x="61663" y="20351"/>
                      <a:pt x="65274" y="18546"/>
                      <a:pt x="70690" y="16741"/>
                    </a:cubicBezTo>
                    <a:cubicBezTo>
                      <a:pt x="61663" y="11324"/>
                      <a:pt x="45414" y="4103"/>
                      <a:pt x="29166" y="492"/>
                    </a:cubicBezTo>
                    <a:cubicBezTo>
                      <a:pt x="14723" y="-1313"/>
                      <a:pt x="3890" y="2297"/>
                      <a:pt x="2085" y="4103"/>
                    </a:cubicBezTo>
                    <a:cubicBezTo>
                      <a:pt x="-1526" y="7714"/>
                      <a:pt x="279" y="9519"/>
                      <a:pt x="2085" y="9519"/>
                    </a:cubicBezTo>
                    <a:close/>
                  </a:path>
                </a:pathLst>
              </a:custGeom>
              <a:solidFill>
                <a:srgbClr val="1D1D1D"/>
              </a:solidFill>
              <a:ln w="18013" cap="flat">
                <a:noFill/>
                <a:prstDash val="solid"/>
                <a:miter/>
              </a:ln>
            </p:spPr>
            <p:txBody>
              <a:bodyPr rtlCol="0" anchor="ctr"/>
              <a:lstStyle/>
              <a:p>
                <a:endParaRPr lang="zh-CN" altLang="en-US"/>
              </a:p>
            </p:txBody>
          </p:sp>
          <p:sp>
            <p:nvSpPr>
              <p:cNvPr id="114" name="任意多边形: 形状 113"/>
              <p:cNvSpPr/>
              <p:nvPr/>
            </p:nvSpPr>
            <p:spPr>
              <a:xfrm>
                <a:off x="8995741" y="6223649"/>
                <a:ext cx="631889" cy="126378"/>
              </a:xfrm>
              <a:custGeom>
                <a:avLst/>
                <a:gdLst>
                  <a:gd name="connsiteX0" fmla="*/ 213037 w 631889"/>
                  <a:gd name="connsiteY0" fmla="*/ 135405 h 126377"/>
                  <a:gd name="connsiteX1" fmla="*/ 640916 w 631889"/>
                  <a:gd name="connsiteY1" fmla="*/ 95686 h 126377"/>
                  <a:gd name="connsiteX2" fmla="*/ 646332 w 631889"/>
                  <a:gd name="connsiteY2" fmla="*/ 0 h 126377"/>
                  <a:gd name="connsiteX3" fmla="*/ 492873 w 631889"/>
                  <a:gd name="connsiteY3" fmla="*/ 90270 h 126377"/>
                  <a:gd name="connsiteX4" fmla="*/ 57773 w 631889"/>
                  <a:gd name="connsiteY4" fmla="*/ 99297 h 126377"/>
                  <a:gd name="connsiteX5" fmla="*/ 0 w 631889"/>
                  <a:gd name="connsiteY5" fmla="*/ 84853 h 126377"/>
                  <a:gd name="connsiteX6" fmla="*/ 1805 w 631889"/>
                  <a:gd name="connsiteY6" fmla="*/ 90270 h 126377"/>
                  <a:gd name="connsiteX7" fmla="*/ 213037 w 631889"/>
                  <a:gd name="connsiteY7" fmla="*/ 135405 h 1263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31889" h="126377">
                    <a:moveTo>
                      <a:pt x="213037" y="135405"/>
                    </a:moveTo>
                    <a:cubicBezTo>
                      <a:pt x="370107" y="139015"/>
                      <a:pt x="604808" y="111934"/>
                      <a:pt x="640916" y="95686"/>
                    </a:cubicBezTo>
                    <a:cubicBezTo>
                      <a:pt x="646332" y="55967"/>
                      <a:pt x="646332" y="25275"/>
                      <a:pt x="646332" y="0"/>
                    </a:cubicBezTo>
                    <a:cubicBezTo>
                      <a:pt x="639111" y="46940"/>
                      <a:pt x="583143" y="79437"/>
                      <a:pt x="492873" y="90270"/>
                    </a:cubicBezTo>
                    <a:cubicBezTo>
                      <a:pt x="402604" y="102907"/>
                      <a:pt x="124572" y="111934"/>
                      <a:pt x="57773" y="99297"/>
                    </a:cubicBezTo>
                    <a:cubicBezTo>
                      <a:pt x="21665" y="92075"/>
                      <a:pt x="7222" y="88464"/>
                      <a:pt x="0" y="84853"/>
                    </a:cubicBezTo>
                    <a:cubicBezTo>
                      <a:pt x="0" y="88464"/>
                      <a:pt x="1805" y="90270"/>
                      <a:pt x="1805" y="90270"/>
                    </a:cubicBezTo>
                    <a:cubicBezTo>
                      <a:pt x="1805" y="90270"/>
                      <a:pt x="55967" y="131794"/>
                      <a:pt x="213037" y="135405"/>
                    </a:cubicBezTo>
                    <a:close/>
                  </a:path>
                </a:pathLst>
              </a:custGeom>
              <a:solidFill>
                <a:srgbClr val="131313"/>
              </a:solidFill>
              <a:ln w="18013" cap="flat">
                <a:noFill/>
                <a:prstDash val="solid"/>
                <a:miter/>
              </a:ln>
            </p:spPr>
            <p:txBody>
              <a:bodyPr rtlCol="0" anchor="ctr"/>
              <a:lstStyle/>
              <a:p>
                <a:endParaRPr lang="zh-CN" altLang="en-US"/>
              </a:p>
            </p:txBody>
          </p:sp>
          <p:sp>
            <p:nvSpPr>
              <p:cNvPr id="115" name="任意多边形: 形状 114"/>
              <p:cNvSpPr/>
              <p:nvPr/>
            </p:nvSpPr>
            <p:spPr>
              <a:xfrm>
                <a:off x="9001157" y="6330168"/>
                <a:ext cx="631889" cy="54162"/>
              </a:xfrm>
              <a:custGeom>
                <a:avLst/>
                <a:gdLst>
                  <a:gd name="connsiteX0" fmla="*/ 21665 w 631889"/>
                  <a:gd name="connsiteY0" fmla="*/ 39718 h 54161"/>
                  <a:gd name="connsiteX1" fmla="*/ 487457 w 631889"/>
                  <a:gd name="connsiteY1" fmla="*/ 32497 h 54161"/>
                  <a:gd name="connsiteX2" fmla="*/ 510928 w 631889"/>
                  <a:gd name="connsiteY2" fmla="*/ 55967 h 54161"/>
                  <a:gd name="connsiteX3" fmla="*/ 639111 w 631889"/>
                  <a:gd name="connsiteY3" fmla="*/ 39718 h 54161"/>
                  <a:gd name="connsiteX4" fmla="*/ 639111 w 631889"/>
                  <a:gd name="connsiteY4" fmla="*/ 0 h 54161"/>
                  <a:gd name="connsiteX5" fmla="*/ 574116 w 631889"/>
                  <a:gd name="connsiteY5" fmla="*/ 46940 h 54161"/>
                  <a:gd name="connsiteX6" fmla="*/ 489263 w 631889"/>
                  <a:gd name="connsiteY6" fmla="*/ 30691 h 54161"/>
                  <a:gd name="connsiteX7" fmla="*/ 160680 w 631889"/>
                  <a:gd name="connsiteY7" fmla="*/ 45135 h 54161"/>
                  <a:gd name="connsiteX8" fmla="*/ 0 w 631889"/>
                  <a:gd name="connsiteY8" fmla="*/ 25275 h 54161"/>
                  <a:gd name="connsiteX9" fmla="*/ 21665 w 631889"/>
                  <a:gd name="connsiteY9" fmla="*/ 39718 h 5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1889" h="54161">
                    <a:moveTo>
                      <a:pt x="21665" y="39718"/>
                    </a:moveTo>
                    <a:cubicBezTo>
                      <a:pt x="52357" y="50551"/>
                      <a:pt x="373717" y="72216"/>
                      <a:pt x="487457" y="32497"/>
                    </a:cubicBezTo>
                    <a:cubicBezTo>
                      <a:pt x="487457" y="54162"/>
                      <a:pt x="491068" y="55967"/>
                      <a:pt x="510928" y="55967"/>
                    </a:cubicBezTo>
                    <a:cubicBezTo>
                      <a:pt x="530787" y="55967"/>
                      <a:pt x="633694" y="64994"/>
                      <a:pt x="639111" y="39718"/>
                    </a:cubicBezTo>
                    <a:cubicBezTo>
                      <a:pt x="642721" y="23470"/>
                      <a:pt x="640916" y="9027"/>
                      <a:pt x="639111" y="0"/>
                    </a:cubicBezTo>
                    <a:cubicBezTo>
                      <a:pt x="639111" y="0"/>
                      <a:pt x="633694" y="39718"/>
                      <a:pt x="574116" y="46940"/>
                    </a:cubicBezTo>
                    <a:cubicBezTo>
                      <a:pt x="512733" y="54162"/>
                      <a:pt x="496484" y="37913"/>
                      <a:pt x="489263" y="30691"/>
                    </a:cubicBezTo>
                    <a:cubicBezTo>
                      <a:pt x="444128" y="41524"/>
                      <a:pt x="341220" y="50551"/>
                      <a:pt x="160680" y="45135"/>
                    </a:cubicBezTo>
                    <a:cubicBezTo>
                      <a:pt x="57773" y="41524"/>
                      <a:pt x="16249" y="32497"/>
                      <a:pt x="0" y="25275"/>
                    </a:cubicBezTo>
                    <a:cubicBezTo>
                      <a:pt x="3611" y="30691"/>
                      <a:pt x="10832" y="36108"/>
                      <a:pt x="21665" y="39718"/>
                    </a:cubicBezTo>
                    <a:close/>
                  </a:path>
                </a:pathLst>
              </a:custGeom>
              <a:solidFill>
                <a:srgbClr val="000000"/>
              </a:solidFill>
              <a:ln w="18013" cap="flat">
                <a:noFill/>
                <a:prstDash val="solid"/>
                <a:miter/>
              </a:ln>
            </p:spPr>
            <p:txBody>
              <a:bodyPr rtlCol="0" anchor="ctr"/>
              <a:lstStyle/>
              <a:p>
                <a:endParaRPr lang="zh-CN" altLang="en-US"/>
              </a:p>
            </p:txBody>
          </p:sp>
          <p:sp>
            <p:nvSpPr>
              <p:cNvPr id="116" name="任意多边形: 形状 115"/>
              <p:cNvSpPr/>
              <p:nvPr/>
            </p:nvSpPr>
            <p:spPr>
              <a:xfrm>
                <a:off x="9703440" y="6081022"/>
                <a:ext cx="397187" cy="288864"/>
              </a:xfrm>
              <a:custGeom>
                <a:avLst/>
                <a:gdLst>
                  <a:gd name="connsiteX0" fmla="*/ 16 w 397187"/>
                  <a:gd name="connsiteY0" fmla="*/ 272615 h 288863"/>
                  <a:gd name="connsiteX1" fmla="*/ 32514 w 397187"/>
                  <a:gd name="connsiteY1" fmla="*/ 178735 h 288863"/>
                  <a:gd name="connsiteX2" fmla="*/ 124589 w 397187"/>
                  <a:gd name="connsiteY2" fmla="*/ 68605 h 288863"/>
                  <a:gd name="connsiteX3" fmla="*/ 213053 w 397187"/>
                  <a:gd name="connsiteY3" fmla="*/ 0 h 288863"/>
                  <a:gd name="connsiteX4" fmla="*/ 310545 w 397187"/>
                  <a:gd name="connsiteY4" fmla="*/ 55967 h 288863"/>
                  <a:gd name="connsiteX5" fmla="*/ 373734 w 397187"/>
                  <a:gd name="connsiteY5" fmla="*/ 54162 h 288863"/>
                  <a:gd name="connsiteX6" fmla="*/ 397204 w 397187"/>
                  <a:gd name="connsiteY6" fmla="*/ 234702 h 288863"/>
                  <a:gd name="connsiteX7" fmla="*/ 388177 w 397187"/>
                  <a:gd name="connsiteY7" fmla="*/ 267199 h 288863"/>
                  <a:gd name="connsiteX8" fmla="*/ 326793 w 397187"/>
                  <a:gd name="connsiteY8" fmla="*/ 279837 h 288863"/>
                  <a:gd name="connsiteX9" fmla="*/ 200415 w 397187"/>
                  <a:gd name="connsiteY9" fmla="*/ 288864 h 288863"/>
                  <a:gd name="connsiteX10" fmla="*/ 48762 w 397187"/>
                  <a:gd name="connsiteY10" fmla="*/ 290669 h 288863"/>
                  <a:gd name="connsiteX11" fmla="*/ 16 w 397187"/>
                  <a:gd name="connsiteY11" fmla="*/ 272615 h 288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97187" h="288863">
                    <a:moveTo>
                      <a:pt x="16" y="272615"/>
                    </a:moveTo>
                    <a:cubicBezTo>
                      <a:pt x="16" y="272615"/>
                      <a:pt x="-1789" y="218453"/>
                      <a:pt x="32514" y="178735"/>
                    </a:cubicBezTo>
                    <a:cubicBezTo>
                      <a:pt x="68622" y="139016"/>
                      <a:pt x="119173" y="108324"/>
                      <a:pt x="124589" y="68605"/>
                    </a:cubicBezTo>
                    <a:cubicBezTo>
                      <a:pt x="130005" y="28886"/>
                      <a:pt x="160697" y="0"/>
                      <a:pt x="213053" y="0"/>
                    </a:cubicBezTo>
                    <a:cubicBezTo>
                      <a:pt x="265410" y="0"/>
                      <a:pt x="299712" y="43330"/>
                      <a:pt x="310545" y="55967"/>
                    </a:cubicBezTo>
                    <a:cubicBezTo>
                      <a:pt x="323183" y="68605"/>
                      <a:pt x="370123" y="57773"/>
                      <a:pt x="373734" y="54162"/>
                    </a:cubicBezTo>
                    <a:cubicBezTo>
                      <a:pt x="377344" y="50551"/>
                      <a:pt x="404425" y="77632"/>
                      <a:pt x="397204" y="234702"/>
                    </a:cubicBezTo>
                    <a:lnTo>
                      <a:pt x="388177" y="267199"/>
                    </a:lnTo>
                    <a:cubicBezTo>
                      <a:pt x="388177" y="267199"/>
                      <a:pt x="330404" y="278032"/>
                      <a:pt x="326793" y="279837"/>
                    </a:cubicBezTo>
                    <a:cubicBezTo>
                      <a:pt x="324988" y="281642"/>
                      <a:pt x="213053" y="287059"/>
                      <a:pt x="200415" y="288864"/>
                    </a:cubicBezTo>
                    <a:cubicBezTo>
                      <a:pt x="187778" y="290669"/>
                      <a:pt x="48762" y="290669"/>
                      <a:pt x="48762" y="290669"/>
                    </a:cubicBezTo>
                    <a:lnTo>
                      <a:pt x="16" y="272615"/>
                    </a:lnTo>
                    <a:close/>
                  </a:path>
                </a:pathLst>
              </a:custGeom>
              <a:solidFill>
                <a:srgbClr val="1A1A1A"/>
              </a:solidFill>
              <a:ln w="18013" cap="flat">
                <a:noFill/>
                <a:prstDash val="solid"/>
                <a:miter/>
              </a:ln>
            </p:spPr>
            <p:txBody>
              <a:bodyPr rtlCol="0" anchor="ctr"/>
              <a:lstStyle/>
              <a:p>
                <a:endParaRPr lang="zh-CN" altLang="en-US"/>
              </a:p>
            </p:txBody>
          </p:sp>
          <p:sp>
            <p:nvSpPr>
              <p:cNvPr id="117" name="任意多边形: 形状 116"/>
              <p:cNvSpPr/>
              <p:nvPr/>
            </p:nvSpPr>
            <p:spPr>
              <a:xfrm>
                <a:off x="9703456" y="6301281"/>
                <a:ext cx="397187" cy="54162"/>
              </a:xfrm>
              <a:custGeom>
                <a:avLst/>
                <a:gdLst>
                  <a:gd name="connsiteX0" fmla="*/ 0 w 397187"/>
                  <a:gd name="connsiteY0" fmla="*/ 52356 h 54161"/>
                  <a:gd name="connsiteX1" fmla="*/ 48746 w 397187"/>
                  <a:gd name="connsiteY1" fmla="*/ 70410 h 54161"/>
                  <a:gd name="connsiteX2" fmla="*/ 200399 w 397187"/>
                  <a:gd name="connsiteY2" fmla="*/ 68605 h 54161"/>
                  <a:gd name="connsiteX3" fmla="*/ 326777 w 397187"/>
                  <a:gd name="connsiteY3" fmla="*/ 59578 h 54161"/>
                  <a:gd name="connsiteX4" fmla="*/ 388160 w 397187"/>
                  <a:gd name="connsiteY4" fmla="*/ 46940 h 54161"/>
                  <a:gd name="connsiteX5" fmla="*/ 397187 w 397187"/>
                  <a:gd name="connsiteY5" fmla="*/ 14443 h 54161"/>
                  <a:gd name="connsiteX6" fmla="*/ 397187 w 397187"/>
                  <a:gd name="connsiteY6" fmla="*/ 0 h 54161"/>
                  <a:gd name="connsiteX7" fmla="*/ 317750 w 397187"/>
                  <a:gd name="connsiteY7" fmla="*/ 28886 h 54161"/>
                  <a:gd name="connsiteX8" fmla="*/ 120962 w 397187"/>
                  <a:gd name="connsiteY8" fmla="*/ 10832 h 54161"/>
                  <a:gd name="connsiteX9" fmla="*/ 0 w 397187"/>
                  <a:gd name="connsiteY9" fmla="*/ 39719 h 54161"/>
                  <a:gd name="connsiteX10" fmla="*/ 0 w 397187"/>
                  <a:gd name="connsiteY10" fmla="*/ 52356 h 5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97187" h="54161">
                    <a:moveTo>
                      <a:pt x="0" y="52356"/>
                    </a:moveTo>
                    <a:lnTo>
                      <a:pt x="48746" y="70410"/>
                    </a:lnTo>
                    <a:cubicBezTo>
                      <a:pt x="48746" y="70410"/>
                      <a:pt x="187761" y="68605"/>
                      <a:pt x="200399" y="68605"/>
                    </a:cubicBezTo>
                    <a:cubicBezTo>
                      <a:pt x="213037" y="66800"/>
                      <a:pt x="324972" y="61383"/>
                      <a:pt x="326777" y="59578"/>
                    </a:cubicBezTo>
                    <a:cubicBezTo>
                      <a:pt x="328582" y="57773"/>
                      <a:pt x="388160" y="46940"/>
                      <a:pt x="388160" y="46940"/>
                    </a:cubicBezTo>
                    <a:lnTo>
                      <a:pt x="397187" y="14443"/>
                    </a:lnTo>
                    <a:cubicBezTo>
                      <a:pt x="397187" y="9027"/>
                      <a:pt x="397187" y="5416"/>
                      <a:pt x="397187" y="0"/>
                    </a:cubicBezTo>
                    <a:cubicBezTo>
                      <a:pt x="393577" y="10832"/>
                      <a:pt x="353858" y="27081"/>
                      <a:pt x="317750" y="28886"/>
                    </a:cubicBezTo>
                    <a:cubicBezTo>
                      <a:pt x="281642" y="30692"/>
                      <a:pt x="232896" y="10832"/>
                      <a:pt x="120962" y="10832"/>
                    </a:cubicBezTo>
                    <a:cubicBezTo>
                      <a:pt x="43330" y="10832"/>
                      <a:pt x="10832" y="28886"/>
                      <a:pt x="0" y="39719"/>
                    </a:cubicBezTo>
                    <a:cubicBezTo>
                      <a:pt x="0" y="46940"/>
                      <a:pt x="0" y="52356"/>
                      <a:pt x="0" y="52356"/>
                    </a:cubicBezTo>
                    <a:close/>
                  </a:path>
                </a:pathLst>
              </a:custGeom>
              <a:solidFill>
                <a:srgbClr val="131313"/>
              </a:solidFill>
              <a:ln w="18013" cap="flat">
                <a:noFill/>
                <a:prstDash val="solid"/>
                <a:miter/>
              </a:ln>
            </p:spPr>
            <p:txBody>
              <a:bodyPr rtlCol="0" anchor="ctr"/>
              <a:lstStyle/>
              <a:p>
                <a:endParaRPr lang="zh-CN" altLang="en-US"/>
              </a:p>
            </p:txBody>
          </p:sp>
          <p:sp>
            <p:nvSpPr>
              <p:cNvPr id="118" name="任意多边形: 形状 117"/>
              <p:cNvSpPr/>
              <p:nvPr/>
            </p:nvSpPr>
            <p:spPr>
              <a:xfrm>
                <a:off x="9702980" y="6315724"/>
                <a:ext cx="397187" cy="54162"/>
              </a:xfrm>
              <a:custGeom>
                <a:avLst/>
                <a:gdLst>
                  <a:gd name="connsiteX0" fmla="*/ 16725 w 397187"/>
                  <a:gd name="connsiteY0" fmla="*/ 70411 h 54161"/>
                  <a:gd name="connsiteX1" fmla="*/ 336280 w 397187"/>
                  <a:gd name="connsiteY1" fmla="*/ 70411 h 54161"/>
                  <a:gd name="connsiteX2" fmla="*/ 356139 w 397187"/>
                  <a:gd name="connsiteY2" fmla="*/ 52357 h 54161"/>
                  <a:gd name="connsiteX3" fmla="*/ 365166 w 397187"/>
                  <a:gd name="connsiteY3" fmla="*/ 70411 h 54161"/>
                  <a:gd name="connsiteX4" fmla="*/ 394053 w 397187"/>
                  <a:gd name="connsiteY4" fmla="*/ 70411 h 54161"/>
                  <a:gd name="connsiteX5" fmla="*/ 397664 w 397187"/>
                  <a:gd name="connsiteY5" fmla="*/ 48746 h 54161"/>
                  <a:gd name="connsiteX6" fmla="*/ 397664 w 397187"/>
                  <a:gd name="connsiteY6" fmla="*/ 0 h 54161"/>
                  <a:gd name="connsiteX7" fmla="*/ 309199 w 397187"/>
                  <a:gd name="connsiteY7" fmla="*/ 32497 h 54161"/>
                  <a:gd name="connsiteX8" fmla="*/ 110605 w 397187"/>
                  <a:gd name="connsiteY8" fmla="*/ 10832 h 54161"/>
                  <a:gd name="connsiteX9" fmla="*/ 476 w 397187"/>
                  <a:gd name="connsiteY9" fmla="*/ 34303 h 54161"/>
                  <a:gd name="connsiteX10" fmla="*/ 16725 w 397187"/>
                  <a:gd name="connsiteY10" fmla="*/ 70411 h 5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97187" h="54161">
                    <a:moveTo>
                      <a:pt x="16725" y="70411"/>
                    </a:moveTo>
                    <a:cubicBezTo>
                      <a:pt x="16725" y="70411"/>
                      <a:pt x="329058" y="70411"/>
                      <a:pt x="336280" y="70411"/>
                    </a:cubicBezTo>
                    <a:cubicBezTo>
                      <a:pt x="343502" y="70411"/>
                      <a:pt x="356139" y="52357"/>
                      <a:pt x="356139" y="52357"/>
                    </a:cubicBezTo>
                    <a:cubicBezTo>
                      <a:pt x="356139" y="52357"/>
                      <a:pt x="356139" y="70411"/>
                      <a:pt x="365166" y="70411"/>
                    </a:cubicBezTo>
                    <a:cubicBezTo>
                      <a:pt x="374193" y="70411"/>
                      <a:pt x="392247" y="70411"/>
                      <a:pt x="394053" y="70411"/>
                    </a:cubicBezTo>
                    <a:cubicBezTo>
                      <a:pt x="395858" y="70411"/>
                      <a:pt x="397664" y="72216"/>
                      <a:pt x="397664" y="48746"/>
                    </a:cubicBezTo>
                    <a:cubicBezTo>
                      <a:pt x="397664" y="25276"/>
                      <a:pt x="397664" y="0"/>
                      <a:pt x="397664" y="0"/>
                    </a:cubicBezTo>
                    <a:cubicBezTo>
                      <a:pt x="397664" y="0"/>
                      <a:pt x="368777" y="32497"/>
                      <a:pt x="309199" y="32497"/>
                    </a:cubicBezTo>
                    <a:cubicBezTo>
                      <a:pt x="249621" y="32497"/>
                      <a:pt x="200875" y="10832"/>
                      <a:pt x="110605" y="10832"/>
                    </a:cubicBezTo>
                    <a:cubicBezTo>
                      <a:pt x="20335" y="10832"/>
                      <a:pt x="4087" y="25276"/>
                      <a:pt x="476" y="34303"/>
                    </a:cubicBezTo>
                    <a:cubicBezTo>
                      <a:pt x="-3135" y="50551"/>
                      <a:pt x="14919" y="70411"/>
                      <a:pt x="16725" y="70411"/>
                    </a:cubicBezTo>
                    <a:close/>
                  </a:path>
                </a:pathLst>
              </a:custGeom>
              <a:solidFill>
                <a:srgbClr val="090909"/>
              </a:solidFill>
              <a:ln w="18013" cap="flat">
                <a:noFill/>
                <a:prstDash val="solid"/>
                <a:miter/>
              </a:ln>
            </p:spPr>
            <p:txBody>
              <a:bodyPr rtlCol="0" anchor="ctr"/>
              <a:lstStyle/>
              <a:p>
                <a:endParaRPr lang="zh-CN" altLang="en-US"/>
              </a:p>
            </p:txBody>
          </p:sp>
          <p:sp>
            <p:nvSpPr>
              <p:cNvPr id="119" name="任意多边形: 形状 118"/>
              <p:cNvSpPr/>
              <p:nvPr/>
            </p:nvSpPr>
            <p:spPr>
              <a:xfrm>
                <a:off x="9702980" y="6315724"/>
                <a:ext cx="397187" cy="54162"/>
              </a:xfrm>
              <a:custGeom>
                <a:avLst/>
                <a:gdLst>
                  <a:gd name="connsiteX0" fmla="*/ 16725 w 397187"/>
                  <a:gd name="connsiteY0" fmla="*/ 70411 h 54161"/>
                  <a:gd name="connsiteX1" fmla="*/ 336280 w 397187"/>
                  <a:gd name="connsiteY1" fmla="*/ 70411 h 54161"/>
                  <a:gd name="connsiteX2" fmla="*/ 356139 w 397187"/>
                  <a:gd name="connsiteY2" fmla="*/ 52357 h 54161"/>
                  <a:gd name="connsiteX3" fmla="*/ 365166 w 397187"/>
                  <a:gd name="connsiteY3" fmla="*/ 70411 h 54161"/>
                  <a:gd name="connsiteX4" fmla="*/ 394053 w 397187"/>
                  <a:gd name="connsiteY4" fmla="*/ 70411 h 54161"/>
                  <a:gd name="connsiteX5" fmla="*/ 397664 w 397187"/>
                  <a:gd name="connsiteY5" fmla="*/ 48746 h 54161"/>
                  <a:gd name="connsiteX6" fmla="*/ 397664 w 397187"/>
                  <a:gd name="connsiteY6" fmla="*/ 0 h 54161"/>
                  <a:gd name="connsiteX7" fmla="*/ 309199 w 397187"/>
                  <a:gd name="connsiteY7" fmla="*/ 32497 h 54161"/>
                  <a:gd name="connsiteX8" fmla="*/ 110605 w 397187"/>
                  <a:gd name="connsiteY8" fmla="*/ 10832 h 54161"/>
                  <a:gd name="connsiteX9" fmla="*/ 476 w 397187"/>
                  <a:gd name="connsiteY9" fmla="*/ 34303 h 54161"/>
                  <a:gd name="connsiteX10" fmla="*/ 16725 w 397187"/>
                  <a:gd name="connsiteY10" fmla="*/ 70411 h 5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97187" h="54161">
                    <a:moveTo>
                      <a:pt x="16725" y="70411"/>
                    </a:moveTo>
                    <a:cubicBezTo>
                      <a:pt x="16725" y="70411"/>
                      <a:pt x="329058" y="70411"/>
                      <a:pt x="336280" y="70411"/>
                    </a:cubicBezTo>
                    <a:cubicBezTo>
                      <a:pt x="343502" y="70411"/>
                      <a:pt x="356139" y="52357"/>
                      <a:pt x="356139" y="52357"/>
                    </a:cubicBezTo>
                    <a:cubicBezTo>
                      <a:pt x="356139" y="52357"/>
                      <a:pt x="356139" y="70411"/>
                      <a:pt x="365166" y="70411"/>
                    </a:cubicBezTo>
                    <a:cubicBezTo>
                      <a:pt x="374193" y="70411"/>
                      <a:pt x="392247" y="70411"/>
                      <a:pt x="394053" y="70411"/>
                    </a:cubicBezTo>
                    <a:cubicBezTo>
                      <a:pt x="395858" y="70411"/>
                      <a:pt x="397664" y="72216"/>
                      <a:pt x="397664" y="48746"/>
                    </a:cubicBezTo>
                    <a:cubicBezTo>
                      <a:pt x="397664" y="25276"/>
                      <a:pt x="397664" y="0"/>
                      <a:pt x="397664" y="0"/>
                    </a:cubicBezTo>
                    <a:cubicBezTo>
                      <a:pt x="397664" y="0"/>
                      <a:pt x="368777" y="32497"/>
                      <a:pt x="309199" y="32497"/>
                    </a:cubicBezTo>
                    <a:cubicBezTo>
                      <a:pt x="249621" y="32497"/>
                      <a:pt x="200875" y="10832"/>
                      <a:pt x="110605" y="10832"/>
                    </a:cubicBezTo>
                    <a:cubicBezTo>
                      <a:pt x="20335" y="10832"/>
                      <a:pt x="4087" y="25276"/>
                      <a:pt x="476" y="34303"/>
                    </a:cubicBezTo>
                    <a:cubicBezTo>
                      <a:pt x="-3135" y="50551"/>
                      <a:pt x="14919" y="70411"/>
                      <a:pt x="16725" y="70411"/>
                    </a:cubicBezTo>
                    <a:close/>
                  </a:path>
                </a:pathLst>
              </a:custGeom>
              <a:solidFill>
                <a:srgbClr val="090909"/>
              </a:solidFill>
              <a:ln w="18013" cap="flat">
                <a:noFill/>
                <a:prstDash val="solid"/>
                <a:miter/>
              </a:ln>
            </p:spPr>
            <p:txBody>
              <a:bodyPr rtlCol="0" anchor="ctr"/>
              <a:lstStyle/>
              <a:p>
                <a:endParaRPr lang="zh-CN" altLang="en-US"/>
              </a:p>
            </p:txBody>
          </p:sp>
          <p:sp>
            <p:nvSpPr>
              <p:cNvPr id="120" name="任意多边形: 形状 119"/>
              <p:cNvSpPr/>
              <p:nvPr/>
            </p:nvSpPr>
            <p:spPr>
              <a:xfrm>
                <a:off x="9950796" y="6171293"/>
                <a:ext cx="18054" cy="18054"/>
              </a:xfrm>
              <a:custGeom>
                <a:avLst/>
                <a:gdLst>
                  <a:gd name="connsiteX0" fmla="*/ 25276 w 18053"/>
                  <a:gd name="connsiteY0" fmla="*/ 12638 h 18053"/>
                  <a:gd name="connsiteX1" fmla="*/ 12638 w 18053"/>
                  <a:gd name="connsiteY1" fmla="*/ 25276 h 18053"/>
                  <a:gd name="connsiteX2" fmla="*/ 0 w 18053"/>
                  <a:gd name="connsiteY2" fmla="*/ 12638 h 18053"/>
                  <a:gd name="connsiteX3" fmla="*/ 12638 w 18053"/>
                  <a:gd name="connsiteY3" fmla="*/ 0 h 18053"/>
                  <a:gd name="connsiteX4" fmla="*/ 25276 w 18053"/>
                  <a:gd name="connsiteY4" fmla="*/ 12638 h 18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53" h="18053">
                    <a:moveTo>
                      <a:pt x="25276" y="12638"/>
                    </a:moveTo>
                    <a:cubicBezTo>
                      <a:pt x="25276" y="19617"/>
                      <a:pt x="19617" y="25276"/>
                      <a:pt x="12638" y="25276"/>
                    </a:cubicBezTo>
                    <a:cubicBezTo>
                      <a:pt x="5658" y="25276"/>
                      <a:pt x="0" y="19617"/>
                      <a:pt x="0" y="12638"/>
                    </a:cubicBezTo>
                    <a:cubicBezTo>
                      <a:pt x="0" y="5658"/>
                      <a:pt x="5658" y="0"/>
                      <a:pt x="12638" y="0"/>
                    </a:cubicBezTo>
                    <a:cubicBezTo>
                      <a:pt x="19617" y="0"/>
                      <a:pt x="25276" y="5658"/>
                      <a:pt x="25276" y="12638"/>
                    </a:cubicBezTo>
                    <a:close/>
                  </a:path>
                </a:pathLst>
              </a:custGeom>
              <a:solidFill>
                <a:srgbClr val="111111"/>
              </a:solidFill>
              <a:ln w="18013" cap="flat">
                <a:noFill/>
                <a:prstDash val="solid"/>
                <a:miter/>
              </a:ln>
            </p:spPr>
            <p:txBody>
              <a:bodyPr rtlCol="0" anchor="ctr"/>
              <a:lstStyle/>
              <a:p>
                <a:endParaRPr lang="zh-CN" altLang="en-US"/>
              </a:p>
            </p:txBody>
          </p:sp>
          <p:sp>
            <p:nvSpPr>
              <p:cNvPr id="121" name="任意多边形: 形状 120"/>
              <p:cNvSpPr/>
              <p:nvPr/>
            </p:nvSpPr>
            <p:spPr>
              <a:xfrm>
                <a:off x="9929131" y="6201984"/>
                <a:ext cx="18054" cy="18054"/>
              </a:xfrm>
              <a:custGeom>
                <a:avLst/>
                <a:gdLst>
                  <a:gd name="connsiteX0" fmla="*/ 25276 w 18053"/>
                  <a:gd name="connsiteY0" fmla="*/ 12638 h 18053"/>
                  <a:gd name="connsiteX1" fmla="*/ 12638 w 18053"/>
                  <a:gd name="connsiteY1" fmla="*/ 25276 h 18053"/>
                  <a:gd name="connsiteX2" fmla="*/ 0 w 18053"/>
                  <a:gd name="connsiteY2" fmla="*/ 12638 h 18053"/>
                  <a:gd name="connsiteX3" fmla="*/ 12638 w 18053"/>
                  <a:gd name="connsiteY3" fmla="*/ 0 h 18053"/>
                  <a:gd name="connsiteX4" fmla="*/ 25276 w 18053"/>
                  <a:gd name="connsiteY4" fmla="*/ 12638 h 18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53" h="18053">
                    <a:moveTo>
                      <a:pt x="25276" y="12638"/>
                    </a:moveTo>
                    <a:cubicBezTo>
                      <a:pt x="25276" y="19618"/>
                      <a:pt x="19617" y="25276"/>
                      <a:pt x="12638" y="25276"/>
                    </a:cubicBezTo>
                    <a:cubicBezTo>
                      <a:pt x="5658" y="25276"/>
                      <a:pt x="0" y="19618"/>
                      <a:pt x="0" y="12638"/>
                    </a:cubicBezTo>
                    <a:cubicBezTo>
                      <a:pt x="0" y="5658"/>
                      <a:pt x="5658" y="0"/>
                      <a:pt x="12638" y="0"/>
                    </a:cubicBezTo>
                    <a:cubicBezTo>
                      <a:pt x="19617" y="0"/>
                      <a:pt x="25276" y="5658"/>
                      <a:pt x="25276" y="12638"/>
                    </a:cubicBezTo>
                    <a:close/>
                  </a:path>
                </a:pathLst>
              </a:custGeom>
              <a:solidFill>
                <a:srgbClr val="111111"/>
              </a:solidFill>
              <a:ln w="18013" cap="flat">
                <a:noFill/>
                <a:prstDash val="solid"/>
                <a:miter/>
              </a:ln>
            </p:spPr>
            <p:txBody>
              <a:bodyPr rtlCol="0" anchor="ctr"/>
              <a:lstStyle/>
              <a:p>
                <a:endParaRPr lang="zh-CN" altLang="en-US"/>
              </a:p>
            </p:txBody>
          </p:sp>
          <p:sp>
            <p:nvSpPr>
              <p:cNvPr id="122" name="任意多边形: 形状 121"/>
              <p:cNvSpPr/>
              <p:nvPr/>
            </p:nvSpPr>
            <p:spPr>
              <a:xfrm>
                <a:off x="9905661" y="6232676"/>
                <a:ext cx="18054" cy="18054"/>
              </a:xfrm>
              <a:custGeom>
                <a:avLst/>
                <a:gdLst>
                  <a:gd name="connsiteX0" fmla="*/ 25276 w 18053"/>
                  <a:gd name="connsiteY0" fmla="*/ 12638 h 18053"/>
                  <a:gd name="connsiteX1" fmla="*/ 12638 w 18053"/>
                  <a:gd name="connsiteY1" fmla="*/ 25276 h 18053"/>
                  <a:gd name="connsiteX2" fmla="*/ 0 w 18053"/>
                  <a:gd name="connsiteY2" fmla="*/ 12638 h 18053"/>
                  <a:gd name="connsiteX3" fmla="*/ 12638 w 18053"/>
                  <a:gd name="connsiteY3" fmla="*/ 0 h 18053"/>
                  <a:gd name="connsiteX4" fmla="*/ 25276 w 18053"/>
                  <a:gd name="connsiteY4" fmla="*/ 12638 h 18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53" h="18053">
                    <a:moveTo>
                      <a:pt x="25276" y="12638"/>
                    </a:moveTo>
                    <a:cubicBezTo>
                      <a:pt x="25276" y="19617"/>
                      <a:pt x="19617" y="25276"/>
                      <a:pt x="12638" y="25276"/>
                    </a:cubicBezTo>
                    <a:cubicBezTo>
                      <a:pt x="5658" y="25276"/>
                      <a:pt x="0" y="19617"/>
                      <a:pt x="0" y="12638"/>
                    </a:cubicBezTo>
                    <a:cubicBezTo>
                      <a:pt x="0" y="5658"/>
                      <a:pt x="5658" y="0"/>
                      <a:pt x="12638" y="0"/>
                    </a:cubicBezTo>
                    <a:cubicBezTo>
                      <a:pt x="19617" y="0"/>
                      <a:pt x="25276" y="5658"/>
                      <a:pt x="25276" y="12638"/>
                    </a:cubicBezTo>
                    <a:close/>
                  </a:path>
                </a:pathLst>
              </a:custGeom>
              <a:solidFill>
                <a:srgbClr val="111111"/>
              </a:solidFill>
              <a:ln w="18013" cap="flat">
                <a:noFill/>
                <a:prstDash val="solid"/>
                <a:miter/>
              </a:ln>
            </p:spPr>
            <p:txBody>
              <a:bodyPr rtlCol="0" anchor="ctr"/>
              <a:lstStyle/>
              <a:p>
                <a:endParaRPr lang="zh-CN" altLang="en-US"/>
              </a:p>
            </p:txBody>
          </p:sp>
          <p:sp>
            <p:nvSpPr>
              <p:cNvPr id="123" name="任意多边形: 形状 122"/>
              <p:cNvSpPr/>
              <p:nvPr/>
            </p:nvSpPr>
            <p:spPr>
              <a:xfrm>
                <a:off x="9899497" y="6229517"/>
                <a:ext cx="18054" cy="18054"/>
              </a:xfrm>
              <a:custGeom>
                <a:avLst/>
                <a:gdLst>
                  <a:gd name="connsiteX0" fmla="*/ 20607 w 18053"/>
                  <a:gd name="connsiteY0" fmla="*/ 32046 h 18053"/>
                  <a:gd name="connsiteX1" fmla="*/ 13386 w 18053"/>
                  <a:gd name="connsiteY1" fmla="*/ 30241 h 18053"/>
                  <a:gd name="connsiteX2" fmla="*/ 2553 w 18053"/>
                  <a:gd name="connsiteY2" fmla="*/ 23019 h 18053"/>
                  <a:gd name="connsiteX3" fmla="*/ 748 w 18053"/>
                  <a:gd name="connsiteY3" fmla="*/ 10381 h 18053"/>
                  <a:gd name="connsiteX4" fmla="*/ 9775 w 18053"/>
                  <a:gd name="connsiteY4" fmla="*/ 1354 h 18053"/>
                  <a:gd name="connsiteX5" fmla="*/ 22413 w 18053"/>
                  <a:gd name="connsiteY5" fmla="*/ 1354 h 18053"/>
                  <a:gd name="connsiteX6" fmla="*/ 33245 w 18053"/>
                  <a:gd name="connsiteY6" fmla="*/ 8576 h 18053"/>
                  <a:gd name="connsiteX7" fmla="*/ 35050 w 18053"/>
                  <a:gd name="connsiteY7" fmla="*/ 21214 h 18053"/>
                  <a:gd name="connsiteX8" fmla="*/ 26023 w 18053"/>
                  <a:gd name="connsiteY8" fmla="*/ 30241 h 18053"/>
                  <a:gd name="connsiteX9" fmla="*/ 20607 w 18053"/>
                  <a:gd name="connsiteY9" fmla="*/ 32046 h 18053"/>
                  <a:gd name="connsiteX10" fmla="*/ 15191 w 18053"/>
                  <a:gd name="connsiteY10" fmla="*/ 8576 h 18053"/>
                  <a:gd name="connsiteX11" fmla="*/ 11580 w 18053"/>
                  <a:gd name="connsiteY11" fmla="*/ 8576 h 18053"/>
                  <a:gd name="connsiteX12" fmla="*/ 7969 w 18053"/>
                  <a:gd name="connsiteY12" fmla="*/ 12187 h 18053"/>
                  <a:gd name="connsiteX13" fmla="*/ 9775 w 18053"/>
                  <a:gd name="connsiteY13" fmla="*/ 17603 h 18053"/>
                  <a:gd name="connsiteX14" fmla="*/ 16996 w 18053"/>
                  <a:gd name="connsiteY14" fmla="*/ 23019 h 18053"/>
                  <a:gd name="connsiteX15" fmla="*/ 26023 w 18053"/>
                  <a:gd name="connsiteY15" fmla="*/ 23019 h 18053"/>
                  <a:gd name="connsiteX16" fmla="*/ 29634 w 18053"/>
                  <a:gd name="connsiteY16" fmla="*/ 19408 h 18053"/>
                  <a:gd name="connsiteX17" fmla="*/ 29634 w 18053"/>
                  <a:gd name="connsiteY17" fmla="*/ 19408 h 18053"/>
                  <a:gd name="connsiteX18" fmla="*/ 27829 w 18053"/>
                  <a:gd name="connsiteY18" fmla="*/ 13992 h 18053"/>
                  <a:gd name="connsiteX19" fmla="*/ 20607 w 18053"/>
                  <a:gd name="connsiteY19" fmla="*/ 8576 h 18053"/>
                  <a:gd name="connsiteX20" fmla="*/ 15191 w 18053"/>
                  <a:gd name="connsiteY20" fmla="*/ 8576 h 18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8053" h="18053">
                    <a:moveTo>
                      <a:pt x="20607" y="32046"/>
                    </a:moveTo>
                    <a:cubicBezTo>
                      <a:pt x="18802" y="32046"/>
                      <a:pt x="15191" y="32046"/>
                      <a:pt x="13386" y="30241"/>
                    </a:cubicBezTo>
                    <a:cubicBezTo>
                      <a:pt x="9775" y="28435"/>
                      <a:pt x="4359" y="26630"/>
                      <a:pt x="2553" y="23019"/>
                    </a:cubicBezTo>
                    <a:cubicBezTo>
                      <a:pt x="748" y="19408"/>
                      <a:pt x="-1058" y="13992"/>
                      <a:pt x="748" y="10381"/>
                    </a:cubicBezTo>
                    <a:cubicBezTo>
                      <a:pt x="2553" y="6770"/>
                      <a:pt x="6164" y="3160"/>
                      <a:pt x="9775" y="1354"/>
                    </a:cubicBezTo>
                    <a:cubicBezTo>
                      <a:pt x="13386" y="-451"/>
                      <a:pt x="18802" y="-451"/>
                      <a:pt x="22413" y="1354"/>
                    </a:cubicBezTo>
                    <a:cubicBezTo>
                      <a:pt x="26023" y="3160"/>
                      <a:pt x="31440" y="4965"/>
                      <a:pt x="33245" y="8576"/>
                    </a:cubicBezTo>
                    <a:cubicBezTo>
                      <a:pt x="35050" y="12187"/>
                      <a:pt x="36856" y="17603"/>
                      <a:pt x="35050" y="21214"/>
                    </a:cubicBezTo>
                    <a:cubicBezTo>
                      <a:pt x="33245" y="24824"/>
                      <a:pt x="29634" y="28435"/>
                      <a:pt x="26023" y="30241"/>
                    </a:cubicBezTo>
                    <a:cubicBezTo>
                      <a:pt x="24218" y="32046"/>
                      <a:pt x="22413" y="32046"/>
                      <a:pt x="20607" y="32046"/>
                    </a:cubicBezTo>
                    <a:close/>
                    <a:moveTo>
                      <a:pt x="15191" y="8576"/>
                    </a:moveTo>
                    <a:cubicBezTo>
                      <a:pt x="13386" y="8576"/>
                      <a:pt x="13386" y="8576"/>
                      <a:pt x="11580" y="8576"/>
                    </a:cubicBezTo>
                    <a:cubicBezTo>
                      <a:pt x="9775" y="8576"/>
                      <a:pt x="7969" y="10381"/>
                      <a:pt x="7969" y="12187"/>
                    </a:cubicBezTo>
                    <a:cubicBezTo>
                      <a:pt x="7969" y="13992"/>
                      <a:pt x="7969" y="15797"/>
                      <a:pt x="9775" y="17603"/>
                    </a:cubicBezTo>
                    <a:cubicBezTo>
                      <a:pt x="11580" y="19408"/>
                      <a:pt x="13386" y="21214"/>
                      <a:pt x="16996" y="23019"/>
                    </a:cubicBezTo>
                    <a:cubicBezTo>
                      <a:pt x="20607" y="24824"/>
                      <a:pt x="22413" y="24824"/>
                      <a:pt x="26023" y="23019"/>
                    </a:cubicBezTo>
                    <a:cubicBezTo>
                      <a:pt x="27829" y="23019"/>
                      <a:pt x="29634" y="21214"/>
                      <a:pt x="29634" y="19408"/>
                    </a:cubicBezTo>
                    <a:lnTo>
                      <a:pt x="29634" y="19408"/>
                    </a:lnTo>
                    <a:cubicBezTo>
                      <a:pt x="29634" y="17603"/>
                      <a:pt x="29634" y="15797"/>
                      <a:pt x="27829" y="13992"/>
                    </a:cubicBezTo>
                    <a:cubicBezTo>
                      <a:pt x="26023" y="12187"/>
                      <a:pt x="24218" y="10381"/>
                      <a:pt x="20607" y="8576"/>
                    </a:cubicBezTo>
                    <a:cubicBezTo>
                      <a:pt x="18802" y="8576"/>
                      <a:pt x="16996" y="8576"/>
                      <a:pt x="15191" y="8576"/>
                    </a:cubicBezTo>
                    <a:close/>
                  </a:path>
                </a:pathLst>
              </a:custGeom>
              <a:solidFill>
                <a:srgbClr val="2E2E2E"/>
              </a:solidFill>
              <a:ln w="18013" cap="flat">
                <a:noFill/>
                <a:prstDash val="solid"/>
                <a:miter/>
              </a:ln>
            </p:spPr>
            <p:txBody>
              <a:bodyPr rtlCol="0" anchor="ctr"/>
              <a:lstStyle/>
              <a:p>
                <a:endParaRPr lang="zh-CN" altLang="en-US"/>
              </a:p>
            </p:txBody>
          </p:sp>
          <p:sp>
            <p:nvSpPr>
              <p:cNvPr id="124" name="任意多边形: 形状 123"/>
              <p:cNvSpPr/>
              <p:nvPr/>
            </p:nvSpPr>
            <p:spPr>
              <a:xfrm>
                <a:off x="9922967" y="6197020"/>
                <a:ext cx="18054" cy="18054"/>
              </a:xfrm>
              <a:custGeom>
                <a:avLst/>
                <a:gdLst>
                  <a:gd name="connsiteX0" fmla="*/ 20607 w 18053"/>
                  <a:gd name="connsiteY0" fmla="*/ 32046 h 18053"/>
                  <a:gd name="connsiteX1" fmla="*/ 13386 w 18053"/>
                  <a:gd name="connsiteY1" fmla="*/ 30240 h 18053"/>
                  <a:gd name="connsiteX2" fmla="*/ 2553 w 18053"/>
                  <a:gd name="connsiteY2" fmla="*/ 23019 h 18053"/>
                  <a:gd name="connsiteX3" fmla="*/ 748 w 18053"/>
                  <a:gd name="connsiteY3" fmla="*/ 10381 h 18053"/>
                  <a:gd name="connsiteX4" fmla="*/ 9775 w 18053"/>
                  <a:gd name="connsiteY4" fmla="*/ 1354 h 18053"/>
                  <a:gd name="connsiteX5" fmla="*/ 22413 w 18053"/>
                  <a:gd name="connsiteY5" fmla="*/ 1354 h 18053"/>
                  <a:gd name="connsiteX6" fmla="*/ 33245 w 18053"/>
                  <a:gd name="connsiteY6" fmla="*/ 8576 h 18053"/>
                  <a:gd name="connsiteX7" fmla="*/ 35050 w 18053"/>
                  <a:gd name="connsiteY7" fmla="*/ 21213 h 18053"/>
                  <a:gd name="connsiteX8" fmla="*/ 20607 w 18053"/>
                  <a:gd name="connsiteY8" fmla="*/ 32046 h 18053"/>
                  <a:gd name="connsiteX9" fmla="*/ 15191 w 18053"/>
                  <a:gd name="connsiteY9" fmla="*/ 8576 h 18053"/>
                  <a:gd name="connsiteX10" fmla="*/ 11580 w 18053"/>
                  <a:gd name="connsiteY10" fmla="*/ 8576 h 18053"/>
                  <a:gd name="connsiteX11" fmla="*/ 7969 w 18053"/>
                  <a:gd name="connsiteY11" fmla="*/ 12186 h 18053"/>
                  <a:gd name="connsiteX12" fmla="*/ 9775 w 18053"/>
                  <a:gd name="connsiteY12" fmla="*/ 17603 h 18053"/>
                  <a:gd name="connsiteX13" fmla="*/ 16996 w 18053"/>
                  <a:gd name="connsiteY13" fmla="*/ 23019 h 18053"/>
                  <a:gd name="connsiteX14" fmla="*/ 29634 w 18053"/>
                  <a:gd name="connsiteY14" fmla="*/ 19408 h 18053"/>
                  <a:gd name="connsiteX15" fmla="*/ 29634 w 18053"/>
                  <a:gd name="connsiteY15" fmla="*/ 19408 h 18053"/>
                  <a:gd name="connsiteX16" fmla="*/ 27829 w 18053"/>
                  <a:gd name="connsiteY16" fmla="*/ 13992 h 18053"/>
                  <a:gd name="connsiteX17" fmla="*/ 20607 w 18053"/>
                  <a:gd name="connsiteY17" fmla="*/ 8576 h 18053"/>
                  <a:gd name="connsiteX18" fmla="*/ 15191 w 18053"/>
                  <a:gd name="connsiteY18" fmla="*/ 8576 h 18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8053" h="18053">
                    <a:moveTo>
                      <a:pt x="20607" y="32046"/>
                    </a:moveTo>
                    <a:cubicBezTo>
                      <a:pt x="18802" y="32046"/>
                      <a:pt x="15191" y="32046"/>
                      <a:pt x="13386" y="30240"/>
                    </a:cubicBezTo>
                    <a:cubicBezTo>
                      <a:pt x="9775" y="28435"/>
                      <a:pt x="4359" y="26630"/>
                      <a:pt x="2553" y="23019"/>
                    </a:cubicBezTo>
                    <a:cubicBezTo>
                      <a:pt x="748" y="19408"/>
                      <a:pt x="-1058" y="13992"/>
                      <a:pt x="748" y="10381"/>
                    </a:cubicBezTo>
                    <a:cubicBezTo>
                      <a:pt x="2553" y="6770"/>
                      <a:pt x="6164" y="3159"/>
                      <a:pt x="9775" y="1354"/>
                    </a:cubicBezTo>
                    <a:cubicBezTo>
                      <a:pt x="13386" y="-451"/>
                      <a:pt x="18802" y="-451"/>
                      <a:pt x="22413" y="1354"/>
                    </a:cubicBezTo>
                    <a:cubicBezTo>
                      <a:pt x="26023" y="3159"/>
                      <a:pt x="31440" y="4965"/>
                      <a:pt x="33245" y="8576"/>
                    </a:cubicBezTo>
                    <a:cubicBezTo>
                      <a:pt x="35050" y="12186"/>
                      <a:pt x="36856" y="17603"/>
                      <a:pt x="35050" y="21213"/>
                    </a:cubicBezTo>
                    <a:cubicBezTo>
                      <a:pt x="33245" y="28435"/>
                      <a:pt x="26023" y="32046"/>
                      <a:pt x="20607" y="32046"/>
                    </a:cubicBezTo>
                    <a:close/>
                    <a:moveTo>
                      <a:pt x="15191" y="8576"/>
                    </a:moveTo>
                    <a:cubicBezTo>
                      <a:pt x="13386" y="8576"/>
                      <a:pt x="13386" y="8576"/>
                      <a:pt x="11580" y="8576"/>
                    </a:cubicBezTo>
                    <a:cubicBezTo>
                      <a:pt x="9775" y="8576"/>
                      <a:pt x="7969" y="10381"/>
                      <a:pt x="7969" y="12186"/>
                    </a:cubicBezTo>
                    <a:cubicBezTo>
                      <a:pt x="7969" y="13992"/>
                      <a:pt x="7969" y="15797"/>
                      <a:pt x="9775" y="17603"/>
                    </a:cubicBezTo>
                    <a:cubicBezTo>
                      <a:pt x="11580" y="19408"/>
                      <a:pt x="13386" y="21213"/>
                      <a:pt x="16996" y="23019"/>
                    </a:cubicBezTo>
                    <a:cubicBezTo>
                      <a:pt x="22413" y="24824"/>
                      <a:pt x="27829" y="23019"/>
                      <a:pt x="29634" y="19408"/>
                    </a:cubicBezTo>
                    <a:lnTo>
                      <a:pt x="29634" y="19408"/>
                    </a:lnTo>
                    <a:cubicBezTo>
                      <a:pt x="29634" y="17603"/>
                      <a:pt x="29634" y="15797"/>
                      <a:pt x="27829" y="13992"/>
                    </a:cubicBezTo>
                    <a:cubicBezTo>
                      <a:pt x="26023" y="12186"/>
                      <a:pt x="24218" y="10381"/>
                      <a:pt x="20607" y="8576"/>
                    </a:cubicBezTo>
                    <a:cubicBezTo>
                      <a:pt x="18802" y="8576"/>
                      <a:pt x="16996" y="8576"/>
                      <a:pt x="15191" y="8576"/>
                    </a:cubicBezTo>
                    <a:close/>
                  </a:path>
                </a:pathLst>
              </a:custGeom>
              <a:solidFill>
                <a:srgbClr val="2E2E2E"/>
              </a:solidFill>
              <a:ln w="18013" cap="flat">
                <a:noFill/>
                <a:prstDash val="solid"/>
                <a:miter/>
              </a:ln>
            </p:spPr>
            <p:txBody>
              <a:bodyPr rtlCol="0" anchor="ctr"/>
              <a:lstStyle/>
              <a:p>
                <a:endParaRPr lang="zh-CN" altLang="en-US"/>
              </a:p>
            </p:txBody>
          </p:sp>
          <p:sp>
            <p:nvSpPr>
              <p:cNvPr id="125" name="任意多边形: 形状 124"/>
              <p:cNvSpPr/>
              <p:nvPr/>
            </p:nvSpPr>
            <p:spPr>
              <a:xfrm>
                <a:off x="9946839" y="6166532"/>
                <a:ext cx="18054" cy="18054"/>
              </a:xfrm>
              <a:custGeom>
                <a:avLst/>
                <a:gdLst>
                  <a:gd name="connsiteX0" fmla="*/ 20205 w 18053"/>
                  <a:gd name="connsiteY0" fmla="*/ 31841 h 18053"/>
                  <a:gd name="connsiteX1" fmla="*/ 12984 w 18053"/>
                  <a:gd name="connsiteY1" fmla="*/ 30036 h 18053"/>
                  <a:gd name="connsiteX2" fmla="*/ 346 w 18053"/>
                  <a:gd name="connsiteY2" fmla="*/ 10176 h 18053"/>
                  <a:gd name="connsiteX3" fmla="*/ 22011 w 18053"/>
                  <a:gd name="connsiteY3" fmla="*/ 1149 h 18053"/>
                  <a:gd name="connsiteX4" fmla="*/ 34648 w 18053"/>
                  <a:gd name="connsiteY4" fmla="*/ 21009 h 18053"/>
                  <a:gd name="connsiteX5" fmla="*/ 34648 w 18053"/>
                  <a:gd name="connsiteY5" fmla="*/ 21009 h 18053"/>
                  <a:gd name="connsiteX6" fmla="*/ 20205 w 18053"/>
                  <a:gd name="connsiteY6" fmla="*/ 31841 h 18053"/>
                  <a:gd name="connsiteX7" fmla="*/ 14789 w 18053"/>
                  <a:gd name="connsiteY7" fmla="*/ 8371 h 18053"/>
                  <a:gd name="connsiteX8" fmla="*/ 5762 w 18053"/>
                  <a:gd name="connsiteY8" fmla="*/ 13787 h 18053"/>
                  <a:gd name="connsiteX9" fmla="*/ 12984 w 18053"/>
                  <a:gd name="connsiteY9" fmla="*/ 24619 h 18053"/>
                  <a:gd name="connsiteX10" fmla="*/ 25622 w 18053"/>
                  <a:gd name="connsiteY10" fmla="*/ 21009 h 18053"/>
                  <a:gd name="connsiteX11" fmla="*/ 18400 w 18053"/>
                  <a:gd name="connsiteY11" fmla="*/ 10176 h 18053"/>
                  <a:gd name="connsiteX12" fmla="*/ 14789 w 18053"/>
                  <a:gd name="connsiteY12" fmla="*/ 8371 h 18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053" h="18053">
                    <a:moveTo>
                      <a:pt x="20205" y="31841"/>
                    </a:moveTo>
                    <a:cubicBezTo>
                      <a:pt x="18400" y="31841"/>
                      <a:pt x="14789" y="31841"/>
                      <a:pt x="12984" y="30036"/>
                    </a:cubicBezTo>
                    <a:cubicBezTo>
                      <a:pt x="3957" y="26425"/>
                      <a:pt x="-1459" y="17398"/>
                      <a:pt x="346" y="10176"/>
                    </a:cubicBezTo>
                    <a:cubicBezTo>
                      <a:pt x="3957" y="2955"/>
                      <a:pt x="12984" y="-2462"/>
                      <a:pt x="22011" y="1149"/>
                    </a:cubicBezTo>
                    <a:cubicBezTo>
                      <a:pt x="31038" y="4760"/>
                      <a:pt x="36454" y="13787"/>
                      <a:pt x="34648" y="21009"/>
                    </a:cubicBezTo>
                    <a:lnTo>
                      <a:pt x="34648" y="21009"/>
                    </a:lnTo>
                    <a:cubicBezTo>
                      <a:pt x="32843" y="28230"/>
                      <a:pt x="25622" y="31841"/>
                      <a:pt x="20205" y="31841"/>
                    </a:cubicBezTo>
                    <a:close/>
                    <a:moveTo>
                      <a:pt x="14789" y="8371"/>
                    </a:moveTo>
                    <a:cubicBezTo>
                      <a:pt x="11178" y="8371"/>
                      <a:pt x="7568" y="10176"/>
                      <a:pt x="5762" y="13787"/>
                    </a:cubicBezTo>
                    <a:cubicBezTo>
                      <a:pt x="3957" y="17398"/>
                      <a:pt x="7568" y="22814"/>
                      <a:pt x="12984" y="24619"/>
                    </a:cubicBezTo>
                    <a:cubicBezTo>
                      <a:pt x="18400" y="26425"/>
                      <a:pt x="23816" y="24619"/>
                      <a:pt x="25622" y="21009"/>
                    </a:cubicBezTo>
                    <a:cubicBezTo>
                      <a:pt x="27427" y="17398"/>
                      <a:pt x="23816" y="11982"/>
                      <a:pt x="18400" y="10176"/>
                    </a:cubicBezTo>
                    <a:cubicBezTo>
                      <a:pt x="18400" y="8371"/>
                      <a:pt x="16595" y="8371"/>
                      <a:pt x="14789" y="8371"/>
                    </a:cubicBezTo>
                    <a:close/>
                  </a:path>
                </a:pathLst>
              </a:custGeom>
              <a:solidFill>
                <a:srgbClr val="2E2E2E"/>
              </a:solidFill>
              <a:ln w="18013" cap="flat">
                <a:noFill/>
                <a:prstDash val="solid"/>
                <a:miter/>
              </a:ln>
            </p:spPr>
            <p:txBody>
              <a:bodyPr rtlCol="0" anchor="ctr"/>
              <a:lstStyle/>
              <a:p>
                <a:endParaRPr lang="zh-CN" altLang="en-US"/>
              </a:p>
            </p:txBody>
          </p:sp>
          <p:sp>
            <p:nvSpPr>
              <p:cNvPr id="126" name="任意多边形: 形状 125"/>
              <p:cNvSpPr/>
              <p:nvPr/>
            </p:nvSpPr>
            <p:spPr>
              <a:xfrm>
                <a:off x="9797337" y="6073801"/>
                <a:ext cx="180540" cy="162486"/>
              </a:xfrm>
              <a:custGeom>
                <a:avLst/>
                <a:gdLst>
                  <a:gd name="connsiteX0" fmla="*/ 45135 w 180539"/>
                  <a:gd name="connsiteY0" fmla="*/ 68605 h 162485"/>
                  <a:gd name="connsiteX1" fmla="*/ 0 w 180539"/>
                  <a:gd name="connsiteY1" fmla="*/ 151653 h 162485"/>
                  <a:gd name="connsiteX2" fmla="*/ 27081 w 180539"/>
                  <a:gd name="connsiteY2" fmla="*/ 167902 h 162485"/>
                  <a:gd name="connsiteX3" fmla="*/ 92075 w 180539"/>
                  <a:gd name="connsiteY3" fmla="*/ 149848 h 162485"/>
                  <a:gd name="connsiteX4" fmla="*/ 193178 w 180539"/>
                  <a:gd name="connsiteY4" fmla="*/ 39719 h 162485"/>
                  <a:gd name="connsiteX5" fmla="*/ 119156 w 180539"/>
                  <a:gd name="connsiteY5" fmla="*/ 0 h 162485"/>
                  <a:gd name="connsiteX6" fmla="*/ 45135 w 180539"/>
                  <a:gd name="connsiteY6" fmla="*/ 39719 h 162485"/>
                  <a:gd name="connsiteX7" fmla="*/ 45135 w 180539"/>
                  <a:gd name="connsiteY7" fmla="*/ 68605 h 162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0539" h="162485">
                    <a:moveTo>
                      <a:pt x="45135" y="68605"/>
                    </a:moveTo>
                    <a:cubicBezTo>
                      <a:pt x="32497" y="119156"/>
                      <a:pt x="0" y="142626"/>
                      <a:pt x="0" y="151653"/>
                    </a:cubicBezTo>
                    <a:cubicBezTo>
                      <a:pt x="0" y="155264"/>
                      <a:pt x="1806" y="162486"/>
                      <a:pt x="27081" y="167902"/>
                    </a:cubicBezTo>
                    <a:cubicBezTo>
                      <a:pt x="54162" y="173318"/>
                      <a:pt x="75827" y="169707"/>
                      <a:pt x="92075" y="149848"/>
                    </a:cubicBezTo>
                    <a:cubicBezTo>
                      <a:pt x="110129" y="131794"/>
                      <a:pt x="185956" y="30692"/>
                      <a:pt x="193178" y="39719"/>
                    </a:cubicBezTo>
                    <a:cubicBezTo>
                      <a:pt x="182345" y="19859"/>
                      <a:pt x="151653" y="0"/>
                      <a:pt x="119156" y="0"/>
                    </a:cubicBezTo>
                    <a:cubicBezTo>
                      <a:pt x="70411" y="0"/>
                      <a:pt x="48746" y="23470"/>
                      <a:pt x="45135" y="39719"/>
                    </a:cubicBezTo>
                    <a:cubicBezTo>
                      <a:pt x="45135" y="41524"/>
                      <a:pt x="48746" y="54162"/>
                      <a:pt x="45135" y="68605"/>
                    </a:cubicBezTo>
                    <a:close/>
                  </a:path>
                </a:pathLst>
              </a:custGeom>
              <a:solidFill>
                <a:srgbClr val="2C2C2C"/>
              </a:solidFill>
              <a:ln w="18013" cap="flat">
                <a:noFill/>
                <a:prstDash val="solid"/>
                <a:miter/>
              </a:ln>
            </p:spPr>
            <p:txBody>
              <a:bodyPr rtlCol="0" anchor="ctr"/>
              <a:lstStyle/>
              <a:p>
                <a:endParaRPr lang="zh-CN" altLang="en-US"/>
              </a:p>
            </p:txBody>
          </p:sp>
          <p:sp>
            <p:nvSpPr>
              <p:cNvPr id="127" name="任意多边形: 形状 126"/>
              <p:cNvSpPr/>
              <p:nvPr/>
            </p:nvSpPr>
            <p:spPr>
              <a:xfrm>
                <a:off x="9795532" y="6112718"/>
                <a:ext cx="180540" cy="126378"/>
              </a:xfrm>
              <a:custGeom>
                <a:avLst/>
                <a:gdLst>
                  <a:gd name="connsiteX0" fmla="*/ 140821 w 180539"/>
                  <a:gd name="connsiteY0" fmla="*/ 18856 h 126377"/>
                  <a:gd name="connsiteX1" fmla="*/ 66800 w 180539"/>
                  <a:gd name="connsiteY1" fmla="*/ 24272 h 126377"/>
                  <a:gd name="connsiteX2" fmla="*/ 46940 w 180539"/>
                  <a:gd name="connsiteY2" fmla="*/ 9829 h 126377"/>
                  <a:gd name="connsiteX3" fmla="*/ 46940 w 180539"/>
                  <a:gd name="connsiteY3" fmla="*/ 9829 h 126377"/>
                  <a:gd name="connsiteX4" fmla="*/ 45135 w 180539"/>
                  <a:gd name="connsiteY4" fmla="*/ 29689 h 126377"/>
                  <a:gd name="connsiteX5" fmla="*/ 0 w 180539"/>
                  <a:gd name="connsiteY5" fmla="*/ 112737 h 126377"/>
                  <a:gd name="connsiteX6" fmla="*/ 27081 w 180539"/>
                  <a:gd name="connsiteY6" fmla="*/ 128986 h 126377"/>
                  <a:gd name="connsiteX7" fmla="*/ 92075 w 180539"/>
                  <a:gd name="connsiteY7" fmla="*/ 110932 h 126377"/>
                  <a:gd name="connsiteX8" fmla="*/ 189567 w 180539"/>
                  <a:gd name="connsiteY8" fmla="*/ 802 h 126377"/>
                  <a:gd name="connsiteX9" fmla="*/ 189567 w 180539"/>
                  <a:gd name="connsiteY9" fmla="*/ 802 h 126377"/>
                  <a:gd name="connsiteX10" fmla="*/ 140821 w 180539"/>
                  <a:gd name="connsiteY10" fmla="*/ 18856 h 1263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80539" h="126377">
                    <a:moveTo>
                      <a:pt x="140821" y="18856"/>
                    </a:moveTo>
                    <a:cubicBezTo>
                      <a:pt x="120962" y="31494"/>
                      <a:pt x="81243" y="26078"/>
                      <a:pt x="66800" y="24272"/>
                    </a:cubicBezTo>
                    <a:cubicBezTo>
                      <a:pt x="52357" y="20662"/>
                      <a:pt x="46940" y="9829"/>
                      <a:pt x="46940" y="9829"/>
                    </a:cubicBezTo>
                    <a:lnTo>
                      <a:pt x="46940" y="9829"/>
                    </a:lnTo>
                    <a:cubicBezTo>
                      <a:pt x="46940" y="15245"/>
                      <a:pt x="46940" y="22467"/>
                      <a:pt x="45135" y="29689"/>
                    </a:cubicBezTo>
                    <a:cubicBezTo>
                      <a:pt x="32497" y="80240"/>
                      <a:pt x="0" y="103710"/>
                      <a:pt x="0" y="112737"/>
                    </a:cubicBezTo>
                    <a:cubicBezTo>
                      <a:pt x="0" y="116348"/>
                      <a:pt x="1805" y="123569"/>
                      <a:pt x="27081" y="128986"/>
                    </a:cubicBezTo>
                    <a:cubicBezTo>
                      <a:pt x="54162" y="134402"/>
                      <a:pt x="75827" y="130791"/>
                      <a:pt x="92075" y="110932"/>
                    </a:cubicBezTo>
                    <a:cubicBezTo>
                      <a:pt x="108324" y="92878"/>
                      <a:pt x="173318" y="6218"/>
                      <a:pt x="189567" y="802"/>
                    </a:cubicBezTo>
                    <a:cubicBezTo>
                      <a:pt x="189567" y="802"/>
                      <a:pt x="189567" y="802"/>
                      <a:pt x="189567" y="802"/>
                    </a:cubicBezTo>
                    <a:cubicBezTo>
                      <a:pt x="182345" y="-2809"/>
                      <a:pt x="162486" y="6218"/>
                      <a:pt x="140821" y="18856"/>
                    </a:cubicBezTo>
                    <a:close/>
                  </a:path>
                </a:pathLst>
              </a:custGeom>
              <a:solidFill>
                <a:srgbClr val="252525"/>
              </a:solidFill>
              <a:ln w="18013" cap="flat">
                <a:noFill/>
                <a:prstDash val="solid"/>
                <a:miter/>
              </a:ln>
            </p:spPr>
            <p:txBody>
              <a:bodyPr rtlCol="0" anchor="ctr"/>
              <a:lstStyle/>
              <a:p>
                <a:endParaRPr lang="zh-CN" altLang="en-US"/>
              </a:p>
            </p:txBody>
          </p:sp>
          <p:sp>
            <p:nvSpPr>
              <p:cNvPr id="128" name="任意多边形: 形状 127"/>
              <p:cNvSpPr/>
              <p:nvPr/>
            </p:nvSpPr>
            <p:spPr>
              <a:xfrm>
                <a:off x="9802753" y="6200024"/>
                <a:ext cx="108324" cy="36108"/>
              </a:xfrm>
              <a:custGeom>
                <a:avLst/>
                <a:gdLst>
                  <a:gd name="connsiteX0" fmla="*/ 10832 w 108323"/>
                  <a:gd name="connsiteY0" fmla="*/ 154 h 36107"/>
                  <a:gd name="connsiteX1" fmla="*/ 0 w 108323"/>
                  <a:gd name="connsiteY1" fmla="*/ 14598 h 36107"/>
                  <a:gd name="connsiteX2" fmla="*/ 77632 w 108323"/>
                  <a:gd name="connsiteY2" fmla="*/ 30846 h 36107"/>
                  <a:gd name="connsiteX3" fmla="*/ 104713 w 108323"/>
                  <a:gd name="connsiteY3" fmla="*/ 47095 h 36107"/>
                  <a:gd name="connsiteX4" fmla="*/ 110129 w 108323"/>
                  <a:gd name="connsiteY4" fmla="*/ 43484 h 36107"/>
                  <a:gd name="connsiteX5" fmla="*/ 110129 w 108323"/>
                  <a:gd name="connsiteY5" fmla="*/ 36262 h 36107"/>
                  <a:gd name="connsiteX6" fmla="*/ 84854 w 108323"/>
                  <a:gd name="connsiteY6" fmla="*/ 21819 h 36107"/>
                  <a:gd name="connsiteX7" fmla="*/ 10832 w 108323"/>
                  <a:gd name="connsiteY7" fmla="*/ 154 h 3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8323" h="36107">
                    <a:moveTo>
                      <a:pt x="10832" y="154"/>
                    </a:moveTo>
                    <a:cubicBezTo>
                      <a:pt x="7222" y="5571"/>
                      <a:pt x="3611" y="10987"/>
                      <a:pt x="0" y="14598"/>
                    </a:cubicBezTo>
                    <a:cubicBezTo>
                      <a:pt x="19859" y="5571"/>
                      <a:pt x="52357" y="18208"/>
                      <a:pt x="77632" y="30846"/>
                    </a:cubicBezTo>
                    <a:cubicBezTo>
                      <a:pt x="88464" y="36262"/>
                      <a:pt x="99297" y="41679"/>
                      <a:pt x="104713" y="47095"/>
                    </a:cubicBezTo>
                    <a:cubicBezTo>
                      <a:pt x="104713" y="47095"/>
                      <a:pt x="106518" y="48900"/>
                      <a:pt x="110129" y="43484"/>
                    </a:cubicBezTo>
                    <a:cubicBezTo>
                      <a:pt x="113740" y="38068"/>
                      <a:pt x="110129" y="36262"/>
                      <a:pt x="110129" y="36262"/>
                    </a:cubicBezTo>
                    <a:cubicBezTo>
                      <a:pt x="108324" y="36262"/>
                      <a:pt x="99297" y="29041"/>
                      <a:pt x="84854" y="21819"/>
                    </a:cubicBezTo>
                    <a:cubicBezTo>
                      <a:pt x="64994" y="12792"/>
                      <a:pt x="36108" y="-1651"/>
                      <a:pt x="10832" y="154"/>
                    </a:cubicBezTo>
                    <a:close/>
                  </a:path>
                </a:pathLst>
              </a:custGeom>
              <a:solidFill>
                <a:srgbClr val="1D1D1D"/>
              </a:solidFill>
              <a:ln w="18013" cap="flat">
                <a:noFill/>
                <a:prstDash val="solid"/>
                <a:miter/>
              </a:ln>
            </p:spPr>
            <p:txBody>
              <a:bodyPr rtlCol="0" anchor="ctr"/>
              <a:lstStyle/>
              <a:p>
                <a:endParaRPr lang="zh-CN" altLang="en-US"/>
              </a:p>
            </p:txBody>
          </p:sp>
          <p:sp>
            <p:nvSpPr>
              <p:cNvPr id="129" name="任意多边形: 形状 128"/>
              <p:cNvSpPr/>
              <p:nvPr/>
            </p:nvSpPr>
            <p:spPr>
              <a:xfrm>
                <a:off x="9824418" y="6170722"/>
                <a:ext cx="108324" cy="36108"/>
              </a:xfrm>
              <a:custGeom>
                <a:avLst/>
                <a:gdLst>
                  <a:gd name="connsiteX0" fmla="*/ 7222 w 108323"/>
                  <a:gd name="connsiteY0" fmla="*/ 570 h 36107"/>
                  <a:gd name="connsiteX1" fmla="*/ 0 w 108323"/>
                  <a:gd name="connsiteY1" fmla="*/ 15013 h 36107"/>
                  <a:gd name="connsiteX2" fmla="*/ 84854 w 108323"/>
                  <a:gd name="connsiteY2" fmla="*/ 29456 h 36107"/>
                  <a:gd name="connsiteX3" fmla="*/ 110129 w 108323"/>
                  <a:gd name="connsiteY3" fmla="*/ 42094 h 36107"/>
                  <a:gd name="connsiteX4" fmla="*/ 115545 w 108323"/>
                  <a:gd name="connsiteY4" fmla="*/ 38483 h 36107"/>
                  <a:gd name="connsiteX5" fmla="*/ 115545 w 108323"/>
                  <a:gd name="connsiteY5" fmla="*/ 31262 h 36107"/>
                  <a:gd name="connsiteX6" fmla="*/ 92075 w 108323"/>
                  <a:gd name="connsiteY6" fmla="*/ 18624 h 36107"/>
                  <a:gd name="connsiteX7" fmla="*/ 7222 w 108323"/>
                  <a:gd name="connsiteY7" fmla="*/ 570 h 3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8323" h="36107">
                    <a:moveTo>
                      <a:pt x="7222" y="570"/>
                    </a:moveTo>
                    <a:cubicBezTo>
                      <a:pt x="5416" y="5986"/>
                      <a:pt x="1806" y="11402"/>
                      <a:pt x="0" y="15013"/>
                    </a:cubicBezTo>
                    <a:cubicBezTo>
                      <a:pt x="19859" y="4181"/>
                      <a:pt x="57773" y="16819"/>
                      <a:pt x="84854" y="29456"/>
                    </a:cubicBezTo>
                    <a:cubicBezTo>
                      <a:pt x="95686" y="34873"/>
                      <a:pt x="102908" y="38483"/>
                      <a:pt x="110129" y="42094"/>
                    </a:cubicBezTo>
                    <a:cubicBezTo>
                      <a:pt x="110129" y="42094"/>
                      <a:pt x="113740" y="43900"/>
                      <a:pt x="115545" y="38483"/>
                    </a:cubicBezTo>
                    <a:cubicBezTo>
                      <a:pt x="119156" y="33067"/>
                      <a:pt x="115545" y="31262"/>
                      <a:pt x="115545" y="31262"/>
                    </a:cubicBezTo>
                    <a:cubicBezTo>
                      <a:pt x="113740" y="31262"/>
                      <a:pt x="104713" y="25846"/>
                      <a:pt x="92075" y="18624"/>
                    </a:cubicBezTo>
                    <a:cubicBezTo>
                      <a:pt x="68605" y="11402"/>
                      <a:pt x="32497" y="-3041"/>
                      <a:pt x="7222" y="570"/>
                    </a:cubicBezTo>
                    <a:close/>
                  </a:path>
                </a:pathLst>
              </a:custGeom>
              <a:solidFill>
                <a:srgbClr val="1D1D1D"/>
              </a:solidFill>
              <a:ln w="18013" cap="flat">
                <a:noFill/>
                <a:prstDash val="solid"/>
                <a:miter/>
              </a:ln>
            </p:spPr>
            <p:txBody>
              <a:bodyPr rtlCol="0" anchor="ctr"/>
              <a:lstStyle/>
              <a:p>
                <a:endParaRPr lang="zh-CN" altLang="en-US"/>
              </a:p>
            </p:txBody>
          </p:sp>
          <p:sp>
            <p:nvSpPr>
              <p:cNvPr id="130" name="任意多边形: 形状 129"/>
              <p:cNvSpPr/>
              <p:nvPr/>
            </p:nvSpPr>
            <p:spPr>
              <a:xfrm>
                <a:off x="9835250" y="6143179"/>
                <a:ext cx="126378" cy="36108"/>
              </a:xfrm>
              <a:custGeom>
                <a:avLst/>
                <a:gdLst>
                  <a:gd name="connsiteX0" fmla="*/ 104713 w 126377"/>
                  <a:gd name="connsiteY0" fmla="*/ 19087 h 36107"/>
                  <a:gd name="connsiteX1" fmla="*/ 5416 w 126377"/>
                  <a:gd name="connsiteY1" fmla="*/ 2838 h 36107"/>
                  <a:gd name="connsiteX2" fmla="*/ 0 w 126377"/>
                  <a:gd name="connsiteY2" fmla="*/ 19087 h 36107"/>
                  <a:gd name="connsiteX3" fmla="*/ 97491 w 126377"/>
                  <a:gd name="connsiteY3" fmla="*/ 28114 h 36107"/>
                  <a:gd name="connsiteX4" fmla="*/ 120962 w 126377"/>
                  <a:gd name="connsiteY4" fmla="*/ 38946 h 36107"/>
                  <a:gd name="connsiteX5" fmla="*/ 126378 w 126377"/>
                  <a:gd name="connsiteY5" fmla="*/ 35336 h 36107"/>
                  <a:gd name="connsiteX6" fmla="*/ 126378 w 126377"/>
                  <a:gd name="connsiteY6" fmla="*/ 28114 h 36107"/>
                  <a:gd name="connsiteX7" fmla="*/ 104713 w 126377"/>
                  <a:gd name="connsiteY7" fmla="*/ 19087 h 3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6377" h="36107">
                    <a:moveTo>
                      <a:pt x="104713" y="19087"/>
                    </a:moveTo>
                    <a:cubicBezTo>
                      <a:pt x="77632" y="8255"/>
                      <a:pt x="34302" y="-6189"/>
                      <a:pt x="5416" y="2838"/>
                    </a:cubicBezTo>
                    <a:cubicBezTo>
                      <a:pt x="3611" y="8255"/>
                      <a:pt x="1805" y="13671"/>
                      <a:pt x="0" y="19087"/>
                    </a:cubicBezTo>
                    <a:cubicBezTo>
                      <a:pt x="18054" y="1033"/>
                      <a:pt x="64994" y="15476"/>
                      <a:pt x="97491" y="28114"/>
                    </a:cubicBezTo>
                    <a:cubicBezTo>
                      <a:pt x="106518" y="31725"/>
                      <a:pt x="115545" y="35336"/>
                      <a:pt x="120962" y="38946"/>
                    </a:cubicBezTo>
                    <a:cubicBezTo>
                      <a:pt x="120962" y="38946"/>
                      <a:pt x="124572" y="40752"/>
                      <a:pt x="126378" y="35336"/>
                    </a:cubicBezTo>
                    <a:cubicBezTo>
                      <a:pt x="128183" y="29919"/>
                      <a:pt x="126378" y="28114"/>
                      <a:pt x="126378" y="28114"/>
                    </a:cubicBezTo>
                    <a:cubicBezTo>
                      <a:pt x="122767" y="28114"/>
                      <a:pt x="115545" y="24503"/>
                      <a:pt x="104713" y="19087"/>
                    </a:cubicBezTo>
                    <a:close/>
                  </a:path>
                </a:pathLst>
              </a:custGeom>
              <a:solidFill>
                <a:srgbClr val="1D1D1D"/>
              </a:solidFill>
              <a:ln w="18013" cap="flat">
                <a:noFill/>
                <a:prstDash val="solid"/>
                <a:miter/>
              </a:ln>
            </p:spPr>
            <p:txBody>
              <a:bodyPr rtlCol="0" anchor="ctr"/>
              <a:lstStyle/>
              <a:p>
                <a:endParaRPr lang="zh-CN" altLang="en-US"/>
              </a:p>
            </p:txBody>
          </p:sp>
          <p:sp>
            <p:nvSpPr>
              <p:cNvPr id="131" name="任意多边形: 形状 130"/>
              <p:cNvSpPr/>
              <p:nvPr/>
            </p:nvSpPr>
            <p:spPr>
              <a:xfrm>
                <a:off x="9820302" y="6163929"/>
                <a:ext cx="108324" cy="18054"/>
              </a:xfrm>
              <a:custGeom>
                <a:avLst/>
                <a:gdLst>
                  <a:gd name="connsiteX0" fmla="*/ 13143 w 108323"/>
                  <a:gd name="connsiteY0" fmla="*/ 1947 h 18053"/>
                  <a:gd name="connsiteX1" fmla="*/ 2311 w 108323"/>
                  <a:gd name="connsiteY1" fmla="*/ 5558 h 18053"/>
                  <a:gd name="connsiteX2" fmla="*/ 506 w 108323"/>
                  <a:gd name="connsiteY2" fmla="*/ 12780 h 18053"/>
                  <a:gd name="connsiteX3" fmla="*/ 5922 w 108323"/>
                  <a:gd name="connsiteY3" fmla="*/ 16390 h 18053"/>
                  <a:gd name="connsiteX4" fmla="*/ 5922 w 108323"/>
                  <a:gd name="connsiteY4" fmla="*/ 16390 h 18053"/>
                  <a:gd name="connsiteX5" fmla="*/ 103413 w 108323"/>
                  <a:gd name="connsiteY5" fmla="*/ 18196 h 18053"/>
                  <a:gd name="connsiteX6" fmla="*/ 112440 w 108323"/>
                  <a:gd name="connsiteY6" fmla="*/ 7363 h 18053"/>
                  <a:gd name="connsiteX7" fmla="*/ 13143 w 108323"/>
                  <a:gd name="connsiteY7" fmla="*/ 1947 h 18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8323" h="18053">
                    <a:moveTo>
                      <a:pt x="13143" y="1947"/>
                    </a:moveTo>
                    <a:cubicBezTo>
                      <a:pt x="9532" y="1947"/>
                      <a:pt x="5922" y="3753"/>
                      <a:pt x="2311" y="5558"/>
                    </a:cubicBezTo>
                    <a:cubicBezTo>
                      <a:pt x="2311" y="5558"/>
                      <a:pt x="-1300" y="7363"/>
                      <a:pt x="506" y="12780"/>
                    </a:cubicBezTo>
                    <a:cubicBezTo>
                      <a:pt x="2311" y="18196"/>
                      <a:pt x="5922" y="16390"/>
                      <a:pt x="5922" y="16390"/>
                    </a:cubicBezTo>
                    <a:cubicBezTo>
                      <a:pt x="5922" y="16390"/>
                      <a:pt x="5922" y="16390"/>
                      <a:pt x="5922" y="16390"/>
                    </a:cubicBezTo>
                    <a:cubicBezTo>
                      <a:pt x="29392" y="7363"/>
                      <a:pt x="79943" y="14585"/>
                      <a:pt x="103413" y="18196"/>
                    </a:cubicBezTo>
                    <a:cubicBezTo>
                      <a:pt x="107024" y="14585"/>
                      <a:pt x="108829" y="10974"/>
                      <a:pt x="112440" y="7363"/>
                    </a:cubicBezTo>
                    <a:cubicBezTo>
                      <a:pt x="96192" y="3753"/>
                      <a:pt x="45640" y="-3469"/>
                      <a:pt x="13143" y="1947"/>
                    </a:cubicBezTo>
                    <a:close/>
                  </a:path>
                </a:pathLst>
              </a:custGeom>
              <a:solidFill>
                <a:srgbClr val="1D1D1D"/>
              </a:solidFill>
              <a:ln w="18013" cap="flat">
                <a:noFill/>
                <a:prstDash val="solid"/>
                <a:miter/>
              </a:ln>
            </p:spPr>
            <p:txBody>
              <a:bodyPr rtlCol="0" anchor="ctr"/>
              <a:lstStyle/>
              <a:p>
                <a:endParaRPr lang="zh-CN" altLang="en-US"/>
              </a:p>
            </p:txBody>
          </p:sp>
          <p:sp>
            <p:nvSpPr>
              <p:cNvPr id="132" name="任意多边形: 形状 131"/>
              <p:cNvSpPr/>
              <p:nvPr/>
            </p:nvSpPr>
            <p:spPr>
              <a:xfrm>
                <a:off x="9793927" y="6195354"/>
                <a:ext cx="108324" cy="18054"/>
              </a:xfrm>
              <a:custGeom>
                <a:avLst/>
                <a:gdLst>
                  <a:gd name="connsiteX0" fmla="*/ 23270 w 108323"/>
                  <a:gd name="connsiteY0" fmla="*/ 1215 h 0"/>
                  <a:gd name="connsiteX1" fmla="*/ 1605 w 108323"/>
                  <a:gd name="connsiteY1" fmla="*/ 8436 h 0"/>
                  <a:gd name="connsiteX2" fmla="*/ 1605 w 108323"/>
                  <a:gd name="connsiteY2" fmla="*/ 13852 h 0"/>
                  <a:gd name="connsiteX3" fmla="*/ 8826 w 108323"/>
                  <a:gd name="connsiteY3" fmla="*/ 17463 h 0"/>
                  <a:gd name="connsiteX4" fmla="*/ 14243 w 108323"/>
                  <a:gd name="connsiteY4" fmla="*/ 15658 h 0"/>
                  <a:gd name="connsiteX5" fmla="*/ 108123 w 108323"/>
                  <a:gd name="connsiteY5" fmla="*/ 15658 h 0"/>
                  <a:gd name="connsiteX6" fmla="*/ 117150 w 108323"/>
                  <a:gd name="connsiteY6" fmla="*/ 4825 h 0"/>
                  <a:gd name="connsiteX7" fmla="*/ 23270 w 108323"/>
                  <a:gd name="connsiteY7" fmla="*/ 1215 h 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8323">
                    <a:moveTo>
                      <a:pt x="23270" y="1215"/>
                    </a:moveTo>
                    <a:cubicBezTo>
                      <a:pt x="14243" y="3020"/>
                      <a:pt x="5216" y="4825"/>
                      <a:pt x="1605" y="8436"/>
                    </a:cubicBezTo>
                    <a:cubicBezTo>
                      <a:pt x="1605" y="8436"/>
                      <a:pt x="-2006" y="10242"/>
                      <a:pt x="1605" y="13852"/>
                    </a:cubicBezTo>
                    <a:cubicBezTo>
                      <a:pt x="5216" y="19269"/>
                      <a:pt x="8826" y="17463"/>
                      <a:pt x="8826" y="17463"/>
                    </a:cubicBezTo>
                    <a:cubicBezTo>
                      <a:pt x="10632" y="15658"/>
                      <a:pt x="12437" y="15658"/>
                      <a:pt x="14243" y="15658"/>
                    </a:cubicBezTo>
                    <a:cubicBezTo>
                      <a:pt x="32297" y="10242"/>
                      <a:pt x="75626" y="12047"/>
                      <a:pt x="108123" y="15658"/>
                    </a:cubicBezTo>
                    <a:cubicBezTo>
                      <a:pt x="109929" y="12047"/>
                      <a:pt x="113539" y="8436"/>
                      <a:pt x="117150" y="4825"/>
                    </a:cubicBezTo>
                    <a:cubicBezTo>
                      <a:pt x="97291" y="3020"/>
                      <a:pt x="52156" y="-2396"/>
                      <a:pt x="23270" y="1215"/>
                    </a:cubicBezTo>
                    <a:close/>
                  </a:path>
                </a:pathLst>
              </a:custGeom>
              <a:solidFill>
                <a:srgbClr val="1D1D1D"/>
              </a:solidFill>
              <a:ln w="18013" cap="flat">
                <a:noFill/>
                <a:prstDash val="solid"/>
                <a:miter/>
              </a:ln>
            </p:spPr>
            <p:txBody>
              <a:bodyPr rtlCol="0" anchor="ctr"/>
              <a:lstStyle/>
              <a:p>
                <a:endParaRPr lang="zh-CN" altLang="en-US"/>
              </a:p>
            </p:txBody>
          </p:sp>
          <p:sp>
            <p:nvSpPr>
              <p:cNvPr id="133" name="任意多边形: 形状 132"/>
              <p:cNvSpPr/>
              <p:nvPr/>
            </p:nvSpPr>
            <p:spPr>
              <a:xfrm>
                <a:off x="10042871" y="6366276"/>
                <a:ext cx="18054" cy="18054"/>
              </a:xfrm>
              <a:custGeom>
                <a:avLst/>
                <a:gdLst>
                  <a:gd name="connsiteX0" fmla="*/ 0 w 18053"/>
                  <a:gd name="connsiteY0" fmla="*/ 18054 h 18053"/>
                  <a:gd name="connsiteX1" fmla="*/ 25275 w 18053"/>
                  <a:gd name="connsiteY1" fmla="*/ 19859 h 18053"/>
                  <a:gd name="connsiteX2" fmla="*/ 18054 w 18053"/>
                  <a:gd name="connsiteY2" fmla="*/ 0 h 18053"/>
                  <a:gd name="connsiteX3" fmla="*/ 1805 w 18053"/>
                  <a:gd name="connsiteY3" fmla="*/ 9027 h 18053"/>
                </a:gdLst>
                <a:ahLst/>
                <a:cxnLst>
                  <a:cxn ang="0">
                    <a:pos x="connsiteX0" y="connsiteY0"/>
                  </a:cxn>
                  <a:cxn ang="0">
                    <a:pos x="connsiteX1" y="connsiteY1"/>
                  </a:cxn>
                  <a:cxn ang="0">
                    <a:pos x="connsiteX2" y="connsiteY2"/>
                  </a:cxn>
                  <a:cxn ang="0">
                    <a:pos x="connsiteX3" y="connsiteY3"/>
                  </a:cxn>
                </a:cxnLst>
                <a:rect l="l" t="t" r="r" b="b"/>
                <a:pathLst>
                  <a:path w="18053" h="18053">
                    <a:moveTo>
                      <a:pt x="0" y="18054"/>
                    </a:moveTo>
                    <a:lnTo>
                      <a:pt x="25275" y="19859"/>
                    </a:lnTo>
                    <a:lnTo>
                      <a:pt x="18054" y="0"/>
                    </a:lnTo>
                    <a:lnTo>
                      <a:pt x="1805" y="9027"/>
                    </a:lnTo>
                    <a:close/>
                  </a:path>
                </a:pathLst>
              </a:custGeom>
              <a:solidFill>
                <a:srgbClr val="090909"/>
              </a:solidFill>
              <a:ln w="18013" cap="flat">
                <a:noFill/>
                <a:prstDash val="solid"/>
                <a:miter/>
              </a:ln>
            </p:spPr>
            <p:txBody>
              <a:bodyPr rtlCol="0" anchor="ctr"/>
              <a:lstStyle/>
              <a:p>
                <a:endParaRPr lang="zh-CN" altLang="en-US"/>
              </a:p>
            </p:txBody>
          </p:sp>
          <p:sp>
            <p:nvSpPr>
              <p:cNvPr id="134" name="任意多边形: 形状 133"/>
              <p:cNvSpPr/>
              <p:nvPr/>
            </p:nvSpPr>
            <p:spPr>
              <a:xfrm>
                <a:off x="9712483" y="6351832"/>
                <a:ext cx="379133" cy="18054"/>
              </a:xfrm>
              <a:custGeom>
                <a:avLst/>
                <a:gdLst>
                  <a:gd name="connsiteX0" fmla="*/ 7222 w 379133"/>
                  <a:gd name="connsiteY0" fmla="*/ 34303 h 18053"/>
                  <a:gd name="connsiteX1" fmla="*/ 326777 w 379133"/>
                  <a:gd name="connsiteY1" fmla="*/ 34303 h 18053"/>
                  <a:gd name="connsiteX2" fmla="*/ 346636 w 379133"/>
                  <a:gd name="connsiteY2" fmla="*/ 16249 h 18053"/>
                  <a:gd name="connsiteX3" fmla="*/ 355663 w 379133"/>
                  <a:gd name="connsiteY3" fmla="*/ 34303 h 18053"/>
                  <a:gd name="connsiteX4" fmla="*/ 384550 w 379133"/>
                  <a:gd name="connsiteY4" fmla="*/ 34303 h 18053"/>
                  <a:gd name="connsiteX5" fmla="*/ 388160 w 379133"/>
                  <a:gd name="connsiteY5" fmla="*/ 12638 h 18053"/>
                  <a:gd name="connsiteX6" fmla="*/ 388160 w 379133"/>
                  <a:gd name="connsiteY6" fmla="*/ 0 h 18053"/>
                  <a:gd name="connsiteX7" fmla="*/ 346636 w 379133"/>
                  <a:gd name="connsiteY7" fmla="*/ 9027 h 18053"/>
                  <a:gd name="connsiteX8" fmla="*/ 63189 w 379133"/>
                  <a:gd name="connsiteY8" fmla="*/ 18054 h 18053"/>
                  <a:gd name="connsiteX9" fmla="*/ 0 w 379133"/>
                  <a:gd name="connsiteY9" fmla="*/ 27081 h 18053"/>
                  <a:gd name="connsiteX10" fmla="*/ 7222 w 379133"/>
                  <a:gd name="connsiteY10" fmla="*/ 34303 h 18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79133" h="18053">
                    <a:moveTo>
                      <a:pt x="7222" y="34303"/>
                    </a:moveTo>
                    <a:cubicBezTo>
                      <a:pt x="7222" y="34303"/>
                      <a:pt x="319555" y="34303"/>
                      <a:pt x="326777" y="34303"/>
                    </a:cubicBezTo>
                    <a:cubicBezTo>
                      <a:pt x="333999" y="34303"/>
                      <a:pt x="346636" y="16249"/>
                      <a:pt x="346636" y="16249"/>
                    </a:cubicBezTo>
                    <a:cubicBezTo>
                      <a:pt x="346636" y="16249"/>
                      <a:pt x="346636" y="34303"/>
                      <a:pt x="355663" y="34303"/>
                    </a:cubicBezTo>
                    <a:cubicBezTo>
                      <a:pt x="364690" y="34303"/>
                      <a:pt x="382744" y="34303"/>
                      <a:pt x="384550" y="34303"/>
                    </a:cubicBezTo>
                    <a:cubicBezTo>
                      <a:pt x="386355" y="34303"/>
                      <a:pt x="388160" y="36108"/>
                      <a:pt x="388160" y="12638"/>
                    </a:cubicBezTo>
                    <a:cubicBezTo>
                      <a:pt x="388160" y="9027"/>
                      <a:pt x="388160" y="3611"/>
                      <a:pt x="388160" y="0"/>
                    </a:cubicBezTo>
                    <a:cubicBezTo>
                      <a:pt x="371912" y="39719"/>
                      <a:pt x="353858" y="16249"/>
                      <a:pt x="346636" y="9027"/>
                    </a:cubicBezTo>
                    <a:cubicBezTo>
                      <a:pt x="312334" y="36108"/>
                      <a:pt x="101102" y="16249"/>
                      <a:pt x="63189" y="18054"/>
                    </a:cubicBezTo>
                    <a:cubicBezTo>
                      <a:pt x="37913" y="18054"/>
                      <a:pt x="12638" y="23470"/>
                      <a:pt x="0" y="27081"/>
                    </a:cubicBezTo>
                    <a:cubicBezTo>
                      <a:pt x="3611" y="32497"/>
                      <a:pt x="7222" y="34303"/>
                      <a:pt x="7222" y="34303"/>
                    </a:cubicBezTo>
                    <a:close/>
                  </a:path>
                </a:pathLst>
              </a:custGeom>
              <a:solidFill>
                <a:srgbClr val="000000"/>
              </a:solidFill>
              <a:ln w="18013" cap="flat">
                <a:noFill/>
                <a:prstDash val="solid"/>
                <a:miter/>
              </a:ln>
            </p:spPr>
            <p:txBody>
              <a:bodyPr rtlCol="0" anchor="ctr"/>
              <a:lstStyle/>
              <a:p>
                <a:endParaRPr lang="zh-CN" altLang="en-US"/>
              </a:p>
            </p:txBody>
          </p:sp>
          <p:sp>
            <p:nvSpPr>
              <p:cNvPr id="135" name="任意多边形: 形状 134"/>
              <p:cNvSpPr/>
              <p:nvPr/>
            </p:nvSpPr>
            <p:spPr>
              <a:xfrm>
                <a:off x="9772062" y="2249970"/>
                <a:ext cx="162486" cy="180540"/>
              </a:xfrm>
              <a:custGeom>
                <a:avLst/>
                <a:gdLst>
                  <a:gd name="connsiteX0" fmla="*/ 0 w 162485"/>
                  <a:gd name="connsiteY0" fmla="*/ 104713 h 180539"/>
                  <a:gd name="connsiteX1" fmla="*/ 153459 w 162485"/>
                  <a:gd name="connsiteY1" fmla="*/ 0 h 180539"/>
                  <a:gd name="connsiteX2" fmla="*/ 97491 w 162485"/>
                  <a:gd name="connsiteY2" fmla="*/ 189567 h 180539"/>
                  <a:gd name="connsiteX3" fmla="*/ 0 w 162485"/>
                  <a:gd name="connsiteY3" fmla="*/ 104713 h 180539"/>
                </a:gdLst>
                <a:ahLst/>
                <a:cxnLst>
                  <a:cxn ang="0">
                    <a:pos x="connsiteX0" y="connsiteY0"/>
                  </a:cxn>
                  <a:cxn ang="0">
                    <a:pos x="connsiteX1" y="connsiteY1"/>
                  </a:cxn>
                  <a:cxn ang="0">
                    <a:pos x="connsiteX2" y="connsiteY2"/>
                  </a:cxn>
                  <a:cxn ang="0">
                    <a:pos x="connsiteX3" y="connsiteY3"/>
                  </a:cxn>
                </a:cxnLst>
                <a:rect l="l" t="t" r="r" b="b"/>
                <a:pathLst>
                  <a:path w="162485" h="180539">
                    <a:moveTo>
                      <a:pt x="0" y="104713"/>
                    </a:moveTo>
                    <a:cubicBezTo>
                      <a:pt x="0" y="104713"/>
                      <a:pt x="126378" y="68605"/>
                      <a:pt x="153459" y="0"/>
                    </a:cubicBezTo>
                    <a:cubicBezTo>
                      <a:pt x="204010" y="102908"/>
                      <a:pt x="111935" y="193178"/>
                      <a:pt x="97491" y="189567"/>
                    </a:cubicBezTo>
                    <a:cubicBezTo>
                      <a:pt x="83048" y="185956"/>
                      <a:pt x="32497" y="111935"/>
                      <a:pt x="0" y="104713"/>
                    </a:cubicBezTo>
                    <a:close/>
                  </a:path>
                </a:pathLst>
              </a:custGeom>
              <a:solidFill>
                <a:srgbClr val="F4EBE6"/>
              </a:solidFill>
              <a:ln w="18013" cap="flat">
                <a:noFill/>
                <a:prstDash val="solid"/>
                <a:miter/>
              </a:ln>
            </p:spPr>
            <p:txBody>
              <a:bodyPr rtlCol="0" anchor="ctr"/>
              <a:lstStyle/>
              <a:p>
                <a:endParaRPr lang="zh-CN" altLang="en-US"/>
              </a:p>
            </p:txBody>
          </p:sp>
          <p:sp>
            <p:nvSpPr>
              <p:cNvPr id="136" name="任意多边形: 形状 135"/>
              <p:cNvSpPr/>
              <p:nvPr/>
            </p:nvSpPr>
            <p:spPr>
              <a:xfrm>
                <a:off x="9630270" y="2249970"/>
                <a:ext cx="126378" cy="162486"/>
              </a:xfrm>
              <a:custGeom>
                <a:avLst/>
                <a:gdLst>
                  <a:gd name="connsiteX0" fmla="*/ 141792 w 126377"/>
                  <a:gd name="connsiteY0" fmla="*/ 104713 h 162485"/>
                  <a:gd name="connsiteX1" fmla="*/ 9998 w 126377"/>
                  <a:gd name="connsiteY1" fmla="*/ 0 h 162485"/>
                  <a:gd name="connsiteX2" fmla="*/ 60549 w 126377"/>
                  <a:gd name="connsiteY2" fmla="*/ 173318 h 162485"/>
                  <a:gd name="connsiteX3" fmla="*/ 141792 w 126377"/>
                  <a:gd name="connsiteY3" fmla="*/ 104713 h 162485"/>
                </a:gdLst>
                <a:ahLst/>
                <a:cxnLst>
                  <a:cxn ang="0">
                    <a:pos x="connsiteX0" y="connsiteY0"/>
                  </a:cxn>
                  <a:cxn ang="0">
                    <a:pos x="connsiteX1" y="connsiteY1"/>
                  </a:cxn>
                  <a:cxn ang="0">
                    <a:pos x="connsiteX2" y="connsiteY2"/>
                  </a:cxn>
                  <a:cxn ang="0">
                    <a:pos x="connsiteX3" y="connsiteY3"/>
                  </a:cxn>
                </a:cxnLst>
                <a:rect l="l" t="t" r="r" b="b"/>
                <a:pathLst>
                  <a:path w="126377" h="162485">
                    <a:moveTo>
                      <a:pt x="141792" y="104713"/>
                    </a:moveTo>
                    <a:cubicBezTo>
                      <a:pt x="141792" y="104713"/>
                      <a:pt x="37079" y="68605"/>
                      <a:pt x="9998" y="0"/>
                    </a:cubicBezTo>
                    <a:cubicBezTo>
                      <a:pt x="-26110" y="77632"/>
                      <a:pt x="46106" y="176929"/>
                      <a:pt x="60549" y="173318"/>
                    </a:cubicBezTo>
                    <a:cubicBezTo>
                      <a:pt x="74992" y="169707"/>
                      <a:pt x="109295" y="111935"/>
                      <a:pt x="141792" y="104713"/>
                    </a:cubicBezTo>
                    <a:close/>
                  </a:path>
                </a:pathLst>
              </a:custGeom>
              <a:solidFill>
                <a:srgbClr val="F4EBE6"/>
              </a:solidFill>
              <a:ln w="18013" cap="flat">
                <a:noFill/>
                <a:prstDash val="solid"/>
                <a:miter/>
              </a:ln>
            </p:spPr>
            <p:txBody>
              <a:bodyPr rtlCol="0" anchor="ctr"/>
              <a:lstStyle/>
              <a:p>
                <a:endParaRPr lang="zh-CN" altLang="en-US"/>
              </a:p>
            </p:txBody>
          </p:sp>
          <p:sp>
            <p:nvSpPr>
              <p:cNvPr id="137" name="任意多边形: 形状 136"/>
              <p:cNvSpPr/>
              <p:nvPr/>
            </p:nvSpPr>
            <p:spPr>
              <a:xfrm>
                <a:off x="9481183" y="2275245"/>
                <a:ext cx="595781" cy="956861"/>
              </a:xfrm>
              <a:custGeom>
                <a:avLst/>
                <a:gdLst>
                  <a:gd name="connsiteX0" fmla="*/ 529191 w 595781"/>
                  <a:gd name="connsiteY0" fmla="*/ 7222 h 956860"/>
                  <a:gd name="connsiteX1" fmla="*/ 482251 w 595781"/>
                  <a:gd name="connsiteY1" fmla="*/ 0 h 956860"/>
                  <a:gd name="connsiteX2" fmla="*/ 247549 w 595781"/>
                  <a:gd name="connsiteY2" fmla="*/ 886450 h 956860"/>
                  <a:gd name="connsiteX3" fmla="*/ 132004 w 595781"/>
                  <a:gd name="connsiteY3" fmla="*/ 5416 h 956860"/>
                  <a:gd name="connsiteX4" fmla="*/ 103118 w 595781"/>
                  <a:gd name="connsiteY4" fmla="*/ 10832 h 956860"/>
                  <a:gd name="connsiteX5" fmla="*/ 210 w 595781"/>
                  <a:gd name="connsiteY5" fmla="*/ 222064 h 956860"/>
                  <a:gd name="connsiteX6" fmla="*/ 94091 w 595781"/>
                  <a:gd name="connsiteY6" fmla="*/ 240118 h 956860"/>
                  <a:gd name="connsiteX7" fmla="*/ 210 w 595781"/>
                  <a:gd name="connsiteY7" fmla="*/ 330388 h 956860"/>
                  <a:gd name="connsiteX8" fmla="*/ 247549 w 595781"/>
                  <a:gd name="connsiteY8" fmla="*/ 960471 h 956860"/>
                  <a:gd name="connsiteX9" fmla="*/ 583353 w 595781"/>
                  <a:gd name="connsiteY9" fmla="*/ 306918 h 956860"/>
                  <a:gd name="connsiteX10" fmla="*/ 491278 w 595781"/>
                  <a:gd name="connsiteY10" fmla="*/ 223869 h 956860"/>
                  <a:gd name="connsiteX11" fmla="*/ 597797 w 595781"/>
                  <a:gd name="connsiteY11" fmla="*/ 214842 h 956860"/>
                  <a:gd name="connsiteX12" fmla="*/ 529191 w 595781"/>
                  <a:gd name="connsiteY12" fmla="*/ 7222 h 956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95781" h="956860">
                    <a:moveTo>
                      <a:pt x="529191" y="7222"/>
                    </a:moveTo>
                    <a:cubicBezTo>
                      <a:pt x="514748" y="5416"/>
                      <a:pt x="498500" y="1805"/>
                      <a:pt x="482251" y="0"/>
                    </a:cubicBezTo>
                    <a:cubicBezTo>
                      <a:pt x="529191" y="120962"/>
                      <a:pt x="410035" y="666192"/>
                      <a:pt x="247549" y="886450"/>
                    </a:cubicBezTo>
                    <a:cubicBezTo>
                      <a:pt x="88674" y="538008"/>
                      <a:pt x="90480" y="167902"/>
                      <a:pt x="132004" y="5416"/>
                    </a:cubicBezTo>
                    <a:cubicBezTo>
                      <a:pt x="122977" y="7222"/>
                      <a:pt x="113950" y="9027"/>
                      <a:pt x="103118" y="10832"/>
                    </a:cubicBezTo>
                    <a:cubicBezTo>
                      <a:pt x="95896" y="12638"/>
                      <a:pt x="-5206" y="196788"/>
                      <a:pt x="210" y="222064"/>
                    </a:cubicBezTo>
                    <a:cubicBezTo>
                      <a:pt x="2015" y="227480"/>
                      <a:pt x="94091" y="240118"/>
                      <a:pt x="94091" y="240118"/>
                    </a:cubicBezTo>
                    <a:cubicBezTo>
                      <a:pt x="94091" y="240118"/>
                      <a:pt x="-1595" y="319555"/>
                      <a:pt x="210" y="330388"/>
                    </a:cubicBezTo>
                    <a:cubicBezTo>
                      <a:pt x="41734" y="725770"/>
                      <a:pt x="247549" y="960471"/>
                      <a:pt x="247549" y="960471"/>
                    </a:cubicBezTo>
                    <a:cubicBezTo>
                      <a:pt x="247549" y="960471"/>
                      <a:pt x="377538" y="839510"/>
                      <a:pt x="583353" y="306918"/>
                    </a:cubicBezTo>
                    <a:cubicBezTo>
                      <a:pt x="585159" y="297891"/>
                      <a:pt x="491278" y="223869"/>
                      <a:pt x="491278" y="223869"/>
                    </a:cubicBezTo>
                    <a:cubicBezTo>
                      <a:pt x="491278" y="223869"/>
                      <a:pt x="597797" y="220258"/>
                      <a:pt x="597797" y="214842"/>
                    </a:cubicBezTo>
                    <a:cubicBezTo>
                      <a:pt x="603213" y="189567"/>
                      <a:pt x="567105" y="77632"/>
                      <a:pt x="529191" y="7222"/>
                    </a:cubicBezTo>
                    <a:close/>
                  </a:path>
                </a:pathLst>
              </a:custGeom>
              <a:solidFill>
                <a:srgbClr val="2A2E31"/>
              </a:solidFill>
              <a:ln w="18013" cap="flat">
                <a:noFill/>
                <a:prstDash val="solid"/>
                <a:miter/>
              </a:ln>
            </p:spPr>
            <p:txBody>
              <a:bodyPr rtlCol="0" anchor="ctr"/>
              <a:lstStyle/>
              <a:p>
                <a:endParaRPr lang="zh-CN" altLang="en-US"/>
              </a:p>
            </p:txBody>
          </p:sp>
          <p:sp>
            <p:nvSpPr>
              <p:cNvPr id="138" name="任意多边形: 形状 137"/>
              <p:cNvSpPr/>
              <p:nvPr/>
            </p:nvSpPr>
            <p:spPr>
              <a:xfrm>
                <a:off x="9689013" y="3327792"/>
                <a:ext cx="54162" cy="54162"/>
              </a:xfrm>
              <a:custGeom>
                <a:avLst/>
                <a:gdLst>
                  <a:gd name="connsiteX0" fmla="*/ 61384 w 54161"/>
                  <a:gd name="connsiteY0" fmla="*/ 30692 h 54161"/>
                  <a:gd name="connsiteX1" fmla="*/ 30692 w 54161"/>
                  <a:gd name="connsiteY1" fmla="*/ 61383 h 54161"/>
                  <a:gd name="connsiteX2" fmla="*/ 0 w 54161"/>
                  <a:gd name="connsiteY2" fmla="*/ 30692 h 54161"/>
                  <a:gd name="connsiteX3" fmla="*/ 30692 w 54161"/>
                  <a:gd name="connsiteY3" fmla="*/ 0 h 54161"/>
                  <a:gd name="connsiteX4" fmla="*/ 61384 w 54161"/>
                  <a:gd name="connsiteY4" fmla="*/ 30692 h 541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161" h="54161">
                    <a:moveTo>
                      <a:pt x="61384" y="30692"/>
                    </a:moveTo>
                    <a:cubicBezTo>
                      <a:pt x="61384" y="46940"/>
                      <a:pt x="46940" y="61383"/>
                      <a:pt x="30692" y="61383"/>
                    </a:cubicBezTo>
                    <a:cubicBezTo>
                      <a:pt x="14443" y="61383"/>
                      <a:pt x="0" y="46940"/>
                      <a:pt x="0" y="30692"/>
                    </a:cubicBezTo>
                    <a:cubicBezTo>
                      <a:pt x="0" y="14443"/>
                      <a:pt x="14443" y="0"/>
                      <a:pt x="30692" y="0"/>
                    </a:cubicBezTo>
                    <a:cubicBezTo>
                      <a:pt x="46940" y="0"/>
                      <a:pt x="61384" y="14443"/>
                      <a:pt x="61384" y="30692"/>
                    </a:cubicBezTo>
                    <a:close/>
                  </a:path>
                </a:pathLst>
              </a:custGeom>
              <a:solidFill>
                <a:srgbClr val="2A2E31"/>
              </a:solidFill>
              <a:ln w="18013" cap="flat">
                <a:noFill/>
                <a:prstDash val="solid"/>
                <a:miter/>
              </a:ln>
            </p:spPr>
            <p:txBody>
              <a:bodyPr rtlCol="0" anchor="ctr"/>
              <a:lstStyle/>
              <a:p>
                <a:endParaRPr lang="zh-CN" altLang="en-US"/>
              </a:p>
            </p:txBody>
          </p:sp>
          <p:sp>
            <p:nvSpPr>
              <p:cNvPr id="139" name="任意多边形: 形状 138"/>
              <p:cNvSpPr/>
              <p:nvPr/>
            </p:nvSpPr>
            <p:spPr>
              <a:xfrm>
                <a:off x="9685402" y="3533607"/>
                <a:ext cx="54162" cy="54162"/>
              </a:xfrm>
              <a:custGeom>
                <a:avLst/>
                <a:gdLst>
                  <a:gd name="connsiteX0" fmla="*/ 61384 w 54161"/>
                  <a:gd name="connsiteY0" fmla="*/ 30692 h 54161"/>
                  <a:gd name="connsiteX1" fmla="*/ 30692 w 54161"/>
                  <a:gd name="connsiteY1" fmla="*/ 61384 h 54161"/>
                  <a:gd name="connsiteX2" fmla="*/ 0 w 54161"/>
                  <a:gd name="connsiteY2" fmla="*/ 30692 h 54161"/>
                  <a:gd name="connsiteX3" fmla="*/ 30692 w 54161"/>
                  <a:gd name="connsiteY3" fmla="*/ 0 h 54161"/>
                  <a:gd name="connsiteX4" fmla="*/ 61384 w 54161"/>
                  <a:gd name="connsiteY4" fmla="*/ 30692 h 541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161" h="54161">
                    <a:moveTo>
                      <a:pt x="61384" y="30692"/>
                    </a:moveTo>
                    <a:cubicBezTo>
                      <a:pt x="61384" y="46940"/>
                      <a:pt x="46940" y="61384"/>
                      <a:pt x="30692" y="61384"/>
                    </a:cubicBezTo>
                    <a:cubicBezTo>
                      <a:pt x="14443" y="61384"/>
                      <a:pt x="0" y="46940"/>
                      <a:pt x="0" y="30692"/>
                    </a:cubicBezTo>
                    <a:cubicBezTo>
                      <a:pt x="0" y="14443"/>
                      <a:pt x="14443" y="0"/>
                      <a:pt x="30692" y="0"/>
                    </a:cubicBezTo>
                    <a:cubicBezTo>
                      <a:pt x="46940" y="0"/>
                      <a:pt x="61384" y="14443"/>
                      <a:pt x="61384" y="30692"/>
                    </a:cubicBezTo>
                    <a:close/>
                  </a:path>
                </a:pathLst>
              </a:custGeom>
              <a:solidFill>
                <a:srgbClr val="2A2E31"/>
              </a:solidFill>
              <a:ln w="18013" cap="flat">
                <a:noFill/>
                <a:prstDash val="solid"/>
                <a:miter/>
              </a:ln>
            </p:spPr>
            <p:txBody>
              <a:bodyPr rtlCol="0" anchor="ctr"/>
              <a:lstStyle/>
              <a:p>
                <a:endParaRPr lang="zh-CN" altLang="en-US"/>
              </a:p>
            </p:txBody>
          </p:sp>
          <p:sp>
            <p:nvSpPr>
              <p:cNvPr id="140" name="任意多边形: 形状 139"/>
              <p:cNvSpPr/>
              <p:nvPr/>
            </p:nvSpPr>
            <p:spPr>
              <a:xfrm>
                <a:off x="8484813" y="2533417"/>
                <a:ext cx="180540" cy="180540"/>
              </a:xfrm>
              <a:custGeom>
                <a:avLst/>
                <a:gdLst>
                  <a:gd name="connsiteX0" fmla="*/ 37913 w 180539"/>
                  <a:gd name="connsiteY0" fmla="*/ 193177 h 180539"/>
                  <a:gd name="connsiteX1" fmla="*/ 3611 w 180539"/>
                  <a:gd name="connsiteY1" fmla="*/ 158875 h 180539"/>
                  <a:gd name="connsiteX2" fmla="*/ 0 w 180539"/>
                  <a:gd name="connsiteY2" fmla="*/ 149848 h 180539"/>
                  <a:gd name="connsiteX3" fmla="*/ 3611 w 180539"/>
                  <a:gd name="connsiteY3" fmla="*/ 139016 h 180539"/>
                  <a:gd name="connsiteX4" fmla="*/ 139016 w 180539"/>
                  <a:gd name="connsiteY4" fmla="*/ 3611 h 180539"/>
                  <a:gd name="connsiteX5" fmla="*/ 149848 w 180539"/>
                  <a:gd name="connsiteY5" fmla="*/ 0 h 180539"/>
                  <a:gd name="connsiteX6" fmla="*/ 160680 w 180539"/>
                  <a:gd name="connsiteY6" fmla="*/ 3611 h 180539"/>
                  <a:gd name="connsiteX7" fmla="*/ 194983 w 180539"/>
                  <a:gd name="connsiteY7" fmla="*/ 37913 h 180539"/>
                  <a:gd name="connsiteX8" fmla="*/ 37913 w 180539"/>
                  <a:gd name="connsiteY8" fmla="*/ 193177 h 18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0539" h="180539">
                    <a:moveTo>
                      <a:pt x="37913" y="193177"/>
                    </a:moveTo>
                    <a:lnTo>
                      <a:pt x="3611" y="158875"/>
                    </a:lnTo>
                    <a:cubicBezTo>
                      <a:pt x="0" y="155264"/>
                      <a:pt x="0" y="153459"/>
                      <a:pt x="0" y="149848"/>
                    </a:cubicBezTo>
                    <a:cubicBezTo>
                      <a:pt x="0" y="146237"/>
                      <a:pt x="1805" y="142626"/>
                      <a:pt x="3611" y="139016"/>
                    </a:cubicBezTo>
                    <a:lnTo>
                      <a:pt x="139016" y="3611"/>
                    </a:lnTo>
                    <a:cubicBezTo>
                      <a:pt x="142626" y="0"/>
                      <a:pt x="146237" y="0"/>
                      <a:pt x="149848" y="0"/>
                    </a:cubicBezTo>
                    <a:cubicBezTo>
                      <a:pt x="153459" y="0"/>
                      <a:pt x="157070" y="1805"/>
                      <a:pt x="160680" y="3611"/>
                    </a:cubicBezTo>
                    <a:lnTo>
                      <a:pt x="194983" y="37913"/>
                    </a:lnTo>
                    <a:lnTo>
                      <a:pt x="37913" y="193177"/>
                    </a:lnTo>
                    <a:close/>
                  </a:path>
                </a:pathLst>
              </a:custGeom>
              <a:solidFill>
                <a:srgbClr val="F4EBE6"/>
              </a:solidFill>
              <a:ln w="18013" cap="flat">
                <a:noFill/>
                <a:prstDash val="solid"/>
                <a:miter/>
              </a:ln>
            </p:spPr>
            <p:txBody>
              <a:bodyPr rtlCol="0" anchor="ctr"/>
              <a:lstStyle/>
              <a:p>
                <a:endParaRPr lang="zh-CN" altLang="en-US"/>
              </a:p>
            </p:txBody>
          </p:sp>
          <p:sp>
            <p:nvSpPr>
              <p:cNvPr id="141" name="任意多边形: 形状 140"/>
              <p:cNvSpPr/>
              <p:nvPr/>
            </p:nvSpPr>
            <p:spPr>
              <a:xfrm>
                <a:off x="8484813" y="2551471"/>
                <a:ext cx="180540" cy="162486"/>
              </a:xfrm>
              <a:custGeom>
                <a:avLst/>
                <a:gdLst>
                  <a:gd name="connsiteX0" fmla="*/ 0 w 180539"/>
                  <a:gd name="connsiteY0" fmla="*/ 129989 h 162485"/>
                  <a:gd name="connsiteX1" fmla="*/ 3611 w 180539"/>
                  <a:gd name="connsiteY1" fmla="*/ 139016 h 162485"/>
                  <a:gd name="connsiteX2" fmla="*/ 37913 w 180539"/>
                  <a:gd name="connsiteY2" fmla="*/ 173318 h 162485"/>
                  <a:gd name="connsiteX3" fmla="*/ 193178 w 180539"/>
                  <a:gd name="connsiteY3" fmla="*/ 18054 h 162485"/>
                  <a:gd name="connsiteX4" fmla="*/ 175124 w 180539"/>
                  <a:gd name="connsiteY4" fmla="*/ 0 h 162485"/>
                  <a:gd name="connsiteX5" fmla="*/ 23470 w 180539"/>
                  <a:gd name="connsiteY5" fmla="*/ 133599 h 162485"/>
                  <a:gd name="connsiteX6" fmla="*/ 16249 w 180539"/>
                  <a:gd name="connsiteY6" fmla="*/ 108324 h 162485"/>
                  <a:gd name="connsiteX7" fmla="*/ 5416 w 180539"/>
                  <a:gd name="connsiteY7" fmla="*/ 119156 h 162485"/>
                  <a:gd name="connsiteX8" fmla="*/ 0 w 180539"/>
                  <a:gd name="connsiteY8" fmla="*/ 129989 h 162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0539" h="162485">
                    <a:moveTo>
                      <a:pt x="0" y="129989"/>
                    </a:moveTo>
                    <a:cubicBezTo>
                      <a:pt x="0" y="133599"/>
                      <a:pt x="1805" y="137210"/>
                      <a:pt x="3611" y="139016"/>
                    </a:cubicBezTo>
                    <a:lnTo>
                      <a:pt x="37913" y="173318"/>
                    </a:lnTo>
                    <a:lnTo>
                      <a:pt x="193178" y="18054"/>
                    </a:lnTo>
                    <a:lnTo>
                      <a:pt x="175124" y="0"/>
                    </a:lnTo>
                    <a:cubicBezTo>
                      <a:pt x="184151" y="32497"/>
                      <a:pt x="46940" y="157070"/>
                      <a:pt x="23470" y="133599"/>
                    </a:cubicBezTo>
                    <a:cubicBezTo>
                      <a:pt x="14443" y="124572"/>
                      <a:pt x="12638" y="119156"/>
                      <a:pt x="16249" y="108324"/>
                    </a:cubicBezTo>
                    <a:lnTo>
                      <a:pt x="5416" y="119156"/>
                    </a:lnTo>
                    <a:cubicBezTo>
                      <a:pt x="1805" y="122767"/>
                      <a:pt x="0" y="126378"/>
                      <a:pt x="0" y="129989"/>
                    </a:cubicBezTo>
                    <a:close/>
                  </a:path>
                </a:pathLst>
              </a:custGeom>
              <a:solidFill>
                <a:srgbClr val="D3D3D3"/>
              </a:solidFill>
              <a:ln w="18013" cap="flat">
                <a:noFill/>
                <a:prstDash val="solid"/>
                <a:miter/>
              </a:ln>
            </p:spPr>
            <p:txBody>
              <a:bodyPr rtlCol="0" anchor="ctr"/>
              <a:lstStyle/>
              <a:p>
                <a:endParaRPr lang="zh-CN" altLang="en-US"/>
              </a:p>
            </p:txBody>
          </p:sp>
        </p:grpSp>
        <p:sp>
          <p:nvSpPr>
            <p:cNvPr id="25" name="任意多边形: 形状 24"/>
            <p:cNvSpPr/>
            <p:nvPr/>
          </p:nvSpPr>
          <p:spPr>
            <a:xfrm>
              <a:off x="9881486" y="1534093"/>
              <a:ext cx="147683" cy="49228"/>
            </a:xfrm>
            <a:custGeom>
              <a:avLst/>
              <a:gdLst>
                <a:gd name="connsiteX0" fmla="*/ 137838 w 147683"/>
                <a:gd name="connsiteY0" fmla="*/ 60167 h 49227"/>
                <a:gd name="connsiteX1" fmla="*/ 127992 w 147683"/>
                <a:gd name="connsiteY1" fmla="*/ 55244 h 49227"/>
                <a:gd name="connsiteX2" fmla="*/ 19691 w 147683"/>
                <a:gd name="connsiteY2" fmla="*/ 35553 h 49227"/>
                <a:gd name="connsiteX3" fmla="*/ 0 w 147683"/>
                <a:gd name="connsiteY3" fmla="*/ 20785 h 49227"/>
                <a:gd name="connsiteX4" fmla="*/ 14768 w 147683"/>
                <a:gd name="connsiteY4" fmla="*/ 1094 h 49227"/>
                <a:gd name="connsiteX5" fmla="*/ 152606 w 147683"/>
                <a:gd name="connsiteY5" fmla="*/ 30631 h 49227"/>
                <a:gd name="connsiteX6" fmla="*/ 152606 w 147683"/>
                <a:gd name="connsiteY6" fmla="*/ 55244 h 49227"/>
                <a:gd name="connsiteX7" fmla="*/ 137838 w 147683"/>
                <a:gd name="connsiteY7" fmla="*/ 60167 h 49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7683" h="49227">
                  <a:moveTo>
                    <a:pt x="137838" y="60167"/>
                  </a:moveTo>
                  <a:cubicBezTo>
                    <a:pt x="132915" y="60167"/>
                    <a:pt x="127992" y="60167"/>
                    <a:pt x="127992" y="55244"/>
                  </a:cubicBezTo>
                  <a:cubicBezTo>
                    <a:pt x="98456" y="30631"/>
                    <a:pt x="39382" y="30631"/>
                    <a:pt x="19691" y="35553"/>
                  </a:cubicBezTo>
                  <a:cubicBezTo>
                    <a:pt x="9845" y="35553"/>
                    <a:pt x="0" y="30631"/>
                    <a:pt x="0" y="20785"/>
                  </a:cubicBezTo>
                  <a:cubicBezTo>
                    <a:pt x="0" y="10939"/>
                    <a:pt x="4923" y="1094"/>
                    <a:pt x="14768" y="1094"/>
                  </a:cubicBezTo>
                  <a:cubicBezTo>
                    <a:pt x="19691" y="1094"/>
                    <a:pt x="103378" y="-8752"/>
                    <a:pt x="152606" y="30631"/>
                  </a:cubicBezTo>
                  <a:cubicBezTo>
                    <a:pt x="157529" y="35553"/>
                    <a:pt x="162452" y="50322"/>
                    <a:pt x="152606" y="55244"/>
                  </a:cubicBezTo>
                  <a:cubicBezTo>
                    <a:pt x="147683" y="55244"/>
                    <a:pt x="142760" y="60167"/>
                    <a:pt x="137838" y="60167"/>
                  </a:cubicBezTo>
                  <a:close/>
                </a:path>
              </a:pathLst>
            </a:custGeom>
            <a:solidFill>
              <a:srgbClr val="191919"/>
            </a:solidFill>
            <a:ln w="49191" cap="flat">
              <a:noFill/>
              <a:prstDash val="solid"/>
              <a:miter/>
            </a:ln>
          </p:spPr>
          <p:txBody>
            <a:bodyPr rtlCol="0" anchor="ctr"/>
            <a:lstStyle/>
            <a:p>
              <a:endParaRPr lang="zh-CN" altLang="en-US"/>
            </a:p>
          </p:txBody>
        </p:sp>
        <p:sp>
          <p:nvSpPr>
            <p:cNvPr id="26" name="任意多边形: 形状 25"/>
            <p:cNvSpPr/>
            <p:nvPr/>
          </p:nvSpPr>
          <p:spPr>
            <a:xfrm>
              <a:off x="9442485" y="1534093"/>
              <a:ext cx="147683" cy="49228"/>
            </a:xfrm>
            <a:custGeom>
              <a:avLst/>
              <a:gdLst>
                <a:gd name="connsiteX0" fmla="*/ 18460 w 147683"/>
                <a:gd name="connsiteY0" fmla="*/ 61436 h 49227"/>
                <a:gd name="connsiteX1" fmla="*/ 3692 w 147683"/>
                <a:gd name="connsiteY1" fmla="*/ 56513 h 49227"/>
                <a:gd name="connsiteX2" fmla="*/ 3692 w 147683"/>
                <a:gd name="connsiteY2" fmla="*/ 31900 h 49227"/>
                <a:gd name="connsiteX3" fmla="*/ 141530 w 147683"/>
                <a:gd name="connsiteY3" fmla="*/ 2363 h 49227"/>
                <a:gd name="connsiteX4" fmla="*/ 156298 w 147683"/>
                <a:gd name="connsiteY4" fmla="*/ 22054 h 49227"/>
                <a:gd name="connsiteX5" fmla="*/ 136607 w 147683"/>
                <a:gd name="connsiteY5" fmla="*/ 36822 h 49227"/>
                <a:gd name="connsiteX6" fmla="*/ 28306 w 147683"/>
                <a:gd name="connsiteY6" fmla="*/ 56513 h 49227"/>
                <a:gd name="connsiteX7" fmla="*/ 18460 w 147683"/>
                <a:gd name="connsiteY7" fmla="*/ 61436 h 49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7683" h="49227">
                  <a:moveTo>
                    <a:pt x="18460" y="61436"/>
                  </a:moveTo>
                  <a:cubicBezTo>
                    <a:pt x="13538" y="61436"/>
                    <a:pt x="8615" y="61436"/>
                    <a:pt x="3692" y="56513"/>
                  </a:cubicBezTo>
                  <a:cubicBezTo>
                    <a:pt x="-1231" y="51591"/>
                    <a:pt x="-1231" y="36822"/>
                    <a:pt x="3692" y="31900"/>
                  </a:cubicBezTo>
                  <a:cubicBezTo>
                    <a:pt x="52920" y="-12405"/>
                    <a:pt x="136607" y="2363"/>
                    <a:pt x="141530" y="2363"/>
                  </a:cubicBezTo>
                  <a:cubicBezTo>
                    <a:pt x="151375" y="2363"/>
                    <a:pt x="156298" y="12208"/>
                    <a:pt x="156298" y="22054"/>
                  </a:cubicBezTo>
                  <a:cubicBezTo>
                    <a:pt x="156298" y="31900"/>
                    <a:pt x="146453" y="36822"/>
                    <a:pt x="136607" y="36822"/>
                  </a:cubicBezTo>
                  <a:cubicBezTo>
                    <a:pt x="116916" y="31900"/>
                    <a:pt x="57843" y="31900"/>
                    <a:pt x="28306" y="56513"/>
                  </a:cubicBezTo>
                  <a:cubicBezTo>
                    <a:pt x="28306" y="61436"/>
                    <a:pt x="23383" y="61436"/>
                    <a:pt x="18460" y="61436"/>
                  </a:cubicBezTo>
                  <a:close/>
                </a:path>
              </a:pathLst>
            </a:custGeom>
            <a:solidFill>
              <a:srgbClr val="191919"/>
            </a:solidFill>
            <a:ln w="49191" cap="flat">
              <a:noFill/>
              <a:prstDash val="solid"/>
              <a:miter/>
            </a:ln>
          </p:spPr>
          <p:txBody>
            <a:bodyPr rtlCol="0" anchor="ctr"/>
            <a:lstStyle/>
            <a:p>
              <a:endParaRPr lang="zh-CN" altLang="en-US"/>
            </a:p>
          </p:txBody>
        </p:sp>
        <p:grpSp>
          <p:nvGrpSpPr>
            <p:cNvPr id="27" name="组合 26"/>
            <p:cNvGrpSpPr/>
            <p:nvPr/>
          </p:nvGrpSpPr>
          <p:grpSpPr>
            <a:xfrm>
              <a:off x="9478879" y="1612744"/>
              <a:ext cx="105728" cy="125985"/>
              <a:chOff x="11374844" y="1629587"/>
              <a:chExt cx="226342" cy="269707"/>
            </a:xfrm>
          </p:grpSpPr>
          <p:sp>
            <p:nvSpPr>
              <p:cNvPr id="46" name="椭圆 45"/>
              <p:cNvSpPr/>
              <p:nvPr/>
            </p:nvSpPr>
            <p:spPr>
              <a:xfrm rot="20712571">
                <a:off x="11374844" y="1629587"/>
                <a:ext cx="220458" cy="269707"/>
              </a:xfrm>
              <a:prstGeom prst="ellipse">
                <a:avLst/>
              </a:prstGeom>
              <a:solidFill>
                <a:srgbClr val="1919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任意多边形: 形状 46"/>
              <p:cNvSpPr/>
              <p:nvPr/>
            </p:nvSpPr>
            <p:spPr>
              <a:xfrm rot="20712571">
                <a:off x="11412972" y="1646035"/>
                <a:ext cx="188214" cy="251840"/>
              </a:xfrm>
              <a:custGeom>
                <a:avLst/>
                <a:gdLst>
                  <a:gd name="connsiteX0" fmla="*/ 129705 w 188215"/>
                  <a:gd name="connsiteY0" fmla="*/ 0 h 251841"/>
                  <a:gd name="connsiteX1" fmla="*/ 155930 w 188215"/>
                  <a:gd name="connsiteY1" fmla="*/ 21631 h 251841"/>
                  <a:gd name="connsiteX2" fmla="*/ 188215 w 188215"/>
                  <a:gd name="connsiteY2" fmla="*/ 116987 h 251841"/>
                  <a:gd name="connsiteX3" fmla="*/ 77986 w 188215"/>
                  <a:gd name="connsiteY3" fmla="*/ 251841 h 251841"/>
                  <a:gd name="connsiteX4" fmla="*/ 42 w 188215"/>
                  <a:gd name="connsiteY4" fmla="*/ 212343 h 251841"/>
                  <a:gd name="connsiteX5" fmla="*/ 0 w 188215"/>
                  <a:gd name="connsiteY5" fmla="*/ 212266 h 251841"/>
                  <a:gd name="connsiteX6" fmla="*/ 8813 w 188215"/>
                  <a:gd name="connsiteY6" fmla="*/ 219535 h 251841"/>
                  <a:gd name="connsiteX7" fmla="*/ 51719 w 188215"/>
                  <a:gd name="connsiteY7" fmla="*/ 230133 h 251841"/>
                  <a:gd name="connsiteX8" fmla="*/ 161948 w 188215"/>
                  <a:gd name="connsiteY8" fmla="*/ 95279 h 251841"/>
                  <a:gd name="connsiteX9" fmla="*/ 153285 w 188215"/>
                  <a:gd name="connsiteY9" fmla="*/ 42787 h 251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8215" h="251841">
                    <a:moveTo>
                      <a:pt x="129705" y="0"/>
                    </a:moveTo>
                    <a:lnTo>
                      <a:pt x="155930" y="21631"/>
                    </a:lnTo>
                    <a:cubicBezTo>
                      <a:pt x="175877" y="46035"/>
                      <a:pt x="188215" y="79748"/>
                      <a:pt x="188215" y="116987"/>
                    </a:cubicBezTo>
                    <a:cubicBezTo>
                      <a:pt x="188215" y="191465"/>
                      <a:pt x="138864" y="251841"/>
                      <a:pt x="77986" y="251841"/>
                    </a:cubicBezTo>
                    <a:cubicBezTo>
                      <a:pt x="47547" y="251841"/>
                      <a:pt x="19989" y="236747"/>
                      <a:pt x="42" y="212343"/>
                    </a:cubicBezTo>
                    <a:lnTo>
                      <a:pt x="0" y="212266"/>
                    </a:lnTo>
                    <a:lnTo>
                      <a:pt x="8813" y="219535"/>
                    </a:lnTo>
                    <a:cubicBezTo>
                      <a:pt x="22001" y="226359"/>
                      <a:pt x="36500" y="230133"/>
                      <a:pt x="51719" y="230133"/>
                    </a:cubicBezTo>
                    <a:cubicBezTo>
                      <a:pt x="112597" y="230133"/>
                      <a:pt x="161947" y="169757"/>
                      <a:pt x="161948" y="95279"/>
                    </a:cubicBezTo>
                    <a:cubicBezTo>
                      <a:pt x="161948" y="76659"/>
                      <a:pt x="158863" y="58921"/>
                      <a:pt x="153285" y="42787"/>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8" name="组合 27"/>
            <p:cNvGrpSpPr/>
            <p:nvPr/>
          </p:nvGrpSpPr>
          <p:grpSpPr>
            <a:xfrm rot="841011">
              <a:off x="9882217" y="1620260"/>
              <a:ext cx="105728" cy="125985"/>
              <a:chOff x="11374844" y="1629587"/>
              <a:chExt cx="226342" cy="269707"/>
            </a:xfrm>
          </p:grpSpPr>
          <p:sp>
            <p:nvSpPr>
              <p:cNvPr id="44" name="椭圆 43"/>
              <p:cNvSpPr/>
              <p:nvPr/>
            </p:nvSpPr>
            <p:spPr>
              <a:xfrm rot="20712571">
                <a:off x="11374844" y="1629587"/>
                <a:ext cx="220458" cy="269707"/>
              </a:xfrm>
              <a:prstGeom prst="ellipse">
                <a:avLst/>
              </a:prstGeom>
              <a:solidFill>
                <a:srgbClr val="1919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任意多边形: 形状 44"/>
              <p:cNvSpPr/>
              <p:nvPr/>
            </p:nvSpPr>
            <p:spPr>
              <a:xfrm rot="20712571">
                <a:off x="11412972" y="1646035"/>
                <a:ext cx="188214" cy="251840"/>
              </a:xfrm>
              <a:custGeom>
                <a:avLst/>
                <a:gdLst>
                  <a:gd name="connsiteX0" fmla="*/ 129705 w 188215"/>
                  <a:gd name="connsiteY0" fmla="*/ 0 h 251841"/>
                  <a:gd name="connsiteX1" fmla="*/ 155930 w 188215"/>
                  <a:gd name="connsiteY1" fmla="*/ 21631 h 251841"/>
                  <a:gd name="connsiteX2" fmla="*/ 188215 w 188215"/>
                  <a:gd name="connsiteY2" fmla="*/ 116987 h 251841"/>
                  <a:gd name="connsiteX3" fmla="*/ 77986 w 188215"/>
                  <a:gd name="connsiteY3" fmla="*/ 251841 h 251841"/>
                  <a:gd name="connsiteX4" fmla="*/ 42 w 188215"/>
                  <a:gd name="connsiteY4" fmla="*/ 212343 h 251841"/>
                  <a:gd name="connsiteX5" fmla="*/ 0 w 188215"/>
                  <a:gd name="connsiteY5" fmla="*/ 212266 h 251841"/>
                  <a:gd name="connsiteX6" fmla="*/ 8813 w 188215"/>
                  <a:gd name="connsiteY6" fmla="*/ 219535 h 251841"/>
                  <a:gd name="connsiteX7" fmla="*/ 51719 w 188215"/>
                  <a:gd name="connsiteY7" fmla="*/ 230133 h 251841"/>
                  <a:gd name="connsiteX8" fmla="*/ 161948 w 188215"/>
                  <a:gd name="connsiteY8" fmla="*/ 95279 h 251841"/>
                  <a:gd name="connsiteX9" fmla="*/ 153285 w 188215"/>
                  <a:gd name="connsiteY9" fmla="*/ 42787 h 251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8215" h="251841">
                    <a:moveTo>
                      <a:pt x="129705" y="0"/>
                    </a:moveTo>
                    <a:lnTo>
                      <a:pt x="155930" y="21631"/>
                    </a:lnTo>
                    <a:cubicBezTo>
                      <a:pt x="175877" y="46035"/>
                      <a:pt x="188215" y="79748"/>
                      <a:pt x="188215" y="116987"/>
                    </a:cubicBezTo>
                    <a:cubicBezTo>
                      <a:pt x="188215" y="191465"/>
                      <a:pt x="138864" y="251841"/>
                      <a:pt x="77986" y="251841"/>
                    </a:cubicBezTo>
                    <a:cubicBezTo>
                      <a:pt x="47547" y="251841"/>
                      <a:pt x="19989" y="236747"/>
                      <a:pt x="42" y="212343"/>
                    </a:cubicBezTo>
                    <a:lnTo>
                      <a:pt x="0" y="212266"/>
                    </a:lnTo>
                    <a:lnTo>
                      <a:pt x="8813" y="219535"/>
                    </a:lnTo>
                    <a:cubicBezTo>
                      <a:pt x="22001" y="226359"/>
                      <a:pt x="36500" y="230133"/>
                      <a:pt x="51719" y="230133"/>
                    </a:cubicBezTo>
                    <a:cubicBezTo>
                      <a:pt x="112597" y="230133"/>
                      <a:pt x="161947" y="169757"/>
                      <a:pt x="161948" y="95279"/>
                    </a:cubicBezTo>
                    <a:cubicBezTo>
                      <a:pt x="161948" y="76659"/>
                      <a:pt x="158863" y="58921"/>
                      <a:pt x="153285" y="42787"/>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直接连接符 6"/>
          <p:cNvCxnSpPr/>
          <p:nvPr/>
        </p:nvCxnSpPr>
        <p:spPr>
          <a:xfrm>
            <a:off x="203042" y="1472206"/>
            <a:ext cx="11838214" cy="0"/>
          </a:xfrm>
          <a:prstGeom prst="line">
            <a:avLst/>
          </a:prstGeom>
          <a:ln w="19050">
            <a:gradFill flip="none" rotWithShape="1">
              <a:gsLst>
                <a:gs pos="70000">
                  <a:srgbClr val="0097E2"/>
                </a:gs>
                <a:gs pos="0">
                  <a:schemeClr val="bg1"/>
                </a:gs>
                <a:gs pos="100000">
                  <a:schemeClr val="bg1">
                    <a:alpha val="0"/>
                  </a:schemeClr>
                </a:gs>
                <a:gs pos="30000">
                  <a:srgbClr val="0097E2"/>
                </a:gs>
              </a:gsLst>
              <a:lin ang="0" scaled="1"/>
              <a:tileRect/>
            </a:gradFill>
            <a:prstDash val="sysDot"/>
          </a:ln>
        </p:spPr>
        <p:style>
          <a:lnRef idx="1">
            <a:schemeClr val="accent1"/>
          </a:lnRef>
          <a:fillRef idx="0">
            <a:schemeClr val="accent1"/>
          </a:fillRef>
          <a:effectRef idx="0">
            <a:schemeClr val="accent1"/>
          </a:effectRef>
          <a:fontRef idx="minor">
            <a:schemeClr val="tx1"/>
          </a:fontRef>
        </p:style>
      </p:cxnSp>
      <p:sp>
        <p:nvSpPr>
          <p:cNvPr id="3" name="内容占位符 2"/>
          <p:cNvSpPr>
            <a:spLocks noGrp="1"/>
          </p:cNvSpPr>
          <p:nvPr>
            <p:ph idx="4294967295"/>
          </p:nvPr>
        </p:nvSpPr>
        <p:spPr>
          <a:xfrm>
            <a:off x="903575" y="2020942"/>
            <a:ext cx="10396012" cy="941155"/>
          </a:xfrm>
        </p:spPr>
        <p:txBody>
          <a:bodyPr wrap="square">
            <a:spAutoFit/>
          </a:bodyPr>
          <a:lstStyle/>
          <a:p>
            <a:pPr marL="0" indent="0">
              <a:lnSpc>
                <a:spcPct val="120000"/>
              </a:lnSpc>
              <a:spcBef>
                <a:spcPts val="0"/>
              </a:spcBef>
              <a:buFontTx/>
              <a:buNone/>
            </a:pPr>
            <a:r>
              <a:rPr lang="zh-CN" altLang="zh-CN" sz="2400" dirty="0">
                <a:latin typeface="微软雅黑" panose="020B0503020204020204" pitchFamily="34" charset="-122"/>
                <a:ea typeface="微软雅黑" panose="020B0503020204020204" pitchFamily="34" charset="-122"/>
                <a:cs typeface="+mn-ea"/>
                <a:sym typeface="微软雅黑" panose="020B0503020204020204" pitchFamily="34" charset="-122"/>
              </a:rPr>
              <a:t>利息就是</a:t>
            </a:r>
            <a:r>
              <a:rPr lang="zh-CN" altLang="zh-CN" sz="2400" b="1" dirty="0">
                <a:latin typeface="微软雅黑" panose="020B0503020204020204" pitchFamily="34" charset="-122"/>
                <a:ea typeface="微软雅黑" panose="020B0503020204020204" pitchFamily="34" charset="-122"/>
                <a:cs typeface="+mn-ea"/>
                <a:sym typeface="微软雅黑" panose="020B0503020204020204" pitchFamily="34" charset="-122"/>
              </a:rPr>
              <a:t>资本这一生产要素的使用价格，是使用资本的报酬。利息水平通常用利率来表示</a:t>
            </a:r>
            <a:r>
              <a:rPr lang="zh-CN" altLang="en-US" sz="2400" b="1" dirty="0">
                <a:latin typeface="微软雅黑" panose="020B0503020204020204" pitchFamily="34" charset="-122"/>
                <a:ea typeface="微软雅黑" panose="020B0503020204020204" pitchFamily="34" charset="-122"/>
                <a:cs typeface="+mn-ea"/>
                <a:sym typeface="微软雅黑" panose="020B0503020204020204" pitchFamily="34" charset="-122"/>
              </a:rPr>
              <a:t>。</a:t>
            </a:r>
            <a:endParaRPr lang="en-US" altLang="zh-CN" sz="2400" b="1" dirty="0">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6" name="平行四边形 5"/>
          <p:cNvSpPr/>
          <p:nvPr/>
        </p:nvSpPr>
        <p:spPr>
          <a:xfrm>
            <a:off x="3888124" y="1137374"/>
            <a:ext cx="4415752" cy="611798"/>
          </a:xfrm>
          <a:prstGeom prst="parallelogram">
            <a:avLst>
              <a:gd name="adj" fmla="val 36287"/>
            </a:avLst>
          </a:prstGeom>
          <a:solidFill>
            <a:srgbClr val="0097E2"/>
          </a:solidFill>
          <a:ln>
            <a:noFill/>
          </a:ln>
          <a:effectLst>
            <a:outerShdw dist="101600" dir="4200000" algn="ctr" rotWithShape="0">
              <a:schemeClr val="accent2">
                <a:lumMod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cs typeface="+mn-ea"/>
                <a:sym typeface="+mn-lt"/>
              </a:rPr>
              <a:t>（二）资本和利息</a:t>
            </a:r>
            <a:endParaRPr lang="en-US" altLang="zh-CN" sz="2400" b="1" dirty="0">
              <a:solidFill>
                <a:schemeClr val="bg1"/>
              </a:solidFill>
              <a:cs typeface="+mn-ea"/>
              <a:sym typeface="+mn-lt"/>
            </a:endParaRPr>
          </a:p>
        </p:txBody>
      </p:sp>
      <p:grpSp>
        <p:nvGrpSpPr>
          <p:cNvPr id="24" name="组合 23"/>
          <p:cNvGrpSpPr/>
          <p:nvPr/>
        </p:nvGrpSpPr>
        <p:grpSpPr>
          <a:xfrm>
            <a:off x="12918472" y="2211736"/>
            <a:ext cx="3863793" cy="3561881"/>
            <a:chOff x="11373451" y="2117143"/>
            <a:chExt cx="3863793" cy="3561881"/>
          </a:xfrm>
        </p:grpSpPr>
        <p:sp>
          <p:nvSpPr>
            <p:cNvPr id="9" name="Line 4"/>
            <p:cNvSpPr>
              <a:spLocks noChangeShapeType="1"/>
            </p:cNvSpPr>
            <p:nvPr/>
          </p:nvSpPr>
          <p:spPr bwMode="auto">
            <a:xfrm flipV="1">
              <a:off x="11743023" y="2505621"/>
              <a:ext cx="0" cy="2808000"/>
            </a:xfrm>
            <a:prstGeom prst="line">
              <a:avLst/>
            </a:prstGeom>
            <a:noFill/>
            <a:ln w="28575">
              <a:solidFill>
                <a:schemeClr val="tx1"/>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nSpc>
                  <a:spcPct val="120000"/>
                </a:lnSpc>
              </a:pPr>
              <a:endParaRPr lang="zh-CN" altLang="en-US">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10" name="Text Box 5"/>
            <p:cNvSpPr txBox="1">
              <a:spLocks noChangeArrowheads="1"/>
            </p:cNvSpPr>
            <p:nvPr/>
          </p:nvSpPr>
          <p:spPr bwMode="auto">
            <a:xfrm>
              <a:off x="11624944" y="2117143"/>
              <a:ext cx="245580" cy="3965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hangingPunct="0">
                <a:lnSpc>
                  <a:spcPct val="120000"/>
                </a:lnSpc>
              </a:pPr>
              <a:r>
                <a:rPr lang="en-US" altLang="zh-CN" dirty="0" err="1">
                  <a:latin typeface="微软雅黑" panose="020B0503020204020204" pitchFamily="34" charset="-122"/>
                  <a:ea typeface="微软雅黑" panose="020B0503020204020204" pitchFamily="34" charset="-122"/>
                  <a:cs typeface="+mn-ea"/>
                  <a:sym typeface="微软雅黑" panose="020B0503020204020204" pitchFamily="34" charset="-122"/>
                </a:rPr>
                <a:t>i</a:t>
              </a:r>
              <a:endParaRPr lang="en-US" altLang="zh-CN" dirty="0">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11" name="Line 6"/>
            <p:cNvSpPr>
              <a:spLocks noChangeShapeType="1"/>
            </p:cNvSpPr>
            <p:nvPr/>
          </p:nvSpPr>
          <p:spPr bwMode="auto">
            <a:xfrm>
              <a:off x="11743023" y="5289364"/>
              <a:ext cx="3276000" cy="0"/>
            </a:xfrm>
            <a:prstGeom prst="line">
              <a:avLst/>
            </a:prstGeom>
            <a:noFill/>
            <a:ln w="28575">
              <a:solidFill>
                <a:schemeClr val="tx1"/>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nSpc>
                  <a:spcPct val="120000"/>
                </a:lnSpc>
              </a:pPr>
              <a:endParaRPr lang="zh-CN" altLang="en-US">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12" name="Text Box 7"/>
            <p:cNvSpPr txBox="1">
              <a:spLocks noChangeArrowheads="1"/>
            </p:cNvSpPr>
            <p:nvPr/>
          </p:nvSpPr>
          <p:spPr bwMode="auto">
            <a:xfrm>
              <a:off x="14924688" y="5055404"/>
              <a:ext cx="312556" cy="3945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hangingPunct="0">
                <a:lnSpc>
                  <a:spcPct val="120000"/>
                </a:lnSpc>
              </a:pPr>
              <a:r>
                <a:rPr lang="en-US" altLang="zh-CN" dirty="0">
                  <a:latin typeface="微软雅黑" panose="020B0503020204020204" pitchFamily="34" charset="-122"/>
                  <a:ea typeface="微软雅黑" panose="020B0503020204020204" pitchFamily="34" charset="-122"/>
                  <a:cs typeface="+mn-ea"/>
                  <a:sym typeface="微软雅黑" panose="020B0503020204020204" pitchFamily="34" charset="-122"/>
                </a:rPr>
                <a:t>k</a:t>
              </a:r>
              <a:endParaRPr lang="en-US" altLang="zh-CN" dirty="0">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13" name="Text Box 8"/>
            <p:cNvSpPr txBox="1">
              <a:spLocks noChangeArrowheads="1"/>
            </p:cNvSpPr>
            <p:nvPr/>
          </p:nvSpPr>
          <p:spPr bwMode="auto">
            <a:xfrm>
              <a:off x="11373451" y="5125036"/>
              <a:ext cx="371912" cy="396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hangingPunct="0">
                <a:lnSpc>
                  <a:spcPct val="120000"/>
                </a:lnSpc>
              </a:pPr>
              <a:r>
                <a:rPr lang="en-US" altLang="zh-CN" dirty="0">
                  <a:latin typeface="微软雅黑" panose="020B0503020204020204" pitchFamily="34" charset="-122"/>
                  <a:ea typeface="微软雅黑" panose="020B0503020204020204" pitchFamily="34" charset="-122"/>
                  <a:cs typeface="+mn-ea"/>
                  <a:sym typeface="微软雅黑" panose="020B0503020204020204" pitchFamily="34" charset="-122"/>
                </a:rPr>
                <a:t>O</a:t>
              </a:r>
              <a:endParaRPr lang="en-US" altLang="zh-CN" dirty="0">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15" name="Line 10"/>
            <p:cNvSpPr>
              <a:spLocks noChangeShapeType="1"/>
            </p:cNvSpPr>
            <p:nvPr/>
          </p:nvSpPr>
          <p:spPr bwMode="auto">
            <a:xfrm>
              <a:off x="11743023" y="3813469"/>
              <a:ext cx="1584000" cy="0"/>
            </a:xfrm>
            <a:prstGeom prst="line">
              <a:avLst/>
            </a:prstGeom>
            <a:noFill/>
            <a:ln w="9525" cap="rnd">
              <a:solidFill>
                <a:schemeClr val="tx1"/>
              </a:solidFill>
              <a:prstDash val="sysDot"/>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nSpc>
                  <a:spcPct val="120000"/>
                </a:lnSpc>
              </a:pPr>
              <a:endParaRPr lang="zh-CN" altLang="en-US">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16" name="Line 11"/>
            <p:cNvSpPr>
              <a:spLocks noChangeShapeType="1"/>
            </p:cNvSpPr>
            <p:nvPr/>
          </p:nvSpPr>
          <p:spPr bwMode="auto">
            <a:xfrm flipH="1">
              <a:off x="13332019" y="3813470"/>
              <a:ext cx="0" cy="1475894"/>
            </a:xfrm>
            <a:prstGeom prst="line">
              <a:avLst/>
            </a:prstGeom>
            <a:noFill/>
            <a:ln w="9525" cap="rnd">
              <a:solidFill>
                <a:schemeClr val="tx1"/>
              </a:solidFill>
              <a:prstDash val="sysDot"/>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nSpc>
                  <a:spcPct val="120000"/>
                </a:lnSpc>
              </a:pPr>
              <a:endParaRPr lang="zh-CN" altLang="en-US">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17" name="Text Box 12"/>
            <p:cNvSpPr txBox="1">
              <a:spLocks noChangeArrowheads="1"/>
            </p:cNvSpPr>
            <p:nvPr/>
          </p:nvSpPr>
          <p:spPr bwMode="auto">
            <a:xfrm>
              <a:off x="13999500" y="2663714"/>
              <a:ext cx="324128" cy="3965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hangingPunct="0">
                <a:lnSpc>
                  <a:spcPct val="120000"/>
                </a:lnSpc>
              </a:pPr>
              <a:r>
                <a:rPr lang="en-US" altLang="zh-CN" b="1" dirty="0">
                  <a:solidFill>
                    <a:srgbClr val="FF33CC"/>
                  </a:solidFill>
                  <a:latin typeface="微软雅黑" panose="020B0503020204020204" pitchFamily="34" charset="-122"/>
                  <a:ea typeface="微软雅黑" panose="020B0503020204020204" pitchFamily="34" charset="-122"/>
                  <a:cs typeface="+mn-ea"/>
                  <a:sym typeface="微软雅黑" panose="020B0503020204020204" pitchFamily="34" charset="-122"/>
                </a:rPr>
                <a:t>S</a:t>
              </a:r>
              <a:endParaRPr lang="en-US" altLang="zh-CN" b="1" dirty="0">
                <a:solidFill>
                  <a:srgbClr val="FF33CC"/>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19" name="Text Box 14"/>
            <p:cNvSpPr txBox="1">
              <a:spLocks noChangeArrowheads="1"/>
            </p:cNvSpPr>
            <p:nvPr/>
          </p:nvSpPr>
          <p:spPr bwMode="auto">
            <a:xfrm>
              <a:off x="12383214" y="2663714"/>
              <a:ext cx="367408" cy="3965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hangingPunct="0">
                <a:lnSpc>
                  <a:spcPct val="120000"/>
                </a:lnSpc>
              </a:pPr>
              <a:r>
                <a:rPr lang="en-US" altLang="zh-CN" b="1" dirty="0">
                  <a:solidFill>
                    <a:srgbClr val="0097E2"/>
                  </a:solidFill>
                  <a:latin typeface="微软雅黑" panose="020B0503020204020204" pitchFamily="34" charset="-122"/>
                  <a:ea typeface="微软雅黑" panose="020B0503020204020204" pitchFamily="34" charset="-122"/>
                  <a:cs typeface="+mn-ea"/>
                  <a:sym typeface="微软雅黑" panose="020B0503020204020204" pitchFamily="34" charset="-122"/>
                </a:rPr>
                <a:t>D</a:t>
              </a:r>
              <a:endParaRPr lang="en-US" altLang="zh-CN" b="1" dirty="0">
                <a:solidFill>
                  <a:srgbClr val="0097E2"/>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20" name="Text Box 15"/>
            <p:cNvSpPr txBox="1">
              <a:spLocks noChangeArrowheads="1"/>
            </p:cNvSpPr>
            <p:nvPr/>
          </p:nvSpPr>
          <p:spPr bwMode="auto">
            <a:xfrm>
              <a:off x="13173979" y="3364585"/>
              <a:ext cx="316112" cy="396583"/>
            </a:xfrm>
            <a:prstGeom prst="rect">
              <a:avLst/>
            </a:prstGeom>
            <a:noFill/>
            <a:ln>
              <a:noFill/>
            </a:ln>
            <a:effectLst/>
          </p:spPr>
          <p:txBody>
            <a:bodyPr wrap="none">
              <a:spAutoFit/>
            </a:bodyPr>
            <a:lstStyle/>
            <a:p>
              <a:pPr eaLnBrk="0" hangingPunct="0">
                <a:lnSpc>
                  <a:spcPct val="120000"/>
                </a:lnSpc>
              </a:pPr>
              <a:r>
                <a:rPr lang="en-US" altLang="zh-CN" b="1">
                  <a:latin typeface="微软雅黑" panose="020B0503020204020204" pitchFamily="34" charset="-122"/>
                  <a:ea typeface="微软雅黑" panose="020B0503020204020204" pitchFamily="34" charset="-122"/>
                  <a:cs typeface="+mn-ea"/>
                  <a:sym typeface="微软雅黑" panose="020B0503020204020204" pitchFamily="34" charset="-122"/>
                </a:rPr>
                <a:t>E</a:t>
              </a:r>
              <a:endParaRPr lang="en-US" altLang="zh-CN" b="1">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21" name="Text Box 16"/>
            <p:cNvSpPr txBox="1">
              <a:spLocks noChangeArrowheads="1"/>
            </p:cNvSpPr>
            <p:nvPr/>
          </p:nvSpPr>
          <p:spPr bwMode="auto">
            <a:xfrm>
              <a:off x="11380746" y="3618418"/>
              <a:ext cx="356188" cy="4979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hangingPunct="0">
                <a:lnSpc>
                  <a:spcPct val="120000"/>
                </a:lnSpc>
              </a:pPr>
              <a:r>
                <a:rPr lang="en-US" altLang="zh-CN" sz="2400" dirty="0">
                  <a:latin typeface="微软雅黑" panose="020B0503020204020204" pitchFamily="34" charset="-122"/>
                  <a:ea typeface="微软雅黑" panose="020B0503020204020204" pitchFamily="34" charset="-122"/>
                  <a:cs typeface="+mn-ea"/>
                  <a:sym typeface="微软雅黑" panose="020B0503020204020204" pitchFamily="34" charset="-122"/>
                </a:rPr>
                <a:t>i</a:t>
              </a:r>
              <a:r>
                <a:rPr lang="en-US" altLang="zh-CN" sz="1200" dirty="0">
                  <a:latin typeface="微软雅黑" panose="020B0503020204020204" pitchFamily="34" charset="-122"/>
                  <a:ea typeface="微软雅黑" panose="020B0503020204020204" pitchFamily="34" charset="-122"/>
                  <a:cs typeface="+mn-ea"/>
                  <a:sym typeface="微软雅黑" panose="020B0503020204020204" pitchFamily="34" charset="-122"/>
                </a:rPr>
                <a:t>0</a:t>
              </a:r>
              <a:endParaRPr lang="en-US" altLang="zh-CN" sz="1600" dirty="0">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22" name="Text Box 17"/>
            <p:cNvSpPr txBox="1">
              <a:spLocks noChangeArrowheads="1"/>
            </p:cNvSpPr>
            <p:nvPr/>
          </p:nvSpPr>
          <p:spPr bwMode="auto">
            <a:xfrm>
              <a:off x="13135773" y="5248650"/>
              <a:ext cx="413896" cy="4303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hangingPunct="0">
                <a:lnSpc>
                  <a:spcPct val="120000"/>
                </a:lnSpc>
              </a:pPr>
              <a:r>
                <a:rPr lang="en-US" altLang="zh-CN" sz="2000" dirty="0">
                  <a:latin typeface="微软雅黑" panose="020B0503020204020204" pitchFamily="34" charset="-122"/>
                  <a:ea typeface="微软雅黑" panose="020B0503020204020204" pitchFamily="34" charset="-122"/>
                  <a:cs typeface="+mn-ea"/>
                  <a:sym typeface="微软雅黑" panose="020B0503020204020204" pitchFamily="34" charset="-122"/>
                </a:rPr>
                <a:t>k</a:t>
              </a:r>
              <a:r>
                <a:rPr lang="en-US" altLang="zh-CN" sz="1200" dirty="0">
                  <a:latin typeface="微软雅黑" panose="020B0503020204020204" pitchFamily="34" charset="-122"/>
                  <a:ea typeface="微软雅黑" panose="020B0503020204020204" pitchFamily="34" charset="-122"/>
                  <a:cs typeface="+mn-ea"/>
                  <a:sym typeface="微软雅黑" panose="020B0503020204020204" pitchFamily="34" charset="-122"/>
                </a:rPr>
                <a:t>0</a:t>
              </a:r>
              <a:endParaRPr lang="en-US" altLang="zh-CN" sz="1600" dirty="0">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cxnSp>
          <p:nvCxnSpPr>
            <p:cNvPr id="4" name="直接连接符 3"/>
            <p:cNvCxnSpPr/>
            <p:nvPr/>
          </p:nvCxnSpPr>
          <p:spPr>
            <a:xfrm>
              <a:off x="12581502" y="3002189"/>
              <a:ext cx="1559073" cy="1695938"/>
            </a:xfrm>
            <a:prstGeom prst="line">
              <a:avLst/>
            </a:prstGeom>
            <a:ln w="25400">
              <a:solidFill>
                <a:srgbClr val="0097E2"/>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H="1">
              <a:off x="12534202" y="3002189"/>
              <a:ext cx="1559073" cy="1695938"/>
            </a:xfrm>
            <a:prstGeom prst="line">
              <a:avLst/>
            </a:prstGeom>
            <a:ln w="25400">
              <a:solidFill>
                <a:srgbClr val="FF33CC"/>
              </a:solidFill>
            </a:ln>
          </p:spPr>
          <p:style>
            <a:lnRef idx="1">
              <a:schemeClr val="accent1"/>
            </a:lnRef>
            <a:fillRef idx="0">
              <a:schemeClr val="accent1"/>
            </a:fillRef>
            <a:effectRef idx="0">
              <a:schemeClr val="accent1"/>
            </a:effectRef>
            <a:fontRef idx="minor">
              <a:schemeClr val="tx1"/>
            </a:fontRef>
          </p:style>
        </p:cxnSp>
      </p:grpSp>
      <p:pic>
        <p:nvPicPr>
          <p:cNvPr id="27" name="图片 26"/>
          <p:cNvPicPr>
            <a:picLocks noChangeAspect="1"/>
          </p:cNvPicPr>
          <p:nvPr/>
        </p:nvPicPr>
        <p:blipFill>
          <a:blip r:embed="rId1"/>
          <a:stretch>
            <a:fillRect/>
          </a:stretch>
        </p:blipFill>
        <p:spPr>
          <a:xfrm>
            <a:off x="7326482" y="2584451"/>
            <a:ext cx="3877364" cy="3564101"/>
          </a:xfrm>
          <a:prstGeom prst="rect">
            <a:avLst/>
          </a:prstGeom>
        </p:spPr>
      </p:pic>
      <p:grpSp>
        <p:nvGrpSpPr>
          <p:cNvPr id="31" name="组合 30"/>
          <p:cNvGrpSpPr/>
          <p:nvPr/>
        </p:nvGrpSpPr>
        <p:grpSpPr>
          <a:xfrm>
            <a:off x="1008999" y="3123504"/>
            <a:ext cx="6148551" cy="2555963"/>
            <a:chOff x="1008999" y="3060440"/>
            <a:chExt cx="6148551" cy="2555963"/>
          </a:xfrm>
        </p:grpSpPr>
        <p:sp>
          <p:nvSpPr>
            <p:cNvPr id="30" name="矩形 29"/>
            <p:cNvSpPr/>
            <p:nvPr/>
          </p:nvSpPr>
          <p:spPr>
            <a:xfrm>
              <a:off x="1008999" y="3060440"/>
              <a:ext cx="6148551" cy="2555963"/>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217332" y="3154890"/>
              <a:ext cx="5789054" cy="1827552"/>
            </a:xfrm>
            <a:prstGeom prst="rect">
              <a:avLst/>
            </a:prstGeom>
          </p:spPr>
          <p:txBody>
            <a:bodyPr wrap="square">
              <a:spAutoFit/>
            </a:bodyPr>
            <a:lstStyle/>
            <a:p>
              <a:pPr algn="just">
                <a:lnSpc>
                  <a:spcPct val="120000"/>
                </a:lnSpc>
                <a:spcBef>
                  <a:spcPts val="0"/>
                </a:spcBef>
                <a:buFontTx/>
                <a:buNone/>
              </a:pPr>
              <a:r>
                <a:rPr lang="en-US" altLang="zh-CN" sz="2400" b="1"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rPr>
                <a:t>r=</a:t>
              </a:r>
              <a:r>
                <a:rPr lang="en-US" altLang="zh-CN" sz="2400" b="1" dirty="0" err="1">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rPr>
                <a:t>i</a:t>
              </a:r>
              <a:r>
                <a:rPr lang="en-US" altLang="zh-CN" sz="2400" b="1"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rPr>
                <a:t>/K</a:t>
              </a:r>
              <a:r>
                <a:rPr lang="zh-CN" altLang="en-US" sz="2400" b="1"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rPr>
                <a:t>（</a:t>
              </a:r>
              <a:r>
                <a:rPr lang="en-US" altLang="zh-CN" sz="2400" b="1" dirty="0" err="1">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rPr>
                <a:t>i</a:t>
              </a:r>
              <a:r>
                <a:rPr lang="zh-CN" altLang="en-US" sz="2400" b="1"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rPr>
                <a:t>为利息，</a:t>
              </a:r>
              <a:r>
                <a:rPr lang="en-US" altLang="zh-CN" sz="2400" b="1"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rPr>
                <a:t>K</a:t>
              </a:r>
              <a:r>
                <a:rPr lang="zh-CN" altLang="en-US" sz="2400" b="1"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rPr>
                <a:t>为资本）</a:t>
              </a:r>
              <a:endParaRPr lang="en-US" altLang="zh-CN" sz="2400" b="1"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a:p>
              <a:pPr algn="just">
                <a:lnSpc>
                  <a:spcPct val="120000"/>
                </a:lnSpc>
                <a:spcBef>
                  <a:spcPts val="0"/>
                </a:spcBef>
                <a:buFontTx/>
                <a:buNone/>
              </a:pPr>
              <a:r>
                <a:rPr lang="zh-CN" altLang="en-US" sz="2400"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rPr>
                <a:t>利率取决于对资本的需求与供给资本需求曲线</a:t>
              </a:r>
              <a:r>
                <a:rPr lang="en-US" altLang="zh-CN" sz="2400"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rPr>
                <a:t>D</a:t>
              </a:r>
              <a:r>
                <a:rPr lang="zh-CN" altLang="en-US" sz="2400"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rPr>
                <a:t>（投资）与供给曲线</a:t>
              </a:r>
              <a:r>
                <a:rPr lang="en-US" altLang="zh-CN" sz="2400"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rPr>
                <a:t>S</a:t>
              </a:r>
              <a:r>
                <a:rPr lang="zh-CN" altLang="en-US" sz="2400"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rPr>
                <a:t>（储蓄）相交于</a:t>
              </a:r>
              <a:r>
                <a:rPr lang="en-US" altLang="zh-CN" sz="2400"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rPr>
                <a:t>E</a:t>
              </a:r>
              <a:r>
                <a:rPr lang="zh-CN" altLang="en-US" sz="2400"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rPr>
                <a:t>，决定了：</a:t>
              </a:r>
              <a:endParaRPr lang="zh-CN" altLang="en-US" sz="2400"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grpSp>
      <p:sp>
        <p:nvSpPr>
          <p:cNvPr id="29" name="矩形: 圆角 28"/>
          <p:cNvSpPr/>
          <p:nvPr/>
        </p:nvSpPr>
        <p:spPr>
          <a:xfrm>
            <a:off x="3286494" y="4606781"/>
            <a:ext cx="2447319" cy="962391"/>
          </a:xfrm>
          <a:prstGeom prst="roundRect">
            <a:avLst/>
          </a:prstGeom>
          <a:solidFill>
            <a:schemeClr val="bg1"/>
          </a:solidFill>
        </p:spPr>
        <p:txBody>
          <a:bodyPr wrap="square">
            <a:spAutoFit/>
          </a:bodyPr>
          <a:lstStyle/>
          <a:p>
            <a:pPr algn="ctr">
              <a:lnSpc>
                <a:spcPct val="120000"/>
              </a:lnSpc>
              <a:spcBef>
                <a:spcPts val="0"/>
              </a:spcBef>
              <a:buFontTx/>
              <a:buNone/>
            </a:pPr>
            <a:r>
              <a:rPr lang="zh-CN" altLang="en-US" sz="2200" b="1" dirty="0">
                <a:solidFill>
                  <a:srgbClr val="006295"/>
                </a:solidFill>
                <a:latin typeface="微软雅黑" panose="020B0503020204020204" pitchFamily="34" charset="-122"/>
                <a:ea typeface="微软雅黑" panose="020B0503020204020204" pitchFamily="34" charset="-122"/>
                <a:cs typeface="+mn-ea"/>
                <a:sym typeface="微软雅黑" panose="020B0503020204020204" pitchFamily="34" charset="-122"/>
              </a:rPr>
              <a:t>利息率水平为</a:t>
            </a:r>
            <a:r>
              <a:rPr lang="en-US" altLang="zh-CN" sz="2200" b="1" dirty="0">
                <a:solidFill>
                  <a:srgbClr val="006295"/>
                </a:solidFill>
                <a:latin typeface="微软雅黑" panose="020B0503020204020204" pitchFamily="34" charset="-122"/>
                <a:ea typeface="微软雅黑" panose="020B0503020204020204" pitchFamily="34" charset="-122"/>
                <a:cs typeface="+mn-ea"/>
                <a:sym typeface="微软雅黑" panose="020B0503020204020204" pitchFamily="34" charset="-122"/>
              </a:rPr>
              <a:t>i</a:t>
            </a:r>
            <a:r>
              <a:rPr lang="en-US" altLang="zh-CN" sz="2200" b="1" baseline="-25000" dirty="0">
                <a:solidFill>
                  <a:srgbClr val="006295"/>
                </a:solidFill>
                <a:latin typeface="微软雅黑" panose="020B0503020204020204" pitchFamily="34" charset="-122"/>
                <a:ea typeface="微软雅黑" panose="020B0503020204020204" pitchFamily="34" charset="-122"/>
                <a:cs typeface="+mn-ea"/>
                <a:sym typeface="微软雅黑" panose="020B0503020204020204" pitchFamily="34" charset="-122"/>
              </a:rPr>
              <a:t>0</a:t>
            </a:r>
            <a:endParaRPr lang="zh-CN" altLang="en-US" sz="2200" b="1" dirty="0">
              <a:solidFill>
                <a:srgbClr val="006295"/>
              </a:solidFill>
              <a:latin typeface="微软雅黑" panose="020B0503020204020204" pitchFamily="34" charset="-122"/>
              <a:ea typeface="微软雅黑" panose="020B0503020204020204" pitchFamily="34" charset="-122"/>
              <a:cs typeface="+mn-ea"/>
              <a:sym typeface="微软雅黑" panose="020B0503020204020204" pitchFamily="34" charset="-122"/>
            </a:endParaRPr>
          </a:p>
          <a:p>
            <a:pPr algn="ctr">
              <a:lnSpc>
                <a:spcPct val="120000"/>
              </a:lnSpc>
              <a:spcBef>
                <a:spcPts val="0"/>
              </a:spcBef>
              <a:buFontTx/>
              <a:buNone/>
            </a:pPr>
            <a:r>
              <a:rPr lang="zh-CN" altLang="en-US" sz="2200" b="1" dirty="0">
                <a:solidFill>
                  <a:srgbClr val="006295"/>
                </a:solidFill>
                <a:latin typeface="微软雅黑" panose="020B0503020204020204" pitchFamily="34" charset="-122"/>
                <a:ea typeface="微软雅黑" panose="020B0503020204020204" pitchFamily="34" charset="-122"/>
                <a:cs typeface="+mn-ea"/>
                <a:sym typeface="微软雅黑" panose="020B0503020204020204" pitchFamily="34" charset="-122"/>
              </a:rPr>
              <a:t>资本量为</a:t>
            </a:r>
            <a:r>
              <a:rPr lang="en-US" altLang="zh-CN" sz="2200" b="1" dirty="0">
                <a:solidFill>
                  <a:srgbClr val="006295"/>
                </a:solidFill>
                <a:latin typeface="微软雅黑" panose="020B0503020204020204" pitchFamily="34" charset="-122"/>
                <a:ea typeface="微软雅黑" panose="020B0503020204020204" pitchFamily="34" charset="-122"/>
                <a:cs typeface="+mn-ea"/>
                <a:sym typeface="微软雅黑" panose="020B0503020204020204" pitchFamily="34" charset="-122"/>
              </a:rPr>
              <a:t>K</a:t>
            </a:r>
            <a:r>
              <a:rPr lang="en-US" altLang="zh-CN" sz="2200" b="1" baseline="-25000" dirty="0">
                <a:solidFill>
                  <a:srgbClr val="006295"/>
                </a:solidFill>
                <a:latin typeface="微软雅黑" panose="020B0503020204020204" pitchFamily="34" charset="-122"/>
                <a:ea typeface="微软雅黑" panose="020B0503020204020204" pitchFamily="34" charset="-122"/>
                <a:cs typeface="+mn-ea"/>
                <a:sym typeface="微软雅黑" panose="020B0503020204020204" pitchFamily="34" charset="-122"/>
              </a:rPr>
              <a:t>0</a:t>
            </a:r>
            <a:endParaRPr lang="zh-CN" altLang="en-US" sz="2200" b="1" dirty="0">
              <a:solidFill>
                <a:srgbClr val="006295"/>
              </a:solidFill>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接连接符 4"/>
          <p:cNvCxnSpPr/>
          <p:nvPr/>
        </p:nvCxnSpPr>
        <p:spPr>
          <a:xfrm>
            <a:off x="203042" y="1472206"/>
            <a:ext cx="11838214" cy="0"/>
          </a:xfrm>
          <a:prstGeom prst="line">
            <a:avLst/>
          </a:prstGeom>
          <a:ln w="19050">
            <a:gradFill flip="none" rotWithShape="1">
              <a:gsLst>
                <a:gs pos="70000">
                  <a:srgbClr val="0097E2"/>
                </a:gs>
                <a:gs pos="0">
                  <a:schemeClr val="bg1"/>
                </a:gs>
                <a:gs pos="100000">
                  <a:schemeClr val="bg1">
                    <a:alpha val="0"/>
                  </a:schemeClr>
                </a:gs>
                <a:gs pos="30000">
                  <a:srgbClr val="0097E2"/>
                </a:gs>
              </a:gsLst>
              <a:lin ang="0" scaled="1"/>
              <a:tileRect/>
            </a:gradFill>
            <a:prstDash val="sysDot"/>
          </a:ln>
        </p:spPr>
        <p:style>
          <a:lnRef idx="1">
            <a:schemeClr val="accent1"/>
          </a:lnRef>
          <a:fillRef idx="0">
            <a:schemeClr val="accent1"/>
          </a:fillRef>
          <a:effectRef idx="0">
            <a:schemeClr val="accent1"/>
          </a:effectRef>
          <a:fontRef idx="minor">
            <a:schemeClr val="tx1"/>
          </a:fontRef>
        </p:style>
      </p:cxnSp>
      <p:sp>
        <p:nvSpPr>
          <p:cNvPr id="4" name="平行四边形 3"/>
          <p:cNvSpPr/>
          <p:nvPr/>
        </p:nvSpPr>
        <p:spPr>
          <a:xfrm>
            <a:off x="3888124" y="1137374"/>
            <a:ext cx="4415752" cy="611798"/>
          </a:xfrm>
          <a:prstGeom prst="parallelogram">
            <a:avLst>
              <a:gd name="adj" fmla="val 36287"/>
            </a:avLst>
          </a:prstGeom>
          <a:solidFill>
            <a:srgbClr val="0097E2"/>
          </a:solidFill>
          <a:ln>
            <a:noFill/>
          </a:ln>
          <a:effectLst>
            <a:outerShdw dist="101600" dir="4200000" algn="ctr" rotWithShape="0">
              <a:schemeClr val="accent2">
                <a:lumMod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cs typeface="+mn-ea"/>
                <a:sym typeface="+mn-lt"/>
              </a:rPr>
              <a:t>（三）土地与地租</a:t>
            </a:r>
            <a:endParaRPr lang="en-US" altLang="zh-CN" sz="2400" b="1" dirty="0">
              <a:solidFill>
                <a:schemeClr val="bg1"/>
              </a:solidFill>
              <a:cs typeface="+mn-ea"/>
              <a:sym typeface="+mn-lt"/>
            </a:endParaRPr>
          </a:p>
        </p:txBody>
      </p:sp>
      <p:grpSp>
        <p:nvGrpSpPr>
          <p:cNvPr id="6" name="组合 5"/>
          <p:cNvGrpSpPr/>
          <p:nvPr/>
        </p:nvGrpSpPr>
        <p:grpSpPr>
          <a:xfrm>
            <a:off x="1040524" y="2018325"/>
            <a:ext cx="2000869" cy="601046"/>
            <a:chOff x="1040524" y="2645077"/>
            <a:chExt cx="2000869" cy="601046"/>
          </a:xfrm>
        </p:grpSpPr>
        <p:sp>
          <p:nvSpPr>
            <p:cNvPr id="7" name="矩形 6"/>
            <p:cNvSpPr/>
            <p:nvPr/>
          </p:nvSpPr>
          <p:spPr>
            <a:xfrm>
              <a:off x="1150885" y="3200404"/>
              <a:ext cx="1860332" cy="45719"/>
            </a:xfrm>
            <a:prstGeom prst="rect">
              <a:avLst/>
            </a:prstGeom>
            <a:solidFill>
              <a:srgbClr val="0097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1040524" y="2645077"/>
              <a:ext cx="2000869" cy="497957"/>
            </a:xfrm>
            <a:prstGeom prst="rect">
              <a:avLst/>
            </a:prstGeom>
          </p:spPr>
          <p:txBody>
            <a:bodyPr wrap="none">
              <a:spAutoFit/>
            </a:bodyPr>
            <a:lstStyle/>
            <a:p>
              <a:pPr>
                <a:lnSpc>
                  <a:spcPct val="120000"/>
                </a:lnSpc>
              </a:pPr>
              <a:r>
                <a:rPr lang="en-US" altLang="zh-CN" sz="2400" b="1" dirty="0">
                  <a:solidFill>
                    <a:srgbClr val="0097E2"/>
                  </a:solidFill>
                  <a:latin typeface="微软雅黑" panose="020B0503020204020204" pitchFamily="34" charset="-122"/>
                  <a:ea typeface="微软雅黑" panose="020B0503020204020204" pitchFamily="34" charset="-122"/>
                  <a:cs typeface="+mn-ea"/>
                  <a:sym typeface="微软雅黑" panose="020B0503020204020204" pitchFamily="34" charset="-122"/>
                </a:rPr>
                <a:t>1.</a:t>
              </a:r>
              <a:r>
                <a:rPr lang="zh-CN" altLang="en-US" sz="2400" b="1" dirty="0">
                  <a:solidFill>
                    <a:srgbClr val="0097E2"/>
                  </a:solidFill>
                  <a:latin typeface="微软雅黑" panose="020B0503020204020204" pitchFamily="34" charset="-122"/>
                  <a:ea typeface="微软雅黑" panose="020B0503020204020204" pitchFamily="34" charset="-122"/>
                  <a:cs typeface="+mn-ea"/>
                  <a:sym typeface="微软雅黑" panose="020B0503020204020204" pitchFamily="34" charset="-122"/>
                </a:rPr>
                <a:t>土地的特点</a:t>
              </a:r>
              <a:endParaRPr lang="zh-CN" altLang="en-US" sz="2400" b="1" dirty="0">
                <a:solidFill>
                  <a:srgbClr val="0097E2"/>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grpSp>
      <p:pic>
        <p:nvPicPr>
          <p:cNvPr id="2" name="图片 1"/>
          <p:cNvPicPr>
            <a:picLocks noChangeAspect="1"/>
          </p:cNvPicPr>
          <p:nvPr/>
        </p:nvPicPr>
        <p:blipFill>
          <a:blip r:embed="rId1"/>
          <a:stretch>
            <a:fillRect/>
          </a:stretch>
        </p:blipFill>
        <p:spPr>
          <a:xfrm>
            <a:off x="6692954" y="2476321"/>
            <a:ext cx="4415752" cy="3459005"/>
          </a:xfrm>
          <a:prstGeom prst="rect">
            <a:avLst/>
          </a:prstGeom>
        </p:spPr>
      </p:pic>
      <p:sp>
        <p:nvSpPr>
          <p:cNvPr id="468" name="椭圆 467"/>
          <p:cNvSpPr/>
          <p:nvPr/>
        </p:nvSpPr>
        <p:spPr>
          <a:xfrm>
            <a:off x="1362376" y="3459480"/>
            <a:ext cx="1469898" cy="1469898"/>
          </a:xfrm>
          <a:prstGeom prst="ellipse">
            <a:avLst/>
          </a:prstGeom>
          <a:solidFill>
            <a:srgbClr val="AD773C"/>
          </a:solidFill>
          <a:ln w="254000">
            <a:solidFill>
              <a:srgbClr val="936A42">
                <a:alpha val="4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kern="100" dirty="0">
                <a:latin typeface="微软雅黑" panose="020B0503020204020204" pitchFamily="34" charset="-122"/>
                <a:ea typeface="微软雅黑" panose="020B0503020204020204" pitchFamily="34" charset="-122"/>
                <a:cs typeface="+mn-ea"/>
                <a:sym typeface="微软雅黑" panose="020B0503020204020204" pitchFamily="34" charset="-122"/>
              </a:rPr>
              <a:t>数量有限</a:t>
            </a:r>
            <a:endParaRPr lang="en-US" altLang="zh-CN" sz="2400" b="1" kern="100" dirty="0">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469" name="椭圆 468"/>
          <p:cNvSpPr/>
          <p:nvPr/>
        </p:nvSpPr>
        <p:spPr>
          <a:xfrm>
            <a:off x="3274996" y="3459480"/>
            <a:ext cx="1469898" cy="1469898"/>
          </a:xfrm>
          <a:prstGeom prst="ellipse">
            <a:avLst/>
          </a:prstGeom>
          <a:solidFill>
            <a:srgbClr val="AD773C"/>
          </a:solidFill>
          <a:ln w="254000">
            <a:solidFill>
              <a:srgbClr val="936A42">
                <a:alpha val="4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kern="100" dirty="0">
                <a:latin typeface="微软雅黑" panose="020B0503020204020204" pitchFamily="34" charset="-122"/>
                <a:ea typeface="微软雅黑" panose="020B0503020204020204" pitchFamily="34" charset="-122"/>
                <a:cs typeface="+mn-ea"/>
                <a:sym typeface="微软雅黑" panose="020B0503020204020204" pitchFamily="34" charset="-122"/>
              </a:rPr>
              <a:t>位置不变</a:t>
            </a:r>
            <a:endParaRPr lang="zh-CN" altLang="en-US" sz="2400" b="1" kern="100" dirty="0">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470" name="椭圆 469"/>
          <p:cNvSpPr/>
          <p:nvPr/>
        </p:nvSpPr>
        <p:spPr>
          <a:xfrm>
            <a:off x="5187616" y="3459480"/>
            <a:ext cx="1469898" cy="1469898"/>
          </a:xfrm>
          <a:prstGeom prst="ellipse">
            <a:avLst/>
          </a:prstGeom>
          <a:solidFill>
            <a:srgbClr val="AD773C"/>
          </a:solidFill>
          <a:ln w="254000">
            <a:solidFill>
              <a:srgbClr val="936A42">
                <a:alpha val="4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kern="100" dirty="0">
                <a:latin typeface="微软雅黑" panose="020B0503020204020204" pitchFamily="34" charset="-122"/>
                <a:ea typeface="微软雅黑" panose="020B0503020204020204" pitchFamily="34" charset="-122"/>
                <a:cs typeface="+mn-ea"/>
                <a:sym typeface="微软雅黑" panose="020B0503020204020204" pitchFamily="34" charset="-122"/>
              </a:rPr>
              <a:t>不能再生</a:t>
            </a:r>
            <a:endParaRPr lang="en-US" altLang="zh-CN" sz="2400" b="1" kern="100" dirty="0">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4294967295"/>
          </p:nvPr>
        </p:nvSpPr>
        <p:spPr>
          <a:xfrm>
            <a:off x="1324329" y="2249483"/>
            <a:ext cx="5498939" cy="941155"/>
          </a:xfrm>
        </p:spPr>
        <p:txBody>
          <a:bodyPr wrap="square">
            <a:spAutoFit/>
          </a:bodyPr>
          <a:lstStyle/>
          <a:p>
            <a:pPr marL="0" indent="0">
              <a:lnSpc>
                <a:spcPct val="120000"/>
              </a:lnSpc>
              <a:spcBef>
                <a:spcPts val="0"/>
              </a:spcBef>
              <a:buNone/>
            </a:pPr>
            <a:r>
              <a:rPr lang="zh-CN" altLang="zh-CN" sz="2400" dirty="0">
                <a:latin typeface="微软雅黑" panose="020B0503020204020204" pitchFamily="34" charset="-122"/>
                <a:ea typeface="微软雅黑" panose="020B0503020204020204" pitchFamily="34" charset="-122"/>
                <a:cs typeface="+mn-ea"/>
                <a:sym typeface="微软雅黑" panose="020B0503020204020204" pitchFamily="34" charset="-122"/>
              </a:rPr>
              <a:t>土地的供给</a:t>
            </a:r>
            <a:r>
              <a:rPr lang="zh-CN" altLang="en-US" sz="2400" dirty="0">
                <a:latin typeface="微软雅黑" panose="020B0503020204020204" pitchFamily="34" charset="-122"/>
                <a:ea typeface="微软雅黑" panose="020B0503020204020204" pitchFamily="34" charset="-122"/>
                <a:cs typeface="+mn-ea"/>
                <a:sym typeface="微软雅黑" panose="020B0503020204020204" pitchFamily="34" charset="-122"/>
              </a:rPr>
              <a:t>曲线</a:t>
            </a:r>
            <a:r>
              <a:rPr lang="zh-CN" altLang="zh-CN" sz="2400" dirty="0">
                <a:latin typeface="微软雅黑" panose="020B0503020204020204" pitchFamily="34" charset="-122"/>
                <a:ea typeface="微软雅黑" panose="020B0503020204020204" pitchFamily="34" charset="-122"/>
                <a:cs typeface="+mn-ea"/>
                <a:sym typeface="微软雅黑" panose="020B0503020204020204" pitchFamily="34" charset="-122"/>
              </a:rPr>
              <a:t>是一条垂直于横轴的线</a:t>
            </a:r>
            <a:r>
              <a:rPr lang="zh-CN" altLang="en-US" sz="2400" dirty="0">
                <a:latin typeface="微软雅黑" panose="020B0503020204020204" pitchFamily="34" charset="-122"/>
                <a:ea typeface="微软雅黑" panose="020B0503020204020204" pitchFamily="34" charset="-122"/>
                <a:cs typeface="+mn-ea"/>
                <a:sym typeface="微软雅黑" panose="020B0503020204020204" pitchFamily="34" charset="-122"/>
              </a:rPr>
              <a:t>。</a:t>
            </a:r>
            <a:r>
              <a:rPr lang="zh-CN" altLang="zh-CN" sz="2400" dirty="0">
                <a:latin typeface="微软雅黑" panose="020B0503020204020204" pitchFamily="34" charset="-122"/>
                <a:ea typeface="微软雅黑" panose="020B0503020204020204" pitchFamily="34" charset="-122"/>
                <a:cs typeface="+mn-ea"/>
                <a:sym typeface="微软雅黑" panose="020B0503020204020204" pitchFamily="34" charset="-122"/>
              </a:rPr>
              <a:t>土地需求成了决定地租的唯一因素。</a:t>
            </a:r>
            <a:endParaRPr lang="zh-CN" altLang="zh-CN" sz="2400" dirty="0">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grpSp>
        <p:nvGrpSpPr>
          <p:cNvPr id="24" name="组合 23"/>
          <p:cNvGrpSpPr/>
          <p:nvPr/>
        </p:nvGrpSpPr>
        <p:grpSpPr>
          <a:xfrm>
            <a:off x="1040524" y="1423965"/>
            <a:ext cx="3847528" cy="601046"/>
            <a:chOff x="1040524" y="2645077"/>
            <a:chExt cx="3847528" cy="601046"/>
          </a:xfrm>
        </p:grpSpPr>
        <p:sp>
          <p:nvSpPr>
            <p:cNvPr id="25" name="矩形 24"/>
            <p:cNvSpPr/>
            <p:nvPr/>
          </p:nvSpPr>
          <p:spPr>
            <a:xfrm>
              <a:off x="1150885" y="3200404"/>
              <a:ext cx="1860332" cy="45719"/>
            </a:xfrm>
            <a:prstGeom prst="rect">
              <a:avLst/>
            </a:prstGeom>
            <a:solidFill>
              <a:srgbClr val="0097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1040524" y="2645077"/>
              <a:ext cx="3847528" cy="497957"/>
            </a:xfrm>
            <a:prstGeom prst="rect">
              <a:avLst/>
            </a:prstGeom>
          </p:spPr>
          <p:txBody>
            <a:bodyPr wrap="none">
              <a:spAutoFit/>
            </a:bodyPr>
            <a:lstStyle/>
            <a:p>
              <a:pPr>
                <a:lnSpc>
                  <a:spcPct val="120000"/>
                </a:lnSpc>
              </a:pPr>
              <a:r>
                <a:rPr lang="en-US" altLang="zh-CN" sz="2400" b="1" dirty="0">
                  <a:solidFill>
                    <a:srgbClr val="0097E2"/>
                  </a:solidFill>
                  <a:latin typeface="微软雅黑" panose="020B0503020204020204" pitchFamily="34" charset="-122"/>
                  <a:ea typeface="微软雅黑" panose="020B0503020204020204" pitchFamily="34" charset="-122"/>
                  <a:cs typeface="+mn-ea"/>
                  <a:sym typeface="微软雅黑" panose="020B0503020204020204" pitchFamily="34" charset="-122"/>
                </a:rPr>
                <a:t>2.</a:t>
              </a:r>
              <a:r>
                <a:rPr lang="zh-CN" altLang="en-US" sz="2400" b="1" dirty="0">
                  <a:solidFill>
                    <a:srgbClr val="0097E2"/>
                  </a:solidFill>
                  <a:latin typeface="微软雅黑" panose="020B0503020204020204" pitchFamily="34" charset="-122"/>
                  <a:ea typeface="微软雅黑" panose="020B0503020204020204" pitchFamily="34" charset="-122"/>
                  <a:cs typeface="+mn-ea"/>
                  <a:sym typeface="微软雅黑" panose="020B0503020204020204" pitchFamily="34" charset="-122"/>
                </a:rPr>
                <a:t>土地的供给和地租的决定</a:t>
              </a:r>
              <a:endParaRPr lang="zh-CN" altLang="en-US" sz="2400" b="1" dirty="0">
                <a:solidFill>
                  <a:srgbClr val="0097E2"/>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grpSp>
      <p:grpSp>
        <p:nvGrpSpPr>
          <p:cNvPr id="46" name="组合 45"/>
          <p:cNvGrpSpPr/>
          <p:nvPr/>
        </p:nvGrpSpPr>
        <p:grpSpPr>
          <a:xfrm>
            <a:off x="12700339" y="1644525"/>
            <a:ext cx="4099605" cy="2193167"/>
            <a:chOff x="5964259" y="1644525"/>
            <a:chExt cx="4099605" cy="2193167"/>
          </a:xfrm>
        </p:grpSpPr>
        <p:sp>
          <p:nvSpPr>
            <p:cNvPr id="47" name="Text Box 5"/>
            <p:cNvSpPr txBox="1">
              <a:spLocks noChangeArrowheads="1"/>
            </p:cNvSpPr>
            <p:nvPr/>
          </p:nvSpPr>
          <p:spPr bwMode="auto">
            <a:xfrm>
              <a:off x="9839100" y="3560693"/>
              <a:ext cx="224764" cy="276999"/>
            </a:xfrm>
            <a:prstGeom prst="rect">
              <a:avLst/>
            </a:prstGeom>
            <a:noFill/>
            <a:ln>
              <a:noFill/>
            </a:ln>
          </p:spPr>
          <p:txBody>
            <a:bodyPr lIns="0" tIns="0" rIns="0" bIns="0" anchor="ctr">
              <a:spAutoFit/>
            </a:bodyPr>
            <a:lstStyle/>
            <a:p>
              <a:pPr algn="ctr"/>
              <a:r>
                <a:rPr lang="en-US" altLang="zh-CN" dirty="0">
                  <a:latin typeface="微软雅黑" panose="020B0503020204020204" pitchFamily="34" charset="-122"/>
                  <a:ea typeface="微软雅黑" panose="020B0503020204020204" pitchFamily="34" charset="-122"/>
                  <a:cs typeface="+mn-ea"/>
                  <a:sym typeface="微软雅黑" panose="020B0503020204020204" pitchFamily="34" charset="-122"/>
                </a:rPr>
                <a:t>N</a:t>
              </a:r>
              <a:endParaRPr lang="en-US" altLang="zh-CN" dirty="0">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48" name="Text Box 6"/>
            <p:cNvSpPr txBox="1">
              <a:spLocks noChangeArrowheads="1"/>
            </p:cNvSpPr>
            <p:nvPr/>
          </p:nvSpPr>
          <p:spPr bwMode="auto">
            <a:xfrm>
              <a:off x="5964259" y="1644525"/>
              <a:ext cx="215131" cy="276999"/>
            </a:xfrm>
            <a:prstGeom prst="rect">
              <a:avLst/>
            </a:prstGeom>
            <a:noFill/>
            <a:ln>
              <a:noFill/>
            </a:ln>
          </p:spPr>
          <p:txBody>
            <a:bodyPr lIns="0" tIns="0" rIns="0" bIns="0" anchor="ctr">
              <a:spAutoFit/>
            </a:bodyPr>
            <a:lstStyle/>
            <a:p>
              <a:pPr algn="ctr"/>
              <a:r>
                <a:rPr lang="en-US" altLang="zh-CN" dirty="0">
                  <a:latin typeface="微软雅黑" panose="020B0503020204020204" pitchFamily="34" charset="-122"/>
                  <a:ea typeface="微软雅黑" panose="020B0503020204020204" pitchFamily="34" charset="-122"/>
                  <a:cs typeface="+mn-ea"/>
                  <a:sym typeface="微软雅黑" panose="020B0503020204020204" pitchFamily="34" charset="-122"/>
                </a:rPr>
                <a:t>R</a:t>
              </a:r>
              <a:endParaRPr lang="en-US" altLang="zh-CN" dirty="0">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49" name="Line 7"/>
            <p:cNvSpPr>
              <a:spLocks noChangeShapeType="1"/>
            </p:cNvSpPr>
            <p:nvPr/>
          </p:nvSpPr>
          <p:spPr bwMode="auto">
            <a:xfrm>
              <a:off x="6263631" y="1672943"/>
              <a:ext cx="0" cy="1846201"/>
            </a:xfrm>
            <a:prstGeom prst="line">
              <a:avLst/>
            </a:prstGeom>
            <a:noFill/>
            <a:ln w="3175">
              <a:solidFill>
                <a:srgbClr val="000000"/>
              </a:solidFill>
              <a:round/>
              <a:headEnd type="triangle" w="lg" len="lg"/>
              <a:tailEnd type="none" w="lg" len="lg"/>
            </a:ln>
            <a:extLst>
              <a:ext uri="{909E8E84-426E-40DD-AFC4-6F175D3DCCD1}">
                <a14:hiddenFill xmlns:a14="http://schemas.microsoft.com/office/drawing/2010/main">
                  <a:noFill/>
                </a14:hiddenFill>
              </a:ext>
            </a:extLst>
          </p:spPr>
          <p:txBody>
            <a:bodyPr anchor="ctr">
              <a:spAutoFit/>
            </a:bodyPr>
            <a:lstStyle/>
            <a:p>
              <a:pPr algn="ctr"/>
              <a:endParaRPr lang="zh-CN" altLang="en-US">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50" name="Line 8"/>
            <p:cNvSpPr>
              <a:spLocks noChangeShapeType="1"/>
            </p:cNvSpPr>
            <p:nvPr/>
          </p:nvSpPr>
          <p:spPr bwMode="auto">
            <a:xfrm>
              <a:off x="6276475" y="3522876"/>
              <a:ext cx="3708000" cy="0"/>
            </a:xfrm>
            <a:prstGeom prst="line">
              <a:avLst/>
            </a:prstGeom>
            <a:noFill/>
            <a:ln w="3175">
              <a:solidFill>
                <a:srgbClr val="000000"/>
              </a:solidFill>
              <a:round/>
              <a:tailEnd type="triangle" w="lg" len="lg"/>
            </a:ln>
            <a:extLst>
              <a:ext uri="{909E8E84-426E-40DD-AFC4-6F175D3DCCD1}">
                <a14:hiddenFill xmlns:a14="http://schemas.microsoft.com/office/drawing/2010/main">
                  <a:noFill/>
                </a14:hiddenFill>
              </a:ext>
            </a:extLst>
          </p:spPr>
          <p:txBody>
            <a:bodyPr anchor="ctr">
              <a:spAutoFit/>
            </a:bodyPr>
            <a:lstStyle/>
            <a:p>
              <a:pPr algn="ctr"/>
              <a:endParaRPr lang="zh-CN" altLang="en-US">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51" name="Text Box 9"/>
            <p:cNvSpPr txBox="1">
              <a:spLocks noChangeArrowheads="1"/>
            </p:cNvSpPr>
            <p:nvPr/>
          </p:nvSpPr>
          <p:spPr bwMode="auto">
            <a:xfrm>
              <a:off x="5964259" y="3402568"/>
              <a:ext cx="236002" cy="276999"/>
            </a:xfrm>
            <a:prstGeom prst="rect">
              <a:avLst/>
            </a:prstGeom>
            <a:noFill/>
            <a:ln>
              <a:noFill/>
            </a:ln>
          </p:spPr>
          <p:txBody>
            <a:bodyPr lIns="0" tIns="0" rIns="0" bIns="0" anchor="ctr">
              <a:spAutoFit/>
            </a:bodyPr>
            <a:lstStyle/>
            <a:p>
              <a:pPr algn="ctr"/>
              <a:r>
                <a:rPr lang="en-US" altLang="zh-CN" dirty="0">
                  <a:latin typeface="微软雅黑" panose="020B0503020204020204" pitchFamily="34" charset="-122"/>
                  <a:ea typeface="微软雅黑" panose="020B0503020204020204" pitchFamily="34" charset="-122"/>
                  <a:cs typeface="+mn-ea"/>
                  <a:sym typeface="微软雅黑" panose="020B0503020204020204" pitchFamily="34" charset="-122"/>
                </a:rPr>
                <a:t>O</a:t>
              </a:r>
              <a:endParaRPr lang="en-US" altLang="zh-CN" dirty="0">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52" name="Text Box 10"/>
            <p:cNvSpPr txBox="1">
              <a:spLocks noChangeArrowheads="1"/>
            </p:cNvSpPr>
            <p:nvPr/>
          </p:nvSpPr>
          <p:spPr bwMode="auto">
            <a:xfrm>
              <a:off x="5964259" y="2267700"/>
              <a:ext cx="333935" cy="276999"/>
            </a:xfrm>
            <a:prstGeom prst="rect">
              <a:avLst/>
            </a:prstGeom>
            <a:noFill/>
            <a:ln>
              <a:noFill/>
            </a:ln>
          </p:spPr>
          <p:txBody>
            <a:bodyPr lIns="0" tIns="0" rIns="0" bIns="0" anchor="ctr">
              <a:spAutoFit/>
            </a:bodyPr>
            <a:lstStyle/>
            <a:p>
              <a:pPr algn="ctr"/>
              <a:r>
                <a:rPr lang="en-US" altLang="zh-CN" dirty="0">
                  <a:latin typeface="微软雅黑" panose="020B0503020204020204" pitchFamily="34" charset="-122"/>
                  <a:ea typeface="微软雅黑" panose="020B0503020204020204" pitchFamily="34" charset="-122"/>
                  <a:cs typeface="+mn-ea"/>
                  <a:sym typeface="微软雅黑" panose="020B0503020204020204" pitchFamily="34" charset="-122"/>
                </a:rPr>
                <a:t>R</a:t>
              </a:r>
              <a:r>
                <a:rPr lang="en-US" altLang="zh-CN" baseline="-25000" dirty="0">
                  <a:latin typeface="微软雅黑" panose="020B0503020204020204" pitchFamily="34" charset="-122"/>
                  <a:ea typeface="微软雅黑" panose="020B0503020204020204" pitchFamily="34" charset="-122"/>
                  <a:cs typeface="+mn-ea"/>
                  <a:sym typeface="微软雅黑" panose="020B0503020204020204" pitchFamily="34" charset="-122"/>
                </a:rPr>
                <a:t>1</a:t>
              </a:r>
              <a:endParaRPr lang="en-US" altLang="zh-CN" baseline="-25000" dirty="0">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53" name="Text Box 11"/>
            <p:cNvSpPr txBox="1">
              <a:spLocks noChangeArrowheads="1"/>
            </p:cNvSpPr>
            <p:nvPr/>
          </p:nvSpPr>
          <p:spPr bwMode="auto">
            <a:xfrm>
              <a:off x="9241126" y="3126897"/>
              <a:ext cx="473609" cy="276999"/>
            </a:xfrm>
            <a:prstGeom prst="rect">
              <a:avLst/>
            </a:prstGeom>
            <a:noFill/>
            <a:ln>
              <a:noFill/>
            </a:ln>
          </p:spPr>
          <p:txBody>
            <a:bodyPr lIns="0" tIns="0" rIns="0" bIns="0" anchor="ctr">
              <a:spAutoFit/>
            </a:bodyPr>
            <a:lstStyle/>
            <a:p>
              <a:pPr algn="ctr"/>
              <a:r>
                <a:rPr lang="en-US" altLang="zh-CN" b="1" dirty="0">
                  <a:solidFill>
                    <a:srgbClr val="0097E2"/>
                  </a:solidFill>
                  <a:latin typeface="微软雅黑" panose="020B0503020204020204" pitchFamily="34" charset="-122"/>
                  <a:ea typeface="微软雅黑" panose="020B0503020204020204" pitchFamily="34" charset="-122"/>
                  <a:cs typeface="+mn-ea"/>
                  <a:sym typeface="微软雅黑" panose="020B0503020204020204" pitchFamily="34" charset="-122"/>
                </a:rPr>
                <a:t>D</a:t>
              </a:r>
              <a:endParaRPr lang="en-US" altLang="zh-CN" b="1" dirty="0">
                <a:solidFill>
                  <a:srgbClr val="0097E2"/>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54" name="Text Box 12"/>
            <p:cNvSpPr txBox="1">
              <a:spLocks noChangeArrowheads="1"/>
            </p:cNvSpPr>
            <p:nvPr/>
          </p:nvSpPr>
          <p:spPr bwMode="auto">
            <a:xfrm>
              <a:off x="8174123" y="1700499"/>
              <a:ext cx="256873" cy="276999"/>
            </a:xfrm>
            <a:prstGeom prst="rect">
              <a:avLst/>
            </a:prstGeom>
            <a:noFill/>
            <a:ln>
              <a:noFill/>
            </a:ln>
          </p:spPr>
          <p:txBody>
            <a:bodyPr lIns="0" tIns="0" rIns="0" bIns="0" anchor="ctr">
              <a:spAutoFit/>
            </a:bodyPr>
            <a:lstStyle/>
            <a:p>
              <a:pPr algn="ctr"/>
              <a:r>
                <a:rPr lang="en-US" altLang="zh-CN" dirty="0">
                  <a:latin typeface="微软雅黑" panose="020B0503020204020204" pitchFamily="34" charset="-122"/>
                  <a:ea typeface="微软雅黑" panose="020B0503020204020204" pitchFamily="34" charset="-122"/>
                  <a:cs typeface="+mn-ea"/>
                  <a:sym typeface="微软雅黑" panose="020B0503020204020204" pitchFamily="34" charset="-122"/>
                </a:rPr>
                <a:t>S</a:t>
              </a:r>
              <a:endParaRPr lang="en-US" altLang="zh-CN" dirty="0">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55" name="Line 13"/>
            <p:cNvSpPr>
              <a:spLocks noChangeShapeType="1"/>
            </p:cNvSpPr>
            <p:nvPr/>
          </p:nvSpPr>
          <p:spPr bwMode="auto">
            <a:xfrm flipH="1">
              <a:off x="6263630" y="2397803"/>
              <a:ext cx="2028276" cy="0"/>
            </a:xfrm>
            <a:prstGeom prst="line">
              <a:avLst/>
            </a:prstGeom>
            <a:noFill/>
            <a:ln w="9525">
              <a:solidFill>
                <a:srgbClr val="000000"/>
              </a:solidFill>
              <a:prstDash val="dash"/>
              <a:round/>
            </a:ln>
            <a:extLst>
              <a:ext uri="{909E8E84-426E-40DD-AFC4-6F175D3DCCD1}">
                <a14:hiddenFill xmlns:a14="http://schemas.microsoft.com/office/drawing/2010/main">
                  <a:noFill/>
                </a14:hiddenFill>
              </a:ext>
            </a:extLst>
          </p:spPr>
          <p:txBody>
            <a:bodyPr wrap="square" anchor="ctr">
              <a:spAutoFit/>
            </a:bodyPr>
            <a:lstStyle/>
            <a:p>
              <a:pPr algn="ctr"/>
              <a:endParaRPr lang="zh-CN" altLang="en-US">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56" name="Text Box 14"/>
            <p:cNvSpPr txBox="1">
              <a:spLocks noChangeArrowheads="1"/>
            </p:cNvSpPr>
            <p:nvPr/>
          </p:nvSpPr>
          <p:spPr bwMode="auto">
            <a:xfrm>
              <a:off x="8135592" y="3560693"/>
              <a:ext cx="378888" cy="276999"/>
            </a:xfrm>
            <a:prstGeom prst="rect">
              <a:avLst/>
            </a:prstGeom>
            <a:noFill/>
            <a:ln>
              <a:noFill/>
            </a:ln>
          </p:spPr>
          <p:txBody>
            <a:bodyPr lIns="0" tIns="0" rIns="0" bIns="0" anchor="ctr">
              <a:spAutoFit/>
            </a:bodyPr>
            <a:lstStyle/>
            <a:p>
              <a:pPr algn="ctr"/>
              <a:r>
                <a:rPr lang="en-US" altLang="zh-CN" dirty="0">
                  <a:latin typeface="微软雅黑" panose="020B0503020204020204" pitchFamily="34" charset="-122"/>
                  <a:ea typeface="微软雅黑" panose="020B0503020204020204" pitchFamily="34" charset="-122"/>
                  <a:cs typeface="+mn-ea"/>
                  <a:sym typeface="微软雅黑" panose="020B0503020204020204" pitchFamily="34" charset="-122"/>
                </a:rPr>
                <a:t>N</a:t>
              </a:r>
              <a:r>
                <a:rPr lang="en-US" altLang="zh-CN" baseline="-25000" dirty="0">
                  <a:latin typeface="微软雅黑" panose="020B0503020204020204" pitchFamily="34" charset="-122"/>
                  <a:ea typeface="微软雅黑" panose="020B0503020204020204" pitchFamily="34" charset="-122"/>
                  <a:cs typeface="+mn-ea"/>
                  <a:sym typeface="微软雅黑" panose="020B0503020204020204" pitchFamily="34" charset="-122"/>
                </a:rPr>
                <a:t>0</a:t>
              </a:r>
              <a:endParaRPr lang="en-US" altLang="zh-CN" baseline="-25000" dirty="0">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57" name="Text Box 15"/>
            <p:cNvSpPr txBox="1">
              <a:spLocks noChangeArrowheads="1"/>
            </p:cNvSpPr>
            <p:nvPr/>
          </p:nvSpPr>
          <p:spPr bwMode="auto">
            <a:xfrm>
              <a:off x="8290578" y="2641324"/>
              <a:ext cx="359622" cy="276999"/>
            </a:xfrm>
            <a:prstGeom prst="rect">
              <a:avLst/>
            </a:prstGeom>
            <a:noFill/>
            <a:ln>
              <a:noFill/>
            </a:ln>
          </p:spPr>
          <p:txBody>
            <a:bodyPr lIns="0" tIns="0" rIns="0" bIns="0" anchor="ctr">
              <a:spAutoFit/>
            </a:bodyPr>
            <a:lstStyle/>
            <a:p>
              <a:pPr algn="ctr"/>
              <a:r>
                <a:rPr lang="en-US" altLang="zh-CN" b="1" dirty="0">
                  <a:latin typeface="微软雅黑" panose="020B0503020204020204" pitchFamily="34" charset="-122"/>
                  <a:ea typeface="微软雅黑" panose="020B0503020204020204" pitchFamily="34" charset="-122"/>
                  <a:cs typeface="+mn-ea"/>
                  <a:sym typeface="微软雅黑" panose="020B0503020204020204" pitchFamily="34" charset="-122"/>
                </a:rPr>
                <a:t>E</a:t>
              </a:r>
              <a:r>
                <a:rPr lang="en-US" altLang="zh-CN" b="1" baseline="-25000" dirty="0">
                  <a:latin typeface="微软雅黑" panose="020B0503020204020204" pitchFamily="34" charset="-122"/>
                  <a:ea typeface="微软雅黑" panose="020B0503020204020204" pitchFamily="34" charset="-122"/>
                  <a:cs typeface="+mn-ea"/>
                  <a:sym typeface="微软雅黑" panose="020B0503020204020204" pitchFamily="34" charset="-122"/>
                </a:rPr>
                <a:t>0</a:t>
              </a:r>
              <a:endParaRPr lang="en-US" altLang="zh-CN" b="1" baseline="-25000" dirty="0">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58" name="Line 16"/>
            <p:cNvSpPr>
              <a:spLocks noChangeShapeType="1"/>
            </p:cNvSpPr>
            <p:nvPr/>
          </p:nvSpPr>
          <p:spPr bwMode="auto">
            <a:xfrm>
              <a:off x="8292927" y="1961208"/>
              <a:ext cx="0" cy="1556070"/>
            </a:xfrm>
            <a:prstGeom prst="line">
              <a:avLst/>
            </a:prstGeom>
            <a:noFill/>
            <a:ln w="9525">
              <a:solidFill>
                <a:srgbClr val="000000"/>
              </a:solidFill>
              <a:round/>
            </a:ln>
            <a:extLst>
              <a:ext uri="{909E8E84-426E-40DD-AFC4-6F175D3DCCD1}">
                <a14:hiddenFill xmlns:a14="http://schemas.microsoft.com/office/drawing/2010/main">
                  <a:noFill/>
                </a14:hiddenFill>
              </a:ext>
            </a:extLst>
          </p:spPr>
          <p:txBody>
            <a:bodyPr anchor="ctr">
              <a:spAutoFit/>
            </a:bodyPr>
            <a:lstStyle/>
            <a:p>
              <a:pPr algn="ctr"/>
              <a:endParaRPr lang="zh-CN" altLang="en-US">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59" name="Line 17"/>
            <p:cNvSpPr>
              <a:spLocks noChangeShapeType="1"/>
            </p:cNvSpPr>
            <p:nvPr/>
          </p:nvSpPr>
          <p:spPr bwMode="auto">
            <a:xfrm>
              <a:off x="7310388" y="2018328"/>
              <a:ext cx="2157733" cy="828412"/>
            </a:xfrm>
            <a:prstGeom prst="line">
              <a:avLst/>
            </a:prstGeom>
            <a:noFill/>
            <a:ln w="25400">
              <a:solidFill>
                <a:srgbClr val="FF33CC"/>
              </a:solidFill>
              <a:round/>
            </a:ln>
            <a:extLst>
              <a:ext uri="{909E8E84-426E-40DD-AFC4-6F175D3DCCD1}">
                <a14:hiddenFill xmlns:a14="http://schemas.microsoft.com/office/drawing/2010/main">
                  <a:noFill/>
                </a14:hiddenFill>
              </a:ext>
            </a:extLst>
          </p:spPr>
          <p:txBody>
            <a:bodyPr anchor="ctr">
              <a:spAutoFit/>
            </a:bodyPr>
            <a:lstStyle/>
            <a:p>
              <a:pPr algn="ctr"/>
              <a:endParaRPr lang="zh-CN" altLang="en-US">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60" name="Line 18"/>
            <p:cNvSpPr>
              <a:spLocks noChangeShapeType="1"/>
            </p:cNvSpPr>
            <p:nvPr/>
          </p:nvSpPr>
          <p:spPr bwMode="auto">
            <a:xfrm>
              <a:off x="7214061" y="2442582"/>
              <a:ext cx="2138467" cy="828412"/>
            </a:xfrm>
            <a:prstGeom prst="line">
              <a:avLst/>
            </a:prstGeom>
            <a:noFill/>
            <a:ln w="25400">
              <a:solidFill>
                <a:srgbClr val="0097E2"/>
              </a:solidFill>
              <a:round/>
            </a:ln>
            <a:extLst>
              <a:ext uri="{909E8E84-426E-40DD-AFC4-6F175D3DCCD1}">
                <a14:hiddenFill xmlns:a14="http://schemas.microsoft.com/office/drawing/2010/main">
                  <a:noFill/>
                </a14:hiddenFill>
              </a:ext>
            </a:extLst>
          </p:spPr>
          <p:txBody>
            <a:bodyPr anchor="ctr">
              <a:spAutoFit/>
            </a:bodyPr>
            <a:lstStyle/>
            <a:p>
              <a:pPr algn="ctr"/>
              <a:endParaRPr lang="zh-CN" altLang="en-US">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61" name="Text Box 19"/>
            <p:cNvSpPr txBox="1">
              <a:spLocks noChangeArrowheads="1"/>
            </p:cNvSpPr>
            <p:nvPr/>
          </p:nvSpPr>
          <p:spPr bwMode="auto">
            <a:xfrm>
              <a:off x="9428103" y="2758870"/>
              <a:ext cx="410997" cy="276999"/>
            </a:xfrm>
            <a:prstGeom prst="rect">
              <a:avLst/>
            </a:prstGeom>
            <a:noFill/>
            <a:ln>
              <a:noFill/>
            </a:ln>
          </p:spPr>
          <p:txBody>
            <a:bodyPr lIns="0" tIns="0" rIns="0" bIns="0" anchor="ctr">
              <a:spAutoFit/>
            </a:bodyPr>
            <a:lstStyle/>
            <a:p>
              <a:pPr algn="ctr"/>
              <a:r>
                <a:rPr lang="en-US" altLang="zh-CN" b="1" dirty="0">
                  <a:solidFill>
                    <a:srgbClr val="FF33CC"/>
                  </a:solidFill>
                  <a:latin typeface="微软雅黑" panose="020B0503020204020204" pitchFamily="34" charset="-122"/>
                  <a:ea typeface="微软雅黑" panose="020B0503020204020204" pitchFamily="34" charset="-122"/>
                  <a:cs typeface="+mn-ea"/>
                  <a:sym typeface="微软雅黑" panose="020B0503020204020204" pitchFamily="34" charset="-122"/>
                </a:rPr>
                <a:t>D</a:t>
              </a:r>
              <a:r>
                <a:rPr lang="en-US" altLang="zh-CN" b="1" baseline="-25000" dirty="0">
                  <a:solidFill>
                    <a:srgbClr val="FF33CC"/>
                  </a:solidFill>
                  <a:latin typeface="微软雅黑" panose="020B0503020204020204" pitchFamily="34" charset="-122"/>
                  <a:ea typeface="微软雅黑" panose="020B0503020204020204" pitchFamily="34" charset="-122"/>
                  <a:cs typeface="+mn-ea"/>
                  <a:sym typeface="微软雅黑" panose="020B0503020204020204" pitchFamily="34" charset="-122"/>
                </a:rPr>
                <a:t>1</a:t>
              </a:r>
              <a:endParaRPr lang="en-US" altLang="zh-CN" b="1" baseline="-25000" dirty="0">
                <a:solidFill>
                  <a:srgbClr val="FF33CC"/>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62" name="Text Box 20"/>
            <p:cNvSpPr txBox="1">
              <a:spLocks noChangeArrowheads="1"/>
            </p:cNvSpPr>
            <p:nvPr/>
          </p:nvSpPr>
          <p:spPr bwMode="auto">
            <a:xfrm>
              <a:off x="5964259" y="2704295"/>
              <a:ext cx="333935" cy="276999"/>
            </a:xfrm>
            <a:prstGeom prst="rect">
              <a:avLst/>
            </a:prstGeom>
            <a:noFill/>
            <a:ln>
              <a:noFill/>
            </a:ln>
          </p:spPr>
          <p:txBody>
            <a:bodyPr lIns="0" tIns="0" rIns="0" bIns="0" anchor="ctr">
              <a:spAutoFit/>
            </a:bodyPr>
            <a:lstStyle/>
            <a:p>
              <a:pPr algn="ctr"/>
              <a:r>
                <a:rPr lang="en-US" altLang="zh-CN" dirty="0">
                  <a:latin typeface="微软雅黑" panose="020B0503020204020204" pitchFamily="34" charset="-122"/>
                  <a:ea typeface="微软雅黑" panose="020B0503020204020204" pitchFamily="34" charset="-122"/>
                  <a:cs typeface="+mn-ea"/>
                  <a:sym typeface="微软雅黑" panose="020B0503020204020204" pitchFamily="34" charset="-122"/>
                </a:rPr>
                <a:t>R</a:t>
              </a:r>
              <a:r>
                <a:rPr lang="en-US" altLang="zh-CN" baseline="-25000" dirty="0">
                  <a:latin typeface="微软雅黑" panose="020B0503020204020204" pitchFamily="34" charset="-122"/>
                  <a:ea typeface="微软雅黑" panose="020B0503020204020204" pitchFamily="34" charset="-122"/>
                  <a:cs typeface="+mn-ea"/>
                  <a:sym typeface="微软雅黑" panose="020B0503020204020204" pitchFamily="34" charset="-122"/>
                </a:rPr>
                <a:t>0</a:t>
              </a:r>
              <a:endParaRPr lang="en-US" altLang="zh-CN" baseline="-25000" dirty="0">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63" name="Line 21"/>
            <p:cNvSpPr>
              <a:spLocks noChangeShapeType="1"/>
            </p:cNvSpPr>
            <p:nvPr/>
          </p:nvSpPr>
          <p:spPr bwMode="auto">
            <a:xfrm flipH="1">
              <a:off x="6275907" y="2856788"/>
              <a:ext cx="2016000" cy="0"/>
            </a:xfrm>
            <a:prstGeom prst="line">
              <a:avLst/>
            </a:prstGeom>
            <a:noFill/>
            <a:ln w="9525">
              <a:solidFill>
                <a:srgbClr val="000000"/>
              </a:solidFill>
              <a:prstDash val="dash"/>
              <a:round/>
            </a:ln>
            <a:extLst>
              <a:ext uri="{909E8E84-426E-40DD-AFC4-6F175D3DCCD1}">
                <a14:hiddenFill xmlns:a14="http://schemas.microsoft.com/office/drawing/2010/main">
                  <a:noFill/>
                </a14:hiddenFill>
              </a:ext>
            </a:extLst>
          </p:spPr>
          <p:txBody>
            <a:bodyPr anchor="ctr">
              <a:spAutoFit/>
            </a:bodyPr>
            <a:lstStyle/>
            <a:p>
              <a:pPr algn="ctr"/>
              <a:endParaRPr lang="zh-CN" altLang="en-US">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64" name="Text Box 22"/>
            <p:cNvSpPr txBox="1">
              <a:spLocks noChangeArrowheads="1"/>
            </p:cNvSpPr>
            <p:nvPr/>
          </p:nvSpPr>
          <p:spPr bwMode="auto">
            <a:xfrm>
              <a:off x="8290578" y="2172544"/>
              <a:ext cx="359622" cy="276999"/>
            </a:xfrm>
            <a:prstGeom prst="rect">
              <a:avLst/>
            </a:prstGeom>
            <a:noFill/>
            <a:ln>
              <a:noFill/>
            </a:ln>
          </p:spPr>
          <p:txBody>
            <a:bodyPr lIns="0" tIns="0" rIns="0" bIns="0" anchor="ctr">
              <a:spAutoFit/>
            </a:bodyPr>
            <a:lstStyle/>
            <a:p>
              <a:pPr algn="ctr"/>
              <a:r>
                <a:rPr lang="en-US" altLang="zh-CN" b="1" dirty="0">
                  <a:latin typeface="微软雅黑" panose="020B0503020204020204" pitchFamily="34" charset="-122"/>
                  <a:ea typeface="微软雅黑" panose="020B0503020204020204" pitchFamily="34" charset="-122"/>
                  <a:cs typeface="+mn-ea"/>
                  <a:sym typeface="微软雅黑" panose="020B0503020204020204" pitchFamily="34" charset="-122"/>
                </a:rPr>
                <a:t>E</a:t>
              </a:r>
              <a:r>
                <a:rPr lang="en-US" altLang="zh-CN" b="1" baseline="-25000" dirty="0">
                  <a:latin typeface="微软雅黑" panose="020B0503020204020204" pitchFamily="34" charset="-122"/>
                  <a:ea typeface="微软雅黑" panose="020B0503020204020204" pitchFamily="34" charset="-122"/>
                  <a:cs typeface="+mn-ea"/>
                  <a:sym typeface="微软雅黑" panose="020B0503020204020204" pitchFamily="34" charset="-122"/>
                </a:rPr>
                <a:t>1</a:t>
              </a:r>
              <a:endParaRPr lang="en-US" altLang="zh-CN" b="1" baseline="-25000" dirty="0">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grpSp>
      <p:pic>
        <p:nvPicPr>
          <p:cNvPr id="65" name="图片 64"/>
          <p:cNvPicPr>
            <a:picLocks noChangeAspect="1"/>
          </p:cNvPicPr>
          <p:nvPr/>
        </p:nvPicPr>
        <p:blipFill>
          <a:blip r:embed="rId1"/>
          <a:stretch>
            <a:fillRect/>
          </a:stretch>
        </p:blipFill>
        <p:spPr>
          <a:xfrm>
            <a:off x="1355032" y="3233336"/>
            <a:ext cx="5055864" cy="2836388"/>
          </a:xfrm>
          <a:prstGeom prst="rect">
            <a:avLst/>
          </a:prstGeom>
        </p:spPr>
      </p:pic>
      <p:grpSp>
        <p:nvGrpSpPr>
          <p:cNvPr id="66" name="组合 65"/>
          <p:cNvGrpSpPr/>
          <p:nvPr/>
        </p:nvGrpSpPr>
        <p:grpSpPr>
          <a:xfrm>
            <a:off x="7246320" y="2084004"/>
            <a:ext cx="3343785" cy="6731057"/>
            <a:chOff x="8006383" y="1074656"/>
            <a:chExt cx="2637685" cy="5309674"/>
          </a:xfrm>
        </p:grpSpPr>
        <p:grpSp>
          <p:nvGrpSpPr>
            <p:cNvPr id="67" name="图形 3"/>
            <p:cNvGrpSpPr/>
            <p:nvPr/>
          </p:nvGrpSpPr>
          <p:grpSpPr>
            <a:xfrm>
              <a:off x="8006383" y="1074656"/>
              <a:ext cx="2637685" cy="5309674"/>
              <a:chOff x="8006383" y="1074656"/>
              <a:chExt cx="2637685" cy="5309674"/>
            </a:xfrm>
          </p:grpSpPr>
          <p:sp>
            <p:nvSpPr>
              <p:cNvPr id="76" name="任意多边形: 形状 75"/>
              <p:cNvSpPr/>
              <p:nvPr/>
            </p:nvSpPr>
            <p:spPr>
              <a:xfrm>
                <a:off x="8006383" y="2210855"/>
                <a:ext cx="631889" cy="469403"/>
              </a:xfrm>
              <a:custGeom>
                <a:avLst/>
                <a:gdLst>
                  <a:gd name="connsiteX0" fmla="*/ 462182 w 631889"/>
                  <a:gd name="connsiteY0" fmla="*/ 10228 h 469403"/>
                  <a:gd name="connsiteX1" fmla="*/ 462182 w 631889"/>
                  <a:gd name="connsiteY1" fmla="*/ 77028 h 469403"/>
                  <a:gd name="connsiteX2" fmla="*/ 552452 w 631889"/>
                  <a:gd name="connsiteY2" fmla="*/ 187157 h 469403"/>
                  <a:gd name="connsiteX3" fmla="*/ 565089 w 631889"/>
                  <a:gd name="connsiteY3" fmla="*/ 304508 h 469403"/>
                  <a:gd name="connsiteX4" fmla="*/ 642721 w 631889"/>
                  <a:gd name="connsiteY4" fmla="*/ 369502 h 469403"/>
                  <a:gd name="connsiteX5" fmla="*/ 505511 w 631889"/>
                  <a:gd name="connsiteY5" fmla="*/ 483242 h 469403"/>
                  <a:gd name="connsiteX6" fmla="*/ 420658 w 631889"/>
                  <a:gd name="connsiteY6" fmla="*/ 378529 h 469403"/>
                  <a:gd name="connsiteX7" fmla="*/ 238312 w 631889"/>
                  <a:gd name="connsiteY7" fmla="*/ 358670 h 469403"/>
                  <a:gd name="connsiteX8" fmla="*/ 102908 w 631889"/>
                  <a:gd name="connsiteY8" fmla="*/ 326173 h 469403"/>
                  <a:gd name="connsiteX9" fmla="*/ 169707 w 631889"/>
                  <a:gd name="connsiteY9" fmla="*/ 300897 h 469403"/>
                  <a:gd name="connsiteX10" fmla="*/ 16249 w 631889"/>
                  <a:gd name="connsiteY10" fmla="*/ 273816 h 469403"/>
                  <a:gd name="connsiteX11" fmla="*/ 99297 w 631889"/>
                  <a:gd name="connsiteY11" fmla="*/ 248541 h 469403"/>
                  <a:gd name="connsiteX12" fmla="*/ 0 w 631889"/>
                  <a:gd name="connsiteY12" fmla="*/ 223265 h 469403"/>
                  <a:gd name="connsiteX13" fmla="*/ 97491 w 631889"/>
                  <a:gd name="connsiteY13" fmla="*/ 196184 h 469403"/>
                  <a:gd name="connsiteX14" fmla="*/ 34303 w 631889"/>
                  <a:gd name="connsiteY14" fmla="*/ 169103 h 469403"/>
                  <a:gd name="connsiteX15" fmla="*/ 265393 w 631889"/>
                  <a:gd name="connsiteY15" fmla="*/ 129384 h 469403"/>
                  <a:gd name="connsiteX16" fmla="*/ 413436 w 631889"/>
                  <a:gd name="connsiteY16" fmla="*/ 138411 h 469403"/>
                  <a:gd name="connsiteX17" fmla="*/ 400798 w 631889"/>
                  <a:gd name="connsiteY17" fmla="*/ 37309 h 469403"/>
                  <a:gd name="connsiteX18" fmla="*/ 462182 w 631889"/>
                  <a:gd name="connsiteY18" fmla="*/ 10228 h 4694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31889" h="469403">
                    <a:moveTo>
                      <a:pt x="462182" y="10228"/>
                    </a:moveTo>
                    <a:cubicBezTo>
                      <a:pt x="462182" y="15644"/>
                      <a:pt x="444128" y="51752"/>
                      <a:pt x="462182" y="77028"/>
                    </a:cubicBezTo>
                    <a:cubicBezTo>
                      <a:pt x="480236" y="102303"/>
                      <a:pt x="538008" y="142022"/>
                      <a:pt x="552452" y="187157"/>
                    </a:cubicBezTo>
                    <a:cubicBezTo>
                      <a:pt x="561479" y="216043"/>
                      <a:pt x="550646" y="282843"/>
                      <a:pt x="565089" y="304508"/>
                    </a:cubicBezTo>
                    <a:cubicBezTo>
                      <a:pt x="579533" y="326173"/>
                      <a:pt x="642721" y="369502"/>
                      <a:pt x="642721" y="369502"/>
                    </a:cubicBezTo>
                    <a:lnTo>
                      <a:pt x="505511" y="483242"/>
                    </a:lnTo>
                    <a:cubicBezTo>
                      <a:pt x="505511" y="483242"/>
                      <a:pt x="487457" y="394778"/>
                      <a:pt x="420658" y="378529"/>
                    </a:cubicBezTo>
                    <a:cubicBezTo>
                      <a:pt x="380939" y="369502"/>
                      <a:pt x="317750" y="362281"/>
                      <a:pt x="238312" y="358670"/>
                    </a:cubicBezTo>
                    <a:cubicBezTo>
                      <a:pt x="155264" y="355059"/>
                      <a:pt x="102908" y="349643"/>
                      <a:pt x="102908" y="326173"/>
                    </a:cubicBezTo>
                    <a:cubicBezTo>
                      <a:pt x="102908" y="302702"/>
                      <a:pt x="169707" y="302702"/>
                      <a:pt x="169707" y="300897"/>
                    </a:cubicBezTo>
                    <a:cubicBezTo>
                      <a:pt x="169707" y="299092"/>
                      <a:pt x="16249" y="304508"/>
                      <a:pt x="16249" y="273816"/>
                    </a:cubicBezTo>
                    <a:cubicBezTo>
                      <a:pt x="16249" y="246735"/>
                      <a:pt x="99297" y="253957"/>
                      <a:pt x="99297" y="248541"/>
                    </a:cubicBezTo>
                    <a:cubicBezTo>
                      <a:pt x="99297" y="244930"/>
                      <a:pt x="0" y="253957"/>
                      <a:pt x="0" y="223265"/>
                    </a:cubicBezTo>
                    <a:cubicBezTo>
                      <a:pt x="0" y="194379"/>
                      <a:pt x="97491" y="199795"/>
                      <a:pt x="97491" y="196184"/>
                    </a:cubicBezTo>
                    <a:cubicBezTo>
                      <a:pt x="97491" y="192573"/>
                      <a:pt x="34303" y="196184"/>
                      <a:pt x="34303" y="169103"/>
                    </a:cubicBezTo>
                    <a:cubicBezTo>
                      <a:pt x="34303" y="142022"/>
                      <a:pt x="162486" y="129384"/>
                      <a:pt x="265393" y="129384"/>
                    </a:cubicBezTo>
                    <a:cubicBezTo>
                      <a:pt x="368301" y="129384"/>
                      <a:pt x="413436" y="138411"/>
                      <a:pt x="413436" y="138411"/>
                    </a:cubicBezTo>
                    <a:cubicBezTo>
                      <a:pt x="413436" y="138411"/>
                      <a:pt x="382744" y="75222"/>
                      <a:pt x="400798" y="37309"/>
                    </a:cubicBezTo>
                    <a:cubicBezTo>
                      <a:pt x="420658" y="-9631"/>
                      <a:pt x="465792" y="-4215"/>
                      <a:pt x="462182" y="10228"/>
                    </a:cubicBezTo>
                    <a:close/>
                  </a:path>
                </a:pathLst>
              </a:custGeom>
              <a:solidFill>
                <a:srgbClr val="FFAA70"/>
              </a:solidFill>
              <a:ln w="18013" cap="flat">
                <a:noFill/>
                <a:prstDash val="solid"/>
                <a:miter/>
              </a:ln>
            </p:spPr>
            <p:txBody>
              <a:bodyPr rtlCol="0" anchor="ctr"/>
              <a:lstStyle/>
              <a:p>
                <a:endParaRPr lang="zh-CN" altLang="en-US"/>
              </a:p>
            </p:txBody>
          </p:sp>
          <p:sp>
            <p:nvSpPr>
              <p:cNvPr id="77" name="任意多边形: 形状 76"/>
              <p:cNvSpPr/>
              <p:nvPr/>
            </p:nvSpPr>
            <p:spPr>
              <a:xfrm>
                <a:off x="8109291" y="2210251"/>
                <a:ext cx="541619" cy="469403"/>
              </a:xfrm>
              <a:custGeom>
                <a:avLst/>
                <a:gdLst>
                  <a:gd name="connsiteX0" fmla="*/ 135405 w 541619"/>
                  <a:gd name="connsiteY0" fmla="*/ 359274 h 469403"/>
                  <a:gd name="connsiteX1" fmla="*/ 317750 w 541619"/>
                  <a:gd name="connsiteY1" fmla="*/ 379133 h 469403"/>
                  <a:gd name="connsiteX2" fmla="*/ 402604 w 541619"/>
                  <a:gd name="connsiteY2" fmla="*/ 483846 h 469403"/>
                  <a:gd name="connsiteX3" fmla="*/ 541619 w 541619"/>
                  <a:gd name="connsiteY3" fmla="*/ 370106 h 469403"/>
                  <a:gd name="connsiteX4" fmla="*/ 463987 w 541619"/>
                  <a:gd name="connsiteY4" fmla="*/ 305112 h 469403"/>
                  <a:gd name="connsiteX5" fmla="*/ 451349 w 541619"/>
                  <a:gd name="connsiteY5" fmla="*/ 187761 h 469403"/>
                  <a:gd name="connsiteX6" fmla="*/ 361079 w 541619"/>
                  <a:gd name="connsiteY6" fmla="*/ 77632 h 469403"/>
                  <a:gd name="connsiteX7" fmla="*/ 361079 w 541619"/>
                  <a:gd name="connsiteY7" fmla="*/ 10832 h 469403"/>
                  <a:gd name="connsiteX8" fmla="*/ 341220 w 541619"/>
                  <a:gd name="connsiteY8" fmla="*/ 0 h 469403"/>
                  <a:gd name="connsiteX9" fmla="*/ 344831 w 541619"/>
                  <a:gd name="connsiteY9" fmla="*/ 45135 h 469403"/>
                  <a:gd name="connsiteX10" fmla="*/ 409825 w 541619"/>
                  <a:gd name="connsiteY10" fmla="*/ 162486 h 469403"/>
                  <a:gd name="connsiteX11" fmla="*/ 362885 w 541619"/>
                  <a:gd name="connsiteY11" fmla="*/ 348442 h 469403"/>
                  <a:gd name="connsiteX12" fmla="*/ 66800 w 541619"/>
                  <a:gd name="connsiteY12" fmla="*/ 341220 h 469403"/>
                  <a:gd name="connsiteX13" fmla="*/ 0 w 541619"/>
                  <a:gd name="connsiteY13" fmla="*/ 333999 h 469403"/>
                  <a:gd name="connsiteX14" fmla="*/ 135405 w 541619"/>
                  <a:gd name="connsiteY14" fmla="*/ 359274 h 4694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41619" h="469403">
                    <a:moveTo>
                      <a:pt x="135405" y="359274"/>
                    </a:moveTo>
                    <a:cubicBezTo>
                      <a:pt x="214842" y="362885"/>
                      <a:pt x="276226" y="370106"/>
                      <a:pt x="317750" y="379133"/>
                    </a:cubicBezTo>
                    <a:cubicBezTo>
                      <a:pt x="384550" y="395382"/>
                      <a:pt x="402604" y="483846"/>
                      <a:pt x="402604" y="483846"/>
                    </a:cubicBezTo>
                    <a:lnTo>
                      <a:pt x="541619" y="370106"/>
                    </a:lnTo>
                    <a:cubicBezTo>
                      <a:pt x="541619" y="370106"/>
                      <a:pt x="478430" y="326777"/>
                      <a:pt x="463987" y="305112"/>
                    </a:cubicBezTo>
                    <a:cubicBezTo>
                      <a:pt x="449544" y="283447"/>
                      <a:pt x="460376" y="216648"/>
                      <a:pt x="451349" y="187761"/>
                    </a:cubicBezTo>
                    <a:cubicBezTo>
                      <a:pt x="436906" y="142626"/>
                      <a:pt x="379133" y="102908"/>
                      <a:pt x="361079" y="77632"/>
                    </a:cubicBezTo>
                    <a:cubicBezTo>
                      <a:pt x="343026" y="52357"/>
                      <a:pt x="361079" y="16249"/>
                      <a:pt x="361079" y="10832"/>
                    </a:cubicBezTo>
                    <a:cubicBezTo>
                      <a:pt x="362885" y="3611"/>
                      <a:pt x="353858" y="0"/>
                      <a:pt x="341220" y="0"/>
                    </a:cubicBezTo>
                    <a:cubicBezTo>
                      <a:pt x="352053" y="3611"/>
                      <a:pt x="357469" y="5416"/>
                      <a:pt x="344831" y="45135"/>
                    </a:cubicBezTo>
                    <a:cubicBezTo>
                      <a:pt x="335804" y="74021"/>
                      <a:pt x="375523" y="101102"/>
                      <a:pt x="409825" y="162486"/>
                    </a:cubicBezTo>
                    <a:cubicBezTo>
                      <a:pt x="442322" y="222064"/>
                      <a:pt x="397187" y="359274"/>
                      <a:pt x="362885" y="348442"/>
                    </a:cubicBezTo>
                    <a:cubicBezTo>
                      <a:pt x="328582" y="337609"/>
                      <a:pt x="151653" y="341220"/>
                      <a:pt x="66800" y="341220"/>
                    </a:cubicBezTo>
                    <a:cubicBezTo>
                      <a:pt x="30692" y="341220"/>
                      <a:pt x="10832" y="337609"/>
                      <a:pt x="0" y="333999"/>
                    </a:cubicBezTo>
                    <a:cubicBezTo>
                      <a:pt x="9027" y="350247"/>
                      <a:pt x="59578" y="355663"/>
                      <a:pt x="135405" y="359274"/>
                    </a:cubicBezTo>
                    <a:close/>
                  </a:path>
                </a:pathLst>
              </a:custGeom>
              <a:solidFill>
                <a:srgbClr val="FF8B49"/>
              </a:solidFill>
              <a:ln w="18013" cap="flat">
                <a:noFill/>
                <a:prstDash val="solid"/>
                <a:miter/>
              </a:ln>
            </p:spPr>
            <p:txBody>
              <a:bodyPr rtlCol="0" anchor="ctr"/>
              <a:lstStyle/>
              <a:p>
                <a:endParaRPr lang="zh-CN" altLang="en-US"/>
              </a:p>
            </p:txBody>
          </p:sp>
          <p:sp>
            <p:nvSpPr>
              <p:cNvPr id="78" name="任意多边形: 形状 77"/>
              <p:cNvSpPr/>
              <p:nvPr/>
            </p:nvSpPr>
            <p:spPr>
              <a:xfrm>
                <a:off x="8511118" y="2383569"/>
                <a:ext cx="1065184" cy="686051"/>
              </a:xfrm>
              <a:custGeom>
                <a:avLst/>
                <a:gdLst>
                  <a:gd name="connsiteX0" fmla="*/ 475596 w 1065184"/>
                  <a:gd name="connsiteY0" fmla="*/ 686051 h 686050"/>
                  <a:gd name="connsiteX1" fmla="*/ 4387 w 1065184"/>
                  <a:gd name="connsiteY1" fmla="*/ 370106 h 686050"/>
                  <a:gd name="connsiteX2" fmla="*/ 6192 w 1065184"/>
                  <a:gd name="connsiteY2" fmla="*/ 348442 h 686050"/>
                  <a:gd name="connsiteX3" fmla="*/ 177705 w 1065184"/>
                  <a:gd name="connsiteY3" fmla="*/ 176929 h 686050"/>
                  <a:gd name="connsiteX4" fmla="*/ 190343 w 1065184"/>
                  <a:gd name="connsiteY4" fmla="*/ 178734 h 686050"/>
                  <a:gd name="connsiteX5" fmla="*/ 392548 w 1065184"/>
                  <a:gd name="connsiteY5" fmla="*/ 364690 h 686050"/>
                  <a:gd name="connsiteX6" fmla="*/ 471985 w 1065184"/>
                  <a:gd name="connsiteY6" fmla="*/ 417047 h 686050"/>
                  <a:gd name="connsiteX7" fmla="*/ 695854 w 1065184"/>
                  <a:gd name="connsiteY7" fmla="*/ 207621 h 686050"/>
                  <a:gd name="connsiteX8" fmla="*/ 867367 w 1065184"/>
                  <a:gd name="connsiteY8" fmla="*/ 0 h 686050"/>
                  <a:gd name="connsiteX9" fmla="*/ 1080404 w 1065184"/>
                  <a:gd name="connsiteY9" fmla="*/ 160680 h 686050"/>
                  <a:gd name="connsiteX10" fmla="*/ 876394 w 1065184"/>
                  <a:gd name="connsiteY10" fmla="*/ 406214 h 686050"/>
                  <a:gd name="connsiteX11" fmla="*/ 697660 w 1065184"/>
                  <a:gd name="connsiteY11" fmla="*/ 581338 h 686050"/>
                  <a:gd name="connsiteX12" fmla="*/ 475596 w 1065184"/>
                  <a:gd name="connsiteY12" fmla="*/ 686051 h 686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65184" h="686050">
                    <a:moveTo>
                      <a:pt x="475596" y="686051"/>
                    </a:moveTo>
                    <a:cubicBezTo>
                      <a:pt x="361856" y="686051"/>
                      <a:pt x="242700" y="606613"/>
                      <a:pt x="4387" y="370106"/>
                    </a:cubicBezTo>
                    <a:cubicBezTo>
                      <a:pt x="-6445" y="359274"/>
                      <a:pt x="6192" y="348442"/>
                      <a:pt x="6192" y="348442"/>
                    </a:cubicBezTo>
                    <a:lnTo>
                      <a:pt x="177705" y="176929"/>
                    </a:lnTo>
                    <a:cubicBezTo>
                      <a:pt x="177705" y="176929"/>
                      <a:pt x="183121" y="169707"/>
                      <a:pt x="190343" y="178734"/>
                    </a:cubicBezTo>
                    <a:cubicBezTo>
                      <a:pt x="275197" y="263588"/>
                      <a:pt x="340191" y="323166"/>
                      <a:pt x="392548" y="364690"/>
                    </a:cubicBezTo>
                    <a:cubicBezTo>
                      <a:pt x="434072" y="397187"/>
                      <a:pt x="459347" y="411631"/>
                      <a:pt x="471985" y="417047"/>
                    </a:cubicBezTo>
                    <a:cubicBezTo>
                      <a:pt x="495455" y="404409"/>
                      <a:pt x="562255" y="359274"/>
                      <a:pt x="695854" y="207621"/>
                    </a:cubicBezTo>
                    <a:cubicBezTo>
                      <a:pt x="789735" y="102908"/>
                      <a:pt x="865562" y="0"/>
                      <a:pt x="867367" y="0"/>
                    </a:cubicBezTo>
                    <a:lnTo>
                      <a:pt x="1080404" y="160680"/>
                    </a:lnTo>
                    <a:cubicBezTo>
                      <a:pt x="1076793" y="166097"/>
                      <a:pt x="986523" y="285253"/>
                      <a:pt x="876394" y="406214"/>
                    </a:cubicBezTo>
                    <a:cubicBezTo>
                      <a:pt x="809594" y="480236"/>
                      <a:pt x="750016" y="538008"/>
                      <a:pt x="697660" y="581338"/>
                    </a:cubicBezTo>
                    <a:cubicBezTo>
                      <a:pt x="611001" y="653554"/>
                      <a:pt x="542396" y="686051"/>
                      <a:pt x="475596" y="686051"/>
                    </a:cubicBezTo>
                    <a:close/>
                  </a:path>
                </a:pathLst>
              </a:custGeom>
              <a:solidFill>
                <a:srgbClr val="34383B"/>
              </a:solidFill>
              <a:ln w="18013" cap="flat">
                <a:noFill/>
                <a:prstDash val="solid"/>
                <a:miter/>
              </a:ln>
            </p:spPr>
            <p:txBody>
              <a:bodyPr rtlCol="0" anchor="ctr"/>
              <a:lstStyle/>
              <a:p>
                <a:endParaRPr lang="zh-CN" altLang="en-US"/>
              </a:p>
            </p:txBody>
          </p:sp>
          <p:sp>
            <p:nvSpPr>
              <p:cNvPr id="79" name="任意多边形: 形状 78"/>
              <p:cNvSpPr/>
              <p:nvPr/>
            </p:nvSpPr>
            <p:spPr>
              <a:xfrm>
                <a:off x="8512923" y="2381764"/>
                <a:ext cx="938807" cy="686051"/>
              </a:xfrm>
              <a:custGeom>
                <a:avLst/>
                <a:gdLst>
                  <a:gd name="connsiteX0" fmla="*/ 159651 w 938806"/>
                  <a:gd name="connsiteY0" fmla="*/ 442322 h 686050"/>
                  <a:gd name="connsiteX1" fmla="*/ 62160 w 938806"/>
                  <a:gd name="connsiteY1" fmla="*/ 292474 h 686050"/>
                  <a:gd name="connsiteX2" fmla="*/ 6193 w 938806"/>
                  <a:gd name="connsiteY2" fmla="*/ 348442 h 686050"/>
                  <a:gd name="connsiteX3" fmla="*/ 4387 w 938806"/>
                  <a:gd name="connsiteY3" fmla="*/ 370106 h 686050"/>
                  <a:gd name="connsiteX4" fmla="*/ 475596 w 938806"/>
                  <a:gd name="connsiteY4" fmla="*/ 686051 h 686050"/>
                  <a:gd name="connsiteX5" fmla="*/ 697660 w 938806"/>
                  <a:gd name="connsiteY5" fmla="*/ 581338 h 686050"/>
                  <a:gd name="connsiteX6" fmla="*/ 876394 w 938806"/>
                  <a:gd name="connsiteY6" fmla="*/ 406214 h 686050"/>
                  <a:gd name="connsiteX7" fmla="*/ 944999 w 938806"/>
                  <a:gd name="connsiteY7" fmla="*/ 326777 h 686050"/>
                  <a:gd name="connsiteX8" fmla="*/ 865562 w 938806"/>
                  <a:gd name="connsiteY8" fmla="*/ 0 h 686050"/>
                  <a:gd name="connsiteX9" fmla="*/ 809594 w 938806"/>
                  <a:gd name="connsiteY9" fmla="*/ 77632 h 686050"/>
                  <a:gd name="connsiteX10" fmla="*/ 665163 w 938806"/>
                  <a:gd name="connsiteY10" fmla="*/ 462182 h 686050"/>
                  <a:gd name="connsiteX11" fmla="*/ 159651 w 938806"/>
                  <a:gd name="connsiteY11" fmla="*/ 442322 h 686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38806" h="686050">
                    <a:moveTo>
                      <a:pt x="159651" y="442322"/>
                    </a:moveTo>
                    <a:cubicBezTo>
                      <a:pt x="22441" y="333999"/>
                      <a:pt x="60354" y="294280"/>
                      <a:pt x="62160" y="292474"/>
                    </a:cubicBezTo>
                    <a:lnTo>
                      <a:pt x="6193" y="348442"/>
                    </a:lnTo>
                    <a:cubicBezTo>
                      <a:pt x="6193" y="348442"/>
                      <a:pt x="-6445" y="359274"/>
                      <a:pt x="4387" y="370106"/>
                    </a:cubicBezTo>
                    <a:cubicBezTo>
                      <a:pt x="240894" y="606613"/>
                      <a:pt x="361856" y="686051"/>
                      <a:pt x="475596" y="686051"/>
                    </a:cubicBezTo>
                    <a:cubicBezTo>
                      <a:pt x="542396" y="686051"/>
                      <a:pt x="611001" y="653554"/>
                      <a:pt x="697660" y="581338"/>
                    </a:cubicBezTo>
                    <a:cubicBezTo>
                      <a:pt x="750016" y="538008"/>
                      <a:pt x="809594" y="478430"/>
                      <a:pt x="876394" y="406214"/>
                    </a:cubicBezTo>
                    <a:cubicBezTo>
                      <a:pt x="899864" y="379133"/>
                      <a:pt x="923334" y="352052"/>
                      <a:pt x="944999" y="326777"/>
                    </a:cubicBezTo>
                    <a:cubicBezTo>
                      <a:pt x="932361" y="236507"/>
                      <a:pt x="908891" y="124572"/>
                      <a:pt x="865562" y="0"/>
                    </a:cubicBezTo>
                    <a:cubicBezTo>
                      <a:pt x="861951" y="3611"/>
                      <a:pt x="825843" y="50551"/>
                      <a:pt x="809594" y="77632"/>
                    </a:cubicBezTo>
                    <a:cubicBezTo>
                      <a:pt x="681411" y="287058"/>
                      <a:pt x="733768" y="346636"/>
                      <a:pt x="665163" y="462182"/>
                    </a:cubicBezTo>
                    <a:cubicBezTo>
                      <a:pt x="603779" y="563284"/>
                      <a:pt x="455736" y="678829"/>
                      <a:pt x="159651" y="442322"/>
                    </a:cubicBezTo>
                    <a:close/>
                  </a:path>
                </a:pathLst>
              </a:custGeom>
              <a:solidFill>
                <a:srgbClr val="2A2E31"/>
              </a:solidFill>
              <a:ln w="18013" cap="flat">
                <a:noFill/>
                <a:prstDash val="solid"/>
                <a:miter/>
              </a:ln>
            </p:spPr>
            <p:txBody>
              <a:bodyPr rtlCol="0" anchor="ctr"/>
              <a:lstStyle/>
              <a:p>
                <a:endParaRPr lang="zh-CN" altLang="en-US"/>
              </a:p>
            </p:txBody>
          </p:sp>
          <p:sp>
            <p:nvSpPr>
              <p:cNvPr id="80" name="任意多边形: 形状 79"/>
              <p:cNvSpPr/>
              <p:nvPr/>
            </p:nvSpPr>
            <p:spPr>
              <a:xfrm>
                <a:off x="9880385" y="5895067"/>
                <a:ext cx="180540" cy="252756"/>
              </a:xfrm>
              <a:custGeom>
                <a:avLst/>
                <a:gdLst>
                  <a:gd name="connsiteX0" fmla="*/ 0 w 180539"/>
                  <a:gd name="connsiteY0" fmla="*/ 0 h 252755"/>
                  <a:gd name="connsiteX1" fmla="*/ 185956 w 180539"/>
                  <a:gd name="connsiteY1" fmla="*/ 0 h 252755"/>
                  <a:gd name="connsiteX2" fmla="*/ 185956 w 180539"/>
                  <a:gd name="connsiteY2" fmla="*/ 259977 h 252755"/>
                  <a:gd name="connsiteX3" fmla="*/ 0 w 180539"/>
                  <a:gd name="connsiteY3" fmla="*/ 259977 h 252755"/>
                </a:gdLst>
                <a:ahLst/>
                <a:cxnLst>
                  <a:cxn ang="0">
                    <a:pos x="connsiteX0" y="connsiteY0"/>
                  </a:cxn>
                  <a:cxn ang="0">
                    <a:pos x="connsiteX1" y="connsiteY1"/>
                  </a:cxn>
                  <a:cxn ang="0">
                    <a:pos x="connsiteX2" y="connsiteY2"/>
                  </a:cxn>
                  <a:cxn ang="0">
                    <a:pos x="connsiteX3" y="connsiteY3"/>
                  </a:cxn>
                </a:cxnLst>
                <a:rect l="l" t="t" r="r" b="b"/>
                <a:pathLst>
                  <a:path w="180539" h="252755">
                    <a:moveTo>
                      <a:pt x="0" y="0"/>
                    </a:moveTo>
                    <a:lnTo>
                      <a:pt x="185956" y="0"/>
                    </a:lnTo>
                    <a:lnTo>
                      <a:pt x="185956" y="259977"/>
                    </a:lnTo>
                    <a:lnTo>
                      <a:pt x="0" y="259977"/>
                    </a:lnTo>
                    <a:close/>
                  </a:path>
                </a:pathLst>
              </a:custGeom>
              <a:solidFill>
                <a:srgbClr val="464646"/>
              </a:solidFill>
              <a:ln w="18013" cap="flat">
                <a:noFill/>
                <a:prstDash val="solid"/>
                <a:miter/>
              </a:ln>
            </p:spPr>
            <p:txBody>
              <a:bodyPr rtlCol="0" anchor="ctr"/>
              <a:lstStyle/>
              <a:p>
                <a:endParaRPr lang="zh-CN" altLang="en-US"/>
              </a:p>
            </p:txBody>
          </p:sp>
          <p:sp>
            <p:nvSpPr>
              <p:cNvPr id="81" name="任意多边形: 形状 80"/>
              <p:cNvSpPr/>
              <p:nvPr/>
            </p:nvSpPr>
            <p:spPr>
              <a:xfrm>
                <a:off x="9878580" y="5895067"/>
                <a:ext cx="180540" cy="252756"/>
              </a:xfrm>
              <a:custGeom>
                <a:avLst/>
                <a:gdLst>
                  <a:gd name="connsiteX0" fmla="*/ 187761 w 180539"/>
                  <a:gd name="connsiteY0" fmla="*/ 259977 h 252755"/>
                  <a:gd name="connsiteX1" fmla="*/ 187761 w 180539"/>
                  <a:gd name="connsiteY1" fmla="*/ 0 h 252755"/>
                  <a:gd name="connsiteX2" fmla="*/ 1806 w 180539"/>
                  <a:gd name="connsiteY2" fmla="*/ 0 h 252755"/>
                  <a:gd name="connsiteX3" fmla="*/ 1806 w 180539"/>
                  <a:gd name="connsiteY3" fmla="*/ 66800 h 252755"/>
                  <a:gd name="connsiteX4" fmla="*/ 63189 w 180539"/>
                  <a:gd name="connsiteY4" fmla="*/ 55967 h 252755"/>
                  <a:gd name="connsiteX5" fmla="*/ 151653 w 180539"/>
                  <a:gd name="connsiteY5" fmla="*/ 175124 h 252755"/>
                  <a:gd name="connsiteX6" fmla="*/ 59578 w 180539"/>
                  <a:gd name="connsiteY6" fmla="*/ 149848 h 252755"/>
                  <a:gd name="connsiteX7" fmla="*/ 0 w 180539"/>
                  <a:gd name="connsiteY7" fmla="*/ 175124 h 252755"/>
                  <a:gd name="connsiteX8" fmla="*/ 0 w 180539"/>
                  <a:gd name="connsiteY8" fmla="*/ 259977 h 252755"/>
                  <a:gd name="connsiteX9" fmla="*/ 187761 w 180539"/>
                  <a:gd name="connsiteY9" fmla="*/ 259977 h 2527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539" h="252755">
                    <a:moveTo>
                      <a:pt x="187761" y="259977"/>
                    </a:moveTo>
                    <a:lnTo>
                      <a:pt x="187761" y="0"/>
                    </a:lnTo>
                    <a:lnTo>
                      <a:pt x="1806" y="0"/>
                    </a:lnTo>
                    <a:lnTo>
                      <a:pt x="1806" y="66800"/>
                    </a:lnTo>
                    <a:cubicBezTo>
                      <a:pt x="18054" y="57773"/>
                      <a:pt x="43330" y="55967"/>
                      <a:pt x="63189" y="55967"/>
                    </a:cubicBezTo>
                    <a:cubicBezTo>
                      <a:pt x="126378" y="55967"/>
                      <a:pt x="171513" y="129989"/>
                      <a:pt x="151653" y="175124"/>
                    </a:cubicBezTo>
                    <a:cubicBezTo>
                      <a:pt x="133599" y="214842"/>
                      <a:pt x="126378" y="149848"/>
                      <a:pt x="59578" y="149848"/>
                    </a:cubicBezTo>
                    <a:cubicBezTo>
                      <a:pt x="36108" y="149848"/>
                      <a:pt x="16249" y="160680"/>
                      <a:pt x="0" y="175124"/>
                    </a:cubicBezTo>
                    <a:lnTo>
                      <a:pt x="0" y="259977"/>
                    </a:lnTo>
                    <a:lnTo>
                      <a:pt x="187761" y="259977"/>
                    </a:lnTo>
                    <a:close/>
                  </a:path>
                </a:pathLst>
              </a:custGeom>
              <a:solidFill>
                <a:srgbClr val="3D3D3D"/>
              </a:solidFill>
              <a:ln w="18013" cap="flat">
                <a:noFill/>
                <a:prstDash val="solid"/>
                <a:miter/>
              </a:ln>
            </p:spPr>
            <p:txBody>
              <a:bodyPr rtlCol="0" anchor="ctr"/>
              <a:lstStyle/>
              <a:p>
                <a:endParaRPr lang="zh-CN" altLang="en-US"/>
              </a:p>
            </p:txBody>
          </p:sp>
          <p:sp>
            <p:nvSpPr>
              <p:cNvPr id="82" name="任意多边形: 形状 81"/>
              <p:cNvSpPr/>
              <p:nvPr/>
            </p:nvSpPr>
            <p:spPr>
              <a:xfrm>
                <a:off x="9414593" y="5895067"/>
                <a:ext cx="180540" cy="252756"/>
              </a:xfrm>
              <a:custGeom>
                <a:avLst/>
                <a:gdLst>
                  <a:gd name="connsiteX0" fmla="*/ 0 w 180539"/>
                  <a:gd name="connsiteY0" fmla="*/ 0 h 252755"/>
                  <a:gd name="connsiteX1" fmla="*/ 185956 w 180539"/>
                  <a:gd name="connsiteY1" fmla="*/ 0 h 252755"/>
                  <a:gd name="connsiteX2" fmla="*/ 185956 w 180539"/>
                  <a:gd name="connsiteY2" fmla="*/ 259977 h 252755"/>
                  <a:gd name="connsiteX3" fmla="*/ 0 w 180539"/>
                  <a:gd name="connsiteY3" fmla="*/ 259977 h 252755"/>
                </a:gdLst>
                <a:ahLst/>
                <a:cxnLst>
                  <a:cxn ang="0">
                    <a:pos x="connsiteX0" y="connsiteY0"/>
                  </a:cxn>
                  <a:cxn ang="0">
                    <a:pos x="connsiteX1" y="connsiteY1"/>
                  </a:cxn>
                  <a:cxn ang="0">
                    <a:pos x="connsiteX2" y="connsiteY2"/>
                  </a:cxn>
                  <a:cxn ang="0">
                    <a:pos x="connsiteX3" y="connsiteY3"/>
                  </a:cxn>
                </a:cxnLst>
                <a:rect l="l" t="t" r="r" b="b"/>
                <a:pathLst>
                  <a:path w="180539" h="252755">
                    <a:moveTo>
                      <a:pt x="0" y="0"/>
                    </a:moveTo>
                    <a:lnTo>
                      <a:pt x="185956" y="0"/>
                    </a:lnTo>
                    <a:lnTo>
                      <a:pt x="185956" y="259977"/>
                    </a:lnTo>
                    <a:lnTo>
                      <a:pt x="0" y="259977"/>
                    </a:lnTo>
                    <a:close/>
                  </a:path>
                </a:pathLst>
              </a:custGeom>
              <a:solidFill>
                <a:srgbClr val="464646"/>
              </a:solidFill>
              <a:ln w="18013" cap="flat">
                <a:noFill/>
                <a:prstDash val="solid"/>
                <a:miter/>
              </a:ln>
            </p:spPr>
            <p:txBody>
              <a:bodyPr rtlCol="0" anchor="ctr"/>
              <a:lstStyle/>
              <a:p>
                <a:endParaRPr lang="zh-CN" altLang="en-US"/>
              </a:p>
            </p:txBody>
          </p:sp>
          <p:sp>
            <p:nvSpPr>
              <p:cNvPr id="83" name="任意多边形: 形状 82"/>
              <p:cNvSpPr/>
              <p:nvPr/>
            </p:nvSpPr>
            <p:spPr>
              <a:xfrm>
                <a:off x="9412788" y="5895067"/>
                <a:ext cx="180540" cy="252756"/>
              </a:xfrm>
              <a:custGeom>
                <a:avLst/>
                <a:gdLst>
                  <a:gd name="connsiteX0" fmla="*/ 187761 w 180539"/>
                  <a:gd name="connsiteY0" fmla="*/ 259977 h 252755"/>
                  <a:gd name="connsiteX1" fmla="*/ 187761 w 180539"/>
                  <a:gd name="connsiteY1" fmla="*/ 0 h 252755"/>
                  <a:gd name="connsiteX2" fmla="*/ 1805 w 180539"/>
                  <a:gd name="connsiteY2" fmla="*/ 0 h 252755"/>
                  <a:gd name="connsiteX3" fmla="*/ 1805 w 180539"/>
                  <a:gd name="connsiteY3" fmla="*/ 66800 h 252755"/>
                  <a:gd name="connsiteX4" fmla="*/ 63189 w 180539"/>
                  <a:gd name="connsiteY4" fmla="*/ 55967 h 252755"/>
                  <a:gd name="connsiteX5" fmla="*/ 151653 w 180539"/>
                  <a:gd name="connsiteY5" fmla="*/ 175124 h 252755"/>
                  <a:gd name="connsiteX6" fmla="*/ 59578 w 180539"/>
                  <a:gd name="connsiteY6" fmla="*/ 149848 h 252755"/>
                  <a:gd name="connsiteX7" fmla="*/ 0 w 180539"/>
                  <a:gd name="connsiteY7" fmla="*/ 175124 h 252755"/>
                  <a:gd name="connsiteX8" fmla="*/ 0 w 180539"/>
                  <a:gd name="connsiteY8" fmla="*/ 259977 h 252755"/>
                  <a:gd name="connsiteX9" fmla="*/ 187761 w 180539"/>
                  <a:gd name="connsiteY9" fmla="*/ 259977 h 2527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539" h="252755">
                    <a:moveTo>
                      <a:pt x="187761" y="259977"/>
                    </a:moveTo>
                    <a:lnTo>
                      <a:pt x="187761" y="0"/>
                    </a:lnTo>
                    <a:lnTo>
                      <a:pt x="1805" y="0"/>
                    </a:lnTo>
                    <a:lnTo>
                      <a:pt x="1805" y="66800"/>
                    </a:lnTo>
                    <a:cubicBezTo>
                      <a:pt x="18054" y="57773"/>
                      <a:pt x="43330" y="55967"/>
                      <a:pt x="63189" y="55967"/>
                    </a:cubicBezTo>
                    <a:cubicBezTo>
                      <a:pt x="126378" y="55967"/>
                      <a:pt x="171513" y="129989"/>
                      <a:pt x="151653" y="175124"/>
                    </a:cubicBezTo>
                    <a:cubicBezTo>
                      <a:pt x="133599" y="214842"/>
                      <a:pt x="126378" y="149848"/>
                      <a:pt x="59578" y="149848"/>
                    </a:cubicBezTo>
                    <a:cubicBezTo>
                      <a:pt x="36108" y="149848"/>
                      <a:pt x="16249" y="160680"/>
                      <a:pt x="0" y="175124"/>
                    </a:cubicBezTo>
                    <a:lnTo>
                      <a:pt x="0" y="259977"/>
                    </a:lnTo>
                    <a:lnTo>
                      <a:pt x="187761" y="259977"/>
                    </a:lnTo>
                    <a:close/>
                  </a:path>
                </a:pathLst>
              </a:custGeom>
              <a:solidFill>
                <a:srgbClr val="3D3D3D"/>
              </a:solidFill>
              <a:ln w="18013" cap="flat">
                <a:noFill/>
                <a:prstDash val="solid"/>
                <a:miter/>
              </a:ln>
            </p:spPr>
            <p:txBody>
              <a:bodyPr rtlCol="0" anchor="ctr"/>
              <a:lstStyle/>
              <a:p>
                <a:endParaRPr lang="zh-CN" altLang="en-US"/>
              </a:p>
            </p:txBody>
          </p:sp>
          <p:sp>
            <p:nvSpPr>
              <p:cNvPr id="84" name="任意多边形: 形状 83"/>
              <p:cNvSpPr/>
              <p:nvPr/>
            </p:nvSpPr>
            <p:spPr>
              <a:xfrm>
                <a:off x="9293631" y="3903713"/>
                <a:ext cx="866591" cy="2022045"/>
              </a:xfrm>
              <a:custGeom>
                <a:avLst/>
                <a:gdLst>
                  <a:gd name="connsiteX0" fmla="*/ 877423 w 866590"/>
                  <a:gd name="connsiteY0" fmla="*/ 0 h 2022044"/>
                  <a:gd name="connsiteX1" fmla="*/ 828677 w 866590"/>
                  <a:gd name="connsiteY1" fmla="*/ 628278 h 2022044"/>
                  <a:gd name="connsiteX2" fmla="*/ 790764 w 866590"/>
                  <a:gd name="connsiteY2" fmla="*/ 1433486 h 2022044"/>
                  <a:gd name="connsiteX3" fmla="*/ 797986 w 866590"/>
                  <a:gd name="connsiteY3" fmla="*/ 2003991 h 2022044"/>
                  <a:gd name="connsiteX4" fmla="*/ 794375 w 866590"/>
                  <a:gd name="connsiteY4" fmla="*/ 2025656 h 2022044"/>
                  <a:gd name="connsiteX5" fmla="*/ 772710 w 866590"/>
                  <a:gd name="connsiteY5" fmla="*/ 2029267 h 2022044"/>
                  <a:gd name="connsiteX6" fmla="*/ 586754 w 866590"/>
                  <a:gd name="connsiteY6" fmla="*/ 2029267 h 2022044"/>
                  <a:gd name="connsiteX7" fmla="*/ 568700 w 866590"/>
                  <a:gd name="connsiteY7" fmla="*/ 2025656 h 2022044"/>
                  <a:gd name="connsiteX8" fmla="*/ 563284 w 866590"/>
                  <a:gd name="connsiteY8" fmla="*/ 2007602 h 2022044"/>
                  <a:gd name="connsiteX9" fmla="*/ 525371 w 866590"/>
                  <a:gd name="connsiteY9" fmla="*/ 1339605 h 2022044"/>
                  <a:gd name="connsiteX10" fmla="*/ 483846 w 866590"/>
                  <a:gd name="connsiteY10" fmla="*/ 940612 h 2022044"/>
                  <a:gd name="connsiteX11" fmla="*/ 444128 w 866590"/>
                  <a:gd name="connsiteY11" fmla="*/ 469403 h 2022044"/>
                  <a:gd name="connsiteX12" fmla="*/ 397187 w 866590"/>
                  <a:gd name="connsiteY12" fmla="*/ 471209 h 2022044"/>
                  <a:gd name="connsiteX13" fmla="*/ 382744 w 866590"/>
                  <a:gd name="connsiteY13" fmla="*/ 633695 h 2022044"/>
                  <a:gd name="connsiteX14" fmla="*/ 335804 w 866590"/>
                  <a:gd name="connsiteY14" fmla="*/ 1112125 h 2022044"/>
                  <a:gd name="connsiteX15" fmla="*/ 328582 w 866590"/>
                  <a:gd name="connsiteY15" fmla="*/ 1540004 h 2022044"/>
                  <a:gd name="connsiteX16" fmla="*/ 332193 w 866590"/>
                  <a:gd name="connsiteY16" fmla="*/ 2005796 h 2022044"/>
                  <a:gd name="connsiteX17" fmla="*/ 330388 w 866590"/>
                  <a:gd name="connsiteY17" fmla="*/ 2027461 h 2022044"/>
                  <a:gd name="connsiteX18" fmla="*/ 310528 w 866590"/>
                  <a:gd name="connsiteY18" fmla="*/ 2031072 h 2022044"/>
                  <a:gd name="connsiteX19" fmla="*/ 119156 w 866590"/>
                  <a:gd name="connsiteY19" fmla="*/ 2031072 h 2022044"/>
                  <a:gd name="connsiteX20" fmla="*/ 101102 w 866590"/>
                  <a:gd name="connsiteY20" fmla="*/ 2027461 h 2022044"/>
                  <a:gd name="connsiteX21" fmla="*/ 99297 w 866590"/>
                  <a:gd name="connsiteY21" fmla="*/ 2007602 h 2022044"/>
                  <a:gd name="connsiteX22" fmla="*/ 72216 w 866590"/>
                  <a:gd name="connsiteY22" fmla="*/ 1393767 h 2022044"/>
                  <a:gd name="connsiteX23" fmla="*/ 23470 w 866590"/>
                  <a:gd name="connsiteY23" fmla="*/ 752851 h 2022044"/>
                  <a:gd name="connsiteX24" fmla="*/ 0 w 866590"/>
                  <a:gd name="connsiteY24" fmla="*/ 1806 h 2022044"/>
                  <a:gd name="connsiteX25" fmla="*/ 877423 w 866590"/>
                  <a:gd name="connsiteY25" fmla="*/ 1806 h 2022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866590" h="2022044">
                    <a:moveTo>
                      <a:pt x="877423" y="0"/>
                    </a:moveTo>
                    <a:cubicBezTo>
                      <a:pt x="877423" y="0"/>
                      <a:pt x="864785" y="225675"/>
                      <a:pt x="828677" y="628278"/>
                    </a:cubicBezTo>
                    <a:cubicBezTo>
                      <a:pt x="805207" y="891866"/>
                      <a:pt x="792569" y="1169898"/>
                      <a:pt x="790764" y="1433486"/>
                    </a:cubicBezTo>
                    <a:cubicBezTo>
                      <a:pt x="788959" y="1651939"/>
                      <a:pt x="796180" y="1920943"/>
                      <a:pt x="797986" y="2003991"/>
                    </a:cubicBezTo>
                    <a:cubicBezTo>
                      <a:pt x="797986" y="2020240"/>
                      <a:pt x="797986" y="2022045"/>
                      <a:pt x="794375" y="2025656"/>
                    </a:cubicBezTo>
                    <a:cubicBezTo>
                      <a:pt x="788959" y="2031072"/>
                      <a:pt x="772710" y="2029267"/>
                      <a:pt x="772710" y="2029267"/>
                    </a:cubicBezTo>
                    <a:lnTo>
                      <a:pt x="586754" y="2029267"/>
                    </a:lnTo>
                    <a:cubicBezTo>
                      <a:pt x="586754" y="2029267"/>
                      <a:pt x="574116" y="2029267"/>
                      <a:pt x="568700" y="2025656"/>
                    </a:cubicBezTo>
                    <a:cubicBezTo>
                      <a:pt x="563284" y="2022045"/>
                      <a:pt x="563284" y="2014823"/>
                      <a:pt x="563284" y="2007602"/>
                    </a:cubicBezTo>
                    <a:cubicBezTo>
                      <a:pt x="561479" y="1740403"/>
                      <a:pt x="543425" y="1482231"/>
                      <a:pt x="525371" y="1339605"/>
                    </a:cubicBezTo>
                    <a:cubicBezTo>
                      <a:pt x="516344" y="1261973"/>
                      <a:pt x="489263" y="1131984"/>
                      <a:pt x="483846" y="940612"/>
                    </a:cubicBezTo>
                    <a:cubicBezTo>
                      <a:pt x="482041" y="812429"/>
                      <a:pt x="456765" y="527176"/>
                      <a:pt x="444128" y="469403"/>
                    </a:cubicBezTo>
                    <a:cubicBezTo>
                      <a:pt x="431490" y="471209"/>
                      <a:pt x="397187" y="471209"/>
                      <a:pt x="397187" y="471209"/>
                    </a:cubicBezTo>
                    <a:cubicBezTo>
                      <a:pt x="397187" y="471209"/>
                      <a:pt x="388160" y="552452"/>
                      <a:pt x="382744" y="633695"/>
                    </a:cubicBezTo>
                    <a:cubicBezTo>
                      <a:pt x="377328" y="713132"/>
                      <a:pt x="344831" y="987552"/>
                      <a:pt x="335804" y="1112125"/>
                    </a:cubicBezTo>
                    <a:cubicBezTo>
                      <a:pt x="323166" y="1285443"/>
                      <a:pt x="330388" y="1431680"/>
                      <a:pt x="328582" y="1540004"/>
                    </a:cubicBezTo>
                    <a:cubicBezTo>
                      <a:pt x="328582" y="1632079"/>
                      <a:pt x="330388" y="1920943"/>
                      <a:pt x="332193" y="2005796"/>
                    </a:cubicBezTo>
                    <a:cubicBezTo>
                      <a:pt x="332193" y="2022045"/>
                      <a:pt x="333999" y="2022045"/>
                      <a:pt x="330388" y="2027461"/>
                    </a:cubicBezTo>
                    <a:cubicBezTo>
                      <a:pt x="326777" y="2032877"/>
                      <a:pt x="310528" y="2031072"/>
                      <a:pt x="310528" y="2031072"/>
                    </a:cubicBezTo>
                    <a:lnTo>
                      <a:pt x="119156" y="2031072"/>
                    </a:lnTo>
                    <a:cubicBezTo>
                      <a:pt x="119156" y="2031072"/>
                      <a:pt x="104713" y="2031072"/>
                      <a:pt x="101102" y="2027461"/>
                    </a:cubicBezTo>
                    <a:cubicBezTo>
                      <a:pt x="97491" y="2023850"/>
                      <a:pt x="99297" y="2023850"/>
                      <a:pt x="99297" y="2007602"/>
                    </a:cubicBezTo>
                    <a:cubicBezTo>
                      <a:pt x="99297" y="1924553"/>
                      <a:pt x="101102" y="1633885"/>
                      <a:pt x="72216" y="1393767"/>
                    </a:cubicBezTo>
                    <a:cubicBezTo>
                      <a:pt x="39719" y="1112125"/>
                      <a:pt x="36108" y="1021855"/>
                      <a:pt x="23470" y="752851"/>
                    </a:cubicBezTo>
                    <a:cubicBezTo>
                      <a:pt x="5416" y="398993"/>
                      <a:pt x="0" y="1806"/>
                      <a:pt x="0" y="1806"/>
                    </a:cubicBezTo>
                    <a:lnTo>
                      <a:pt x="877423" y="1806"/>
                    </a:lnTo>
                    <a:close/>
                  </a:path>
                </a:pathLst>
              </a:custGeom>
              <a:solidFill>
                <a:srgbClr val="34383B"/>
              </a:solidFill>
              <a:ln w="18013" cap="flat">
                <a:noFill/>
                <a:prstDash val="solid"/>
                <a:miter/>
              </a:ln>
            </p:spPr>
            <p:txBody>
              <a:bodyPr rtlCol="0" anchor="ctr"/>
              <a:lstStyle/>
              <a:p>
                <a:endParaRPr lang="zh-CN" altLang="en-US"/>
              </a:p>
            </p:txBody>
          </p:sp>
          <p:sp>
            <p:nvSpPr>
              <p:cNvPr id="85" name="任意多边形: 形状 84"/>
              <p:cNvSpPr/>
              <p:nvPr/>
            </p:nvSpPr>
            <p:spPr>
              <a:xfrm>
                <a:off x="9602555" y="3903713"/>
                <a:ext cx="90270" cy="306918"/>
              </a:xfrm>
              <a:custGeom>
                <a:avLst/>
                <a:gdLst>
                  <a:gd name="connsiteX0" fmla="*/ 1605 w 90269"/>
                  <a:gd name="connsiteY0" fmla="*/ 0 h 306917"/>
                  <a:gd name="connsiteX1" fmla="*/ 1605 w 90269"/>
                  <a:gd name="connsiteY1" fmla="*/ 214842 h 306917"/>
                  <a:gd name="connsiteX2" fmla="*/ 99096 w 90269"/>
                  <a:gd name="connsiteY2" fmla="*/ 323166 h 306917"/>
                  <a:gd name="connsiteX3" fmla="*/ 99096 w 90269"/>
                  <a:gd name="connsiteY3" fmla="*/ 0 h 306917"/>
                  <a:gd name="connsiteX4" fmla="*/ 1605 w 90269"/>
                  <a:gd name="connsiteY4" fmla="*/ 0 h 3069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0269" h="306917">
                    <a:moveTo>
                      <a:pt x="1605" y="0"/>
                    </a:moveTo>
                    <a:cubicBezTo>
                      <a:pt x="1605" y="0"/>
                      <a:pt x="-2006" y="101102"/>
                      <a:pt x="1605" y="214842"/>
                    </a:cubicBezTo>
                    <a:cubicBezTo>
                      <a:pt x="5216" y="328582"/>
                      <a:pt x="99096" y="323166"/>
                      <a:pt x="99096" y="323166"/>
                    </a:cubicBezTo>
                    <a:lnTo>
                      <a:pt x="99096" y="0"/>
                    </a:lnTo>
                    <a:lnTo>
                      <a:pt x="1605" y="0"/>
                    </a:lnTo>
                    <a:close/>
                  </a:path>
                </a:pathLst>
              </a:custGeom>
              <a:solidFill>
                <a:srgbClr val="2D3134"/>
              </a:solidFill>
              <a:ln w="18013" cap="flat">
                <a:noFill/>
                <a:prstDash val="solid"/>
                <a:miter/>
              </a:ln>
            </p:spPr>
            <p:txBody>
              <a:bodyPr rtlCol="0" anchor="ctr"/>
              <a:lstStyle/>
              <a:p>
                <a:endParaRPr lang="zh-CN" altLang="en-US"/>
              </a:p>
            </p:txBody>
          </p:sp>
          <p:sp>
            <p:nvSpPr>
              <p:cNvPr id="86" name="任意多边形: 形状 85"/>
              <p:cNvSpPr/>
              <p:nvPr/>
            </p:nvSpPr>
            <p:spPr>
              <a:xfrm>
                <a:off x="9291826" y="3901908"/>
                <a:ext cx="866591" cy="2022045"/>
              </a:xfrm>
              <a:custGeom>
                <a:avLst/>
                <a:gdLst>
                  <a:gd name="connsiteX0" fmla="*/ 796180 w 866590"/>
                  <a:gd name="connsiteY0" fmla="*/ 2025655 h 2022044"/>
                  <a:gd name="connsiteX1" fmla="*/ 799791 w 866590"/>
                  <a:gd name="connsiteY1" fmla="*/ 2003991 h 2022044"/>
                  <a:gd name="connsiteX2" fmla="*/ 792569 w 866590"/>
                  <a:gd name="connsiteY2" fmla="*/ 1433485 h 2022044"/>
                  <a:gd name="connsiteX3" fmla="*/ 830483 w 866590"/>
                  <a:gd name="connsiteY3" fmla="*/ 628278 h 2022044"/>
                  <a:gd name="connsiteX4" fmla="*/ 879229 w 866590"/>
                  <a:gd name="connsiteY4" fmla="*/ 0 h 2022044"/>
                  <a:gd name="connsiteX5" fmla="*/ 0 w 866590"/>
                  <a:gd name="connsiteY5" fmla="*/ 0 h 2022044"/>
                  <a:gd name="connsiteX6" fmla="*/ 0 w 866590"/>
                  <a:gd name="connsiteY6" fmla="*/ 30692 h 2022044"/>
                  <a:gd name="connsiteX7" fmla="*/ 433295 w 866590"/>
                  <a:gd name="connsiteY7" fmla="*/ 90270 h 2022044"/>
                  <a:gd name="connsiteX8" fmla="*/ 770905 w 866590"/>
                  <a:gd name="connsiteY8" fmla="*/ 323166 h 2022044"/>
                  <a:gd name="connsiteX9" fmla="*/ 707716 w 866590"/>
                  <a:gd name="connsiteY9" fmla="*/ 1321551 h 2022044"/>
                  <a:gd name="connsiteX10" fmla="*/ 586754 w 866590"/>
                  <a:gd name="connsiteY10" fmla="*/ 2029266 h 2022044"/>
                  <a:gd name="connsiteX11" fmla="*/ 772710 w 866590"/>
                  <a:gd name="connsiteY11" fmla="*/ 2029266 h 2022044"/>
                  <a:gd name="connsiteX12" fmla="*/ 796180 w 866590"/>
                  <a:gd name="connsiteY12" fmla="*/ 2025655 h 2022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66590" h="2022044">
                    <a:moveTo>
                      <a:pt x="796180" y="2025655"/>
                    </a:moveTo>
                    <a:cubicBezTo>
                      <a:pt x="799791" y="2022045"/>
                      <a:pt x="799791" y="2020240"/>
                      <a:pt x="799791" y="2003991"/>
                    </a:cubicBezTo>
                    <a:cubicBezTo>
                      <a:pt x="797986" y="1920943"/>
                      <a:pt x="790764" y="1653744"/>
                      <a:pt x="792569" y="1433485"/>
                    </a:cubicBezTo>
                    <a:cubicBezTo>
                      <a:pt x="794375" y="1169897"/>
                      <a:pt x="807013" y="891866"/>
                      <a:pt x="830483" y="628278"/>
                    </a:cubicBezTo>
                    <a:cubicBezTo>
                      <a:pt x="866591" y="225675"/>
                      <a:pt x="879229" y="0"/>
                      <a:pt x="879229" y="0"/>
                    </a:cubicBezTo>
                    <a:lnTo>
                      <a:pt x="0" y="0"/>
                    </a:lnTo>
                    <a:cubicBezTo>
                      <a:pt x="0" y="0"/>
                      <a:pt x="0" y="10832"/>
                      <a:pt x="0" y="30692"/>
                    </a:cubicBezTo>
                    <a:cubicBezTo>
                      <a:pt x="0" y="30692"/>
                      <a:pt x="131794" y="81243"/>
                      <a:pt x="433295" y="90270"/>
                    </a:cubicBezTo>
                    <a:cubicBezTo>
                      <a:pt x="734797" y="99297"/>
                      <a:pt x="778126" y="140821"/>
                      <a:pt x="770905" y="323166"/>
                    </a:cubicBezTo>
                    <a:cubicBezTo>
                      <a:pt x="763683" y="505511"/>
                      <a:pt x="707716" y="1072406"/>
                      <a:pt x="707716" y="1321551"/>
                    </a:cubicBezTo>
                    <a:cubicBezTo>
                      <a:pt x="707716" y="1570696"/>
                      <a:pt x="763683" y="2009407"/>
                      <a:pt x="586754" y="2029266"/>
                    </a:cubicBezTo>
                    <a:lnTo>
                      <a:pt x="772710" y="2029266"/>
                    </a:lnTo>
                    <a:cubicBezTo>
                      <a:pt x="774515" y="2031072"/>
                      <a:pt x="790764" y="2031072"/>
                      <a:pt x="796180" y="2025655"/>
                    </a:cubicBezTo>
                    <a:close/>
                  </a:path>
                </a:pathLst>
              </a:custGeom>
              <a:solidFill>
                <a:srgbClr val="2A2E31"/>
              </a:solidFill>
              <a:ln w="18013" cap="flat">
                <a:noFill/>
                <a:prstDash val="solid"/>
                <a:miter/>
              </a:ln>
            </p:spPr>
            <p:txBody>
              <a:bodyPr rtlCol="0" anchor="ctr"/>
              <a:lstStyle/>
              <a:p>
                <a:endParaRPr lang="zh-CN" altLang="en-US"/>
              </a:p>
            </p:txBody>
          </p:sp>
          <p:sp>
            <p:nvSpPr>
              <p:cNvPr id="87" name="任意多边形: 形状 86"/>
              <p:cNvSpPr/>
              <p:nvPr/>
            </p:nvSpPr>
            <p:spPr>
              <a:xfrm>
                <a:off x="9291826" y="3903713"/>
                <a:ext cx="866591" cy="54162"/>
              </a:xfrm>
              <a:custGeom>
                <a:avLst/>
                <a:gdLst>
                  <a:gd name="connsiteX0" fmla="*/ 288864 w 866590"/>
                  <a:gd name="connsiteY0" fmla="*/ 50551 h 54161"/>
                  <a:gd name="connsiteX1" fmla="*/ 875618 w 866590"/>
                  <a:gd name="connsiteY1" fmla="*/ 41524 h 54161"/>
                  <a:gd name="connsiteX2" fmla="*/ 875618 w 866590"/>
                  <a:gd name="connsiteY2" fmla="*/ 41524 h 54161"/>
                  <a:gd name="connsiteX3" fmla="*/ 877423 w 866590"/>
                  <a:gd name="connsiteY3" fmla="*/ 0 h 54161"/>
                  <a:gd name="connsiteX4" fmla="*/ 0 w 866590"/>
                  <a:gd name="connsiteY4" fmla="*/ 0 h 54161"/>
                  <a:gd name="connsiteX5" fmla="*/ 0 w 866590"/>
                  <a:gd name="connsiteY5" fmla="*/ 14443 h 54161"/>
                  <a:gd name="connsiteX6" fmla="*/ 0 w 866590"/>
                  <a:gd name="connsiteY6" fmla="*/ 14443 h 54161"/>
                  <a:gd name="connsiteX7" fmla="*/ 288864 w 866590"/>
                  <a:gd name="connsiteY7" fmla="*/ 50551 h 5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66590" h="54161">
                    <a:moveTo>
                      <a:pt x="288864" y="50551"/>
                    </a:moveTo>
                    <a:cubicBezTo>
                      <a:pt x="516344" y="63189"/>
                      <a:pt x="722159" y="72216"/>
                      <a:pt x="875618" y="41524"/>
                    </a:cubicBezTo>
                    <a:lnTo>
                      <a:pt x="875618" y="41524"/>
                    </a:lnTo>
                    <a:cubicBezTo>
                      <a:pt x="877423" y="14443"/>
                      <a:pt x="877423" y="0"/>
                      <a:pt x="877423" y="0"/>
                    </a:cubicBezTo>
                    <a:lnTo>
                      <a:pt x="0" y="0"/>
                    </a:lnTo>
                    <a:cubicBezTo>
                      <a:pt x="0" y="0"/>
                      <a:pt x="0" y="5416"/>
                      <a:pt x="0" y="14443"/>
                    </a:cubicBezTo>
                    <a:lnTo>
                      <a:pt x="0" y="14443"/>
                    </a:lnTo>
                    <a:cubicBezTo>
                      <a:pt x="0" y="14443"/>
                      <a:pt x="133599" y="41524"/>
                      <a:pt x="288864" y="50551"/>
                    </a:cubicBezTo>
                    <a:close/>
                  </a:path>
                </a:pathLst>
              </a:custGeom>
              <a:solidFill>
                <a:srgbClr val="191D20"/>
              </a:solidFill>
              <a:ln w="18013" cap="flat">
                <a:noFill/>
                <a:prstDash val="solid"/>
                <a:miter/>
              </a:ln>
            </p:spPr>
            <p:txBody>
              <a:bodyPr rtlCol="0" anchor="ctr"/>
              <a:lstStyle/>
              <a:p>
                <a:endParaRPr lang="zh-CN" altLang="en-US"/>
              </a:p>
            </p:txBody>
          </p:sp>
          <p:sp>
            <p:nvSpPr>
              <p:cNvPr id="88" name="任意多边形: 形状 87"/>
              <p:cNvSpPr/>
              <p:nvPr/>
            </p:nvSpPr>
            <p:spPr>
              <a:xfrm>
                <a:off x="9546322" y="2266218"/>
                <a:ext cx="487457" cy="830483"/>
              </a:xfrm>
              <a:custGeom>
                <a:avLst/>
                <a:gdLst>
                  <a:gd name="connsiteX0" fmla="*/ 173383 w 487457"/>
                  <a:gd name="connsiteY0" fmla="*/ 841315 h 830482"/>
                  <a:gd name="connsiteX1" fmla="*/ 496549 w 487457"/>
                  <a:gd name="connsiteY1" fmla="*/ 21665 h 830482"/>
                  <a:gd name="connsiteX2" fmla="*/ 391836 w 487457"/>
                  <a:gd name="connsiteY2" fmla="*/ 5416 h 830482"/>
                  <a:gd name="connsiteX3" fmla="*/ 260042 w 487457"/>
                  <a:gd name="connsiteY3" fmla="*/ 0 h 830482"/>
                  <a:gd name="connsiteX4" fmla="*/ 10897 w 487457"/>
                  <a:gd name="connsiteY4" fmla="*/ 27081 h 830482"/>
                  <a:gd name="connsiteX5" fmla="*/ 173383 w 487457"/>
                  <a:gd name="connsiteY5" fmla="*/ 841315 h 830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87457" h="830482">
                    <a:moveTo>
                      <a:pt x="173383" y="841315"/>
                    </a:moveTo>
                    <a:cubicBezTo>
                      <a:pt x="379198" y="857564"/>
                      <a:pt x="473079" y="225675"/>
                      <a:pt x="496549" y="21665"/>
                    </a:cubicBezTo>
                    <a:cubicBezTo>
                      <a:pt x="465857" y="14443"/>
                      <a:pt x="431555" y="9027"/>
                      <a:pt x="391836" y="5416"/>
                    </a:cubicBezTo>
                    <a:cubicBezTo>
                      <a:pt x="353923" y="1805"/>
                      <a:pt x="308788" y="0"/>
                      <a:pt x="260042" y="0"/>
                    </a:cubicBezTo>
                    <a:cubicBezTo>
                      <a:pt x="157134" y="0"/>
                      <a:pt x="74086" y="10832"/>
                      <a:pt x="10897" y="27081"/>
                    </a:cubicBezTo>
                    <a:cubicBezTo>
                      <a:pt x="-3546" y="211231"/>
                      <a:pt x="-36043" y="825067"/>
                      <a:pt x="173383" y="841315"/>
                    </a:cubicBezTo>
                    <a:close/>
                  </a:path>
                </a:pathLst>
              </a:custGeom>
              <a:solidFill>
                <a:srgbClr val="F4EBE6"/>
              </a:solidFill>
              <a:ln w="18013" cap="flat">
                <a:noFill/>
                <a:prstDash val="solid"/>
                <a:miter/>
              </a:ln>
            </p:spPr>
            <p:txBody>
              <a:bodyPr rtlCol="0" anchor="ctr"/>
              <a:lstStyle/>
              <a:p>
                <a:endParaRPr lang="zh-CN" altLang="en-US"/>
              </a:p>
            </p:txBody>
          </p:sp>
          <p:sp>
            <p:nvSpPr>
              <p:cNvPr id="89" name="任意多边形: 形状 88"/>
              <p:cNvSpPr/>
              <p:nvPr/>
            </p:nvSpPr>
            <p:spPr>
              <a:xfrm>
                <a:off x="9582920" y="2336629"/>
                <a:ext cx="126378" cy="704105"/>
              </a:xfrm>
              <a:custGeom>
                <a:avLst/>
                <a:gdLst>
                  <a:gd name="connsiteX0" fmla="*/ 17629 w 126377"/>
                  <a:gd name="connsiteY0" fmla="*/ 0 h 704104"/>
                  <a:gd name="connsiteX1" fmla="*/ 127758 w 126377"/>
                  <a:gd name="connsiteY1" fmla="*/ 521760 h 704104"/>
                  <a:gd name="connsiteX2" fmla="*/ 80818 w 126377"/>
                  <a:gd name="connsiteY2" fmla="*/ 705910 h 704104"/>
                  <a:gd name="connsiteX3" fmla="*/ 1380 w 126377"/>
                  <a:gd name="connsiteY3" fmla="*/ 270810 h 704104"/>
                  <a:gd name="connsiteX4" fmla="*/ 17629 w 126377"/>
                  <a:gd name="connsiteY4" fmla="*/ 0 h 7041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377" h="704104">
                    <a:moveTo>
                      <a:pt x="17629" y="0"/>
                    </a:moveTo>
                    <a:cubicBezTo>
                      <a:pt x="17629" y="0"/>
                      <a:pt x="-16674" y="250950"/>
                      <a:pt x="127758" y="521760"/>
                    </a:cubicBezTo>
                    <a:cubicBezTo>
                      <a:pt x="124147" y="610224"/>
                      <a:pt x="80818" y="705910"/>
                      <a:pt x="80818" y="705910"/>
                    </a:cubicBezTo>
                    <a:cubicBezTo>
                      <a:pt x="80818" y="705910"/>
                      <a:pt x="15823" y="492873"/>
                      <a:pt x="1380" y="270810"/>
                    </a:cubicBezTo>
                    <a:cubicBezTo>
                      <a:pt x="-5841" y="102908"/>
                      <a:pt x="17629" y="0"/>
                      <a:pt x="17629" y="0"/>
                    </a:cubicBezTo>
                    <a:close/>
                  </a:path>
                </a:pathLst>
              </a:custGeom>
              <a:solidFill>
                <a:srgbClr val="D3D3D3"/>
              </a:solidFill>
              <a:ln w="18013" cap="flat">
                <a:noFill/>
                <a:prstDash val="solid"/>
                <a:miter/>
              </a:ln>
            </p:spPr>
            <p:txBody>
              <a:bodyPr rtlCol="0" anchor="ctr"/>
              <a:lstStyle/>
              <a:p>
                <a:endParaRPr lang="zh-CN" altLang="en-US"/>
              </a:p>
            </p:txBody>
          </p:sp>
          <p:sp>
            <p:nvSpPr>
              <p:cNvPr id="90" name="任意多边形: 形状 89"/>
              <p:cNvSpPr/>
              <p:nvPr/>
            </p:nvSpPr>
            <p:spPr>
              <a:xfrm>
                <a:off x="9717900" y="2452174"/>
                <a:ext cx="144432" cy="1029076"/>
              </a:xfrm>
              <a:custGeom>
                <a:avLst/>
                <a:gdLst>
                  <a:gd name="connsiteX0" fmla="*/ 90270 w 144431"/>
                  <a:gd name="connsiteY0" fmla="*/ 5416 h 1029076"/>
                  <a:gd name="connsiteX1" fmla="*/ 144432 w 144431"/>
                  <a:gd name="connsiteY1" fmla="*/ 915336 h 1029076"/>
                  <a:gd name="connsiteX2" fmla="*/ 79437 w 144431"/>
                  <a:gd name="connsiteY2" fmla="*/ 1030882 h 1029076"/>
                  <a:gd name="connsiteX3" fmla="*/ 0 w 144431"/>
                  <a:gd name="connsiteY3" fmla="*/ 938807 h 1029076"/>
                  <a:gd name="connsiteX4" fmla="*/ 52356 w 144431"/>
                  <a:gd name="connsiteY4" fmla="*/ 0 h 1029076"/>
                  <a:gd name="connsiteX5" fmla="*/ 90270 w 144431"/>
                  <a:gd name="connsiteY5" fmla="*/ 5416 h 10290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4431" h="1029076">
                    <a:moveTo>
                      <a:pt x="90270" y="5416"/>
                    </a:moveTo>
                    <a:cubicBezTo>
                      <a:pt x="84854" y="9027"/>
                      <a:pt x="142626" y="862980"/>
                      <a:pt x="144432" y="915336"/>
                    </a:cubicBezTo>
                    <a:cubicBezTo>
                      <a:pt x="146237" y="967693"/>
                      <a:pt x="90270" y="1030882"/>
                      <a:pt x="79437" y="1030882"/>
                    </a:cubicBezTo>
                    <a:cubicBezTo>
                      <a:pt x="68605" y="1030882"/>
                      <a:pt x="0" y="938807"/>
                      <a:pt x="0" y="938807"/>
                    </a:cubicBezTo>
                    <a:lnTo>
                      <a:pt x="52356" y="0"/>
                    </a:lnTo>
                    <a:lnTo>
                      <a:pt x="90270" y="5416"/>
                    </a:lnTo>
                    <a:close/>
                  </a:path>
                </a:pathLst>
              </a:custGeom>
              <a:solidFill>
                <a:srgbClr val="D3D3D3"/>
              </a:solidFill>
              <a:ln w="18013" cap="flat">
                <a:noFill/>
                <a:prstDash val="solid"/>
                <a:miter/>
              </a:ln>
            </p:spPr>
            <p:txBody>
              <a:bodyPr rtlCol="0" anchor="ctr"/>
              <a:lstStyle/>
              <a:p>
                <a:endParaRPr lang="zh-CN" altLang="en-US"/>
              </a:p>
            </p:txBody>
          </p:sp>
          <p:sp>
            <p:nvSpPr>
              <p:cNvPr id="91" name="任意多边形: 形状 90"/>
              <p:cNvSpPr/>
              <p:nvPr/>
            </p:nvSpPr>
            <p:spPr>
              <a:xfrm>
                <a:off x="9628506" y="2271634"/>
                <a:ext cx="306918" cy="198594"/>
              </a:xfrm>
              <a:custGeom>
                <a:avLst/>
                <a:gdLst>
                  <a:gd name="connsiteX0" fmla="*/ 2735 w 306917"/>
                  <a:gd name="connsiteY0" fmla="*/ 7221 h 198593"/>
                  <a:gd name="connsiteX1" fmla="*/ 4540 w 306917"/>
                  <a:gd name="connsiteY1" fmla="*/ 72216 h 198593"/>
                  <a:gd name="connsiteX2" fmla="*/ 53286 w 306917"/>
                  <a:gd name="connsiteY2" fmla="*/ 189567 h 198593"/>
                  <a:gd name="connsiteX3" fmla="*/ 100226 w 306917"/>
                  <a:gd name="connsiteY3" fmla="*/ 187761 h 198593"/>
                  <a:gd name="connsiteX4" fmla="*/ 188691 w 306917"/>
                  <a:gd name="connsiteY4" fmla="*/ 187761 h 198593"/>
                  <a:gd name="connsiteX5" fmla="*/ 235631 w 306917"/>
                  <a:gd name="connsiteY5" fmla="*/ 204010 h 198593"/>
                  <a:gd name="connsiteX6" fmla="*/ 309652 w 306917"/>
                  <a:gd name="connsiteY6" fmla="*/ 128183 h 198593"/>
                  <a:gd name="connsiteX7" fmla="*/ 306042 w 306917"/>
                  <a:gd name="connsiteY7" fmla="*/ 0 h 198593"/>
                  <a:gd name="connsiteX8" fmla="*/ 186885 w 306917"/>
                  <a:gd name="connsiteY8" fmla="*/ 140821 h 198593"/>
                  <a:gd name="connsiteX9" fmla="*/ 49675 w 306917"/>
                  <a:gd name="connsiteY9" fmla="*/ 74021 h 198593"/>
                  <a:gd name="connsiteX10" fmla="*/ 2735 w 306917"/>
                  <a:gd name="connsiteY10" fmla="*/ 7221 h 1985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6917" h="198593">
                    <a:moveTo>
                      <a:pt x="2735" y="7221"/>
                    </a:moveTo>
                    <a:cubicBezTo>
                      <a:pt x="2735" y="7221"/>
                      <a:pt x="-4487" y="27081"/>
                      <a:pt x="4540" y="72216"/>
                    </a:cubicBezTo>
                    <a:cubicBezTo>
                      <a:pt x="13567" y="117351"/>
                      <a:pt x="38843" y="166097"/>
                      <a:pt x="53286" y="189567"/>
                    </a:cubicBezTo>
                    <a:cubicBezTo>
                      <a:pt x="67729" y="213037"/>
                      <a:pt x="87588" y="175123"/>
                      <a:pt x="100226" y="187761"/>
                    </a:cubicBezTo>
                    <a:cubicBezTo>
                      <a:pt x="111059" y="200399"/>
                      <a:pt x="148972" y="238312"/>
                      <a:pt x="188691" y="187761"/>
                    </a:cubicBezTo>
                    <a:cubicBezTo>
                      <a:pt x="199523" y="173318"/>
                      <a:pt x="222993" y="196788"/>
                      <a:pt x="235631" y="204010"/>
                    </a:cubicBezTo>
                    <a:cubicBezTo>
                      <a:pt x="248269" y="211231"/>
                      <a:pt x="289793" y="189567"/>
                      <a:pt x="309652" y="128183"/>
                    </a:cubicBezTo>
                    <a:cubicBezTo>
                      <a:pt x="325901" y="75827"/>
                      <a:pt x="318679" y="18054"/>
                      <a:pt x="306042" y="0"/>
                    </a:cubicBezTo>
                    <a:cubicBezTo>
                      <a:pt x="300625" y="23470"/>
                      <a:pt x="228409" y="135405"/>
                      <a:pt x="186885" y="140821"/>
                    </a:cubicBezTo>
                    <a:cubicBezTo>
                      <a:pt x="143556" y="148043"/>
                      <a:pt x="80367" y="119156"/>
                      <a:pt x="49675" y="74021"/>
                    </a:cubicBezTo>
                    <a:cubicBezTo>
                      <a:pt x="18983" y="30692"/>
                      <a:pt x="2735" y="7221"/>
                      <a:pt x="2735" y="7221"/>
                    </a:cubicBezTo>
                    <a:close/>
                  </a:path>
                </a:pathLst>
              </a:custGeom>
              <a:solidFill>
                <a:srgbClr val="D3D3D3"/>
              </a:solidFill>
              <a:ln w="18013" cap="flat">
                <a:noFill/>
                <a:prstDash val="solid"/>
                <a:miter/>
              </a:ln>
            </p:spPr>
            <p:txBody>
              <a:bodyPr rtlCol="0" anchor="ctr"/>
              <a:lstStyle/>
              <a:p>
                <a:endParaRPr lang="zh-CN" altLang="en-US"/>
              </a:p>
            </p:txBody>
          </p:sp>
          <p:sp>
            <p:nvSpPr>
              <p:cNvPr id="92" name="任意多边形: 形状 91"/>
              <p:cNvSpPr/>
              <p:nvPr/>
            </p:nvSpPr>
            <p:spPr>
              <a:xfrm>
                <a:off x="9631210" y="2428704"/>
                <a:ext cx="162486" cy="1065184"/>
              </a:xfrm>
              <a:custGeom>
                <a:avLst/>
                <a:gdLst>
                  <a:gd name="connsiteX0" fmla="*/ 173349 w 162485"/>
                  <a:gd name="connsiteY0" fmla="*/ 3611 h 1065184"/>
                  <a:gd name="connsiteX1" fmla="*/ 176960 w 162485"/>
                  <a:gd name="connsiteY1" fmla="*/ 947834 h 1065184"/>
                  <a:gd name="connsiteX2" fmla="*/ 83079 w 162485"/>
                  <a:gd name="connsiteY2" fmla="*/ 1074211 h 1065184"/>
                  <a:gd name="connsiteX3" fmla="*/ 31 w 162485"/>
                  <a:gd name="connsiteY3" fmla="*/ 946028 h 1065184"/>
                  <a:gd name="connsiteX4" fmla="*/ 101133 w 162485"/>
                  <a:gd name="connsiteY4" fmla="*/ 0 h 1065184"/>
                  <a:gd name="connsiteX5" fmla="*/ 173349 w 162485"/>
                  <a:gd name="connsiteY5" fmla="*/ 3611 h 1065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2485" h="1065184">
                    <a:moveTo>
                      <a:pt x="173349" y="3611"/>
                    </a:moveTo>
                    <a:cubicBezTo>
                      <a:pt x="173349" y="3611"/>
                      <a:pt x="169738" y="805207"/>
                      <a:pt x="176960" y="947834"/>
                    </a:cubicBezTo>
                    <a:cubicBezTo>
                      <a:pt x="175154" y="992969"/>
                      <a:pt x="90301" y="1074211"/>
                      <a:pt x="83079" y="1074211"/>
                    </a:cubicBezTo>
                    <a:cubicBezTo>
                      <a:pt x="75858" y="1074211"/>
                      <a:pt x="-1774" y="983942"/>
                      <a:pt x="31" y="946028"/>
                    </a:cubicBezTo>
                    <a:cubicBezTo>
                      <a:pt x="1836" y="908115"/>
                      <a:pt x="101133" y="0"/>
                      <a:pt x="101133" y="0"/>
                    </a:cubicBezTo>
                    <a:lnTo>
                      <a:pt x="173349" y="3611"/>
                    </a:lnTo>
                    <a:close/>
                  </a:path>
                </a:pathLst>
              </a:custGeom>
              <a:solidFill>
                <a:srgbClr val="D10006"/>
              </a:solidFill>
              <a:ln w="18013" cap="flat">
                <a:noFill/>
                <a:prstDash val="solid"/>
                <a:miter/>
              </a:ln>
            </p:spPr>
            <p:txBody>
              <a:bodyPr rtlCol="0" anchor="ctr"/>
              <a:lstStyle/>
              <a:p>
                <a:endParaRPr lang="zh-CN" altLang="en-US"/>
              </a:p>
            </p:txBody>
          </p:sp>
          <p:sp>
            <p:nvSpPr>
              <p:cNvPr id="93" name="任意多边形: 形状 92"/>
              <p:cNvSpPr/>
              <p:nvPr/>
            </p:nvSpPr>
            <p:spPr>
              <a:xfrm>
                <a:off x="9658322" y="2428704"/>
                <a:ext cx="144432" cy="1065184"/>
              </a:xfrm>
              <a:custGeom>
                <a:avLst/>
                <a:gdLst>
                  <a:gd name="connsiteX0" fmla="*/ 146237 w 144431"/>
                  <a:gd name="connsiteY0" fmla="*/ 3611 h 1065184"/>
                  <a:gd name="connsiteX1" fmla="*/ 135405 w 144431"/>
                  <a:gd name="connsiteY1" fmla="*/ 3611 h 1065184"/>
                  <a:gd name="connsiteX2" fmla="*/ 135405 w 144431"/>
                  <a:gd name="connsiteY2" fmla="*/ 0 h 1065184"/>
                  <a:gd name="connsiteX3" fmla="*/ 74021 w 144431"/>
                  <a:gd name="connsiteY3" fmla="*/ 3611 h 1065184"/>
                  <a:gd name="connsiteX4" fmla="*/ 97491 w 144431"/>
                  <a:gd name="connsiteY4" fmla="*/ 27081 h 1065184"/>
                  <a:gd name="connsiteX5" fmla="*/ 129989 w 144431"/>
                  <a:gd name="connsiteY5" fmla="*/ 30692 h 1065184"/>
                  <a:gd name="connsiteX6" fmla="*/ 129989 w 144431"/>
                  <a:gd name="connsiteY6" fmla="*/ 30692 h 1065184"/>
                  <a:gd name="connsiteX7" fmla="*/ 90270 w 144431"/>
                  <a:gd name="connsiteY7" fmla="*/ 978525 h 1065184"/>
                  <a:gd name="connsiteX8" fmla="*/ 0 w 144431"/>
                  <a:gd name="connsiteY8" fmla="*/ 1009217 h 1065184"/>
                  <a:gd name="connsiteX9" fmla="*/ 55967 w 144431"/>
                  <a:gd name="connsiteY9" fmla="*/ 1076017 h 1065184"/>
                  <a:gd name="connsiteX10" fmla="*/ 149848 w 144431"/>
                  <a:gd name="connsiteY10" fmla="*/ 949639 h 1065184"/>
                  <a:gd name="connsiteX11" fmla="*/ 146237 w 144431"/>
                  <a:gd name="connsiteY11" fmla="*/ 3611 h 1065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4431" h="1065184">
                    <a:moveTo>
                      <a:pt x="146237" y="3611"/>
                    </a:moveTo>
                    <a:lnTo>
                      <a:pt x="135405" y="3611"/>
                    </a:lnTo>
                    <a:lnTo>
                      <a:pt x="135405" y="0"/>
                    </a:lnTo>
                    <a:lnTo>
                      <a:pt x="74021" y="3611"/>
                    </a:lnTo>
                    <a:cubicBezTo>
                      <a:pt x="74021" y="3611"/>
                      <a:pt x="77632" y="18054"/>
                      <a:pt x="97491" y="27081"/>
                    </a:cubicBezTo>
                    <a:cubicBezTo>
                      <a:pt x="117351" y="36108"/>
                      <a:pt x="129989" y="30692"/>
                      <a:pt x="129989" y="30692"/>
                    </a:cubicBezTo>
                    <a:lnTo>
                      <a:pt x="129989" y="30692"/>
                    </a:lnTo>
                    <a:cubicBezTo>
                      <a:pt x="131794" y="189567"/>
                      <a:pt x="144432" y="884645"/>
                      <a:pt x="90270" y="978525"/>
                    </a:cubicBezTo>
                    <a:cubicBezTo>
                      <a:pt x="54162" y="1039909"/>
                      <a:pt x="7222" y="1018244"/>
                      <a:pt x="0" y="1009217"/>
                    </a:cubicBezTo>
                    <a:cubicBezTo>
                      <a:pt x="23470" y="1043520"/>
                      <a:pt x="52357" y="1076017"/>
                      <a:pt x="55967" y="1076017"/>
                    </a:cubicBezTo>
                    <a:cubicBezTo>
                      <a:pt x="63189" y="1076017"/>
                      <a:pt x="148043" y="994774"/>
                      <a:pt x="149848" y="949639"/>
                    </a:cubicBezTo>
                    <a:cubicBezTo>
                      <a:pt x="142626" y="805207"/>
                      <a:pt x="146237" y="3611"/>
                      <a:pt x="146237" y="3611"/>
                    </a:cubicBezTo>
                    <a:close/>
                  </a:path>
                </a:pathLst>
              </a:custGeom>
              <a:solidFill>
                <a:srgbClr val="9A0006"/>
              </a:solidFill>
              <a:ln w="18013" cap="flat">
                <a:noFill/>
                <a:prstDash val="solid"/>
                <a:miter/>
              </a:ln>
            </p:spPr>
            <p:txBody>
              <a:bodyPr rtlCol="0" anchor="ctr"/>
              <a:lstStyle/>
              <a:p>
                <a:endParaRPr lang="zh-CN" altLang="en-US"/>
              </a:p>
            </p:txBody>
          </p:sp>
          <p:sp>
            <p:nvSpPr>
              <p:cNvPr id="94" name="任意多边形: 形状 93"/>
              <p:cNvSpPr/>
              <p:nvPr/>
            </p:nvSpPr>
            <p:spPr>
              <a:xfrm>
                <a:off x="9705262" y="2354683"/>
                <a:ext cx="126378" cy="90270"/>
              </a:xfrm>
              <a:custGeom>
                <a:avLst/>
                <a:gdLst>
                  <a:gd name="connsiteX0" fmla="*/ 36108 w 126377"/>
                  <a:gd name="connsiteY0" fmla="*/ 0 h 90269"/>
                  <a:gd name="connsiteX1" fmla="*/ 95686 w 126377"/>
                  <a:gd name="connsiteY1" fmla="*/ 0 h 90269"/>
                  <a:gd name="connsiteX2" fmla="*/ 142626 w 126377"/>
                  <a:gd name="connsiteY2" fmla="*/ 30692 h 90269"/>
                  <a:gd name="connsiteX3" fmla="*/ 101102 w 126377"/>
                  <a:gd name="connsiteY3" fmla="*/ 81243 h 90269"/>
                  <a:gd name="connsiteX4" fmla="*/ 66800 w 126377"/>
                  <a:gd name="connsiteY4" fmla="*/ 95686 h 90269"/>
                  <a:gd name="connsiteX5" fmla="*/ 28886 w 126377"/>
                  <a:gd name="connsiteY5" fmla="*/ 77632 h 90269"/>
                  <a:gd name="connsiteX6" fmla="*/ 0 w 126377"/>
                  <a:gd name="connsiteY6" fmla="*/ 21665 h 90269"/>
                  <a:gd name="connsiteX7" fmla="*/ 36108 w 126377"/>
                  <a:gd name="connsiteY7" fmla="*/ 0 h 90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6377" h="90269">
                    <a:moveTo>
                      <a:pt x="36108" y="0"/>
                    </a:moveTo>
                    <a:lnTo>
                      <a:pt x="95686" y="0"/>
                    </a:lnTo>
                    <a:lnTo>
                      <a:pt x="142626" y="30692"/>
                    </a:lnTo>
                    <a:cubicBezTo>
                      <a:pt x="142626" y="30692"/>
                      <a:pt x="122767" y="57773"/>
                      <a:pt x="101102" y="81243"/>
                    </a:cubicBezTo>
                    <a:cubicBezTo>
                      <a:pt x="93881" y="90270"/>
                      <a:pt x="88464" y="95686"/>
                      <a:pt x="66800" y="95686"/>
                    </a:cubicBezTo>
                    <a:cubicBezTo>
                      <a:pt x="45135" y="95686"/>
                      <a:pt x="37913" y="86659"/>
                      <a:pt x="28886" y="77632"/>
                    </a:cubicBezTo>
                    <a:cubicBezTo>
                      <a:pt x="7222" y="55967"/>
                      <a:pt x="0" y="21665"/>
                      <a:pt x="0" y="21665"/>
                    </a:cubicBezTo>
                    <a:lnTo>
                      <a:pt x="36108" y="0"/>
                    </a:lnTo>
                    <a:close/>
                  </a:path>
                </a:pathLst>
              </a:custGeom>
              <a:solidFill>
                <a:srgbClr val="D10006"/>
              </a:solidFill>
              <a:ln w="18013" cap="flat">
                <a:noFill/>
                <a:prstDash val="solid"/>
                <a:miter/>
              </a:ln>
            </p:spPr>
            <p:txBody>
              <a:bodyPr rtlCol="0" anchor="ctr"/>
              <a:lstStyle/>
              <a:p>
                <a:endParaRPr lang="zh-CN" altLang="en-US"/>
              </a:p>
            </p:txBody>
          </p:sp>
          <p:sp>
            <p:nvSpPr>
              <p:cNvPr id="95" name="任意多边形: 形状 94"/>
              <p:cNvSpPr/>
              <p:nvPr/>
            </p:nvSpPr>
            <p:spPr>
              <a:xfrm>
                <a:off x="9705262" y="2354683"/>
                <a:ext cx="126378" cy="72216"/>
              </a:xfrm>
              <a:custGeom>
                <a:avLst/>
                <a:gdLst>
                  <a:gd name="connsiteX0" fmla="*/ 95686 w 126377"/>
                  <a:gd name="connsiteY0" fmla="*/ 0 h 72215"/>
                  <a:gd name="connsiteX1" fmla="*/ 36108 w 126377"/>
                  <a:gd name="connsiteY1" fmla="*/ 0 h 72215"/>
                  <a:gd name="connsiteX2" fmla="*/ 0 w 126377"/>
                  <a:gd name="connsiteY2" fmla="*/ 23470 h 72215"/>
                  <a:gd name="connsiteX3" fmla="*/ 9027 w 126377"/>
                  <a:gd name="connsiteY3" fmla="*/ 50551 h 72215"/>
                  <a:gd name="connsiteX4" fmla="*/ 64994 w 126377"/>
                  <a:gd name="connsiteY4" fmla="*/ 10832 h 72215"/>
                  <a:gd name="connsiteX5" fmla="*/ 113740 w 126377"/>
                  <a:gd name="connsiteY5" fmla="*/ 57773 h 72215"/>
                  <a:gd name="connsiteX6" fmla="*/ 111935 w 126377"/>
                  <a:gd name="connsiteY6" fmla="*/ 72216 h 72215"/>
                  <a:gd name="connsiteX7" fmla="*/ 142626 w 126377"/>
                  <a:gd name="connsiteY7" fmla="*/ 32497 h 72215"/>
                  <a:gd name="connsiteX8" fmla="*/ 95686 w 126377"/>
                  <a:gd name="connsiteY8" fmla="*/ 0 h 72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6377" h="72215">
                    <a:moveTo>
                      <a:pt x="95686" y="0"/>
                    </a:moveTo>
                    <a:lnTo>
                      <a:pt x="36108" y="0"/>
                    </a:lnTo>
                    <a:lnTo>
                      <a:pt x="0" y="23470"/>
                    </a:lnTo>
                    <a:cubicBezTo>
                      <a:pt x="0" y="23470"/>
                      <a:pt x="1805" y="36108"/>
                      <a:pt x="9027" y="50551"/>
                    </a:cubicBezTo>
                    <a:cubicBezTo>
                      <a:pt x="19859" y="41524"/>
                      <a:pt x="54162" y="10832"/>
                      <a:pt x="64994" y="10832"/>
                    </a:cubicBezTo>
                    <a:cubicBezTo>
                      <a:pt x="75827" y="10832"/>
                      <a:pt x="113740" y="45135"/>
                      <a:pt x="113740" y="57773"/>
                    </a:cubicBezTo>
                    <a:cubicBezTo>
                      <a:pt x="113740" y="63189"/>
                      <a:pt x="111935" y="66800"/>
                      <a:pt x="111935" y="72216"/>
                    </a:cubicBezTo>
                    <a:cubicBezTo>
                      <a:pt x="128183" y="52357"/>
                      <a:pt x="142626" y="32497"/>
                      <a:pt x="142626" y="32497"/>
                    </a:cubicBezTo>
                    <a:lnTo>
                      <a:pt x="95686" y="0"/>
                    </a:lnTo>
                    <a:close/>
                  </a:path>
                </a:pathLst>
              </a:custGeom>
              <a:solidFill>
                <a:srgbClr val="9A0006"/>
              </a:solidFill>
              <a:ln w="18013" cap="flat">
                <a:noFill/>
                <a:prstDash val="solid"/>
                <a:miter/>
              </a:ln>
            </p:spPr>
            <p:txBody>
              <a:bodyPr rtlCol="0" anchor="ctr"/>
              <a:lstStyle/>
              <a:p>
                <a:endParaRPr lang="zh-CN" altLang="en-US"/>
              </a:p>
            </p:txBody>
          </p:sp>
          <p:sp>
            <p:nvSpPr>
              <p:cNvPr id="96" name="任意多边形: 形状 95"/>
              <p:cNvSpPr/>
              <p:nvPr/>
            </p:nvSpPr>
            <p:spPr>
              <a:xfrm>
                <a:off x="9271899" y="2273440"/>
                <a:ext cx="956861" cy="1642912"/>
              </a:xfrm>
              <a:custGeom>
                <a:avLst/>
                <a:gdLst>
                  <a:gd name="connsiteX0" fmla="*/ 102975 w 956860"/>
                  <a:gd name="connsiteY0" fmla="*/ 111935 h 1642911"/>
                  <a:gd name="connsiteX1" fmla="*/ 16316 w 956860"/>
                  <a:gd name="connsiteY1" fmla="*/ 267199 h 1642911"/>
                  <a:gd name="connsiteX2" fmla="*/ 19927 w 956860"/>
                  <a:gd name="connsiteY2" fmla="*/ 1635690 h 1642911"/>
                  <a:gd name="connsiteX3" fmla="*/ 458639 w 956860"/>
                  <a:gd name="connsiteY3" fmla="*/ 1639301 h 1642911"/>
                  <a:gd name="connsiteX4" fmla="*/ 897350 w 956860"/>
                  <a:gd name="connsiteY4" fmla="*/ 1641106 h 1642911"/>
                  <a:gd name="connsiteX5" fmla="*/ 920820 w 956860"/>
                  <a:gd name="connsiteY5" fmla="*/ 996579 h 1642911"/>
                  <a:gd name="connsiteX6" fmla="*/ 965955 w 956860"/>
                  <a:gd name="connsiteY6" fmla="*/ 321361 h 1642911"/>
                  <a:gd name="connsiteX7" fmla="*/ 956928 w 956860"/>
                  <a:gd name="connsiteY7" fmla="*/ 110129 h 1642911"/>
                  <a:gd name="connsiteX8" fmla="*/ 689730 w 956860"/>
                  <a:gd name="connsiteY8" fmla="*/ 0 h 1642911"/>
                  <a:gd name="connsiteX9" fmla="*/ 455028 w 956860"/>
                  <a:gd name="connsiteY9" fmla="*/ 888255 h 1642911"/>
                  <a:gd name="connsiteX10" fmla="*/ 337677 w 956860"/>
                  <a:gd name="connsiteY10" fmla="*/ 7222 h 1642911"/>
                  <a:gd name="connsiteX11" fmla="*/ 102975 w 956860"/>
                  <a:gd name="connsiteY11" fmla="*/ 111935 h 16429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56860" h="1642911">
                    <a:moveTo>
                      <a:pt x="102975" y="111935"/>
                    </a:moveTo>
                    <a:cubicBezTo>
                      <a:pt x="61451" y="167902"/>
                      <a:pt x="28954" y="227480"/>
                      <a:pt x="16316" y="267199"/>
                    </a:cubicBezTo>
                    <a:cubicBezTo>
                      <a:pt x="-19792" y="386355"/>
                      <a:pt x="14511" y="1635690"/>
                      <a:pt x="19927" y="1635690"/>
                    </a:cubicBezTo>
                    <a:cubicBezTo>
                      <a:pt x="68673" y="1644717"/>
                      <a:pt x="267267" y="1639301"/>
                      <a:pt x="458639" y="1639301"/>
                    </a:cubicBezTo>
                    <a:cubicBezTo>
                      <a:pt x="659038" y="1639301"/>
                      <a:pt x="846799" y="1650133"/>
                      <a:pt x="897350" y="1641106"/>
                    </a:cubicBezTo>
                    <a:cubicBezTo>
                      <a:pt x="902766" y="1639301"/>
                      <a:pt x="897350" y="1363075"/>
                      <a:pt x="920820" y="996579"/>
                    </a:cubicBezTo>
                    <a:cubicBezTo>
                      <a:pt x="929847" y="841315"/>
                      <a:pt x="964150" y="501900"/>
                      <a:pt x="965955" y="321361"/>
                    </a:cubicBezTo>
                    <a:cubicBezTo>
                      <a:pt x="967761" y="187761"/>
                      <a:pt x="956928" y="110129"/>
                      <a:pt x="956928" y="110129"/>
                    </a:cubicBezTo>
                    <a:cubicBezTo>
                      <a:pt x="956928" y="110129"/>
                      <a:pt x="915404" y="27081"/>
                      <a:pt x="689730" y="0"/>
                    </a:cubicBezTo>
                    <a:cubicBezTo>
                      <a:pt x="736670" y="120962"/>
                      <a:pt x="617514" y="667997"/>
                      <a:pt x="455028" y="888255"/>
                    </a:cubicBezTo>
                    <a:cubicBezTo>
                      <a:pt x="227548" y="431490"/>
                      <a:pt x="344899" y="5416"/>
                      <a:pt x="337677" y="7222"/>
                    </a:cubicBezTo>
                    <a:cubicBezTo>
                      <a:pt x="196856" y="32497"/>
                      <a:pt x="126445" y="81243"/>
                      <a:pt x="102975" y="111935"/>
                    </a:cubicBezTo>
                    <a:close/>
                  </a:path>
                </a:pathLst>
              </a:custGeom>
              <a:solidFill>
                <a:srgbClr val="34383B"/>
              </a:solidFill>
              <a:ln w="18013" cap="flat">
                <a:noFill/>
                <a:prstDash val="solid"/>
                <a:miter/>
              </a:ln>
            </p:spPr>
            <p:txBody>
              <a:bodyPr rtlCol="0" anchor="ctr"/>
              <a:lstStyle/>
              <a:p>
                <a:endParaRPr lang="zh-CN" altLang="en-US"/>
              </a:p>
            </p:txBody>
          </p:sp>
          <p:sp>
            <p:nvSpPr>
              <p:cNvPr id="97" name="任意多边形: 形状 96"/>
              <p:cNvSpPr/>
              <p:nvPr/>
            </p:nvSpPr>
            <p:spPr>
              <a:xfrm>
                <a:off x="9282799" y="3069620"/>
                <a:ext cx="920753" cy="866591"/>
              </a:xfrm>
              <a:custGeom>
                <a:avLst/>
                <a:gdLst>
                  <a:gd name="connsiteX0" fmla="*/ 447739 w 920752"/>
                  <a:gd name="connsiteY0" fmla="*/ 879228 h 866590"/>
                  <a:gd name="connsiteX1" fmla="*/ 886450 w 920752"/>
                  <a:gd name="connsiteY1" fmla="*/ 846731 h 866590"/>
                  <a:gd name="connsiteX2" fmla="*/ 909920 w 920752"/>
                  <a:gd name="connsiteY2" fmla="*/ 202204 h 866590"/>
                  <a:gd name="connsiteX3" fmla="*/ 926169 w 920752"/>
                  <a:gd name="connsiteY3" fmla="*/ 0 h 866590"/>
                  <a:gd name="connsiteX4" fmla="*/ 308723 w 920752"/>
                  <a:gd name="connsiteY4" fmla="*/ 718548 h 866590"/>
                  <a:gd name="connsiteX5" fmla="*/ 0 w 920752"/>
                  <a:gd name="connsiteY5" fmla="*/ 619251 h 866590"/>
                  <a:gd name="connsiteX6" fmla="*/ 9027 w 920752"/>
                  <a:gd name="connsiteY6" fmla="*/ 843121 h 866590"/>
                  <a:gd name="connsiteX7" fmla="*/ 447739 w 920752"/>
                  <a:gd name="connsiteY7" fmla="*/ 879228 h 8665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20752" h="866590">
                    <a:moveTo>
                      <a:pt x="447739" y="879228"/>
                    </a:moveTo>
                    <a:cubicBezTo>
                      <a:pt x="648138" y="879228"/>
                      <a:pt x="835899" y="857564"/>
                      <a:pt x="886450" y="846731"/>
                    </a:cubicBezTo>
                    <a:cubicBezTo>
                      <a:pt x="891866" y="844926"/>
                      <a:pt x="886450" y="568700"/>
                      <a:pt x="909920" y="202204"/>
                    </a:cubicBezTo>
                    <a:cubicBezTo>
                      <a:pt x="913531" y="149848"/>
                      <a:pt x="918947" y="79438"/>
                      <a:pt x="926169" y="0"/>
                    </a:cubicBezTo>
                    <a:cubicBezTo>
                      <a:pt x="825067" y="754656"/>
                      <a:pt x="426074" y="718548"/>
                      <a:pt x="308723" y="718548"/>
                    </a:cubicBezTo>
                    <a:cubicBezTo>
                      <a:pt x="185956" y="718548"/>
                      <a:pt x="70411" y="686051"/>
                      <a:pt x="0" y="619251"/>
                    </a:cubicBezTo>
                    <a:cubicBezTo>
                      <a:pt x="3611" y="752851"/>
                      <a:pt x="7222" y="841315"/>
                      <a:pt x="9027" y="843121"/>
                    </a:cubicBezTo>
                    <a:cubicBezTo>
                      <a:pt x="57773" y="850342"/>
                      <a:pt x="256367" y="879228"/>
                      <a:pt x="447739" y="879228"/>
                    </a:cubicBezTo>
                    <a:close/>
                  </a:path>
                </a:pathLst>
              </a:custGeom>
              <a:solidFill>
                <a:srgbClr val="2A2E31"/>
              </a:solidFill>
              <a:ln w="18013" cap="flat">
                <a:noFill/>
                <a:prstDash val="solid"/>
                <a:miter/>
              </a:ln>
            </p:spPr>
            <p:txBody>
              <a:bodyPr rtlCol="0" anchor="ctr"/>
              <a:lstStyle/>
              <a:p>
                <a:endParaRPr lang="zh-CN" altLang="en-US"/>
              </a:p>
            </p:txBody>
          </p:sp>
          <p:sp>
            <p:nvSpPr>
              <p:cNvPr id="98" name="任意多边形: 形状 97"/>
              <p:cNvSpPr/>
              <p:nvPr/>
            </p:nvSpPr>
            <p:spPr>
              <a:xfrm>
                <a:off x="9958116" y="3199579"/>
                <a:ext cx="505511" cy="361079"/>
              </a:xfrm>
              <a:custGeom>
                <a:avLst/>
                <a:gdLst>
                  <a:gd name="connsiteX0" fmla="*/ 50452 w 505511"/>
                  <a:gd name="connsiteY0" fmla="*/ 102937 h 361079"/>
                  <a:gd name="connsiteX1" fmla="*/ 164192 w 505511"/>
                  <a:gd name="connsiteY1" fmla="*/ 59608 h 361079"/>
                  <a:gd name="connsiteX2" fmla="*/ 3512 w 505511"/>
                  <a:gd name="connsiteY2" fmla="*/ 240148 h 361079"/>
                  <a:gd name="connsiteX3" fmla="*/ 142527 w 505511"/>
                  <a:gd name="connsiteY3" fmla="*/ 180569 h 361079"/>
                  <a:gd name="connsiteX4" fmla="*/ 68506 w 505511"/>
                  <a:gd name="connsiteY4" fmla="*/ 310558 h 361079"/>
                  <a:gd name="connsiteX5" fmla="*/ 236408 w 505511"/>
                  <a:gd name="connsiteY5" fmla="*/ 211261 h 361079"/>
                  <a:gd name="connsiteX6" fmla="*/ 156971 w 505511"/>
                  <a:gd name="connsiteY6" fmla="*/ 328612 h 361079"/>
                  <a:gd name="connsiteX7" fmla="*/ 281543 w 505511"/>
                  <a:gd name="connsiteY7" fmla="*/ 287088 h 361079"/>
                  <a:gd name="connsiteX8" fmla="*/ 371813 w 505511"/>
                  <a:gd name="connsiteY8" fmla="*/ 373747 h 361079"/>
                  <a:gd name="connsiteX9" fmla="*/ 518050 w 505511"/>
                  <a:gd name="connsiteY9" fmla="*/ 326807 h 361079"/>
                  <a:gd name="connsiteX10" fmla="*/ 393478 w 505511"/>
                  <a:gd name="connsiteY10" fmla="*/ 202234 h 361079"/>
                  <a:gd name="connsiteX11" fmla="*/ 268905 w 505511"/>
                  <a:gd name="connsiteY11" fmla="*/ 83078 h 361079"/>
                  <a:gd name="connsiteX12" fmla="*/ 173219 w 505511"/>
                  <a:gd name="connsiteY12" fmla="*/ 30 h 361079"/>
                  <a:gd name="connsiteX13" fmla="*/ 50452 w 505511"/>
                  <a:gd name="connsiteY13" fmla="*/ 102937 h 3610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05511" h="361079">
                    <a:moveTo>
                      <a:pt x="50452" y="102937"/>
                    </a:moveTo>
                    <a:cubicBezTo>
                      <a:pt x="70312" y="122797"/>
                      <a:pt x="156971" y="52386"/>
                      <a:pt x="164192" y="59608"/>
                    </a:cubicBezTo>
                    <a:cubicBezTo>
                      <a:pt x="175025" y="70440"/>
                      <a:pt x="-28985" y="209456"/>
                      <a:pt x="3512" y="240148"/>
                    </a:cubicBezTo>
                    <a:cubicBezTo>
                      <a:pt x="39620" y="276255"/>
                      <a:pt x="131695" y="169737"/>
                      <a:pt x="142527" y="180569"/>
                    </a:cubicBezTo>
                    <a:cubicBezTo>
                      <a:pt x="160581" y="198623"/>
                      <a:pt x="41425" y="281672"/>
                      <a:pt x="68506" y="310558"/>
                    </a:cubicBezTo>
                    <a:cubicBezTo>
                      <a:pt x="102809" y="344861"/>
                      <a:pt x="220160" y="195013"/>
                      <a:pt x="236408" y="211261"/>
                    </a:cubicBezTo>
                    <a:cubicBezTo>
                      <a:pt x="245435" y="220288"/>
                      <a:pt x="140722" y="312363"/>
                      <a:pt x="156971" y="328612"/>
                    </a:cubicBezTo>
                    <a:cubicBezTo>
                      <a:pt x="184052" y="355693"/>
                      <a:pt x="258073" y="270839"/>
                      <a:pt x="281543" y="287088"/>
                    </a:cubicBezTo>
                    <a:cubicBezTo>
                      <a:pt x="305013" y="303336"/>
                      <a:pt x="335705" y="357498"/>
                      <a:pt x="371813" y="373747"/>
                    </a:cubicBezTo>
                    <a:cubicBezTo>
                      <a:pt x="407921" y="388190"/>
                      <a:pt x="496385" y="353888"/>
                      <a:pt x="518050" y="326807"/>
                    </a:cubicBezTo>
                    <a:cubicBezTo>
                      <a:pt x="546936" y="290699"/>
                      <a:pt x="440418" y="155294"/>
                      <a:pt x="393478" y="202234"/>
                    </a:cubicBezTo>
                    <a:cubicBezTo>
                      <a:pt x="362786" y="171542"/>
                      <a:pt x="344732" y="126407"/>
                      <a:pt x="268905" y="83078"/>
                    </a:cubicBezTo>
                    <a:cubicBezTo>
                      <a:pt x="243630" y="41554"/>
                      <a:pt x="212938" y="30"/>
                      <a:pt x="173219" y="30"/>
                    </a:cubicBezTo>
                    <a:cubicBezTo>
                      <a:pt x="115447" y="-1776"/>
                      <a:pt x="28787" y="79467"/>
                      <a:pt x="50452" y="102937"/>
                    </a:cubicBezTo>
                    <a:close/>
                  </a:path>
                </a:pathLst>
              </a:custGeom>
              <a:solidFill>
                <a:srgbClr val="FFAA70"/>
              </a:solidFill>
              <a:ln w="18013" cap="flat">
                <a:noFill/>
                <a:prstDash val="solid"/>
                <a:miter/>
              </a:ln>
            </p:spPr>
            <p:txBody>
              <a:bodyPr rtlCol="0" anchor="ctr"/>
              <a:lstStyle/>
              <a:p>
                <a:endParaRPr lang="zh-CN" altLang="en-US"/>
              </a:p>
            </p:txBody>
          </p:sp>
          <p:sp>
            <p:nvSpPr>
              <p:cNvPr id="99" name="任意多边形: 形状 98"/>
              <p:cNvSpPr/>
              <p:nvPr/>
            </p:nvSpPr>
            <p:spPr>
              <a:xfrm>
                <a:off x="10116892" y="3390005"/>
                <a:ext cx="361079" cy="180540"/>
              </a:xfrm>
              <a:custGeom>
                <a:avLst/>
                <a:gdLst>
                  <a:gd name="connsiteX0" fmla="*/ 122767 w 361079"/>
                  <a:gd name="connsiteY0" fmla="*/ 94856 h 180539"/>
                  <a:gd name="connsiteX1" fmla="*/ 213037 w 361079"/>
                  <a:gd name="connsiteY1" fmla="*/ 181515 h 180539"/>
                  <a:gd name="connsiteX2" fmla="*/ 359274 w 361079"/>
                  <a:gd name="connsiteY2" fmla="*/ 134575 h 180539"/>
                  <a:gd name="connsiteX3" fmla="*/ 249145 w 361079"/>
                  <a:gd name="connsiteY3" fmla="*/ 976 h 180539"/>
                  <a:gd name="connsiteX4" fmla="*/ 232896 w 361079"/>
                  <a:gd name="connsiteY4" fmla="*/ 87635 h 180539"/>
                  <a:gd name="connsiteX5" fmla="*/ 129989 w 361079"/>
                  <a:gd name="connsiteY5" fmla="*/ 73191 h 180539"/>
                  <a:gd name="connsiteX6" fmla="*/ 25276 w 361079"/>
                  <a:gd name="connsiteY6" fmla="*/ 130964 h 180539"/>
                  <a:gd name="connsiteX7" fmla="*/ 0 w 361079"/>
                  <a:gd name="connsiteY7" fmla="*/ 138186 h 180539"/>
                  <a:gd name="connsiteX8" fmla="*/ 122767 w 361079"/>
                  <a:gd name="connsiteY8" fmla="*/ 94856 h 18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1079" h="180539">
                    <a:moveTo>
                      <a:pt x="122767" y="94856"/>
                    </a:moveTo>
                    <a:cubicBezTo>
                      <a:pt x="146237" y="111105"/>
                      <a:pt x="176929" y="165267"/>
                      <a:pt x="213037" y="181515"/>
                    </a:cubicBezTo>
                    <a:cubicBezTo>
                      <a:pt x="249145" y="195959"/>
                      <a:pt x="337609" y="161656"/>
                      <a:pt x="359274" y="134575"/>
                    </a:cubicBezTo>
                    <a:cubicBezTo>
                      <a:pt x="386355" y="102078"/>
                      <a:pt x="299696" y="-11662"/>
                      <a:pt x="249145" y="976"/>
                    </a:cubicBezTo>
                    <a:cubicBezTo>
                      <a:pt x="269004" y="55137"/>
                      <a:pt x="249145" y="71386"/>
                      <a:pt x="232896" y="87635"/>
                    </a:cubicBezTo>
                    <a:cubicBezTo>
                      <a:pt x="211232" y="107494"/>
                      <a:pt x="158875" y="93051"/>
                      <a:pt x="129989" y="73191"/>
                    </a:cubicBezTo>
                    <a:cubicBezTo>
                      <a:pt x="101102" y="53332"/>
                      <a:pt x="59578" y="105689"/>
                      <a:pt x="25276" y="130964"/>
                    </a:cubicBezTo>
                    <a:cubicBezTo>
                      <a:pt x="14443" y="139991"/>
                      <a:pt x="7222" y="139991"/>
                      <a:pt x="0" y="138186"/>
                    </a:cubicBezTo>
                    <a:cubicBezTo>
                      <a:pt x="27081" y="159851"/>
                      <a:pt x="99297" y="78608"/>
                      <a:pt x="122767" y="94856"/>
                    </a:cubicBezTo>
                    <a:close/>
                  </a:path>
                </a:pathLst>
              </a:custGeom>
              <a:solidFill>
                <a:srgbClr val="FF8B49"/>
              </a:solidFill>
              <a:ln w="18013" cap="flat">
                <a:noFill/>
                <a:prstDash val="solid"/>
                <a:miter/>
              </a:ln>
            </p:spPr>
            <p:txBody>
              <a:bodyPr rtlCol="0" anchor="ctr"/>
              <a:lstStyle/>
              <a:p>
                <a:endParaRPr lang="zh-CN" altLang="en-US"/>
              </a:p>
            </p:txBody>
          </p:sp>
          <p:sp>
            <p:nvSpPr>
              <p:cNvPr id="100" name="任意多边形: 形状 99"/>
              <p:cNvSpPr/>
              <p:nvPr/>
            </p:nvSpPr>
            <p:spPr>
              <a:xfrm>
                <a:off x="10342567" y="3338624"/>
                <a:ext cx="180540" cy="180540"/>
              </a:xfrm>
              <a:custGeom>
                <a:avLst/>
                <a:gdLst>
                  <a:gd name="connsiteX0" fmla="*/ 193178 w 180539"/>
                  <a:gd name="connsiteY0" fmla="*/ 157070 h 180539"/>
                  <a:gd name="connsiteX1" fmla="*/ 158875 w 180539"/>
                  <a:gd name="connsiteY1" fmla="*/ 191372 h 180539"/>
                  <a:gd name="connsiteX2" fmla="*/ 149848 w 180539"/>
                  <a:gd name="connsiteY2" fmla="*/ 194983 h 180539"/>
                  <a:gd name="connsiteX3" fmla="*/ 139016 w 180539"/>
                  <a:gd name="connsiteY3" fmla="*/ 191372 h 180539"/>
                  <a:gd name="connsiteX4" fmla="*/ 3611 w 180539"/>
                  <a:gd name="connsiteY4" fmla="*/ 55967 h 180539"/>
                  <a:gd name="connsiteX5" fmla="*/ 0 w 180539"/>
                  <a:gd name="connsiteY5" fmla="*/ 45135 h 180539"/>
                  <a:gd name="connsiteX6" fmla="*/ 3611 w 180539"/>
                  <a:gd name="connsiteY6" fmla="*/ 34303 h 180539"/>
                  <a:gd name="connsiteX7" fmla="*/ 37913 w 180539"/>
                  <a:gd name="connsiteY7" fmla="*/ 0 h 180539"/>
                  <a:gd name="connsiteX8" fmla="*/ 193178 w 180539"/>
                  <a:gd name="connsiteY8" fmla="*/ 157070 h 18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0539" h="180539">
                    <a:moveTo>
                      <a:pt x="193178" y="157070"/>
                    </a:moveTo>
                    <a:lnTo>
                      <a:pt x="158875" y="191372"/>
                    </a:lnTo>
                    <a:cubicBezTo>
                      <a:pt x="155264" y="194983"/>
                      <a:pt x="153459" y="194983"/>
                      <a:pt x="149848" y="194983"/>
                    </a:cubicBezTo>
                    <a:cubicBezTo>
                      <a:pt x="146237" y="194983"/>
                      <a:pt x="142627" y="193178"/>
                      <a:pt x="139016" y="191372"/>
                    </a:cubicBezTo>
                    <a:lnTo>
                      <a:pt x="3611" y="55967"/>
                    </a:lnTo>
                    <a:cubicBezTo>
                      <a:pt x="0" y="52357"/>
                      <a:pt x="0" y="48746"/>
                      <a:pt x="0" y="45135"/>
                    </a:cubicBezTo>
                    <a:cubicBezTo>
                      <a:pt x="0" y="41524"/>
                      <a:pt x="1806" y="37913"/>
                      <a:pt x="3611" y="34303"/>
                    </a:cubicBezTo>
                    <a:lnTo>
                      <a:pt x="37913" y="0"/>
                    </a:lnTo>
                    <a:lnTo>
                      <a:pt x="193178" y="157070"/>
                    </a:lnTo>
                    <a:close/>
                  </a:path>
                </a:pathLst>
              </a:custGeom>
              <a:solidFill>
                <a:srgbClr val="F4EBE6"/>
              </a:solidFill>
              <a:ln w="18013" cap="flat">
                <a:noFill/>
                <a:prstDash val="solid"/>
                <a:miter/>
              </a:ln>
            </p:spPr>
            <p:txBody>
              <a:bodyPr rtlCol="0" anchor="ctr"/>
              <a:lstStyle/>
              <a:p>
                <a:endParaRPr lang="zh-CN" altLang="en-US"/>
              </a:p>
            </p:txBody>
          </p:sp>
          <p:sp>
            <p:nvSpPr>
              <p:cNvPr id="101" name="任意多边形: 形状 100"/>
              <p:cNvSpPr/>
              <p:nvPr/>
            </p:nvSpPr>
            <p:spPr>
              <a:xfrm>
                <a:off x="10366037" y="3340430"/>
                <a:ext cx="162486" cy="180540"/>
              </a:xfrm>
              <a:custGeom>
                <a:avLst/>
                <a:gdLst>
                  <a:gd name="connsiteX0" fmla="*/ 124573 w 162485"/>
                  <a:gd name="connsiteY0" fmla="*/ 193177 h 180539"/>
                  <a:gd name="connsiteX1" fmla="*/ 133600 w 162485"/>
                  <a:gd name="connsiteY1" fmla="*/ 189567 h 180539"/>
                  <a:gd name="connsiteX2" fmla="*/ 167902 w 162485"/>
                  <a:gd name="connsiteY2" fmla="*/ 155264 h 180539"/>
                  <a:gd name="connsiteX3" fmla="*/ 12638 w 162485"/>
                  <a:gd name="connsiteY3" fmla="*/ 0 h 180539"/>
                  <a:gd name="connsiteX4" fmla="*/ 0 w 162485"/>
                  <a:gd name="connsiteY4" fmla="*/ 12638 h 180539"/>
                  <a:gd name="connsiteX5" fmla="*/ 66800 w 162485"/>
                  <a:gd name="connsiteY5" fmla="*/ 144432 h 180539"/>
                  <a:gd name="connsiteX6" fmla="*/ 113740 w 162485"/>
                  <a:gd name="connsiteY6" fmla="*/ 191372 h 180539"/>
                  <a:gd name="connsiteX7" fmla="*/ 124573 w 162485"/>
                  <a:gd name="connsiteY7" fmla="*/ 193177 h 18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2485" h="180539">
                    <a:moveTo>
                      <a:pt x="124573" y="193177"/>
                    </a:moveTo>
                    <a:cubicBezTo>
                      <a:pt x="128183" y="193177"/>
                      <a:pt x="131794" y="191372"/>
                      <a:pt x="133600" y="189567"/>
                    </a:cubicBezTo>
                    <a:lnTo>
                      <a:pt x="167902" y="155264"/>
                    </a:lnTo>
                    <a:lnTo>
                      <a:pt x="12638" y="0"/>
                    </a:lnTo>
                    <a:lnTo>
                      <a:pt x="0" y="12638"/>
                    </a:lnTo>
                    <a:cubicBezTo>
                      <a:pt x="32497" y="46940"/>
                      <a:pt x="122767" y="151653"/>
                      <a:pt x="66800" y="144432"/>
                    </a:cubicBezTo>
                    <a:lnTo>
                      <a:pt x="113740" y="191372"/>
                    </a:lnTo>
                    <a:cubicBezTo>
                      <a:pt x="117351" y="193177"/>
                      <a:pt x="120962" y="193177"/>
                      <a:pt x="124573" y="193177"/>
                    </a:cubicBezTo>
                    <a:close/>
                  </a:path>
                </a:pathLst>
              </a:custGeom>
              <a:solidFill>
                <a:srgbClr val="D3D3D3"/>
              </a:solidFill>
              <a:ln w="18013" cap="flat">
                <a:noFill/>
                <a:prstDash val="solid"/>
                <a:miter/>
              </a:ln>
            </p:spPr>
            <p:txBody>
              <a:bodyPr rtlCol="0" anchor="ctr"/>
              <a:lstStyle/>
              <a:p>
                <a:endParaRPr lang="zh-CN" altLang="en-US"/>
              </a:p>
            </p:txBody>
          </p:sp>
          <p:sp>
            <p:nvSpPr>
              <p:cNvPr id="102" name="任意多边形: 形状 101"/>
              <p:cNvSpPr/>
              <p:nvPr/>
            </p:nvSpPr>
            <p:spPr>
              <a:xfrm>
                <a:off x="10046482" y="2329407"/>
                <a:ext cx="595781" cy="1173508"/>
              </a:xfrm>
              <a:custGeom>
                <a:avLst/>
                <a:gdLst>
                  <a:gd name="connsiteX0" fmla="*/ 500095 w 595781"/>
                  <a:gd name="connsiteY0" fmla="*/ 1178925 h 1173508"/>
                  <a:gd name="connsiteX1" fmla="*/ 324972 w 595781"/>
                  <a:gd name="connsiteY1" fmla="*/ 1003801 h 1173508"/>
                  <a:gd name="connsiteX2" fmla="*/ 324972 w 595781"/>
                  <a:gd name="connsiteY2" fmla="*/ 989358 h 1173508"/>
                  <a:gd name="connsiteX3" fmla="*/ 326777 w 595781"/>
                  <a:gd name="connsiteY3" fmla="*/ 987552 h 1173508"/>
                  <a:gd name="connsiteX4" fmla="*/ 241923 w 595781"/>
                  <a:gd name="connsiteY4" fmla="*/ 584949 h 1173508"/>
                  <a:gd name="connsiteX5" fmla="*/ 0 w 595781"/>
                  <a:gd name="connsiteY5" fmla="*/ 240118 h 1173508"/>
                  <a:gd name="connsiteX6" fmla="*/ 5416 w 595781"/>
                  <a:gd name="connsiteY6" fmla="*/ 243729 h 1173508"/>
                  <a:gd name="connsiteX7" fmla="*/ 115545 w 595781"/>
                  <a:gd name="connsiteY7" fmla="*/ 0 h 1173508"/>
                  <a:gd name="connsiteX8" fmla="*/ 483847 w 595781"/>
                  <a:gd name="connsiteY8" fmla="*/ 469403 h 1173508"/>
                  <a:gd name="connsiteX9" fmla="*/ 601197 w 595781"/>
                  <a:gd name="connsiteY9" fmla="*/ 830483 h 1173508"/>
                  <a:gd name="connsiteX10" fmla="*/ 519954 w 595781"/>
                  <a:gd name="connsiteY10" fmla="*/ 1171703 h 1173508"/>
                  <a:gd name="connsiteX11" fmla="*/ 518149 w 595781"/>
                  <a:gd name="connsiteY11" fmla="*/ 1173508 h 1173508"/>
                  <a:gd name="connsiteX12" fmla="*/ 500095 w 595781"/>
                  <a:gd name="connsiteY12" fmla="*/ 1178925 h 11735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95781" h="1173508">
                    <a:moveTo>
                      <a:pt x="500095" y="1178925"/>
                    </a:moveTo>
                    <a:lnTo>
                      <a:pt x="324972" y="1003801"/>
                    </a:lnTo>
                    <a:cubicBezTo>
                      <a:pt x="324972" y="1003801"/>
                      <a:pt x="319555" y="998385"/>
                      <a:pt x="324972" y="989358"/>
                    </a:cubicBezTo>
                    <a:cubicBezTo>
                      <a:pt x="324972" y="989358"/>
                      <a:pt x="324972" y="987552"/>
                      <a:pt x="326777" y="987552"/>
                    </a:cubicBezTo>
                    <a:cubicBezTo>
                      <a:pt x="355663" y="937001"/>
                      <a:pt x="343025" y="796180"/>
                      <a:pt x="241923" y="584949"/>
                    </a:cubicBezTo>
                    <a:cubicBezTo>
                      <a:pt x="110129" y="306918"/>
                      <a:pt x="1805" y="241923"/>
                      <a:pt x="0" y="240118"/>
                    </a:cubicBezTo>
                    <a:cubicBezTo>
                      <a:pt x="0" y="240118"/>
                      <a:pt x="1805" y="241923"/>
                      <a:pt x="5416" y="243729"/>
                    </a:cubicBezTo>
                    <a:lnTo>
                      <a:pt x="115545" y="0"/>
                    </a:lnTo>
                    <a:cubicBezTo>
                      <a:pt x="146237" y="14443"/>
                      <a:pt x="308723" y="101102"/>
                      <a:pt x="483847" y="469403"/>
                    </a:cubicBezTo>
                    <a:cubicBezTo>
                      <a:pt x="547035" y="603003"/>
                      <a:pt x="586754" y="725770"/>
                      <a:pt x="601197" y="830483"/>
                    </a:cubicBezTo>
                    <a:cubicBezTo>
                      <a:pt x="621057" y="974915"/>
                      <a:pt x="593976" y="1090460"/>
                      <a:pt x="519954" y="1171703"/>
                    </a:cubicBezTo>
                    <a:cubicBezTo>
                      <a:pt x="519954" y="1171703"/>
                      <a:pt x="518149" y="1173508"/>
                      <a:pt x="518149" y="1173508"/>
                    </a:cubicBezTo>
                    <a:cubicBezTo>
                      <a:pt x="507317" y="1186146"/>
                      <a:pt x="500095" y="1178925"/>
                      <a:pt x="500095" y="1178925"/>
                    </a:cubicBezTo>
                    <a:close/>
                  </a:path>
                </a:pathLst>
              </a:custGeom>
              <a:solidFill>
                <a:srgbClr val="34383B"/>
              </a:solidFill>
              <a:ln w="18013" cap="flat">
                <a:noFill/>
                <a:prstDash val="solid"/>
                <a:miter/>
              </a:ln>
            </p:spPr>
            <p:txBody>
              <a:bodyPr rtlCol="0" anchor="ctr"/>
              <a:lstStyle/>
              <a:p>
                <a:endParaRPr lang="zh-CN" altLang="en-US"/>
              </a:p>
            </p:txBody>
          </p:sp>
          <p:sp>
            <p:nvSpPr>
              <p:cNvPr id="103" name="任意多边形: 形状 102"/>
              <p:cNvSpPr/>
              <p:nvPr/>
            </p:nvSpPr>
            <p:spPr>
              <a:xfrm>
                <a:off x="10246881" y="2388985"/>
                <a:ext cx="397187" cy="1119346"/>
              </a:xfrm>
              <a:custGeom>
                <a:avLst/>
                <a:gdLst>
                  <a:gd name="connsiteX0" fmla="*/ 317750 w 397187"/>
                  <a:gd name="connsiteY0" fmla="*/ 1115736 h 1119346"/>
                  <a:gd name="connsiteX1" fmla="*/ 319555 w 397187"/>
                  <a:gd name="connsiteY1" fmla="*/ 1113930 h 1119346"/>
                  <a:gd name="connsiteX2" fmla="*/ 400798 w 397187"/>
                  <a:gd name="connsiteY2" fmla="*/ 772710 h 1119346"/>
                  <a:gd name="connsiteX3" fmla="*/ 283447 w 397187"/>
                  <a:gd name="connsiteY3" fmla="*/ 411631 h 1119346"/>
                  <a:gd name="connsiteX4" fmla="*/ 0 w 397187"/>
                  <a:gd name="connsiteY4" fmla="*/ 0 h 1119346"/>
                  <a:gd name="connsiteX5" fmla="*/ 0 w 397187"/>
                  <a:gd name="connsiteY5" fmla="*/ 0 h 1119346"/>
                  <a:gd name="connsiteX6" fmla="*/ 263588 w 397187"/>
                  <a:gd name="connsiteY6" fmla="*/ 998385 h 1119346"/>
                  <a:gd name="connsiteX7" fmla="*/ 169707 w 397187"/>
                  <a:gd name="connsiteY7" fmla="*/ 989358 h 1119346"/>
                  <a:gd name="connsiteX8" fmla="*/ 299696 w 397187"/>
                  <a:gd name="connsiteY8" fmla="*/ 1119346 h 1119346"/>
                  <a:gd name="connsiteX9" fmla="*/ 317750 w 397187"/>
                  <a:gd name="connsiteY9" fmla="*/ 1115736 h 1119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187" h="1119346">
                    <a:moveTo>
                      <a:pt x="317750" y="1115736"/>
                    </a:moveTo>
                    <a:cubicBezTo>
                      <a:pt x="317750" y="1115736"/>
                      <a:pt x="319555" y="1113930"/>
                      <a:pt x="319555" y="1113930"/>
                    </a:cubicBezTo>
                    <a:cubicBezTo>
                      <a:pt x="393577" y="1032687"/>
                      <a:pt x="420657" y="917142"/>
                      <a:pt x="400798" y="772710"/>
                    </a:cubicBezTo>
                    <a:cubicBezTo>
                      <a:pt x="386355" y="667997"/>
                      <a:pt x="346636" y="545230"/>
                      <a:pt x="283447" y="411631"/>
                    </a:cubicBezTo>
                    <a:cubicBezTo>
                      <a:pt x="175124" y="182345"/>
                      <a:pt x="70411" y="61383"/>
                      <a:pt x="0" y="0"/>
                    </a:cubicBezTo>
                    <a:cubicBezTo>
                      <a:pt x="0" y="0"/>
                      <a:pt x="0" y="0"/>
                      <a:pt x="0" y="0"/>
                    </a:cubicBezTo>
                    <a:cubicBezTo>
                      <a:pt x="330388" y="377328"/>
                      <a:pt x="379134" y="951444"/>
                      <a:pt x="263588" y="998385"/>
                    </a:cubicBezTo>
                    <a:cubicBezTo>
                      <a:pt x="216648" y="1016439"/>
                      <a:pt x="185956" y="1001996"/>
                      <a:pt x="169707" y="989358"/>
                    </a:cubicBezTo>
                    <a:lnTo>
                      <a:pt x="299696" y="1119346"/>
                    </a:lnTo>
                    <a:cubicBezTo>
                      <a:pt x="299696" y="1119346"/>
                      <a:pt x="306918" y="1126568"/>
                      <a:pt x="317750" y="1115736"/>
                    </a:cubicBezTo>
                    <a:close/>
                  </a:path>
                </a:pathLst>
              </a:custGeom>
              <a:solidFill>
                <a:srgbClr val="2A2E31"/>
              </a:solidFill>
              <a:ln w="18013" cap="flat">
                <a:noFill/>
                <a:prstDash val="solid"/>
                <a:miter/>
              </a:ln>
            </p:spPr>
            <p:txBody>
              <a:bodyPr rtlCol="0" anchor="ctr"/>
              <a:lstStyle/>
              <a:p>
                <a:endParaRPr lang="zh-CN" altLang="en-US"/>
              </a:p>
            </p:txBody>
          </p:sp>
          <p:sp>
            <p:nvSpPr>
              <p:cNvPr id="104" name="任意多边形: 形状 103"/>
              <p:cNvSpPr/>
              <p:nvPr/>
            </p:nvSpPr>
            <p:spPr>
              <a:xfrm>
                <a:off x="9728732" y="2307742"/>
                <a:ext cx="361079" cy="920753"/>
              </a:xfrm>
              <a:custGeom>
                <a:avLst/>
                <a:gdLst>
                  <a:gd name="connsiteX0" fmla="*/ 294280 w 361079"/>
                  <a:gd name="connsiteY0" fmla="*/ 0 h 920752"/>
                  <a:gd name="connsiteX1" fmla="*/ 364690 w 361079"/>
                  <a:gd name="connsiteY1" fmla="*/ 205815 h 920752"/>
                  <a:gd name="connsiteX2" fmla="*/ 245534 w 361079"/>
                  <a:gd name="connsiteY2" fmla="*/ 211231 h 920752"/>
                  <a:gd name="connsiteX3" fmla="*/ 352052 w 361079"/>
                  <a:gd name="connsiteY3" fmla="*/ 315945 h 920752"/>
                  <a:gd name="connsiteX4" fmla="*/ 0 w 361079"/>
                  <a:gd name="connsiteY4" fmla="*/ 929780 h 920752"/>
                  <a:gd name="connsiteX5" fmla="*/ 232896 w 361079"/>
                  <a:gd name="connsiteY5" fmla="*/ 231091 h 920752"/>
                  <a:gd name="connsiteX6" fmla="*/ 243729 w 361079"/>
                  <a:gd name="connsiteY6" fmla="*/ 173318 h 920752"/>
                  <a:gd name="connsiteX7" fmla="*/ 294280 w 361079"/>
                  <a:gd name="connsiteY7" fmla="*/ 0 h 9207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61079" h="920752">
                    <a:moveTo>
                      <a:pt x="294280" y="0"/>
                    </a:moveTo>
                    <a:cubicBezTo>
                      <a:pt x="294280" y="0"/>
                      <a:pt x="371912" y="194983"/>
                      <a:pt x="364690" y="205815"/>
                    </a:cubicBezTo>
                    <a:cubicBezTo>
                      <a:pt x="355663" y="216648"/>
                      <a:pt x="245534" y="211231"/>
                      <a:pt x="245534" y="211231"/>
                    </a:cubicBezTo>
                    <a:cubicBezTo>
                      <a:pt x="245534" y="211231"/>
                      <a:pt x="348442" y="308723"/>
                      <a:pt x="352052" y="315945"/>
                    </a:cubicBezTo>
                    <a:cubicBezTo>
                      <a:pt x="355663" y="323166"/>
                      <a:pt x="157070" y="823261"/>
                      <a:pt x="0" y="929780"/>
                    </a:cubicBezTo>
                    <a:cubicBezTo>
                      <a:pt x="227480" y="538008"/>
                      <a:pt x="232896" y="231091"/>
                      <a:pt x="232896" y="231091"/>
                    </a:cubicBezTo>
                    <a:lnTo>
                      <a:pt x="243729" y="173318"/>
                    </a:lnTo>
                    <a:lnTo>
                      <a:pt x="294280" y="0"/>
                    </a:lnTo>
                    <a:close/>
                  </a:path>
                </a:pathLst>
              </a:custGeom>
              <a:solidFill>
                <a:srgbClr val="23272A"/>
              </a:solidFill>
              <a:ln w="18013" cap="flat">
                <a:noFill/>
                <a:prstDash val="solid"/>
                <a:miter/>
              </a:ln>
            </p:spPr>
            <p:txBody>
              <a:bodyPr rtlCol="0" anchor="ctr"/>
              <a:lstStyle/>
              <a:p>
                <a:endParaRPr lang="zh-CN" altLang="en-US"/>
              </a:p>
            </p:txBody>
          </p:sp>
          <p:sp>
            <p:nvSpPr>
              <p:cNvPr id="105" name="任意多边形: 形状 104"/>
              <p:cNvSpPr/>
              <p:nvPr/>
            </p:nvSpPr>
            <p:spPr>
              <a:xfrm>
                <a:off x="9485003" y="2490087"/>
                <a:ext cx="90270" cy="18054"/>
              </a:xfrm>
              <a:custGeom>
                <a:avLst/>
                <a:gdLst>
                  <a:gd name="connsiteX0" fmla="*/ 12638 w 90269"/>
                  <a:gd name="connsiteY0" fmla="*/ 0 h 18053"/>
                  <a:gd name="connsiteX1" fmla="*/ 0 w 90269"/>
                  <a:gd name="connsiteY1" fmla="*/ 32497 h 18053"/>
                  <a:gd name="connsiteX2" fmla="*/ 95686 w 90269"/>
                  <a:gd name="connsiteY2" fmla="*/ 30692 h 18053"/>
                  <a:gd name="connsiteX3" fmla="*/ 97491 w 90269"/>
                  <a:gd name="connsiteY3" fmla="*/ 18054 h 18053"/>
                  <a:gd name="connsiteX4" fmla="*/ 12638 w 90269"/>
                  <a:gd name="connsiteY4" fmla="*/ 0 h 18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0269" h="18053">
                    <a:moveTo>
                      <a:pt x="12638" y="0"/>
                    </a:moveTo>
                    <a:cubicBezTo>
                      <a:pt x="12638" y="0"/>
                      <a:pt x="0" y="28886"/>
                      <a:pt x="0" y="32497"/>
                    </a:cubicBezTo>
                    <a:cubicBezTo>
                      <a:pt x="0" y="37913"/>
                      <a:pt x="95686" y="30692"/>
                      <a:pt x="95686" y="30692"/>
                    </a:cubicBezTo>
                    <a:lnTo>
                      <a:pt x="97491" y="18054"/>
                    </a:lnTo>
                    <a:lnTo>
                      <a:pt x="12638" y="0"/>
                    </a:lnTo>
                    <a:close/>
                  </a:path>
                </a:pathLst>
              </a:custGeom>
              <a:solidFill>
                <a:srgbClr val="23272A"/>
              </a:solidFill>
              <a:ln w="18013" cap="flat">
                <a:noFill/>
                <a:prstDash val="solid"/>
                <a:miter/>
              </a:ln>
            </p:spPr>
            <p:txBody>
              <a:bodyPr rtlCol="0" anchor="ctr"/>
              <a:lstStyle/>
              <a:p>
                <a:endParaRPr lang="zh-CN" altLang="en-US"/>
              </a:p>
            </p:txBody>
          </p:sp>
          <p:sp>
            <p:nvSpPr>
              <p:cNvPr id="106" name="任意多边形: 形状 105"/>
              <p:cNvSpPr/>
              <p:nvPr/>
            </p:nvSpPr>
            <p:spPr>
              <a:xfrm>
                <a:off x="9640268" y="2219278"/>
                <a:ext cx="270810" cy="72216"/>
              </a:xfrm>
              <a:custGeom>
                <a:avLst/>
                <a:gdLst>
                  <a:gd name="connsiteX0" fmla="*/ 285253 w 270809"/>
                  <a:gd name="connsiteY0" fmla="*/ 32497 h 72215"/>
                  <a:gd name="connsiteX1" fmla="*/ 142626 w 270809"/>
                  <a:gd name="connsiteY1" fmla="*/ 0 h 72215"/>
                  <a:gd name="connsiteX2" fmla="*/ 142626 w 270809"/>
                  <a:gd name="connsiteY2" fmla="*/ 0 h 72215"/>
                  <a:gd name="connsiteX3" fmla="*/ 142626 w 270809"/>
                  <a:gd name="connsiteY3" fmla="*/ 0 h 72215"/>
                  <a:gd name="connsiteX4" fmla="*/ 142626 w 270809"/>
                  <a:gd name="connsiteY4" fmla="*/ 0 h 72215"/>
                  <a:gd name="connsiteX5" fmla="*/ 142626 w 270809"/>
                  <a:gd name="connsiteY5" fmla="*/ 0 h 72215"/>
                  <a:gd name="connsiteX6" fmla="*/ 0 w 270809"/>
                  <a:gd name="connsiteY6" fmla="*/ 32497 h 72215"/>
                  <a:gd name="connsiteX7" fmla="*/ 16249 w 270809"/>
                  <a:gd name="connsiteY7" fmla="*/ 88464 h 72215"/>
                  <a:gd name="connsiteX8" fmla="*/ 142626 w 270809"/>
                  <a:gd name="connsiteY8" fmla="*/ 81243 h 72215"/>
                  <a:gd name="connsiteX9" fmla="*/ 269004 w 270809"/>
                  <a:gd name="connsiteY9" fmla="*/ 88464 h 72215"/>
                  <a:gd name="connsiteX10" fmla="*/ 285253 w 270809"/>
                  <a:gd name="connsiteY10" fmla="*/ 32497 h 72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0809" h="72215">
                    <a:moveTo>
                      <a:pt x="285253" y="32497"/>
                    </a:moveTo>
                    <a:cubicBezTo>
                      <a:pt x="285253" y="10832"/>
                      <a:pt x="151653" y="1805"/>
                      <a:pt x="142626" y="0"/>
                    </a:cubicBezTo>
                    <a:lnTo>
                      <a:pt x="142626" y="0"/>
                    </a:lnTo>
                    <a:cubicBezTo>
                      <a:pt x="142626" y="0"/>
                      <a:pt x="142626" y="0"/>
                      <a:pt x="142626" y="0"/>
                    </a:cubicBezTo>
                    <a:cubicBezTo>
                      <a:pt x="142626" y="0"/>
                      <a:pt x="142626" y="0"/>
                      <a:pt x="142626" y="0"/>
                    </a:cubicBezTo>
                    <a:lnTo>
                      <a:pt x="142626" y="0"/>
                    </a:lnTo>
                    <a:cubicBezTo>
                      <a:pt x="133599" y="0"/>
                      <a:pt x="0" y="10832"/>
                      <a:pt x="0" y="32497"/>
                    </a:cubicBezTo>
                    <a:cubicBezTo>
                      <a:pt x="0" y="54162"/>
                      <a:pt x="16249" y="88464"/>
                      <a:pt x="16249" y="88464"/>
                    </a:cubicBezTo>
                    <a:lnTo>
                      <a:pt x="142626" y="81243"/>
                    </a:lnTo>
                    <a:lnTo>
                      <a:pt x="269004" y="88464"/>
                    </a:lnTo>
                    <a:cubicBezTo>
                      <a:pt x="269004" y="88464"/>
                      <a:pt x="285253" y="54162"/>
                      <a:pt x="285253" y="32497"/>
                    </a:cubicBezTo>
                    <a:close/>
                  </a:path>
                </a:pathLst>
              </a:custGeom>
              <a:solidFill>
                <a:srgbClr val="D3D3D3"/>
              </a:solidFill>
              <a:ln w="18013" cap="flat">
                <a:noFill/>
                <a:prstDash val="solid"/>
                <a:miter/>
              </a:ln>
            </p:spPr>
            <p:txBody>
              <a:bodyPr rtlCol="0" anchor="ctr"/>
              <a:lstStyle/>
              <a:p>
                <a:endParaRPr lang="zh-CN" altLang="en-US"/>
              </a:p>
            </p:txBody>
          </p:sp>
          <p:sp>
            <p:nvSpPr>
              <p:cNvPr id="107" name="任意多边形: 形状 106"/>
              <p:cNvSpPr/>
              <p:nvPr/>
            </p:nvSpPr>
            <p:spPr>
              <a:xfrm>
                <a:off x="9665543" y="2157894"/>
                <a:ext cx="234702" cy="180540"/>
              </a:xfrm>
              <a:custGeom>
                <a:avLst/>
                <a:gdLst>
                  <a:gd name="connsiteX0" fmla="*/ 0 w 234701"/>
                  <a:gd name="connsiteY0" fmla="*/ 0 h 180539"/>
                  <a:gd name="connsiteX1" fmla="*/ 0 w 234701"/>
                  <a:gd name="connsiteY1" fmla="*/ 196788 h 180539"/>
                  <a:gd name="connsiteX2" fmla="*/ 184150 w 234701"/>
                  <a:gd name="connsiteY2" fmla="*/ 196788 h 180539"/>
                  <a:gd name="connsiteX3" fmla="*/ 202204 w 234701"/>
                  <a:gd name="connsiteY3" fmla="*/ 196788 h 180539"/>
                  <a:gd name="connsiteX4" fmla="*/ 234702 w 234701"/>
                  <a:gd name="connsiteY4" fmla="*/ 196788 h 180539"/>
                  <a:gd name="connsiteX5" fmla="*/ 234702 w 234701"/>
                  <a:gd name="connsiteY5" fmla="*/ 158875 h 180539"/>
                  <a:gd name="connsiteX6" fmla="*/ 234702 w 234701"/>
                  <a:gd name="connsiteY6" fmla="*/ 0 h 18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4701" h="180539">
                    <a:moveTo>
                      <a:pt x="0" y="0"/>
                    </a:moveTo>
                    <a:lnTo>
                      <a:pt x="0" y="196788"/>
                    </a:lnTo>
                    <a:lnTo>
                      <a:pt x="184150" y="196788"/>
                    </a:lnTo>
                    <a:lnTo>
                      <a:pt x="202204" y="196788"/>
                    </a:lnTo>
                    <a:lnTo>
                      <a:pt x="234702" y="196788"/>
                    </a:lnTo>
                    <a:lnTo>
                      <a:pt x="234702" y="158875"/>
                    </a:lnTo>
                    <a:lnTo>
                      <a:pt x="234702" y="0"/>
                    </a:lnTo>
                    <a:close/>
                  </a:path>
                </a:pathLst>
              </a:custGeom>
              <a:solidFill>
                <a:srgbClr val="FF8B49"/>
              </a:solidFill>
              <a:ln w="18013" cap="flat">
                <a:noFill/>
                <a:prstDash val="solid"/>
                <a:miter/>
              </a:ln>
            </p:spPr>
            <p:txBody>
              <a:bodyPr rtlCol="0" anchor="ctr"/>
              <a:lstStyle/>
              <a:p>
                <a:endParaRPr lang="zh-CN" altLang="en-US"/>
              </a:p>
            </p:txBody>
          </p:sp>
          <p:sp>
            <p:nvSpPr>
              <p:cNvPr id="108" name="任意多边形: 形状 107"/>
              <p:cNvSpPr/>
              <p:nvPr/>
            </p:nvSpPr>
            <p:spPr>
              <a:xfrm>
                <a:off x="9292456" y="1631798"/>
                <a:ext cx="144432" cy="216648"/>
              </a:xfrm>
              <a:custGeom>
                <a:avLst/>
                <a:gdLst>
                  <a:gd name="connsiteX0" fmla="*/ 138385 w 144431"/>
                  <a:gd name="connsiteY0" fmla="*/ 60304 h 216647"/>
                  <a:gd name="connsiteX1" fmla="*/ 42699 w 144431"/>
                  <a:gd name="connsiteY1" fmla="*/ 4337 h 216647"/>
                  <a:gd name="connsiteX2" fmla="*/ 147412 w 144431"/>
                  <a:gd name="connsiteY2" fmla="*/ 230012 h 216647"/>
                  <a:gd name="connsiteX3" fmla="*/ 138385 w 144431"/>
                  <a:gd name="connsiteY3" fmla="*/ 60304 h 216647"/>
                </a:gdLst>
                <a:ahLst/>
                <a:cxnLst>
                  <a:cxn ang="0">
                    <a:pos x="connsiteX0" y="connsiteY0"/>
                  </a:cxn>
                  <a:cxn ang="0">
                    <a:pos x="connsiteX1" y="connsiteY1"/>
                  </a:cxn>
                  <a:cxn ang="0">
                    <a:pos x="connsiteX2" y="connsiteY2"/>
                  </a:cxn>
                  <a:cxn ang="0">
                    <a:pos x="connsiteX3" y="connsiteY3"/>
                  </a:cxn>
                </a:cxnLst>
                <a:rect l="l" t="t" r="r" b="b"/>
                <a:pathLst>
                  <a:path w="144431" h="216647">
                    <a:moveTo>
                      <a:pt x="138385" y="60304"/>
                    </a:moveTo>
                    <a:cubicBezTo>
                      <a:pt x="138385" y="60304"/>
                      <a:pt x="96861" y="-19133"/>
                      <a:pt x="42699" y="4337"/>
                    </a:cubicBezTo>
                    <a:cubicBezTo>
                      <a:pt x="-22295" y="33223"/>
                      <a:pt x="-31322" y="188487"/>
                      <a:pt x="147412" y="230012"/>
                    </a:cubicBezTo>
                    <a:lnTo>
                      <a:pt x="138385" y="60304"/>
                    </a:lnTo>
                    <a:close/>
                  </a:path>
                </a:pathLst>
              </a:custGeom>
              <a:solidFill>
                <a:srgbClr val="FFAA70"/>
              </a:solidFill>
              <a:ln w="18013" cap="flat">
                <a:noFill/>
                <a:prstDash val="solid"/>
                <a:miter/>
              </a:ln>
            </p:spPr>
            <p:txBody>
              <a:bodyPr rtlCol="0" anchor="ctr"/>
              <a:lstStyle/>
              <a:p>
                <a:endParaRPr lang="zh-CN" altLang="en-US"/>
              </a:p>
            </p:txBody>
          </p:sp>
          <p:sp>
            <p:nvSpPr>
              <p:cNvPr id="109" name="任意多边形: 形状 108"/>
              <p:cNvSpPr/>
              <p:nvPr/>
            </p:nvSpPr>
            <p:spPr>
              <a:xfrm>
                <a:off x="9322498" y="1694650"/>
                <a:ext cx="72216" cy="72216"/>
              </a:xfrm>
              <a:custGeom>
                <a:avLst/>
                <a:gdLst>
                  <a:gd name="connsiteX0" fmla="*/ 50571 w 72215"/>
                  <a:gd name="connsiteY0" fmla="*/ 48003 h 72215"/>
                  <a:gd name="connsiteX1" fmla="*/ 61403 w 72215"/>
                  <a:gd name="connsiteY1" fmla="*/ 69668 h 72215"/>
                  <a:gd name="connsiteX2" fmla="*/ 81263 w 72215"/>
                  <a:gd name="connsiteY2" fmla="*/ 75084 h 72215"/>
                  <a:gd name="connsiteX3" fmla="*/ 27101 w 72215"/>
                  <a:gd name="connsiteY3" fmla="*/ 76890 h 72215"/>
                  <a:gd name="connsiteX4" fmla="*/ 9047 w 72215"/>
                  <a:gd name="connsiteY4" fmla="*/ 11895 h 72215"/>
                  <a:gd name="connsiteX5" fmla="*/ 70430 w 72215"/>
                  <a:gd name="connsiteY5" fmla="*/ 17312 h 72215"/>
                  <a:gd name="connsiteX6" fmla="*/ 61403 w 72215"/>
                  <a:gd name="connsiteY6" fmla="*/ 35366 h 72215"/>
                  <a:gd name="connsiteX7" fmla="*/ 50571 w 72215"/>
                  <a:gd name="connsiteY7" fmla="*/ 48003 h 72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2215" h="72215">
                    <a:moveTo>
                      <a:pt x="50571" y="48003"/>
                    </a:moveTo>
                    <a:cubicBezTo>
                      <a:pt x="50571" y="58836"/>
                      <a:pt x="52376" y="64252"/>
                      <a:pt x="61403" y="69668"/>
                    </a:cubicBezTo>
                    <a:cubicBezTo>
                      <a:pt x="70430" y="75084"/>
                      <a:pt x="83068" y="71473"/>
                      <a:pt x="81263" y="75084"/>
                    </a:cubicBezTo>
                    <a:cubicBezTo>
                      <a:pt x="81263" y="78695"/>
                      <a:pt x="55987" y="94944"/>
                      <a:pt x="27101" y="76890"/>
                    </a:cubicBezTo>
                    <a:cubicBezTo>
                      <a:pt x="-1786" y="60641"/>
                      <a:pt x="-7202" y="31755"/>
                      <a:pt x="9047" y="11895"/>
                    </a:cubicBezTo>
                    <a:cubicBezTo>
                      <a:pt x="25295" y="-7964"/>
                      <a:pt x="61403" y="-742"/>
                      <a:pt x="70430" y="17312"/>
                    </a:cubicBezTo>
                    <a:cubicBezTo>
                      <a:pt x="81263" y="37171"/>
                      <a:pt x="65014" y="35366"/>
                      <a:pt x="61403" y="35366"/>
                    </a:cubicBezTo>
                    <a:cubicBezTo>
                      <a:pt x="55987" y="35366"/>
                      <a:pt x="50571" y="42587"/>
                      <a:pt x="50571" y="48003"/>
                    </a:cubicBezTo>
                    <a:close/>
                  </a:path>
                </a:pathLst>
              </a:custGeom>
              <a:solidFill>
                <a:srgbClr val="FF8B49"/>
              </a:solidFill>
              <a:ln w="18013" cap="flat">
                <a:noFill/>
                <a:prstDash val="solid"/>
                <a:miter/>
              </a:ln>
            </p:spPr>
            <p:txBody>
              <a:bodyPr rtlCol="0" anchor="ctr"/>
              <a:lstStyle/>
              <a:p>
                <a:endParaRPr lang="zh-CN" altLang="en-US"/>
              </a:p>
            </p:txBody>
          </p:sp>
          <p:sp>
            <p:nvSpPr>
              <p:cNvPr id="110" name="任意多边形: 形状 109"/>
              <p:cNvSpPr/>
              <p:nvPr/>
            </p:nvSpPr>
            <p:spPr>
              <a:xfrm>
                <a:off x="9308074" y="1776956"/>
                <a:ext cx="126378" cy="72216"/>
              </a:xfrm>
              <a:custGeom>
                <a:avLst/>
                <a:gdLst>
                  <a:gd name="connsiteX0" fmla="*/ 129989 w 126377"/>
                  <a:gd name="connsiteY0" fmla="*/ 86659 h 72215"/>
                  <a:gd name="connsiteX1" fmla="*/ 126378 w 126377"/>
                  <a:gd name="connsiteY1" fmla="*/ 3611 h 72215"/>
                  <a:gd name="connsiteX2" fmla="*/ 72216 w 126377"/>
                  <a:gd name="connsiteY2" fmla="*/ 30692 h 72215"/>
                  <a:gd name="connsiteX3" fmla="*/ 0 w 126377"/>
                  <a:gd name="connsiteY3" fmla="*/ 0 h 72215"/>
                  <a:gd name="connsiteX4" fmla="*/ 129989 w 126377"/>
                  <a:gd name="connsiteY4" fmla="*/ 86659 h 722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377" h="72215">
                    <a:moveTo>
                      <a:pt x="129989" y="86659"/>
                    </a:moveTo>
                    <a:lnTo>
                      <a:pt x="126378" y="3611"/>
                    </a:lnTo>
                    <a:cubicBezTo>
                      <a:pt x="113740" y="16249"/>
                      <a:pt x="95686" y="28886"/>
                      <a:pt x="72216" y="30692"/>
                    </a:cubicBezTo>
                    <a:cubicBezTo>
                      <a:pt x="36108" y="34303"/>
                      <a:pt x="14443" y="16249"/>
                      <a:pt x="0" y="0"/>
                    </a:cubicBezTo>
                    <a:cubicBezTo>
                      <a:pt x="18054" y="36108"/>
                      <a:pt x="59578" y="70410"/>
                      <a:pt x="129989" y="86659"/>
                    </a:cubicBezTo>
                    <a:close/>
                  </a:path>
                </a:pathLst>
              </a:custGeom>
              <a:solidFill>
                <a:srgbClr val="FF8B49"/>
              </a:solidFill>
              <a:ln w="18013" cap="flat">
                <a:noFill/>
                <a:prstDash val="solid"/>
                <a:miter/>
              </a:ln>
            </p:spPr>
            <p:txBody>
              <a:bodyPr rtlCol="0" anchor="ctr"/>
              <a:lstStyle/>
              <a:p>
                <a:endParaRPr lang="zh-CN" altLang="en-US"/>
              </a:p>
            </p:txBody>
          </p:sp>
          <p:sp>
            <p:nvSpPr>
              <p:cNvPr id="111" name="任意多边形: 形状 110"/>
              <p:cNvSpPr/>
              <p:nvPr/>
            </p:nvSpPr>
            <p:spPr>
              <a:xfrm>
                <a:off x="9369445" y="1220893"/>
                <a:ext cx="812429" cy="956861"/>
              </a:xfrm>
              <a:custGeom>
                <a:avLst/>
                <a:gdLst>
                  <a:gd name="connsiteX0" fmla="*/ 424281 w 812428"/>
                  <a:gd name="connsiteY0" fmla="*/ 0 h 956860"/>
                  <a:gd name="connsiteX1" fmla="*/ 424281 w 812428"/>
                  <a:gd name="connsiteY1" fmla="*/ 0 h 956860"/>
                  <a:gd name="connsiteX2" fmla="*/ 7235 w 812428"/>
                  <a:gd name="connsiteY2" fmla="*/ 677024 h 956860"/>
                  <a:gd name="connsiteX3" fmla="*/ 424281 w 812428"/>
                  <a:gd name="connsiteY3" fmla="*/ 971304 h 956860"/>
                  <a:gd name="connsiteX4" fmla="*/ 424281 w 812428"/>
                  <a:gd name="connsiteY4" fmla="*/ 971304 h 956860"/>
                  <a:gd name="connsiteX5" fmla="*/ 821469 w 812428"/>
                  <a:gd name="connsiteY5" fmla="*/ 677024 h 956860"/>
                  <a:gd name="connsiteX6" fmla="*/ 424281 w 812428"/>
                  <a:gd name="connsiteY6" fmla="*/ 0 h 956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12428" h="956860">
                    <a:moveTo>
                      <a:pt x="424281" y="0"/>
                    </a:moveTo>
                    <a:lnTo>
                      <a:pt x="424281" y="0"/>
                    </a:lnTo>
                    <a:cubicBezTo>
                      <a:pt x="52370" y="0"/>
                      <a:pt x="-27068" y="436906"/>
                      <a:pt x="7235" y="677024"/>
                    </a:cubicBezTo>
                    <a:cubicBezTo>
                      <a:pt x="45148" y="944223"/>
                      <a:pt x="332206" y="971304"/>
                      <a:pt x="424281" y="971304"/>
                    </a:cubicBezTo>
                    <a:lnTo>
                      <a:pt x="424281" y="971304"/>
                    </a:lnTo>
                    <a:cubicBezTo>
                      <a:pt x="512746" y="971304"/>
                      <a:pt x="787166" y="944223"/>
                      <a:pt x="821469" y="677024"/>
                    </a:cubicBezTo>
                    <a:cubicBezTo>
                      <a:pt x="852161" y="436906"/>
                      <a:pt x="778139" y="0"/>
                      <a:pt x="424281" y="0"/>
                    </a:cubicBezTo>
                    <a:close/>
                  </a:path>
                </a:pathLst>
              </a:custGeom>
              <a:solidFill>
                <a:srgbClr val="FFAA70"/>
              </a:solidFill>
              <a:ln w="18013" cap="flat">
                <a:noFill/>
                <a:prstDash val="solid"/>
                <a:miter/>
              </a:ln>
            </p:spPr>
            <p:txBody>
              <a:bodyPr rtlCol="0" anchor="ctr"/>
              <a:lstStyle/>
              <a:p>
                <a:endParaRPr lang="zh-CN" altLang="en-US"/>
              </a:p>
            </p:txBody>
          </p:sp>
          <p:sp>
            <p:nvSpPr>
              <p:cNvPr id="112" name="任意多边形: 形状 111"/>
              <p:cNvSpPr/>
              <p:nvPr/>
            </p:nvSpPr>
            <p:spPr>
              <a:xfrm>
                <a:off x="9382096" y="1285093"/>
                <a:ext cx="776321" cy="343025"/>
              </a:xfrm>
              <a:custGeom>
                <a:avLst/>
                <a:gdLst>
                  <a:gd name="connsiteX0" fmla="*/ 0 w 776320"/>
                  <a:gd name="connsiteY0" fmla="*/ 349236 h 343025"/>
                  <a:gd name="connsiteX1" fmla="*/ 64994 w 776320"/>
                  <a:gd name="connsiteY1" fmla="*/ 190361 h 343025"/>
                  <a:gd name="connsiteX2" fmla="*/ 173318 w 776320"/>
                  <a:gd name="connsiteY2" fmla="*/ 56762 h 343025"/>
                  <a:gd name="connsiteX3" fmla="*/ 415241 w 776320"/>
                  <a:gd name="connsiteY3" fmla="*/ 125367 h 343025"/>
                  <a:gd name="connsiteX4" fmla="*/ 792569 w 776320"/>
                  <a:gd name="connsiteY4" fmla="*/ 320350 h 343025"/>
                  <a:gd name="connsiteX5" fmla="*/ 642722 w 776320"/>
                  <a:gd name="connsiteY5" fmla="*/ 87453 h 343025"/>
                  <a:gd name="connsiteX6" fmla="*/ 245534 w 776320"/>
                  <a:gd name="connsiteY6" fmla="*/ 35097 h 343025"/>
                  <a:gd name="connsiteX7" fmla="*/ 157070 w 776320"/>
                  <a:gd name="connsiteY7" fmla="*/ 2600 h 343025"/>
                  <a:gd name="connsiteX8" fmla="*/ 57773 w 776320"/>
                  <a:gd name="connsiteY8" fmla="*/ 118145 h 343025"/>
                  <a:gd name="connsiteX9" fmla="*/ 0 w 776320"/>
                  <a:gd name="connsiteY9" fmla="*/ 349236 h 343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76320" h="343025">
                    <a:moveTo>
                      <a:pt x="0" y="349236"/>
                    </a:moveTo>
                    <a:cubicBezTo>
                      <a:pt x="0" y="349236"/>
                      <a:pt x="27081" y="240912"/>
                      <a:pt x="64994" y="190361"/>
                    </a:cubicBezTo>
                    <a:cubicBezTo>
                      <a:pt x="106518" y="134394"/>
                      <a:pt x="166097" y="121756"/>
                      <a:pt x="173318" y="56762"/>
                    </a:cubicBezTo>
                    <a:cubicBezTo>
                      <a:pt x="193178" y="92870"/>
                      <a:pt x="285253" y="139810"/>
                      <a:pt x="415241" y="125367"/>
                    </a:cubicBezTo>
                    <a:cubicBezTo>
                      <a:pt x="568700" y="109118"/>
                      <a:pt x="734797" y="107313"/>
                      <a:pt x="792569" y="320350"/>
                    </a:cubicBezTo>
                    <a:cubicBezTo>
                      <a:pt x="788959" y="248134"/>
                      <a:pt x="751045" y="143421"/>
                      <a:pt x="642722" y="87453"/>
                    </a:cubicBezTo>
                    <a:cubicBezTo>
                      <a:pt x="534398" y="31486"/>
                      <a:pt x="306918" y="82037"/>
                      <a:pt x="245534" y="35097"/>
                    </a:cubicBezTo>
                    <a:cubicBezTo>
                      <a:pt x="184151" y="-13649"/>
                      <a:pt x="157070" y="2600"/>
                      <a:pt x="157070" y="2600"/>
                    </a:cubicBezTo>
                    <a:cubicBezTo>
                      <a:pt x="157070" y="2600"/>
                      <a:pt x="106518" y="83843"/>
                      <a:pt x="57773" y="118145"/>
                    </a:cubicBezTo>
                    <a:cubicBezTo>
                      <a:pt x="7222" y="152448"/>
                      <a:pt x="0" y="349236"/>
                      <a:pt x="0" y="349236"/>
                    </a:cubicBezTo>
                    <a:close/>
                  </a:path>
                </a:pathLst>
              </a:custGeom>
              <a:solidFill>
                <a:srgbClr val="FF8B49"/>
              </a:solidFill>
              <a:ln w="18013" cap="flat">
                <a:noFill/>
                <a:prstDash val="solid"/>
                <a:miter/>
              </a:ln>
            </p:spPr>
            <p:txBody>
              <a:bodyPr rtlCol="0" anchor="ctr"/>
              <a:lstStyle/>
              <a:p>
                <a:endParaRPr lang="zh-CN" altLang="en-US"/>
              </a:p>
            </p:txBody>
          </p:sp>
          <p:sp>
            <p:nvSpPr>
              <p:cNvPr id="113" name="任意多边形: 形状 112"/>
              <p:cNvSpPr/>
              <p:nvPr/>
            </p:nvSpPr>
            <p:spPr>
              <a:xfrm>
                <a:off x="9361845" y="1074656"/>
                <a:ext cx="884645" cy="631889"/>
              </a:xfrm>
              <a:custGeom>
                <a:avLst/>
                <a:gdLst>
                  <a:gd name="connsiteX0" fmla="*/ 18445 w 884644"/>
                  <a:gd name="connsiteY0" fmla="*/ 570506 h 631889"/>
                  <a:gd name="connsiteX1" fmla="*/ 90661 w 884644"/>
                  <a:gd name="connsiteY1" fmla="*/ 373717 h 631889"/>
                  <a:gd name="connsiteX2" fmla="*/ 184542 w 884644"/>
                  <a:gd name="connsiteY2" fmla="*/ 240118 h 631889"/>
                  <a:gd name="connsiteX3" fmla="*/ 433686 w 884644"/>
                  <a:gd name="connsiteY3" fmla="*/ 312334 h 631889"/>
                  <a:gd name="connsiteX4" fmla="*/ 715328 w 884644"/>
                  <a:gd name="connsiteY4" fmla="*/ 359274 h 631889"/>
                  <a:gd name="connsiteX5" fmla="*/ 827263 w 884644"/>
                  <a:gd name="connsiteY5" fmla="*/ 637305 h 631889"/>
                  <a:gd name="connsiteX6" fmla="*/ 872398 w 884644"/>
                  <a:gd name="connsiteY6" fmla="*/ 601197 h 631889"/>
                  <a:gd name="connsiteX7" fmla="*/ 785739 w 884644"/>
                  <a:gd name="connsiteY7" fmla="*/ 185956 h 631889"/>
                  <a:gd name="connsiteX8" fmla="*/ 444519 w 884644"/>
                  <a:gd name="connsiteY8" fmla="*/ 0 h 631889"/>
                  <a:gd name="connsiteX9" fmla="*/ 123158 w 884644"/>
                  <a:gd name="connsiteY9" fmla="*/ 160680 h 631889"/>
                  <a:gd name="connsiteX10" fmla="*/ 18445 w 884644"/>
                  <a:gd name="connsiteY10" fmla="*/ 570506 h 6318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84644" h="631889">
                    <a:moveTo>
                      <a:pt x="18445" y="570506"/>
                    </a:moveTo>
                    <a:cubicBezTo>
                      <a:pt x="18445" y="570506"/>
                      <a:pt x="40110" y="427879"/>
                      <a:pt x="90661" y="373717"/>
                    </a:cubicBezTo>
                    <a:cubicBezTo>
                      <a:pt x="141212" y="319555"/>
                      <a:pt x="171904" y="301501"/>
                      <a:pt x="184542" y="240118"/>
                    </a:cubicBezTo>
                    <a:cubicBezTo>
                      <a:pt x="206206" y="267199"/>
                      <a:pt x="314530" y="312334"/>
                      <a:pt x="433686" y="312334"/>
                    </a:cubicBezTo>
                    <a:cubicBezTo>
                      <a:pt x="552843" y="312334"/>
                      <a:pt x="652140" y="299696"/>
                      <a:pt x="715328" y="359274"/>
                    </a:cubicBezTo>
                    <a:cubicBezTo>
                      <a:pt x="791155" y="429685"/>
                      <a:pt x="821847" y="539814"/>
                      <a:pt x="827263" y="637305"/>
                    </a:cubicBezTo>
                    <a:cubicBezTo>
                      <a:pt x="854344" y="603003"/>
                      <a:pt x="872398" y="601197"/>
                      <a:pt x="872398" y="601197"/>
                    </a:cubicBezTo>
                    <a:cubicBezTo>
                      <a:pt x="872398" y="601197"/>
                      <a:pt x="939198" y="343025"/>
                      <a:pt x="785739" y="185956"/>
                    </a:cubicBezTo>
                    <a:cubicBezTo>
                      <a:pt x="729772" y="57773"/>
                      <a:pt x="579924" y="0"/>
                      <a:pt x="444519" y="0"/>
                    </a:cubicBezTo>
                    <a:cubicBezTo>
                      <a:pt x="309114" y="0"/>
                      <a:pt x="135796" y="41524"/>
                      <a:pt x="123158" y="160680"/>
                    </a:cubicBezTo>
                    <a:cubicBezTo>
                      <a:pt x="92466" y="157070"/>
                      <a:pt x="-50160" y="252756"/>
                      <a:pt x="18445" y="570506"/>
                    </a:cubicBezTo>
                    <a:close/>
                  </a:path>
                </a:pathLst>
              </a:custGeom>
              <a:solidFill>
                <a:srgbClr val="191919"/>
              </a:solidFill>
              <a:ln w="18013" cap="flat">
                <a:noFill/>
                <a:prstDash val="solid"/>
                <a:miter/>
              </a:ln>
            </p:spPr>
            <p:txBody>
              <a:bodyPr rtlCol="0" anchor="ctr"/>
              <a:lstStyle/>
              <a:p>
                <a:endParaRPr lang="zh-CN" altLang="en-US"/>
              </a:p>
            </p:txBody>
          </p:sp>
          <p:sp>
            <p:nvSpPr>
              <p:cNvPr id="114" name="任意多边形: 形状 113"/>
              <p:cNvSpPr/>
              <p:nvPr/>
            </p:nvSpPr>
            <p:spPr>
              <a:xfrm>
                <a:off x="9559025" y="1724599"/>
                <a:ext cx="631889" cy="451349"/>
              </a:xfrm>
              <a:custGeom>
                <a:avLst/>
                <a:gdLst>
                  <a:gd name="connsiteX0" fmla="*/ 631889 w 631889"/>
                  <a:gd name="connsiteY0" fmla="*/ 173318 h 451349"/>
                  <a:gd name="connsiteX1" fmla="*/ 635500 w 631889"/>
                  <a:gd name="connsiteY1" fmla="*/ 0 h 451349"/>
                  <a:gd name="connsiteX2" fmla="*/ 615640 w 631889"/>
                  <a:gd name="connsiteY2" fmla="*/ 41524 h 451349"/>
                  <a:gd name="connsiteX3" fmla="*/ 409825 w 631889"/>
                  <a:gd name="connsiteY3" fmla="*/ 368301 h 451349"/>
                  <a:gd name="connsiteX4" fmla="*/ 0 w 631889"/>
                  <a:gd name="connsiteY4" fmla="*/ 418852 h 451349"/>
                  <a:gd name="connsiteX5" fmla="*/ 232896 w 631889"/>
                  <a:gd name="connsiteY5" fmla="*/ 467598 h 451349"/>
                  <a:gd name="connsiteX6" fmla="*/ 631889 w 631889"/>
                  <a:gd name="connsiteY6" fmla="*/ 173318 h 4513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31889" h="451349">
                    <a:moveTo>
                      <a:pt x="631889" y="173318"/>
                    </a:moveTo>
                    <a:cubicBezTo>
                      <a:pt x="639111" y="122767"/>
                      <a:pt x="640916" y="63189"/>
                      <a:pt x="635500" y="0"/>
                    </a:cubicBezTo>
                    <a:lnTo>
                      <a:pt x="615640" y="41524"/>
                    </a:lnTo>
                    <a:cubicBezTo>
                      <a:pt x="615640" y="41524"/>
                      <a:pt x="577727" y="243729"/>
                      <a:pt x="409825" y="368301"/>
                    </a:cubicBezTo>
                    <a:cubicBezTo>
                      <a:pt x="292474" y="454960"/>
                      <a:pt x="93881" y="453155"/>
                      <a:pt x="0" y="418852"/>
                    </a:cubicBezTo>
                    <a:cubicBezTo>
                      <a:pt x="88464" y="460376"/>
                      <a:pt x="185956" y="467598"/>
                      <a:pt x="232896" y="467598"/>
                    </a:cubicBezTo>
                    <a:cubicBezTo>
                      <a:pt x="323166" y="467598"/>
                      <a:pt x="595781" y="440517"/>
                      <a:pt x="631889" y="173318"/>
                    </a:cubicBezTo>
                    <a:close/>
                  </a:path>
                </a:pathLst>
              </a:custGeom>
              <a:solidFill>
                <a:srgbClr val="FF8B49"/>
              </a:solidFill>
              <a:ln w="18013" cap="flat">
                <a:noFill/>
                <a:prstDash val="solid"/>
                <a:miter/>
              </a:ln>
            </p:spPr>
            <p:txBody>
              <a:bodyPr rtlCol="0" anchor="ctr"/>
              <a:lstStyle/>
              <a:p>
                <a:endParaRPr lang="zh-CN" altLang="en-US"/>
              </a:p>
            </p:txBody>
          </p:sp>
          <p:sp>
            <p:nvSpPr>
              <p:cNvPr id="115" name="任意多边形: 形状 114"/>
              <p:cNvSpPr/>
              <p:nvPr/>
            </p:nvSpPr>
            <p:spPr>
              <a:xfrm>
                <a:off x="10167443" y="1675127"/>
                <a:ext cx="144432" cy="216648"/>
              </a:xfrm>
              <a:custGeom>
                <a:avLst/>
                <a:gdLst>
                  <a:gd name="connsiteX0" fmla="*/ 104713 w 144431"/>
                  <a:gd name="connsiteY0" fmla="*/ 4337 h 216647"/>
                  <a:gd name="connsiteX1" fmla="*/ 9027 w 144431"/>
                  <a:gd name="connsiteY1" fmla="*/ 60304 h 216647"/>
                  <a:gd name="connsiteX2" fmla="*/ 0 w 144431"/>
                  <a:gd name="connsiteY2" fmla="*/ 231817 h 216647"/>
                  <a:gd name="connsiteX3" fmla="*/ 104713 w 144431"/>
                  <a:gd name="connsiteY3" fmla="*/ 4337 h 216647"/>
                </a:gdLst>
                <a:ahLst/>
                <a:cxnLst>
                  <a:cxn ang="0">
                    <a:pos x="connsiteX0" y="connsiteY0"/>
                  </a:cxn>
                  <a:cxn ang="0">
                    <a:pos x="connsiteX1" y="connsiteY1"/>
                  </a:cxn>
                  <a:cxn ang="0">
                    <a:pos x="connsiteX2" y="connsiteY2"/>
                  </a:cxn>
                  <a:cxn ang="0">
                    <a:pos x="connsiteX3" y="connsiteY3"/>
                  </a:cxn>
                </a:cxnLst>
                <a:rect l="l" t="t" r="r" b="b"/>
                <a:pathLst>
                  <a:path w="144431" h="216647">
                    <a:moveTo>
                      <a:pt x="104713" y="4337"/>
                    </a:moveTo>
                    <a:cubicBezTo>
                      <a:pt x="50551" y="-19133"/>
                      <a:pt x="9027" y="60304"/>
                      <a:pt x="9027" y="60304"/>
                    </a:cubicBezTo>
                    <a:lnTo>
                      <a:pt x="0" y="231817"/>
                    </a:lnTo>
                    <a:cubicBezTo>
                      <a:pt x="178735" y="197514"/>
                      <a:pt x="169708" y="31418"/>
                      <a:pt x="104713" y="4337"/>
                    </a:cubicBezTo>
                    <a:close/>
                  </a:path>
                </a:pathLst>
              </a:custGeom>
              <a:solidFill>
                <a:srgbClr val="FFAA70"/>
              </a:solidFill>
              <a:ln w="18013" cap="flat">
                <a:noFill/>
                <a:prstDash val="solid"/>
                <a:miter/>
              </a:ln>
            </p:spPr>
            <p:txBody>
              <a:bodyPr rtlCol="0" anchor="ctr"/>
              <a:lstStyle/>
              <a:p>
                <a:endParaRPr lang="zh-CN" altLang="en-US"/>
              </a:p>
            </p:txBody>
          </p:sp>
          <p:sp>
            <p:nvSpPr>
              <p:cNvPr id="116" name="任意多边形: 形状 115"/>
              <p:cNvSpPr/>
              <p:nvPr/>
            </p:nvSpPr>
            <p:spPr>
              <a:xfrm>
                <a:off x="9566246" y="1899723"/>
                <a:ext cx="324972" cy="144432"/>
              </a:xfrm>
              <a:custGeom>
                <a:avLst/>
                <a:gdLst>
                  <a:gd name="connsiteX0" fmla="*/ 166097 w 324971"/>
                  <a:gd name="connsiteY0" fmla="*/ 27081 h 144431"/>
                  <a:gd name="connsiteX1" fmla="*/ 9027 w 324971"/>
                  <a:gd name="connsiteY1" fmla="*/ 1805 h 144431"/>
                  <a:gd name="connsiteX2" fmla="*/ 3611 w 324971"/>
                  <a:gd name="connsiteY2" fmla="*/ 1805 h 144431"/>
                  <a:gd name="connsiteX3" fmla="*/ 0 w 324971"/>
                  <a:gd name="connsiteY3" fmla="*/ 9027 h 144431"/>
                  <a:gd name="connsiteX4" fmla="*/ 167902 w 324971"/>
                  <a:gd name="connsiteY4" fmla="*/ 155264 h 144431"/>
                  <a:gd name="connsiteX5" fmla="*/ 335804 w 324971"/>
                  <a:gd name="connsiteY5" fmla="*/ 9027 h 144431"/>
                  <a:gd name="connsiteX6" fmla="*/ 332193 w 324971"/>
                  <a:gd name="connsiteY6" fmla="*/ 1805 h 144431"/>
                  <a:gd name="connsiteX7" fmla="*/ 324972 w 324971"/>
                  <a:gd name="connsiteY7" fmla="*/ 0 h 144431"/>
                  <a:gd name="connsiteX8" fmla="*/ 166097 w 324971"/>
                  <a:gd name="connsiteY8" fmla="*/ 27081 h 144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4971" h="144431">
                    <a:moveTo>
                      <a:pt x="166097" y="27081"/>
                    </a:moveTo>
                    <a:cubicBezTo>
                      <a:pt x="93881" y="27081"/>
                      <a:pt x="32497" y="9027"/>
                      <a:pt x="9027" y="1805"/>
                    </a:cubicBezTo>
                    <a:cubicBezTo>
                      <a:pt x="7222" y="1805"/>
                      <a:pt x="5416" y="1805"/>
                      <a:pt x="3611" y="1805"/>
                    </a:cubicBezTo>
                    <a:cubicBezTo>
                      <a:pt x="1805" y="3611"/>
                      <a:pt x="0" y="5416"/>
                      <a:pt x="0" y="9027"/>
                    </a:cubicBezTo>
                    <a:cubicBezTo>
                      <a:pt x="10832" y="115545"/>
                      <a:pt x="108324" y="155264"/>
                      <a:pt x="167902" y="155264"/>
                    </a:cubicBezTo>
                    <a:cubicBezTo>
                      <a:pt x="227480" y="155264"/>
                      <a:pt x="324972" y="113740"/>
                      <a:pt x="335804" y="9027"/>
                    </a:cubicBezTo>
                    <a:cubicBezTo>
                      <a:pt x="335804" y="5416"/>
                      <a:pt x="333999" y="3611"/>
                      <a:pt x="332193" y="1805"/>
                    </a:cubicBezTo>
                    <a:cubicBezTo>
                      <a:pt x="330388" y="0"/>
                      <a:pt x="326777" y="0"/>
                      <a:pt x="324972" y="0"/>
                    </a:cubicBezTo>
                    <a:cubicBezTo>
                      <a:pt x="299696" y="9027"/>
                      <a:pt x="238312" y="27081"/>
                      <a:pt x="166097" y="27081"/>
                    </a:cubicBezTo>
                    <a:close/>
                  </a:path>
                </a:pathLst>
              </a:custGeom>
              <a:solidFill>
                <a:srgbClr val="FFFFFF"/>
              </a:solidFill>
              <a:ln w="18013" cap="flat">
                <a:noFill/>
                <a:prstDash val="solid"/>
                <a:miter/>
              </a:ln>
            </p:spPr>
            <p:txBody>
              <a:bodyPr rtlCol="0" anchor="ctr"/>
              <a:lstStyle/>
              <a:p>
                <a:endParaRPr lang="zh-CN" altLang="en-US"/>
              </a:p>
            </p:txBody>
          </p:sp>
          <p:sp>
            <p:nvSpPr>
              <p:cNvPr id="117" name="任意多边形: 形状 116"/>
              <p:cNvSpPr/>
              <p:nvPr/>
            </p:nvSpPr>
            <p:spPr>
              <a:xfrm>
                <a:off x="9678181" y="1767425"/>
                <a:ext cx="36108" cy="54162"/>
              </a:xfrm>
              <a:custGeom>
                <a:avLst/>
                <a:gdLst>
                  <a:gd name="connsiteX0" fmla="*/ 43330 w 36107"/>
                  <a:gd name="connsiteY0" fmla="*/ 504 h 54161"/>
                  <a:gd name="connsiteX1" fmla="*/ 0 w 36107"/>
                  <a:gd name="connsiteY1" fmla="*/ 34806 h 54161"/>
                  <a:gd name="connsiteX2" fmla="*/ 52357 w 36107"/>
                  <a:gd name="connsiteY2" fmla="*/ 67303 h 54161"/>
                  <a:gd name="connsiteX3" fmla="*/ 16249 w 36107"/>
                  <a:gd name="connsiteY3" fmla="*/ 31196 h 54161"/>
                  <a:gd name="connsiteX4" fmla="*/ 43330 w 36107"/>
                  <a:gd name="connsiteY4" fmla="*/ 504 h 541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107" h="54161">
                    <a:moveTo>
                      <a:pt x="43330" y="504"/>
                    </a:moveTo>
                    <a:cubicBezTo>
                      <a:pt x="43330" y="-3107"/>
                      <a:pt x="0" y="13142"/>
                      <a:pt x="0" y="34806"/>
                    </a:cubicBezTo>
                    <a:cubicBezTo>
                      <a:pt x="0" y="63693"/>
                      <a:pt x="52357" y="69109"/>
                      <a:pt x="52357" y="67303"/>
                    </a:cubicBezTo>
                    <a:cubicBezTo>
                      <a:pt x="52357" y="65498"/>
                      <a:pt x="12638" y="52860"/>
                      <a:pt x="16249" y="31196"/>
                    </a:cubicBezTo>
                    <a:cubicBezTo>
                      <a:pt x="18054" y="11336"/>
                      <a:pt x="43330" y="2309"/>
                      <a:pt x="43330" y="504"/>
                    </a:cubicBezTo>
                    <a:close/>
                  </a:path>
                </a:pathLst>
              </a:custGeom>
              <a:solidFill>
                <a:srgbClr val="FFC396"/>
              </a:solidFill>
              <a:ln w="18013" cap="flat">
                <a:noFill/>
                <a:prstDash val="solid"/>
                <a:miter/>
              </a:ln>
            </p:spPr>
            <p:txBody>
              <a:bodyPr rtlCol="0" anchor="ctr"/>
              <a:lstStyle/>
              <a:p>
                <a:endParaRPr lang="zh-CN" altLang="en-US"/>
              </a:p>
            </p:txBody>
          </p:sp>
          <p:sp>
            <p:nvSpPr>
              <p:cNvPr id="118" name="任意多边形: 形状 117"/>
              <p:cNvSpPr/>
              <p:nvPr/>
            </p:nvSpPr>
            <p:spPr>
              <a:xfrm>
                <a:off x="10167443" y="1713767"/>
                <a:ext cx="144432" cy="180540"/>
              </a:xfrm>
              <a:custGeom>
                <a:avLst/>
                <a:gdLst>
                  <a:gd name="connsiteX0" fmla="*/ 148043 w 144431"/>
                  <a:gd name="connsiteY0" fmla="*/ 45135 h 180539"/>
                  <a:gd name="connsiteX1" fmla="*/ 45135 w 144431"/>
                  <a:gd name="connsiteY1" fmla="*/ 140821 h 180539"/>
                  <a:gd name="connsiteX2" fmla="*/ 23470 w 144431"/>
                  <a:gd name="connsiteY2" fmla="*/ 0 h 180539"/>
                  <a:gd name="connsiteX3" fmla="*/ 23470 w 144431"/>
                  <a:gd name="connsiteY3" fmla="*/ 0 h 180539"/>
                  <a:gd name="connsiteX4" fmla="*/ 7222 w 144431"/>
                  <a:gd name="connsiteY4" fmla="*/ 55967 h 180539"/>
                  <a:gd name="connsiteX5" fmla="*/ 0 w 144431"/>
                  <a:gd name="connsiteY5" fmla="*/ 193177 h 180539"/>
                  <a:gd name="connsiteX6" fmla="*/ 148043 w 144431"/>
                  <a:gd name="connsiteY6" fmla="*/ 45135 h 18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4431" h="180539">
                    <a:moveTo>
                      <a:pt x="148043" y="45135"/>
                    </a:moveTo>
                    <a:cubicBezTo>
                      <a:pt x="148043" y="45135"/>
                      <a:pt x="129989" y="158875"/>
                      <a:pt x="45135" y="140821"/>
                    </a:cubicBezTo>
                    <a:cubicBezTo>
                      <a:pt x="-3611" y="129989"/>
                      <a:pt x="23470" y="0"/>
                      <a:pt x="23470" y="0"/>
                    </a:cubicBezTo>
                    <a:lnTo>
                      <a:pt x="23470" y="0"/>
                    </a:lnTo>
                    <a:cubicBezTo>
                      <a:pt x="23470" y="0"/>
                      <a:pt x="18054" y="21665"/>
                      <a:pt x="7222" y="55967"/>
                    </a:cubicBezTo>
                    <a:lnTo>
                      <a:pt x="0" y="193177"/>
                    </a:lnTo>
                    <a:cubicBezTo>
                      <a:pt x="110129" y="171513"/>
                      <a:pt x="148043" y="102908"/>
                      <a:pt x="148043" y="45135"/>
                    </a:cubicBezTo>
                    <a:close/>
                  </a:path>
                </a:pathLst>
              </a:custGeom>
              <a:solidFill>
                <a:srgbClr val="FF8B49"/>
              </a:solidFill>
              <a:ln w="18013" cap="flat">
                <a:noFill/>
                <a:prstDash val="solid"/>
                <a:miter/>
              </a:ln>
            </p:spPr>
            <p:txBody>
              <a:bodyPr rtlCol="0" anchor="ctr"/>
              <a:lstStyle/>
              <a:p>
                <a:endParaRPr lang="zh-CN" altLang="en-US"/>
              </a:p>
            </p:txBody>
          </p:sp>
          <p:sp>
            <p:nvSpPr>
              <p:cNvPr id="119" name="任意多边形: 形状 118"/>
              <p:cNvSpPr/>
              <p:nvPr/>
            </p:nvSpPr>
            <p:spPr>
              <a:xfrm>
                <a:off x="10203528" y="1737024"/>
                <a:ext cx="72216" cy="72216"/>
              </a:xfrm>
              <a:custGeom>
                <a:avLst/>
                <a:gdLst>
                  <a:gd name="connsiteX0" fmla="*/ 28910 w 72215"/>
                  <a:gd name="connsiteY0" fmla="*/ 48959 h 72215"/>
                  <a:gd name="connsiteX1" fmla="*/ 21688 w 72215"/>
                  <a:gd name="connsiteY1" fmla="*/ 72429 h 72215"/>
                  <a:gd name="connsiteX2" fmla="*/ 1829 w 72215"/>
                  <a:gd name="connsiteY2" fmla="*/ 81456 h 72215"/>
                  <a:gd name="connsiteX3" fmla="*/ 54186 w 72215"/>
                  <a:gd name="connsiteY3" fmla="*/ 74234 h 72215"/>
                  <a:gd name="connsiteX4" fmla="*/ 61407 w 72215"/>
                  <a:gd name="connsiteY4" fmla="*/ 7435 h 72215"/>
                  <a:gd name="connsiteX5" fmla="*/ 1829 w 72215"/>
                  <a:gd name="connsiteY5" fmla="*/ 23683 h 72215"/>
                  <a:gd name="connsiteX6" fmla="*/ 14467 w 72215"/>
                  <a:gd name="connsiteY6" fmla="*/ 39932 h 72215"/>
                  <a:gd name="connsiteX7" fmla="*/ 28910 w 72215"/>
                  <a:gd name="connsiteY7" fmla="*/ 48959 h 72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2215" h="72215">
                    <a:moveTo>
                      <a:pt x="28910" y="48959"/>
                    </a:moveTo>
                    <a:cubicBezTo>
                      <a:pt x="30715" y="59791"/>
                      <a:pt x="28910" y="65207"/>
                      <a:pt x="21688" y="72429"/>
                    </a:cubicBezTo>
                    <a:cubicBezTo>
                      <a:pt x="14467" y="79651"/>
                      <a:pt x="1829" y="77845"/>
                      <a:pt x="1829" y="81456"/>
                    </a:cubicBezTo>
                    <a:cubicBezTo>
                      <a:pt x="3634" y="85067"/>
                      <a:pt x="28910" y="95899"/>
                      <a:pt x="54186" y="74234"/>
                    </a:cubicBezTo>
                    <a:cubicBezTo>
                      <a:pt x="79461" y="52570"/>
                      <a:pt x="79461" y="23683"/>
                      <a:pt x="61407" y="7435"/>
                    </a:cubicBezTo>
                    <a:cubicBezTo>
                      <a:pt x="43353" y="-8814"/>
                      <a:pt x="9051" y="3824"/>
                      <a:pt x="1829" y="23683"/>
                    </a:cubicBezTo>
                    <a:cubicBezTo>
                      <a:pt x="-5393" y="45348"/>
                      <a:pt x="10856" y="41737"/>
                      <a:pt x="14467" y="39932"/>
                    </a:cubicBezTo>
                    <a:cubicBezTo>
                      <a:pt x="19883" y="39932"/>
                      <a:pt x="27105" y="43543"/>
                      <a:pt x="28910" y="48959"/>
                    </a:cubicBezTo>
                    <a:close/>
                  </a:path>
                </a:pathLst>
              </a:custGeom>
              <a:solidFill>
                <a:srgbClr val="FF8B49"/>
              </a:solidFill>
              <a:ln w="18013" cap="flat">
                <a:noFill/>
                <a:prstDash val="solid"/>
                <a:miter/>
              </a:ln>
            </p:spPr>
            <p:txBody>
              <a:bodyPr rtlCol="0" anchor="ctr"/>
              <a:lstStyle/>
              <a:p>
                <a:endParaRPr lang="zh-CN" altLang="en-US"/>
              </a:p>
            </p:txBody>
          </p:sp>
          <p:sp>
            <p:nvSpPr>
              <p:cNvPr id="120" name="任意多边形: 形状 119"/>
              <p:cNvSpPr/>
              <p:nvPr/>
            </p:nvSpPr>
            <p:spPr>
              <a:xfrm>
                <a:off x="9400150" y="4374917"/>
                <a:ext cx="288864" cy="1552642"/>
              </a:xfrm>
              <a:custGeom>
                <a:avLst/>
                <a:gdLst>
                  <a:gd name="connsiteX0" fmla="*/ 146237 w 288863"/>
                  <a:gd name="connsiteY0" fmla="*/ 890066 h 1552641"/>
                  <a:gd name="connsiteX1" fmla="*/ 126378 w 288863"/>
                  <a:gd name="connsiteY1" fmla="*/ 1475015 h 1552641"/>
                  <a:gd name="connsiteX2" fmla="*/ 0 w 288863"/>
                  <a:gd name="connsiteY2" fmla="*/ 1558063 h 1552641"/>
                  <a:gd name="connsiteX3" fmla="*/ 10832 w 288863"/>
                  <a:gd name="connsiteY3" fmla="*/ 1559869 h 1552641"/>
                  <a:gd name="connsiteX4" fmla="*/ 204010 w 288863"/>
                  <a:gd name="connsiteY4" fmla="*/ 1559869 h 1552641"/>
                  <a:gd name="connsiteX5" fmla="*/ 223869 w 288863"/>
                  <a:gd name="connsiteY5" fmla="*/ 1556258 h 1552641"/>
                  <a:gd name="connsiteX6" fmla="*/ 225675 w 288863"/>
                  <a:gd name="connsiteY6" fmla="*/ 1534593 h 1552641"/>
                  <a:gd name="connsiteX7" fmla="*/ 222064 w 288863"/>
                  <a:gd name="connsiteY7" fmla="*/ 1068801 h 1552641"/>
                  <a:gd name="connsiteX8" fmla="*/ 229286 w 288863"/>
                  <a:gd name="connsiteY8" fmla="*/ 640921 h 1552641"/>
                  <a:gd name="connsiteX9" fmla="*/ 276226 w 288863"/>
                  <a:gd name="connsiteY9" fmla="*/ 162491 h 1552641"/>
                  <a:gd name="connsiteX10" fmla="*/ 290669 w 288863"/>
                  <a:gd name="connsiteY10" fmla="*/ 5 h 1552641"/>
                  <a:gd name="connsiteX11" fmla="*/ 290669 w 288863"/>
                  <a:gd name="connsiteY11" fmla="*/ 5 h 1552641"/>
                  <a:gd name="connsiteX12" fmla="*/ 146237 w 288863"/>
                  <a:gd name="connsiteY12" fmla="*/ 890066 h 15526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8863" h="1552641">
                    <a:moveTo>
                      <a:pt x="146237" y="890066"/>
                    </a:moveTo>
                    <a:cubicBezTo>
                      <a:pt x="149848" y="1117546"/>
                      <a:pt x="166097" y="1420853"/>
                      <a:pt x="126378" y="1475015"/>
                    </a:cubicBezTo>
                    <a:cubicBezTo>
                      <a:pt x="95686" y="1518344"/>
                      <a:pt x="30692" y="1552647"/>
                      <a:pt x="0" y="1558063"/>
                    </a:cubicBezTo>
                    <a:cubicBezTo>
                      <a:pt x="5416" y="1559869"/>
                      <a:pt x="10832" y="1559869"/>
                      <a:pt x="10832" y="1559869"/>
                    </a:cubicBezTo>
                    <a:lnTo>
                      <a:pt x="204010" y="1559869"/>
                    </a:lnTo>
                    <a:cubicBezTo>
                      <a:pt x="204010" y="1559869"/>
                      <a:pt x="220259" y="1561674"/>
                      <a:pt x="223869" y="1556258"/>
                    </a:cubicBezTo>
                    <a:cubicBezTo>
                      <a:pt x="227480" y="1550842"/>
                      <a:pt x="225675" y="1550842"/>
                      <a:pt x="225675" y="1534593"/>
                    </a:cubicBezTo>
                    <a:cubicBezTo>
                      <a:pt x="223869" y="1447934"/>
                      <a:pt x="222064" y="1160876"/>
                      <a:pt x="222064" y="1068801"/>
                    </a:cubicBezTo>
                    <a:cubicBezTo>
                      <a:pt x="222064" y="958671"/>
                      <a:pt x="216648" y="814239"/>
                      <a:pt x="229286" y="640921"/>
                    </a:cubicBezTo>
                    <a:cubicBezTo>
                      <a:pt x="238313" y="516349"/>
                      <a:pt x="270810" y="241928"/>
                      <a:pt x="276226" y="162491"/>
                    </a:cubicBezTo>
                    <a:cubicBezTo>
                      <a:pt x="281642" y="83053"/>
                      <a:pt x="290669" y="5"/>
                      <a:pt x="290669" y="5"/>
                    </a:cubicBezTo>
                    <a:lnTo>
                      <a:pt x="290669" y="5"/>
                    </a:lnTo>
                    <a:cubicBezTo>
                      <a:pt x="290669" y="-1800"/>
                      <a:pt x="140821" y="454965"/>
                      <a:pt x="146237" y="890066"/>
                    </a:cubicBezTo>
                    <a:close/>
                  </a:path>
                </a:pathLst>
              </a:custGeom>
              <a:solidFill>
                <a:srgbClr val="2A2E31"/>
              </a:solidFill>
              <a:ln w="18013" cap="flat">
                <a:noFill/>
                <a:prstDash val="solid"/>
                <a:miter/>
              </a:ln>
            </p:spPr>
            <p:txBody>
              <a:bodyPr rtlCol="0" anchor="ctr"/>
              <a:lstStyle/>
              <a:p>
                <a:endParaRPr lang="zh-CN" altLang="en-US"/>
              </a:p>
            </p:txBody>
          </p:sp>
          <p:sp>
            <p:nvSpPr>
              <p:cNvPr id="121" name="任意多边形: 形状 120"/>
              <p:cNvSpPr/>
              <p:nvPr/>
            </p:nvSpPr>
            <p:spPr>
              <a:xfrm>
                <a:off x="9730537" y="1362838"/>
                <a:ext cx="505511" cy="343025"/>
              </a:xfrm>
              <a:custGeom>
                <a:avLst/>
                <a:gdLst>
                  <a:gd name="connsiteX0" fmla="*/ 348442 w 505511"/>
                  <a:gd name="connsiteY0" fmla="*/ 71092 h 343025"/>
                  <a:gd name="connsiteX1" fmla="*/ 460376 w 505511"/>
                  <a:gd name="connsiteY1" fmla="*/ 349123 h 343025"/>
                  <a:gd name="connsiteX2" fmla="*/ 505511 w 505511"/>
                  <a:gd name="connsiteY2" fmla="*/ 313015 h 343025"/>
                  <a:gd name="connsiteX3" fmla="*/ 494679 w 505511"/>
                  <a:gd name="connsiteY3" fmla="*/ 22346 h 343025"/>
                  <a:gd name="connsiteX4" fmla="*/ 404409 w 505511"/>
                  <a:gd name="connsiteY4" fmla="*/ 76508 h 343025"/>
                  <a:gd name="connsiteX5" fmla="*/ 0 w 505511"/>
                  <a:gd name="connsiteY5" fmla="*/ 18735 h 343025"/>
                  <a:gd name="connsiteX6" fmla="*/ 64994 w 505511"/>
                  <a:gd name="connsiteY6" fmla="*/ 22346 h 343025"/>
                  <a:gd name="connsiteX7" fmla="*/ 348442 w 505511"/>
                  <a:gd name="connsiteY7" fmla="*/ 71092 h 343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5511" h="343025">
                    <a:moveTo>
                      <a:pt x="348442" y="71092"/>
                    </a:moveTo>
                    <a:cubicBezTo>
                      <a:pt x="424268" y="141502"/>
                      <a:pt x="454960" y="251632"/>
                      <a:pt x="460376" y="349123"/>
                    </a:cubicBezTo>
                    <a:cubicBezTo>
                      <a:pt x="487457" y="314821"/>
                      <a:pt x="505511" y="313015"/>
                      <a:pt x="505511" y="313015"/>
                    </a:cubicBezTo>
                    <a:cubicBezTo>
                      <a:pt x="505511" y="313015"/>
                      <a:pt x="545230" y="163167"/>
                      <a:pt x="494679" y="22346"/>
                    </a:cubicBezTo>
                    <a:cubicBezTo>
                      <a:pt x="503706" y="123449"/>
                      <a:pt x="501901" y="206497"/>
                      <a:pt x="404409" y="76508"/>
                    </a:cubicBezTo>
                    <a:cubicBezTo>
                      <a:pt x="308723" y="-53480"/>
                      <a:pt x="64994" y="22346"/>
                      <a:pt x="0" y="18735"/>
                    </a:cubicBezTo>
                    <a:cubicBezTo>
                      <a:pt x="21665" y="22346"/>
                      <a:pt x="43330" y="22346"/>
                      <a:pt x="64994" y="22346"/>
                    </a:cubicBezTo>
                    <a:cubicBezTo>
                      <a:pt x="184150" y="24152"/>
                      <a:pt x="283447" y="11514"/>
                      <a:pt x="348442" y="71092"/>
                    </a:cubicBezTo>
                    <a:close/>
                  </a:path>
                </a:pathLst>
              </a:custGeom>
              <a:solidFill>
                <a:srgbClr val="000000"/>
              </a:solidFill>
              <a:ln w="18013" cap="flat">
                <a:noFill/>
                <a:prstDash val="solid"/>
                <a:miter/>
              </a:ln>
            </p:spPr>
            <p:txBody>
              <a:bodyPr rtlCol="0" anchor="ctr"/>
              <a:lstStyle/>
              <a:p>
                <a:endParaRPr lang="zh-CN" altLang="en-US"/>
              </a:p>
            </p:txBody>
          </p:sp>
          <p:sp>
            <p:nvSpPr>
              <p:cNvPr id="122" name="任意多边形: 形状 121"/>
              <p:cNvSpPr/>
              <p:nvPr/>
            </p:nvSpPr>
            <p:spPr>
              <a:xfrm>
                <a:off x="9508473" y="1110474"/>
                <a:ext cx="559673" cy="180540"/>
              </a:xfrm>
              <a:custGeom>
                <a:avLst/>
                <a:gdLst>
                  <a:gd name="connsiteX0" fmla="*/ 0 w 559673"/>
                  <a:gd name="connsiteY0" fmla="*/ 123057 h 180539"/>
                  <a:gd name="connsiteX1" fmla="*/ 223869 w 559673"/>
                  <a:gd name="connsiteY1" fmla="*/ 290 h 180539"/>
                  <a:gd name="connsiteX2" fmla="*/ 68605 w 559673"/>
                  <a:gd name="connsiteY2" fmla="*/ 65284 h 180539"/>
                  <a:gd name="connsiteX3" fmla="*/ 355663 w 559673"/>
                  <a:gd name="connsiteY3" fmla="*/ 45425 h 180539"/>
                  <a:gd name="connsiteX4" fmla="*/ 131794 w 559673"/>
                  <a:gd name="connsiteY4" fmla="*/ 65284 h 180539"/>
                  <a:gd name="connsiteX5" fmla="*/ 395382 w 559673"/>
                  <a:gd name="connsiteY5" fmla="*/ 72506 h 180539"/>
                  <a:gd name="connsiteX6" fmla="*/ 563284 w 559673"/>
                  <a:gd name="connsiteY6" fmla="*/ 188051 h 180539"/>
                  <a:gd name="connsiteX7" fmla="*/ 292474 w 559673"/>
                  <a:gd name="connsiteY7" fmla="*/ 168192 h 180539"/>
                  <a:gd name="connsiteX8" fmla="*/ 0 w 559673"/>
                  <a:gd name="connsiteY8" fmla="*/ 123057 h 18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59673" h="180539">
                    <a:moveTo>
                      <a:pt x="0" y="123057"/>
                    </a:moveTo>
                    <a:cubicBezTo>
                      <a:pt x="0" y="123057"/>
                      <a:pt x="34303" y="-6931"/>
                      <a:pt x="223869" y="290"/>
                    </a:cubicBezTo>
                    <a:cubicBezTo>
                      <a:pt x="139016" y="11123"/>
                      <a:pt x="92075" y="30982"/>
                      <a:pt x="68605" y="65284"/>
                    </a:cubicBezTo>
                    <a:cubicBezTo>
                      <a:pt x="144432" y="29176"/>
                      <a:pt x="193178" y="3901"/>
                      <a:pt x="355663" y="45425"/>
                    </a:cubicBezTo>
                    <a:cubicBezTo>
                      <a:pt x="198594" y="11123"/>
                      <a:pt x="131794" y="65284"/>
                      <a:pt x="131794" y="65284"/>
                    </a:cubicBezTo>
                    <a:cubicBezTo>
                      <a:pt x="131794" y="65284"/>
                      <a:pt x="243729" y="41814"/>
                      <a:pt x="395382" y="72506"/>
                    </a:cubicBezTo>
                    <a:cubicBezTo>
                      <a:pt x="494679" y="92365"/>
                      <a:pt x="563284" y="188051"/>
                      <a:pt x="563284" y="188051"/>
                    </a:cubicBezTo>
                    <a:cubicBezTo>
                      <a:pt x="563284" y="188051"/>
                      <a:pt x="433295" y="112225"/>
                      <a:pt x="292474" y="168192"/>
                    </a:cubicBezTo>
                    <a:cubicBezTo>
                      <a:pt x="205815" y="202495"/>
                      <a:pt x="28886" y="209716"/>
                      <a:pt x="0" y="123057"/>
                    </a:cubicBezTo>
                    <a:close/>
                  </a:path>
                </a:pathLst>
              </a:custGeom>
              <a:solidFill>
                <a:srgbClr val="2A2A2A"/>
              </a:solidFill>
              <a:ln w="18013" cap="flat">
                <a:noFill/>
                <a:prstDash val="solid"/>
                <a:miter/>
              </a:ln>
            </p:spPr>
            <p:txBody>
              <a:bodyPr rtlCol="0" anchor="ctr"/>
              <a:lstStyle/>
              <a:p>
                <a:endParaRPr lang="zh-CN" altLang="en-US"/>
              </a:p>
            </p:txBody>
          </p:sp>
          <p:sp>
            <p:nvSpPr>
              <p:cNvPr id="123" name="任意多边形: 形状 122"/>
              <p:cNvSpPr/>
              <p:nvPr/>
            </p:nvSpPr>
            <p:spPr>
              <a:xfrm>
                <a:off x="9396539" y="1259824"/>
                <a:ext cx="90270" cy="198594"/>
              </a:xfrm>
              <a:custGeom>
                <a:avLst/>
                <a:gdLst>
                  <a:gd name="connsiteX0" fmla="*/ 88464 w 90269"/>
                  <a:gd name="connsiteY0" fmla="*/ 2593 h 198593"/>
                  <a:gd name="connsiteX1" fmla="*/ 101102 w 90269"/>
                  <a:gd name="connsiteY1" fmla="*/ 45922 h 198593"/>
                  <a:gd name="connsiteX2" fmla="*/ 9027 w 90269"/>
                  <a:gd name="connsiteY2" fmla="*/ 202992 h 198593"/>
                  <a:gd name="connsiteX3" fmla="*/ 45135 w 90269"/>
                  <a:gd name="connsiteY3" fmla="*/ 78420 h 198593"/>
                  <a:gd name="connsiteX4" fmla="*/ 0 w 90269"/>
                  <a:gd name="connsiteY4" fmla="*/ 132582 h 198593"/>
                  <a:gd name="connsiteX5" fmla="*/ 54162 w 90269"/>
                  <a:gd name="connsiteY5" fmla="*/ 36896 h 198593"/>
                  <a:gd name="connsiteX6" fmla="*/ 1805 w 90269"/>
                  <a:gd name="connsiteY6" fmla="*/ 89252 h 198593"/>
                  <a:gd name="connsiteX7" fmla="*/ 88464 w 90269"/>
                  <a:gd name="connsiteY7" fmla="*/ 2593 h 1985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0269" h="198593">
                    <a:moveTo>
                      <a:pt x="88464" y="2593"/>
                    </a:moveTo>
                    <a:cubicBezTo>
                      <a:pt x="97491" y="8009"/>
                      <a:pt x="102908" y="35090"/>
                      <a:pt x="101102" y="45922"/>
                    </a:cubicBezTo>
                    <a:cubicBezTo>
                      <a:pt x="90270" y="101890"/>
                      <a:pt x="25276" y="127165"/>
                      <a:pt x="9027" y="202992"/>
                    </a:cubicBezTo>
                    <a:cubicBezTo>
                      <a:pt x="0" y="152441"/>
                      <a:pt x="32497" y="92863"/>
                      <a:pt x="45135" y="78420"/>
                    </a:cubicBezTo>
                    <a:cubicBezTo>
                      <a:pt x="28886" y="85641"/>
                      <a:pt x="3611" y="118138"/>
                      <a:pt x="0" y="132582"/>
                    </a:cubicBezTo>
                    <a:cubicBezTo>
                      <a:pt x="5416" y="92863"/>
                      <a:pt x="28886" y="53144"/>
                      <a:pt x="54162" y="36896"/>
                    </a:cubicBezTo>
                    <a:cubicBezTo>
                      <a:pt x="21665" y="49533"/>
                      <a:pt x="14443" y="69393"/>
                      <a:pt x="1805" y="89252"/>
                    </a:cubicBezTo>
                    <a:cubicBezTo>
                      <a:pt x="19859" y="24258"/>
                      <a:pt x="66800" y="-10045"/>
                      <a:pt x="88464" y="2593"/>
                    </a:cubicBezTo>
                    <a:close/>
                  </a:path>
                </a:pathLst>
              </a:custGeom>
              <a:solidFill>
                <a:srgbClr val="2A2A2A"/>
              </a:solidFill>
              <a:ln w="18013" cap="flat">
                <a:noFill/>
                <a:prstDash val="solid"/>
                <a:miter/>
              </a:ln>
            </p:spPr>
            <p:txBody>
              <a:bodyPr rtlCol="0" anchor="ctr"/>
              <a:lstStyle/>
              <a:p>
                <a:endParaRPr lang="zh-CN" altLang="en-US"/>
              </a:p>
            </p:txBody>
          </p:sp>
          <p:sp>
            <p:nvSpPr>
              <p:cNvPr id="124" name="任意多边形: 形状 123"/>
              <p:cNvSpPr/>
              <p:nvPr/>
            </p:nvSpPr>
            <p:spPr>
              <a:xfrm>
                <a:off x="8995546" y="6076463"/>
                <a:ext cx="631889" cy="270810"/>
              </a:xfrm>
              <a:custGeom>
                <a:avLst/>
                <a:gdLst>
                  <a:gd name="connsiteX0" fmla="*/ 2000 w 631889"/>
                  <a:gd name="connsiteY0" fmla="*/ 241067 h 270809"/>
                  <a:gd name="connsiteX1" fmla="*/ 36302 w 631889"/>
                  <a:gd name="connsiteY1" fmla="*/ 170656 h 270809"/>
                  <a:gd name="connsiteX2" fmla="*/ 263782 w 631889"/>
                  <a:gd name="connsiteY2" fmla="*/ 111079 h 270809"/>
                  <a:gd name="connsiteX3" fmla="*/ 399187 w 631889"/>
                  <a:gd name="connsiteY3" fmla="*/ 6365 h 270809"/>
                  <a:gd name="connsiteX4" fmla="*/ 491262 w 631889"/>
                  <a:gd name="connsiteY4" fmla="*/ 42473 h 270809"/>
                  <a:gd name="connsiteX5" fmla="*/ 595975 w 631889"/>
                  <a:gd name="connsiteY5" fmla="*/ 62333 h 270809"/>
                  <a:gd name="connsiteX6" fmla="*/ 626667 w 631889"/>
                  <a:gd name="connsiteY6" fmla="*/ 51500 h 270809"/>
                  <a:gd name="connsiteX7" fmla="*/ 641110 w 631889"/>
                  <a:gd name="connsiteY7" fmla="*/ 242872 h 270809"/>
                  <a:gd name="connsiteX8" fmla="*/ 213231 w 631889"/>
                  <a:gd name="connsiteY8" fmla="*/ 282591 h 270809"/>
                  <a:gd name="connsiteX9" fmla="*/ 2000 w 631889"/>
                  <a:gd name="connsiteY9" fmla="*/ 241067 h 270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1889" h="270809">
                    <a:moveTo>
                      <a:pt x="2000" y="241067"/>
                    </a:moveTo>
                    <a:cubicBezTo>
                      <a:pt x="2000" y="241067"/>
                      <a:pt x="-12444" y="199543"/>
                      <a:pt x="36302" y="170656"/>
                    </a:cubicBezTo>
                    <a:cubicBezTo>
                      <a:pt x="83243" y="141770"/>
                      <a:pt x="182539" y="139965"/>
                      <a:pt x="263782" y="111079"/>
                    </a:cubicBezTo>
                    <a:cubicBezTo>
                      <a:pt x="345025" y="82192"/>
                      <a:pt x="388355" y="28030"/>
                      <a:pt x="399187" y="6365"/>
                    </a:cubicBezTo>
                    <a:cubicBezTo>
                      <a:pt x="410019" y="-13494"/>
                      <a:pt x="469598" y="17198"/>
                      <a:pt x="491262" y="42473"/>
                    </a:cubicBezTo>
                    <a:cubicBezTo>
                      <a:pt x="512927" y="69554"/>
                      <a:pt x="577922" y="67749"/>
                      <a:pt x="595975" y="62333"/>
                    </a:cubicBezTo>
                    <a:cubicBezTo>
                      <a:pt x="614029" y="56917"/>
                      <a:pt x="624862" y="47890"/>
                      <a:pt x="626667" y="51500"/>
                    </a:cubicBezTo>
                    <a:cubicBezTo>
                      <a:pt x="628473" y="55111"/>
                      <a:pt x="659164" y="82192"/>
                      <a:pt x="641110" y="242872"/>
                    </a:cubicBezTo>
                    <a:cubicBezTo>
                      <a:pt x="606808" y="259121"/>
                      <a:pt x="370301" y="286202"/>
                      <a:pt x="213231" y="282591"/>
                    </a:cubicBezTo>
                    <a:cubicBezTo>
                      <a:pt x="56162" y="278980"/>
                      <a:pt x="2000" y="241067"/>
                      <a:pt x="2000" y="241067"/>
                    </a:cubicBezTo>
                    <a:close/>
                  </a:path>
                </a:pathLst>
              </a:custGeom>
              <a:solidFill>
                <a:srgbClr val="1A1A1A"/>
              </a:solidFill>
              <a:ln w="18013" cap="flat">
                <a:noFill/>
                <a:prstDash val="solid"/>
                <a:miter/>
              </a:ln>
            </p:spPr>
            <p:txBody>
              <a:bodyPr rtlCol="0" anchor="ctr"/>
              <a:lstStyle/>
              <a:p>
                <a:endParaRPr lang="zh-CN" altLang="en-US"/>
              </a:p>
            </p:txBody>
          </p:sp>
          <p:sp>
            <p:nvSpPr>
              <p:cNvPr id="125" name="任意多边形: 形状 124"/>
              <p:cNvSpPr/>
              <p:nvPr/>
            </p:nvSpPr>
            <p:spPr>
              <a:xfrm>
                <a:off x="8995546" y="6076463"/>
                <a:ext cx="631889" cy="270810"/>
              </a:xfrm>
              <a:custGeom>
                <a:avLst/>
                <a:gdLst>
                  <a:gd name="connsiteX0" fmla="*/ 2000 w 631889"/>
                  <a:gd name="connsiteY0" fmla="*/ 241067 h 270809"/>
                  <a:gd name="connsiteX1" fmla="*/ 36302 w 631889"/>
                  <a:gd name="connsiteY1" fmla="*/ 170656 h 270809"/>
                  <a:gd name="connsiteX2" fmla="*/ 263782 w 631889"/>
                  <a:gd name="connsiteY2" fmla="*/ 111079 h 270809"/>
                  <a:gd name="connsiteX3" fmla="*/ 399187 w 631889"/>
                  <a:gd name="connsiteY3" fmla="*/ 6365 h 270809"/>
                  <a:gd name="connsiteX4" fmla="*/ 491262 w 631889"/>
                  <a:gd name="connsiteY4" fmla="*/ 42473 h 270809"/>
                  <a:gd name="connsiteX5" fmla="*/ 595975 w 631889"/>
                  <a:gd name="connsiteY5" fmla="*/ 62333 h 270809"/>
                  <a:gd name="connsiteX6" fmla="*/ 626667 w 631889"/>
                  <a:gd name="connsiteY6" fmla="*/ 51500 h 270809"/>
                  <a:gd name="connsiteX7" fmla="*/ 641110 w 631889"/>
                  <a:gd name="connsiteY7" fmla="*/ 242872 h 270809"/>
                  <a:gd name="connsiteX8" fmla="*/ 213231 w 631889"/>
                  <a:gd name="connsiteY8" fmla="*/ 282591 h 270809"/>
                  <a:gd name="connsiteX9" fmla="*/ 2000 w 631889"/>
                  <a:gd name="connsiteY9" fmla="*/ 241067 h 270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1889" h="270809">
                    <a:moveTo>
                      <a:pt x="2000" y="241067"/>
                    </a:moveTo>
                    <a:cubicBezTo>
                      <a:pt x="2000" y="241067"/>
                      <a:pt x="-12444" y="199543"/>
                      <a:pt x="36302" y="170656"/>
                    </a:cubicBezTo>
                    <a:cubicBezTo>
                      <a:pt x="83243" y="141770"/>
                      <a:pt x="182539" y="139965"/>
                      <a:pt x="263782" y="111079"/>
                    </a:cubicBezTo>
                    <a:cubicBezTo>
                      <a:pt x="345025" y="82192"/>
                      <a:pt x="388355" y="28030"/>
                      <a:pt x="399187" y="6365"/>
                    </a:cubicBezTo>
                    <a:cubicBezTo>
                      <a:pt x="410019" y="-13494"/>
                      <a:pt x="469598" y="17198"/>
                      <a:pt x="491262" y="42473"/>
                    </a:cubicBezTo>
                    <a:cubicBezTo>
                      <a:pt x="512927" y="69554"/>
                      <a:pt x="577922" y="67749"/>
                      <a:pt x="595975" y="62333"/>
                    </a:cubicBezTo>
                    <a:cubicBezTo>
                      <a:pt x="614029" y="56917"/>
                      <a:pt x="624862" y="47890"/>
                      <a:pt x="626667" y="51500"/>
                    </a:cubicBezTo>
                    <a:cubicBezTo>
                      <a:pt x="628473" y="55111"/>
                      <a:pt x="659164" y="82192"/>
                      <a:pt x="641110" y="242872"/>
                    </a:cubicBezTo>
                    <a:cubicBezTo>
                      <a:pt x="606808" y="259121"/>
                      <a:pt x="370301" y="286202"/>
                      <a:pt x="213231" y="282591"/>
                    </a:cubicBezTo>
                    <a:cubicBezTo>
                      <a:pt x="56162" y="278980"/>
                      <a:pt x="2000" y="241067"/>
                      <a:pt x="2000" y="241067"/>
                    </a:cubicBezTo>
                    <a:close/>
                  </a:path>
                </a:pathLst>
              </a:custGeom>
              <a:solidFill>
                <a:srgbClr val="1A1A1A"/>
              </a:solidFill>
              <a:ln w="18013" cap="flat">
                <a:noFill/>
                <a:prstDash val="solid"/>
                <a:miter/>
              </a:ln>
            </p:spPr>
            <p:txBody>
              <a:bodyPr rtlCol="0" anchor="ctr"/>
              <a:lstStyle/>
              <a:p>
                <a:endParaRPr lang="zh-CN" altLang="en-US"/>
              </a:p>
            </p:txBody>
          </p:sp>
          <p:sp>
            <p:nvSpPr>
              <p:cNvPr id="126" name="任意多边形: 形状 125"/>
              <p:cNvSpPr/>
              <p:nvPr/>
            </p:nvSpPr>
            <p:spPr>
              <a:xfrm>
                <a:off x="9199825" y="6075332"/>
                <a:ext cx="252756" cy="144432"/>
              </a:xfrm>
              <a:custGeom>
                <a:avLst/>
                <a:gdLst>
                  <a:gd name="connsiteX0" fmla="*/ 1731 w 252755"/>
                  <a:gd name="connsiteY0" fmla="*/ 130263 h 144431"/>
                  <a:gd name="connsiteX1" fmla="*/ 34228 w 252755"/>
                  <a:gd name="connsiteY1" fmla="*/ 150122 h 144431"/>
                  <a:gd name="connsiteX2" fmla="*/ 138941 w 252755"/>
                  <a:gd name="connsiteY2" fmla="*/ 114014 h 144431"/>
                  <a:gd name="connsiteX3" fmla="*/ 207546 w 252755"/>
                  <a:gd name="connsiteY3" fmla="*/ 72490 h 144431"/>
                  <a:gd name="connsiteX4" fmla="*/ 243654 w 252755"/>
                  <a:gd name="connsiteY4" fmla="*/ 38188 h 144431"/>
                  <a:gd name="connsiteX5" fmla="*/ 263514 w 252755"/>
                  <a:gd name="connsiteY5" fmla="*/ 23744 h 144431"/>
                  <a:gd name="connsiteX6" fmla="*/ 198519 w 252755"/>
                  <a:gd name="connsiteY6" fmla="*/ 2080 h 144431"/>
                  <a:gd name="connsiteX7" fmla="*/ 171438 w 252755"/>
                  <a:gd name="connsiteY7" fmla="*/ 39993 h 144431"/>
                  <a:gd name="connsiteX8" fmla="*/ 1731 w 252755"/>
                  <a:gd name="connsiteY8" fmla="*/ 130263 h 144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2755" h="144431">
                    <a:moveTo>
                      <a:pt x="1731" y="130263"/>
                    </a:moveTo>
                    <a:cubicBezTo>
                      <a:pt x="-5491" y="132068"/>
                      <a:pt x="10758" y="157344"/>
                      <a:pt x="34228" y="150122"/>
                    </a:cubicBezTo>
                    <a:cubicBezTo>
                      <a:pt x="57698" y="144706"/>
                      <a:pt x="115471" y="124847"/>
                      <a:pt x="138941" y="114014"/>
                    </a:cubicBezTo>
                    <a:cubicBezTo>
                      <a:pt x="162411" y="104987"/>
                      <a:pt x="180465" y="92350"/>
                      <a:pt x="207546" y="72490"/>
                    </a:cubicBezTo>
                    <a:cubicBezTo>
                      <a:pt x="218379" y="63463"/>
                      <a:pt x="232822" y="49020"/>
                      <a:pt x="243654" y="38188"/>
                    </a:cubicBezTo>
                    <a:cubicBezTo>
                      <a:pt x="252681" y="27355"/>
                      <a:pt x="259903" y="21940"/>
                      <a:pt x="263514" y="23744"/>
                    </a:cubicBezTo>
                    <a:cubicBezTo>
                      <a:pt x="240043" y="7496"/>
                      <a:pt x="211157" y="-5141"/>
                      <a:pt x="198519" y="2080"/>
                    </a:cubicBezTo>
                    <a:cubicBezTo>
                      <a:pt x="193103" y="12913"/>
                      <a:pt x="184076" y="27355"/>
                      <a:pt x="171438" y="39993"/>
                    </a:cubicBezTo>
                    <a:cubicBezTo>
                      <a:pt x="158801" y="52631"/>
                      <a:pt x="117276" y="104987"/>
                      <a:pt x="1731" y="130263"/>
                    </a:cubicBezTo>
                    <a:close/>
                  </a:path>
                </a:pathLst>
              </a:custGeom>
              <a:solidFill>
                <a:srgbClr val="2C2C2C"/>
              </a:solidFill>
              <a:ln w="18013" cap="flat">
                <a:noFill/>
                <a:prstDash val="solid"/>
                <a:miter/>
              </a:ln>
            </p:spPr>
            <p:txBody>
              <a:bodyPr rtlCol="0" anchor="ctr"/>
              <a:lstStyle/>
              <a:p>
                <a:endParaRPr lang="zh-CN" altLang="en-US"/>
              </a:p>
            </p:txBody>
          </p:sp>
          <p:sp>
            <p:nvSpPr>
              <p:cNvPr id="127" name="任意多边形: 形状 126"/>
              <p:cNvSpPr/>
              <p:nvPr/>
            </p:nvSpPr>
            <p:spPr>
              <a:xfrm>
                <a:off x="9198020" y="6109909"/>
                <a:ext cx="234702" cy="108324"/>
              </a:xfrm>
              <a:custGeom>
                <a:avLst/>
                <a:gdLst>
                  <a:gd name="connsiteX0" fmla="*/ 212963 w 234701"/>
                  <a:gd name="connsiteY0" fmla="*/ 27081 h 108323"/>
                  <a:gd name="connsiteX1" fmla="*/ 164217 w 234701"/>
                  <a:gd name="connsiteY1" fmla="*/ 36108 h 108323"/>
                  <a:gd name="connsiteX2" fmla="*/ 173244 w 234701"/>
                  <a:gd name="connsiteY2" fmla="*/ 5417 h 108323"/>
                  <a:gd name="connsiteX3" fmla="*/ 173244 w 234701"/>
                  <a:gd name="connsiteY3" fmla="*/ 5417 h 108323"/>
                  <a:gd name="connsiteX4" fmla="*/ 171438 w 234701"/>
                  <a:gd name="connsiteY4" fmla="*/ 7221 h 108323"/>
                  <a:gd name="connsiteX5" fmla="*/ 1731 w 234701"/>
                  <a:gd name="connsiteY5" fmla="*/ 95686 h 108323"/>
                  <a:gd name="connsiteX6" fmla="*/ 34228 w 234701"/>
                  <a:gd name="connsiteY6" fmla="*/ 115545 h 108323"/>
                  <a:gd name="connsiteX7" fmla="*/ 138941 w 234701"/>
                  <a:gd name="connsiteY7" fmla="*/ 79437 h 108323"/>
                  <a:gd name="connsiteX8" fmla="*/ 207546 w 234701"/>
                  <a:gd name="connsiteY8" fmla="*/ 37913 h 108323"/>
                  <a:gd name="connsiteX9" fmla="*/ 243654 w 234701"/>
                  <a:gd name="connsiteY9" fmla="*/ 3611 h 108323"/>
                  <a:gd name="connsiteX10" fmla="*/ 247265 w 234701"/>
                  <a:gd name="connsiteY10" fmla="*/ 0 h 108323"/>
                  <a:gd name="connsiteX11" fmla="*/ 247265 w 234701"/>
                  <a:gd name="connsiteY11" fmla="*/ 0 h 108323"/>
                  <a:gd name="connsiteX12" fmla="*/ 212963 w 234701"/>
                  <a:gd name="connsiteY12" fmla="*/ 27081 h 108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4701" h="108323">
                    <a:moveTo>
                      <a:pt x="212963" y="27081"/>
                    </a:moveTo>
                    <a:cubicBezTo>
                      <a:pt x="196714" y="36108"/>
                      <a:pt x="176855" y="43329"/>
                      <a:pt x="164217" y="36108"/>
                    </a:cubicBezTo>
                    <a:cubicBezTo>
                      <a:pt x="151579" y="28886"/>
                      <a:pt x="173244" y="5417"/>
                      <a:pt x="173244" y="5417"/>
                    </a:cubicBezTo>
                    <a:lnTo>
                      <a:pt x="173244" y="5417"/>
                    </a:lnTo>
                    <a:cubicBezTo>
                      <a:pt x="173244" y="5417"/>
                      <a:pt x="173244" y="5417"/>
                      <a:pt x="171438" y="7221"/>
                    </a:cubicBezTo>
                    <a:cubicBezTo>
                      <a:pt x="160606" y="18054"/>
                      <a:pt x="117276" y="70410"/>
                      <a:pt x="1731" y="95686"/>
                    </a:cubicBezTo>
                    <a:cubicBezTo>
                      <a:pt x="-5491" y="97491"/>
                      <a:pt x="10758" y="122767"/>
                      <a:pt x="34228" y="115545"/>
                    </a:cubicBezTo>
                    <a:cubicBezTo>
                      <a:pt x="57698" y="110129"/>
                      <a:pt x="115471" y="90270"/>
                      <a:pt x="138941" y="79437"/>
                    </a:cubicBezTo>
                    <a:cubicBezTo>
                      <a:pt x="162411" y="70410"/>
                      <a:pt x="180465" y="57773"/>
                      <a:pt x="207546" y="37913"/>
                    </a:cubicBezTo>
                    <a:cubicBezTo>
                      <a:pt x="218379" y="28886"/>
                      <a:pt x="232822" y="14444"/>
                      <a:pt x="243654" y="3611"/>
                    </a:cubicBezTo>
                    <a:cubicBezTo>
                      <a:pt x="245460" y="1806"/>
                      <a:pt x="245460" y="1806"/>
                      <a:pt x="247265" y="0"/>
                    </a:cubicBezTo>
                    <a:lnTo>
                      <a:pt x="247265" y="0"/>
                    </a:lnTo>
                    <a:cubicBezTo>
                      <a:pt x="243654" y="3611"/>
                      <a:pt x="229211" y="18054"/>
                      <a:pt x="212963" y="27081"/>
                    </a:cubicBezTo>
                    <a:close/>
                  </a:path>
                </a:pathLst>
              </a:custGeom>
              <a:solidFill>
                <a:srgbClr val="252525"/>
              </a:solidFill>
              <a:ln w="18013" cap="flat">
                <a:noFill/>
                <a:prstDash val="solid"/>
                <a:miter/>
              </a:ln>
            </p:spPr>
            <p:txBody>
              <a:bodyPr rtlCol="0" anchor="ctr"/>
              <a:lstStyle/>
              <a:p>
                <a:endParaRPr lang="zh-CN" altLang="en-US"/>
              </a:p>
            </p:txBody>
          </p:sp>
          <p:sp>
            <p:nvSpPr>
              <p:cNvPr id="128" name="任意多边形: 形状 127"/>
              <p:cNvSpPr/>
              <p:nvPr/>
            </p:nvSpPr>
            <p:spPr>
              <a:xfrm>
                <a:off x="8992901" y="6317457"/>
                <a:ext cx="631889" cy="54162"/>
              </a:xfrm>
              <a:custGeom>
                <a:avLst/>
                <a:gdLst>
                  <a:gd name="connsiteX0" fmla="*/ 4645 w 631889"/>
                  <a:gd name="connsiteY0" fmla="*/ 73 h 54161"/>
                  <a:gd name="connsiteX1" fmla="*/ 29921 w 631889"/>
                  <a:gd name="connsiteY1" fmla="*/ 52429 h 54161"/>
                  <a:gd name="connsiteX2" fmla="*/ 495713 w 631889"/>
                  <a:gd name="connsiteY2" fmla="*/ 45207 h 54161"/>
                  <a:gd name="connsiteX3" fmla="*/ 519183 w 631889"/>
                  <a:gd name="connsiteY3" fmla="*/ 68678 h 54161"/>
                  <a:gd name="connsiteX4" fmla="*/ 647367 w 631889"/>
                  <a:gd name="connsiteY4" fmla="*/ 52429 h 54161"/>
                  <a:gd name="connsiteX5" fmla="*/ 643756 w 631889"/>
                  <a:gd name="connsiteY5" fmla="*/ 3684 h 54161"/>
                  <a:gd name="connsiteX6" fmla="*/ 266428 w 631889"/>
                  <a:gd name="connsiteY6" fmla="*/ 32570 h 54161"/>
                  <a:gd name="connsiteX7" fmla="*/ 4645 w 631889"/>
                  <a:gd name="connsiteY7" fmla="*/ 73 h 5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31889" h="54161">
                    <a:moveTo>
                      <a:pt x="4645" y="73"/>
                    </a:moveTo>
                    <a:cubicBezTo>
                      <a:pt x="1034" y="73"/>
                      <a:pt x="-11603" y="37986"/>
                      <a:pt x="29921" y="52429"/>
                    </a:cubicBezTo>
                    <a:cubicBezTo>
                      <a:pt x="60613" y="63261"/>
                      <a:pt x="381973" y="84926"/>
                      <a:pt x="495713" y="45207"/>
                    </a:cubicBezTo>
                    <a:cubicBezTo>
                      <a:pt x="495713" y="66872"/>
                      <a:pt x="499324" y="68678"/>
                      <a:pt x="519183" y="68678"/>
                    </a:cubicBezTo>
                    <a:cubicBezTo>
                      <a:pt x="539043" y="68678"/>
                      <a:pt x="641950" y="77705"/>
                      <a:pt x="647367" y="52429"/>
                    </a:cubicBezTo>
                    <a:cubicBezTo>
                      <a:pt x="652783" y="27153"/>
                      <a:pt x="647367" y="5489"/>
                      <a:pt x="643756" y="3684"/>
                    </a:cubicBezTo>
                    <a:cubicBezTo>
                      <a:pt x="640145" y="1878"/>
                      <a:pt x="432524" y="32570"/>
                      <a:pt x="266428" y="32570"/>
                    </a:cubicBezTo>
                    <a:cubicBezTo>
                      <a:pt x="67834" y="30764"/>
                      <a:pt x="10061" y="-1733"/>
                      <a:pt x="4645" y="73"/>
                    </a:cubicBezTo>
                    <a:close/>
                  </a:path>
                </a:pathLst>
              </a:custGeom>
              <a:solidFill>
                <a:srgbClr val="0E0E0E"/>
              </a:solidFill>
              <a:ln w="18013" cap="flat">
                <a:noFill/>
                <a:prstDash val="solid"/>
                <a:miter/>
              </a:ln>
            </p:spPr>
            <p:txBody>
              <a:bodyPr rtlCol="0" anchor="ctr"/>
              <a:lstStyle/>
              <a:p>
                <a:endParaRPr lang="zh-CN" altLang="en-US"/>
              </a:p>
            </p:txBody>
          </p:sp>
          <p:sp>
            <p:nvSpPr>
              <p:cNvPr id="129" name="任意多边形: 形状 128"/>
              <p:cNvSpPr/>
              <p:nvPr/>
            </p:nvSpPr>
            <p:spPr>
              <a:xfrm>
                <a:off x="9450701" y="6359054"/>
                <a:ext cx="36108" cy="18054"/>
              </a:xfrm>
              <a:custGeom>
                <a:avLst/>
                <a:gdLst>
                  <a:gd name="connsiteX0" fmla="*/ 0 w 36107"/>
                  <a:gd name="connsiteY0" fmla="*/ 12637 h 18053"/>
                  <a:gd name="connsiteX1" fmla="*/ 43330 w 36107"/>
                  <a:gd name="connsiteY1" fmla="*/ 23470 h 18053"/>
                  <a:gd name="connsiteX2" fmla="*/ 37913 w 36107"/>
                  <a:gd name="connsiteY2" fmla="*/ 0 h 18053"/>
                </a:gdLst>
                <a:ahLst/>
                <a:cxnLst>
                  <a:cxn ang="0">
                    <a:pos x="connsiteX0" y="connsiteY0"/>
                  </a:cxn>
                  <a:cxn ang="0">
                    <a:pos x="connsiteX1" y="connsiteY1"/>
                  </a:cxn>
                  <a:cxn ang="0">
                    <a:pos x="connsiteX2" y="connsiteY2"/>
                  </a:cxn>
                </a:cxnLst>
                <a:rect l="l" t="t" r="r" b="b"/>
                <a:pathLst>
                  <a:path w="36107" h="18053">
                    <a:moveTo>
                      <a:pt x="0" y="12637"/>
                    </a:moveTo>
                    <a:lnTo>
                      <a:pt x="43330" y="23470"/>
                    </a:lnTo>
                    <a:lnTo>
                      <a:pt x="37913" y="0"/>
                    </a:lnTo>
                    <a:close/>
                  </a:path>
                </a:pathLst>
              </a:custGeom>
              <a:solidFill>
                <a:srgbClr val="090909"/>
              </a:solidFill>
              <a:ln w="18013" cap="flat">
                <a:noFill/>
                <a:prstDash val="solid"/>
                <a:miter/>
              </a:ln>
            </p:spPr>
            <p:txBody>
              <a:bodyPr rtlCol="0" anchor="ctr"/>
              <a:lstStyle/>
              <a:p>
                <a:endParaRPr lang="zh-CN" altLang="en-US"/>
              </a:p>
            </p:txBody>
          </p:sp>
          <p:sp>
            <p:nvSpPr>
              <p:cNvPr id="130" name="任意多边形: 形状 129"/>
              <p:cNvSpPr/>
              <p:nvPr/>
            </p:nvSpPr>
            <p:spPr>
              <a:xfrm>
                <a:off x="8992901" y="6317457"/>
                <a:ext cx="631889" cy="54162"/>
              </a:xfrm>
              <a:custGeom>
                <a:avLst/>
                <a:gdLst>
                  <a:gd name="connsiteX0" fmla="*/ 4645 w 631889"/>
                  <a:gd name="connsiteY0" fmla="*/ 73 h 54161"/>
                  <a:gd name="connsiteX1" fmla="*/ 29921 w 631889"/>
                  <a:gd name="connsiteY1" fmla="*/ 52429 h 54161"/>
                  <a:gd name="connsiteX2" fmla="*/ 495713 w 631889"/>
                  <a:gd name="connsiteY2" fmla="*/ 45207 h 54161"/>
                  <a:gd name="connsiteX3" fmla="*/ 519183 w 631889"/>
                  <a:gd name="connsiteY3" fmla="*/ 68678 h 54161"/>
                  <a:gd name="connsiteX4" fmla="*/ 647367 w 631889"/>
                  <a:gd name="connsiteY4" fmla="*/ 52429 h 54161"/>
                  <a:gd name="connsiteX5" fmla="*/ 643756 w 631889"/>
                  <a:gd name="connsiteY5" fmla="*/ 3684 h 54161"/>
                  <a:gd name="connsiteX6" fmla="*/ 266428 w 631889"/>
                  <a:gd name="connsiteY6" fmla="*/ 32570 h 54161"/>
                  <a:gd name="connsiteX7" fmla="*/ 4645 w 631889"/>
                  <a:gd name="connsiteY7" fmla="*/ 73 h 5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31889" h="54161">
                    <a:moveTo>
                      <a:pt x="4645" y="73"/>
                    </a:moveTo>
                    <a:cubicBezTo>
                      <a:pt x="1034" y="73"/>
                      <a:pt x="-11603" y="37986"/>
                      <a:pt x="29921" y="52429"/>
                    </a:cubicBezTo>
                    <a:cubicBezTo>
                      <a:pt x="60613" y="63261"/>
                      <a:pt x="381973" y="84926"/>
                      <a:pt x="495713" y="45207"/>
                    </a:cubicBezTo>
                    <a:cubicBezTo>
                      <a:pt x="495713" y="66872"/>
                      <a:pt x="499324" y="68678"/>
                      <a:pt x="519183" y="68678"/>
                    </a:cubicBezTo>
                    <a:cubicBezTo>
                      <a:pt x="539043" y="68678"/>
                      <a:pt x="641950" y="77705"/>
                      <a:pt x="647367" y="52429"/>
                    </a:cubicBezTo>
                    <a:cubicBezTo>
                      <a:pt x="652783" y="27153"/>
                      <a:pt x="647367" y="5489"/>
                      <a:pt x="643756" y="3684"/>
                    </a:cubicBezTo>
                    <a:cubicBezTo>
                      <a:pt x="640145" y="1878"/>
                      <a:pt x="432524" y="32570"/>
                      <a:pt x="266428" y="32570"/>
                    </a:cubicBezTo>
                    <a:cubicBezTo>
                      <a:pt x="67834" y="30764"/>
                      <a:pt x="10061" y="-1733"/>
                      <a:pt x="4645" y="73"/>
                    </a:cubicBezTo>
                    <a:close/>
                  </a:path>
                </a:pathLst>
              </a:custGeom>
              <a:solidFill>
                <a:srgbClr val="090909"/>
              </a:solidFill>
              <a:ln w="18013" cap="flat">
                <a:noFill/>
                <a:prstDash val="solid"/>
                <a:miter/>
              </a:ln>
            </p:spPr>
            <p:txBody>
              <a:bodyPr rtlCol="0" anchor="ctr"/>
              <a:lstStyle/>
              <a:p>
                <a:endParaRPr lang="zh-CN" altLang="en-US"/>
              </a:p>
            </p:txBody>
          </p:sp>
          <p:sp>
            <p:nvSpPr>
              <p:cNvPr id="131" name="任意多边形: 形状 130"/>
              <p:cNvSpPr/>
              <p:nvPr/>
            </p:nvSpPr>
            <p:spPr>
              <a:xfrm>
                <a:off x="9232248" y="6241703"/>
                <a:ext cx="18054" cy="18054"/>
              </a:xfrm>
              <a:custGeom>
                <a:avLst/>
                <a:gdLst>
                  <a:gd name="connsiteX0" fmla="*/ 27081 w 18053"/>
                  <a:gd name="connsiteY0" fmla="*/ 14443 h 18053"/>
                  <a:gd name="connsiteX1" fmla="*/ 12638 w 18053"/>
                  <a:gd name="connsiteY1" fmla="*/ 27081 h 18053"/>
                  <a:gd name="connsiteX2" fmla="*/ 0 w 18053"/>
                  <a:gd name="connsiteY2" fmla="*/ 12637 h 18053"/>
                  <a:gd name="connsiteX3" fmla="*/ 14443 w 18053"/>
                  <a:gd name="connsiteY3" fmla="*/ 0 h 18053"/>
                  <a:gd name="connsiteX4" fmla="*/ 27081 w 18053"/>
                  <a:gd name="connsiteY4" fmla="*/ 14443 h 18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53" h="18053">
                    <a:moveTo>
                      <a:pt x="27081" y="14443"/>
                    </a:moveTo>
                    <a:cubicBezTo>
                      <a:pt x="27081" y="21664"/>
                      <a:pt x="19859" y="27081"/>
                      <a:pt x="12638" y="27081"/>
                    </a:cubicBezTo>
                    <a:cubicBezTo>
                      <a:pt x="5416" y="27081"/>
                      <a:pt x="0" y="19859"/>
                      <a:pt x="0" y="12637"/>
                    </a:cubicBezTo>
                    <a:cubicBezTo>
                      <a:pt x="0" y="5416"/>
                      <a:pt x="7222" y="0"/>
                      <a:pt x="14443" y="0"/>
                    </a:cubicBezTo>
                    <a:cubicBezTo>
                      <a:pt x="21665" y="1805"/>
                      <a:pt x="27081" y="7221"/>
                      <a:pt x="27081" y="14443"/>
                    </a:cubicBezTo>
                    <a:close/>
                  </a:path>
                </a:pathLst>
              </a:custGeom>
              <a:solidFill>
                <a:srgbClr val="111111"/>
              </a:solidFill>
              <a:ln w="18013" cap="flat">
                <a:noFill/>
                <a:prstDash val="solid"/>
                <a:miter/>
              </a:ln>
            </p:spPr>
            <p:txBody>
              <a:bodyPr rtlCol="0" anchor="ctr"/>
              <a:lstStyle/>
              <a:p>
                <a:endParaRPr lang="zh-CN" altLang="en-US"/>
              </a:p>
            </p:txBody>
          </p:sp>
          <p:sp>
            <p:nvSpPr>
              <p:cNvPr id="132" name="任意多边形: 形状 131"/>
              <p:cNvSpPr/>
              <p:nvPr/>
            </p:nvSpPr>
            <p:spPr>
              <a:xfrm>
                <a:off x="9302658" y="6225454"/>
                <a:ext cx="18054" cy="18054"/>
              </a:xfrm>
              <a:custGeom>
                <a:avLst/>
                <a:gdLst>
                  <a:gd name="connsiteX0" fmla="*/ 27081 w 18053"/>
                  <a:gd name="connsiteY0" fmla="*/ 14444 h 18053"/>
                  <a:gd name="connsiteX1" fmla="*/ 12638 w 18053"/>
                  <a:gd name="connsiteY1" fmla="*/ 27081 h 18053"/>
                  <a:gd name="connsiteX2" fmla="*/ 0 w 18053"/>
                  <a:gd name="connsiteY2" fmla="*/ 12638 h 18053"/>
                  <a:gd name="connsiteX3" fmla="*/ 14443 w 18053"/>
                  <a:gd name="connsiteY3" fmla="*/ 0 h 18053"/>
                  <a:gd name="connsiteX4" fmla="*/ 27081 w 18053"/>
                  <a:gd name="connsiteY4" fmla="*/ 14444 h 18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53" h="18053">
                    <a:moveTo>
                      <a:pt x="27081" y="14444"/>
                    </a:moveTo>
                    <a:cubicBezTo>
                      <a:pt x="27081" y="21665"/>
                      <a:pt x="19859" y="27081"/>
                      <a:pt x="12638" y="27081"/>
                    </a:cubicBezTo>
                    <a:cubicBezTo>
                      <a:pt x="5416" y="27081"/>
                      <a:pt x="0" y="19859"/>
                      <a:pt x="0" y="12638"/>
                    </a:cubicBezTo>
                    <a:cubicBezTo>
                      <a:pt x="0" y="5417"/>
                      <a:pt x="7221" y="0"/>
                      <a:pt x="14443" y="0"/>
                    </a:cubicBezTo>
                    <a:cubicBezTo>
                      <a:pt x="23470" y="0"/>
                      <a:pt x="28886" y="7222"/>
                      <a:pt x="27081" y="14444"/>
                    </a:cubicBezTo>
                    <a:close/>
                  </a:path>
                </a:pathLst>
              </a:custGeom>
              <a:solidFill>
                <a:srgbClr val="111111"/>
              </a:solidFill>
              <a:ln w="18013" cap="flat">
                <a:noFill/>
                <a:prstDash val="solid"/>
                <a:miter/>
              </a:ln>
            </p:spPr>
            <p:txBody>
              <a:bodyPr rtlCol="0" anchor="ctr"/>
              <a:lstStyle/>
              <a:p>
                <a:endParaRPr lang="zh-CN" altLang="en-US"/>
              </a:p>
            </p:txBody>
          </p:sp>
          <p:sp>
            <p:nvSpPr>
              <p:cNvPr id="133" name="任意多边形: 形状 132"/>
              <p:cNvSpPr/>
              <p:nvPr/>
            </p:nvSpPr>
            <p:spPr>
              <a:xfrm>
                <a:off x="9365847" y="6194763"/>
                <a:ext cx="18054" cy="18054"/>
              </a:xfrm>
              <a:custGeom>
                <a:avLst/>
                <a:gdLst>
                  <a:gd name="connsiteX0" fmla="*/ 27081 w 18053"/>
                  <a:gd name="connsiteY0" fmla="*/ 14443 h 18053"/>
                  <a:gd name="connsiteX1" fmla="*/ 12638 w 18053"/>
                  <a:gd name="connsiteY1" fmla="*/ 27081 h 18053"/>
                  <a:gd name="connsiteX2" fmla="*/ 0 w 18053"/>
                  <a:gd name="connsiteY2" fmla="*/ 12637 h 18053"/>
                  <a:gd name="connsiteX3" fmla="*/ 14443 w 18053"/>
                  <a:gd name="connsiteY3" fmla="*/ 0 h 18053"/>
                  <a:gd name="connsiteX4" fmla="*/ 27081 w 18053"/>
                  <a:gd name="connsiteY4" fmla="*/ 14443 h 18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53" h="18053">
                    <a:moveTo>
                      <a:pt x="27081" y="14443"/>
                    </a:moveTo>
                    <a:cubicBezTo>
                      <a:pt x="27081" y="21664"/>
                      <a:pt x="19859" y="27081"/>
                      <a:pt x="12638" y="27081"/>
                    </a:cubicBezTo>
                    <a:cubicBezTo>
                      <a:pt x="5416" y="27081"/>
                      <a:pt x="0" y="19859"/>
                      <a:pt x="0" y="12637"/>
                    </a:cubicBezTo>
                    <a:cubicBezTo>
                      <a:pt x="0" y="5416"/>
                      <a:pt x="7221" y="0"/>
                      <a:pt x="14443" y="0"/>
                    </a:cubicBezTo>
                    <a:cubicBezTo>
                      <a:pt x="21665" y="0"/>
                      <a:pt x="27081" y="7221"/>
                      <a:pt x="27081" y="14443"/>
                    </a:cubicBezTo>
                    <a:close/>
                  </a:path>
                </a:pathLst>
              </a:custGeom>
              <a:solidFill>
                <a:srgbClr val="111111"/>
              </a:solidFill>
              <a:ln w="18013" cap="flat">
                <a:noFill/>
                <a:prstDash val="solid"/>
                <a:miter/>
              </a:ln>
            </p:spPr>
            <p:txBody>
              <a:bodyPr rtlCol="0" anchor="ctr"/>
              <a:lstStyle/>
              <a:p>
                <a:endParaRPr lang="zh-CN" altLang="en-US"/>
              </a:p>
            </p:txBody>
          </p:sp>
          <p:sp>
            <p:nvSpPr>
              <p:cNvPr id="134" name="任意多边形: 形状 133"/>
              <p:cNvSpPr/>
              <p:nvPr/>
            </p:nvSpPr>
            <p:spPr>
              <a:xfrm>
                <a:off x="9228637" y="6236287"/>
                <a:ext cx="36108" cy="36108"/>
              </a:xfrm>
              <a:custGeom>
                <a:avLst/>
                <a:gdLst>
                  <a:gd name="connsiteX0" fmla="*/ 16249 w 36107"/>
                  <a:gd name="connsiteY0" fmla="*/ 37913 h 36107"/>
                  <a:gd name="connsiteX1" fmla="*/ 0 w 36107"/>
                  <a:gd name="connsiteY1" fmla="*/ 18054 h 36107"/>
                  <a:gd name="connsiteX2" fmla="*/ 19859 w 36107"/>
                  <a:gd name="connsiteY2" fmla="*/ 0 h 36107"/>
                  <a:gd name="connsiteX3" fmla="*/ 37913 w 36107"/>
                  <a:gd name="connsiteY3" fmla="*/ 19859 h 36107"/>
                  <a:gd name="connsiteX4" fmla="*/ 16249 w 36107"/>
                  <a:gd name="connsiteY4" fmla="*/ 37913 h 36107"/>
                  <a:gd name="connsiteX5" fmla="*/ 16249 w 36107"/>
                  <a:gd name="connsiteY5" fmla="*/ 37913 h 36107"/>
                  <a:gd name="connsiteX6" fmla="*/ 18054 w 36107"/>
                  <a:gd name="connsiteY6" fmla="*/ 9027 h 36107"/>
                  <a:gd name="connsiteX7" fmla="*/ 18054 w 36107"/>
                  <a:gd name="connsiteY7" fmla="*/ 9027 h 36107"/>
                  <a:gd name="connsiteX8" fmla="*/ 5416 w 36107"/>
                  <a:gd name="connsiteY8" fmla="*/ 19859 h 36107"/>
                  <a:gd name="connsiteX9" fmla="*/ 16249 w 36107"/>
                  <a:gd name="connsiteY9" fmla="*/ 30692 h 36107"/>
                  <a:gd name="connsiteX10" fmla="*/ 27081 w 36107"/>
                  <a:gd name="connsiteY10" fmla="*/ 19859 h 36107"/>
                  <a:gd name="connsiteX11" fmla="*/ 18054 w 36107"/>
                  <a:gd name="connsiteY11" fmla="*/ 9027 h 3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6107" h="36107">
                    <a:moveTo>
                      <a:pt x="16249" y="37913"/>
                    </a:moveTo>
                    <a:cubicBezTo>
                      <a:pt x="7222" y="36108"/>
                      <a:pt x="0" y="28886"/>
                      <a:pt x="0" y="18054"/>
                    </a:cubicBezTo>
                    <a:cubicBezTo>
                      <a:pt x="0" y="7221"/>
                      <a:pt x="9027" y="0"/>
                      <a:pt x="19859" y="0"/>
                    </a:cubicBezTo>
                    <a:cubicBezTo>
                      <a:pt x="30692" y="0"/>
                      <a:pt x="37913" y="9027"/>
                      <a:pt x="37913" y="19859"/>
                    </a:cubicBezTo>
                    <a:cubicBezTo>
                      <a:pt x="36108" y="30692"/>
                      <a:pt x="27081" y="37913"/>
                      <a:pt x="16249" y="37913"/>
                    </a:cubicBezTo>
                    <a:cubicBezTo>
                      <a:pt x="16249" y="37913"/>
                      <a:pt x="16249" y="37913"/>
                      <a:pt x="16249" y="37913"/>
                    </a:cubicBezTo>
                    <a:close/>
                    <a:moveTo>
                      <a:pt x="18054" y="9027"/>
                    </a:moveTo>
                    <a:cubicBezTo>
                      <a:pt x="18054" y="9027"/>
                      <a:pt x="18054" y="9027"/>
                      <a:pt x="18054" y="9027"/>
                    </a:cubicBezTo>
                    <a:cubicBezTo>
                      <a:pt x="10832" y="9027"/>
                      <a:pt x="7222" y="12638"/>
                      <a:pt x="5416" y="19859"/>
                    </a:cubicBezTo>
                    <a:cubicBezTo>
                      <a:pt x="5416" y="25275"/>
                      <a:pt x="9027" y="30692"/>
                      <a:pt x="16249" y="30692"/>
                    </a:cubicBezTo>
                    <a:cubicBezTo>
                      <a:pt x="21665" y="30692"/>
                      <a:pt x="27081" y="27081"/>
                      <a:pt x="27081" y="19859"/>
                    </a:cubicBezTo>
                    <a:cubicBezTo>
                      <a:pt x="28886" y="14444"/>
                      <a:pt x="23470" y="9027"/>
                      <a:pt x="18054" y="9027"/>
                    </a:cubicBezTo>
                    <a:close/>
                  </a:path>
                </a:pathLst>
              </a:custGeom>
              <a:solidFill>
                <a:srgbClr val="2E2E2E"/>
              </a:solidFill>
              <a:ln w="18013" cap="flat">
                <a:noFill/>
                <a:prstDash val="solid"/>
                <a:miter/>
              </a:ln>
            </p:spPr>
            <p:txBody>
              <a:bodyPr rtlCol="0" anchor="ctr"/>
              <a:lstStyle/>
              <a:p>
                <a:endParaRPr lang="zh-CN" altLang="en-US"/>
              </a:p>
            </p:txBody>
          </p:sp>
          <p:sp>
            <p:nvSpPr>
              <p:cNvPr id="135" name="任意多边形: 形状 134"/>
              <p:cNvSpPr/>
              <p:nvPr/>
            </p:nvSpPr>
            <p:spPr>
              <a:xfrm>
                <a:off x="9297242" y="6220038"/>
                <a:ext cx="36108" cy="36108"/>
              </a:xfrm>
              <a:custGeom>
                <a:avLst/>
                <a:gdLst>
                  <a:gd name="connsiteX0" fmla="*/ 18054 w 36107"/>
                  <a:gd name="connsiteY0" fmla="*/ 36108 h 36107"/>
                  <a:gd name="connsiteX1" fmla="*/ 5416 w 36107"/>
                  <a:gd name="connsiteY1" fmla="*/ 30692 h 36107"/>
                  <a:gd name="connsiteX2" fmla="*/ 0 w 36107"/>
                  <a:gd name="connsiteY2" fmla="*/ 18054 h 36107"/>
                  <a:gd name="connsiteX3" fmla="*/ 5416 w 36107"/>
                  <a:gd name="connsiteY3" fmla="*/ 5416 h 36107"/>
                  <a:gd name="connsiteX4" fmla="*/ 18054 w 36107"/>
                  <a:gd name="connsiteY4" fmla="*/ 0 h 36107"/>
                  <a:gd name="connsiteX5" fmla="*/ 30692 w 36107"/>
                  <a:gd name="connsiteY5" fmla="*/ 5416 h 36107"/>
                  <a:gd name="connsiteX6" fmla="*/ 36108 w 36107"/>
                  <a:gd name="connsiteY6" fmla="*/ 18054 h 36107"/>
                  <a:gd name="connsiteX7" fmla="*/ 30692 w 36107"/>
                  <a:gd name="connsiteY7" fmla="*/ 30692 h 36107"/>
                  <a:gd name="connsiteX8" fmla="*/ 18054 w 36107"/>
                  <a:gd name="connsiteY8" fmla="*/ 36108 h 36107"/>
                  <a:gd name="connsiteX9" fmla="*/ 18054 w 36107"/>
                  <a:gd name="connsiteY9" fmla="*/ 36108 h 36107"/>
                  <a:gd name="connsiteX10" fmla="*/ 19859 w 36107"/>
                  <a:gd name="connsiteY10" fmla="*/ 7221 h 36107"/>
                  <a:gd name="connsiteX11" fmla="*/ 19859 w 36107"/>
                  <a:gd name="connsiteY11" fmla="*/ 7221 h 36107"/>
                  <a:gd name="connsiteX12" fmla="*/ 10832 w 36107"/>
                  <a:gd name="connsiteY12" fmla="*/ 10832 h 36107"/>
                  <a:gd name="connsiteX13" fmla="*/ 7222 w 36107"/>
                  <a:gd name="connsiteY13" fmla="*/ 18054 h 36107"/>
                  <a:gd name="connsiteX14" fmla="*/ 10832 w 36107"/>
                  <a:gd name="connsiteY14" fmla="*/ 25275 h 36107"/>
                  <a:gd name="connsiteX15" fmla="*/ 18054 w 36107"/>
                  <a:gd name="connsiteY15" fmla="*/ 28886 h 36107"/>
                  <a:gd name="connsiteX16" fmla="*/ 25276 w 36107"/>
                  <a:gd name="connsiteY16" fmla="*/ 25275 h 36107"/>
                  <a:gd name="connsiteX17" fmla="*/ 28886 w 36107"/>
                  <a:gd name="connsiteY17" fmla="*/ 18054 h 36107"/>
                  <a:gd name="connsiteX18" fmla="*/ 28886 w 36107"/>
                  <a:gd name="connsiteY18" fmla="*/ 18054 h 36107"/>
                  <a:gd name="connsiteX19" fmla="*/ 25276 w 36107"/>
                  <a:gd name="connsiteY19" fmla="*/ 10832 h 36107"/>
                  <a:gd name="connsiteX20" fmla="*/ 19859 w 36107"/>
                  <a:gd name="connsiteY20" fmla="*/ 7221 h 3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6107" h="36107">
                    <a:moveTo>
                      <a:pt x="18054" y="36108"/>
                    </a:moveTo>
                    <a:cubicBezTo>
                      <a:pt x="14443" y="36108"/>
                      <a:pt x="9027" y="34302"/>
                      <a:pt x="5416" y="30692"/>
                    </a:cubicBezTo>
                    <a:cubicBezTo>
                      <a:pt x="1805" y="27081"/>
                      <a:pt x="0" y="21665"/>
                      <a:pt x="0" y="18054"/>
                    </a:cubicBezTo>
                    <a:cubicBezTo>
                      <a:pt x="0" y="12638"/>
                      <a:pt x="1805" y="9027"/>
                      <a:pt x="5416" y="5416"/>
                    </a:cubicBezTo>
                    <a:cubicBezTo>
                      <a:pt x="9027" y="1806"/>
                      <a:pt x="14443" y="0"/>
                      <a:pt x="18054" y="0"/>
                    </a:cubicBezTo>
                    <a:cubicBezTo>
                      <a:pt x="23470" y="0"/>
                      <a:pt x="27081" y="1806"/>
                      <a:pt x="30692" y="5416"/>
                    </a:cubicBezTo>
                    <a:cubicBezTo>
                      <a:pt x="34303" y="9027"/>
                      <a:pt x="36108" y="14443"/>
                      <a:pt x="36108" y="18054"/>
                    </a:cubicBezTo>
                    <a:cubicBezTo>
                      <a:pt x="36108" y="23470"/>
                      <a:pt x="34303" y="27081"/>
                      <a:pt x="30692" y="30692"/>
                    </a:cubicBezTo>
                    <a:cubicBezTo>
                      <a:pt x="28886" y="34302"/>
                      <a:pt x="23470" y="36108"/>
                      <a:pt x="18054" y="36108"/>
                    </a:cubicBezTo>
                    <a:cubicBezTo>
                      <a:pt x="18054" y="36108"/>
                      <a:pt x="18054" y="36108"/>
                      <a:pt x="18054" y="36108"/>
                    </a:cubicBezTo>
                    <a:close/>
                    <a:moveTo>
                      <a:pt x="19859" y="7221"/>
                    </a:moveTo>
                    <a:cubicBezTo>
                      <a:pt x="19859" y="7221"/>
                      <a:pt x="19859" y="7221"/>
                      <a:pt x="19859" y="7221"/>
                    </a:cubicBezTo>
                    <a:cubicBezTo>
                      <a:pt x="16249" y="7221"/>
                      <a:pt x="14443" y="7221"/>
                      <a:pt x="10832" y="10832"/>
                    </a:cubicBezTo>
                    <a:cubicBezTo>
                      <a:pt x="9027" y="12638"/>
                      <a:pt x="7222" y="16248"/>
                      <a:pt x="7222" y="18054"/>
                    </a:cubicBezTo>
                    <a:cubicBezTo>
                      <a:pt x="7222" y="21665"/>
                      <a:pt x="9027" y="23470"/>
                      <a:pt x="10832" y="25275"/>
                    </a:cubicBezTo>
                    <a:cubicBezTo>
                      <a:pt x="12638" y="27081"/>
                      <a:pt x="16249" y="28886"/>
                      <a:pt x="18054" y="28886"/>
                    </a:cubicBezTo>
                    <a:cubicBezTo>
                      <a:pt x="21665" y="28886"/>
                      <a:pt x="23470" y="27081"/>
                      <a:pt x="25276" y="25275"/>
                    </a:cubicBezTo>
                    <a:cubicBezTo>
                      <a:pt x="27081" y="23470"/>
                      <a:pt x="28886" y="19859"/>
                      <a:pt x="28886" y="18054"/>
                    </a:cubicBezTo>
                    <a:lnTo>
                      <a:pt x="28886" y="18054"/>
                    </a:lnTo>
                    <a:cubicBezTo>
                      <a:pt x="28886" y="14443"/>
                      <a:pt x="27081" y="12638"/>
                      <a:pt x="25276" y="10832"/>
                    </a:cubicBezTo>
                    <a:cubicBezTo>
                      <a:pt x="25276" y="9027"/>
                      <a:pt x="23470" y="7221"/>
                      <a:pt x="19859" y="7221"/>
                    </a:cubicBezTo>
                    <a:close/>
                  </a:path>
                </a:pathLst>
              </a:custGeom>
              <a:solidFill>
                <a:srgbClr val="2E2E2E"/>
              </a:solidFill>
              <a:ln w="18013" cap="flat">
                <a:noFill/>
                <a:prstDash val="solid"/>
                <a:miter/>
              </a:ln>
            </p:spPr>
            <p:txBody>
              <a:bodyPr rtlCol="0" anchor="ctr"/>
              <a:lstStyle/>
              <a:p>
                <a:endParaRPr lang="zh-CN" altLang="en-US"/>
              </a:p>
            </p:txBody>
          </p:sp>
          <p:sp>
            <p:nvSpPr>
              <p:cNvPr id="136" name="任意多边形: 形状 135"/>
              <p:cNvSpPr/>
              <p:nvPr/>
            </p:nvSpPr>
            <p:spPr>
              <a:xfrm>
                <a:off x="9358626" y="6191152"/>
                <a:ext cx="36108" cy="36108"/>
              </a:xfrm>
              <a:custGeom>
                <a:avLst/>
                <a:gdLst>
                  <a:gd name="connsiteX0" fmla="*/ 18054 w 36107"/>
                  <a:gd name="connsiteY0" fmla="*/ 36108 h 36107"/>
                  <a:gd name="connsiteX1" fmla="*/ 5416 w 36107"/>
                  <a:gd name="connsiteY1" fmla="*/ 30692 h 36107"/>
                  <a:gd name="connsiteX2" fmla="*/ 0 w 36107"/>
                  <a:gd name="connsiteY2" fmla="*/ 18054 h 36107"/>
                  <a:gd name="connsiteX3" fmla="*/ 19859 w 36107"/>
                  <a:gd name="connsiteY3" fmla="*/ 0 h 36107"/>
                  <a:gd name="connsiteX4" fmla="*/ 37913 w 36107"/>
                  <a:gd name="connsiteY4" fmla="*/ 19859 h 36107"/>
                  <a:gd name="connsiteX5" fmla="*/ 37913 w 36107"/>
                  <a:gd name="connsiteY5" fmla="*/ 19859 h 36107"/>
                  <a:gd name="connsiteX6" fmla="*/ 18054 w 36107"/>
                  <a:gd name="connsiteY6" fmla="*/ 36108 h 36107"/>
                  <a:gd name="connsiteX7" fmla="*/ 18054 w 36107"/>
                  <a:gd name="connsiteY7" fmla="*/ 36108 h 36107"/>
                  <a:gd name="connsiteX8" fmla="*/ 21665 w 36107"/>
                  <a:gd name="connsiteY8" fmla="*/ 5417 h 36107"/>
                  <a:gd name="connsiteX9" fmla="*/ 21665 w 36107"/>
                  <a:gd name="connsiteY9" fmla="*/ 5417 h 36107"/>
                  <a:gd name="connsiteX10" fmla="*/ 9027 w 36107"/>
                  <a:gd name="connsiteY10" fmla="*/ 16248 h 36107"/>
                  <a:gd name="connsiteX11" fmla="*/ 12638 w 36107"/>
                  <a:gd name="connsiteY11" fmla="*/ 23470 h 36107"/>
                  <a:gd name="connsiteX12" fmla="*/ 19859 w 36107"/>
                  <a:gd name="connsiteY12" fmla="*/ 27081 h 36107"/>
                  <a:gd name="connsiteX13" fmla="*/ 30692 w 36107"/>
                  <a:gd name="connsiteY13" fmla="*/ 16248 h 36107"/>
                  <a:gd name="connsiteX14" fmla="*/ 30692 w 36107"/>
                  <a:gd name="connsiteY14" fmla="*/ 16248 h 36107"/>
                  <a:gd name="connsiteX15" fmla="*/ 27081 w 36107"/>
                  <a:gd name="connsiteY15" fmla="*/ 9027 h 36107"/>
                  <a:gd name="connsiteX16" fmla="*/ 21665 w 36107"/>
                  <a:gd name="connsiteY16" fmla="*/ 5417 h 3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6107" h="36107">
                    <a:moveTo>
                      <a:pt x="18054" y="36108"/>
                    </a:moveTo>
                    <a:cubicBezTo>
                      <a:pt x="14443" y="36108"/>
                      <a:pt x="9027" y="34302"/>
                      <a:pt x="5416" y="30692"/>
                    </a:cubicBezTo>
                    <a:cubicBezTo>
                      <a:pt x="1805" y="27081"/>
                      <a:pt x="0" y="21665"/>
                      <a:pt x="0" y="18054"/>
                    </a:cubicBezTo>
                    <a:cubicBezTo>
                      <a:pt x="0" y="7221"/>
                      <a:pt x="9027" y="0"/>
                      <a:pt x="19859" y="0"/>
                    </a:cubicBezTo>
                    <a:cubicBezTo>
                      <a:pt x="30692" y="0"/>
                      <a:pt x="37913" y="9027"/>
                      <a:pt x="37913" y="19859"/>
                    </a:cubicBezTo>
                    <a:lnTo>
                      <a:pt x="37913" y="19859"/>
                    </a:lnTo>
                    <a:cubicBezTo>
                      <a:pt x="37913" y="27081"/>
                      <a:pt x="28886" y="36108"/>
                      <a:pt x="18054" y="36108"/>
                    </a:cubicBezTo>
                    <a:cubicBezTo>
                      <a:pt x="19859" y="36108"/>
                      <a:pt x="18054" y="36108"/>
                      <a:pt x="18054" y="36108"/>
                    </a:cubicBezTo>
                    <a:close/>
                    <a:moveTo>
                      <a:pt x="21665" y="5417"/>
                    </a:moveTo>
                    <a:cubicBezTo>
                      <a:pt x="21665" y="5417"/>
                      <a:pt x="21665" y="5417"/>
                      <a:pt x="21665" y="5417"/>
                    </a:cubicBezTo>
                    <a:cubicBezTo>
                      <a:pt x="14443" y="5417"/>
                      <a:pt x="10832" y="9027"/>
                      <a:pt x="9027" y="16248"/>
                    </a:cubicBezTo>
                    <a:cubicBezTo>
                      <a:pt x="9027" y="19859"/>
                      <a:pt x="10832" y="21665"/>
                      <a:pt x="12638" y="23470"/>
                    </a:cubicBezTo>
                    <a:cubicBezTo>
                      <a:pt x="14443" y="25275"/>
                      <a:pt x="18054" y="27081"/>
                      <a:pt x="19859" y="27081"/>
                    </a:cubicBezTo>
                    <a:cubicBezTo>
                      <a:pt x="25276" y="27081"/>
                      <a:pt x="30692" y="23470"/>
                      <a:pt x="30692" y="16248"/>
                    </a:cubicBezTo>
                    <a:lnTo>
                      <a:pt x="30692" y="16248"/>
                    </a:lnTo>
                    <a:cubicBezTo>
                      <a:pt x="30692" y="12638"/>
                      <a:pt x="28886" y="10832"/>
                      <a:pt x="27081" y="9027"/>
                    </a:cubicBezTo>
                    <a:cubicBezTo>
                      <a:pt x="27081" y="7221"/>
                      <a:pt x="23470" y="7221"/>
                      <a:pt x="21665" y="5417"/>
                    </a:cubicBezTo>
                    <a:close/>
                  </a:path>
                </a:pathLst>
              </a:custGeom>
              <a:solidFill>
                <a:srgbClr val="2E2E2E"/>
              </a:solidFill>
              <a:ln w="18013" cap="flat">
                <a:noFill/>
                <a:prstDash val="solid"/>
                <a:miter/>
              </a:ln>
            </p:spPr>
            <p:txBody>
              <a:bodyPr rtlCol="0" anchor="ctr"/>
              <a:lstStyle/>
              <a:p>
                <a:endParaRPr lang="zh-CN" altLang="en-US"/>
              </a:p>
            </p:txBody>
          </p:sp>
          <p:sp>
            <p:nvSpPr>
              <p:cNvPr id="137" name="任意多边形: 形状 136"/>
              <p:cNvSpPr/>
              <p:nvPr/>
            </p:nvSpPr>
            <p:spPr>
              <a:xfrm>
                <a:off x="9315296" y="6153238"/>
                <a:ext cx="54162" cy="36108"/>
              </a:xfrm>
              <a:custGeom>
                <a:avLst/>
                <a:gdLst>
                  <a:gd name="connsiteX0" fmla="*/ 55967 w 54161"/>
                  <a:gd name="connsiteY0" fmla="*/ 21665 h 36107"/>
                  <a:gd name="connsiteX1" fmla="*/ 14443 w 54161"/>
                  <a:gd name="connsiteY1" fmla="*/ 0 h 36107"/>
                  <a:gd name="connsiteX2" fmla="*/ 0 w 54161"/>
                  <a:gd name="connsiteY2" fmla="*/ 9027 h 36107"/>
                  <a:gd name="connsiteX3" fmla="*/ 46940 w 54161"/>
                  <a:gd name="connsiteY3" fmla="*/ 27081 h 36107"/>
                  <a:gd name="connsiteX4" fmla="*/ 57773 w 54161"/>
                  <a:gd name="connsiteY4" fmla="*/ 48746 h 36107"/>
                  <a:gd name="connsiteX5" fmla="*/ 63189 w 54161"/>
                  <a:gd name="connsiteY5" fmla="*/ 52357 h 36107"/>
                  <a:gd name="connsiteX6" fmla="*/ 68605 w 54161"/>
                  <a:gd name="connsiteY6" fmla="*/ 48746 h 36107"/>
                  <a:gd name="connsiteX7" fmla="*/ 55967 w 54161"/>
                  <a:gd name="connsiteY7" fmla="*/ 21665 h 3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4161" h="36107">
                    <a:moveTo>
                      <a:pt x="55967" y="21665"/>
                    </a:moveTo>
                    <a:cubicBezTo>
                      <a:pt x="46940" y="10832"/>
                      <a:pt x="32497" y="3611"/>
                      <a:pt x="14443" y="0"/>
                    </a:cubicBezTo>
                    <a:cubicBezTo>
                      <a:pt x="9027" y="3611"/>
                      <a:pt x="5416" y="7222"/>
                      <a:pt x="0" y="9027"/>
                    </a:cubicBezTo>
                    <a:cubicBezTo>
                      <a:pt x="21665" y="9027"/>
                      <a:pt x="36108" y="18054"/>
                      <a:pt x="46940" y="27081"/>
                    </a:cubicBezTo>
                    <a:cubicBezTo>
                      <a:pt x="54162" y="34303"/>
                      <a:pt x="57773" y="43330"/>
                      <a:pt x="57773" y="48746"/>
                    </a:cubicBezTo>
                    <a:cubicBezTo>
                      <a:pt x="57773" y="48746"/>
                      <a:pt x="57773" y="52357"/>
                      <a:pt x="63189" y="52357"/>
                    </a:cubicBezTo>
                    <a:cubicBezTo>
                      <a:pt x="68605" y="52357"/>
                      <a:pt x="68605" y="48746"/>
                      <a:pt x="68605" y="48746"/>
                    </a:cubicBezTo>
                    <a:cubicBezTo>
                      <a:pt x="68605" y="41524"/>
                      <a:pt x="64994" y="30692"/>
                      <a:pt x="55967" y="21665"/>
                    </a:cubicBezTo>
                    <a:close/>
                  </a:path>
                </a:pathLst>
              </a:custGeom>
              <a:solidFill>
                <a:srgbClr val="1D1D1D"/>
              </a:solidFill>
              <a:ln w="18013" cap="flat">
                <a:noFill/>
                <a:prstDash val="solid"/>
                <a:miter/>
              </a:ln>
            </p:spPr>
            <p:txBody>
              <a:bodyPr rtlCol="0" anchor="ctr"/>
              <a:lstStyle/>
              <a:p>
                <a:endParaRPr lang="zh-CN" altLang="en-US"/>
              </a:p>
            </p:txBody>
          </p:sp>
          <p:sp>
            <p:nvSpPr>
              <p:cNvPr id="138" name="任意多边形: 形状 137"/>
              <p:cNvSpPr/>
              <p:nvPr/>
            </p:nvSpPr>
            <p:spPr>
              <a:xfrm>
                <a:off x="9261134" y="6180319"/>
                <a:ext cx="54162" cy="54162"/>
              </a:xfrm>
              <a:custGeom>
                <a:avLst/>
                <a:gdLst>
                  <a:gd name="connsiteX0" fmla="*/ 52357 w 54161"/>
                  <a:gd name="connsiteY0" fmla="*/ 21665 h 54161"/>
                  <a:gd name="connsiteX1" fmla="*/ 46940 w 54161"/>
                  <a:gd name="connsiteY1" fmla="*/ 14444 h 54161"/>
                  <a:gd name="connsiteX2" fmla="*/ 21665 w 54161"/>
                  <a:gd name="connsiteY2" fmla="*/ 0 h 54161"/>
                  <a:gd name="connsiteX3" fmla="*/ 0 w 54161"/>
                  <a:gd name="connsiteY3" fmla="*/ 9027 h 54161"/>
                  <a:gd name="connsiteX4" fmla="*/ 39719 w 54161"/>
                  <a:gd name="connsiteY4" fmla="*/ 21665 h 54161"/>
                  <a:gd name="connsiteX5" fmla="*/ 43330 w 54161"/>
                  <a:gd name="connsiteY5" fmla="*/ 25276 h 54161"/>
                  <a:gd name="connsiteX6" fmla="*/ 52357 w 54161"/>
                  <a:gd name="connsiteY6" fmla="*/ 50551 h 54161"/>
                  <a:gd name="connsiteX7" fmla="*/ 57773 w 54161"/>
                  <a:gd name="connsiteY7" fmla="*/ 54162 h 54161"/>
                  <a:gd name="connsiteX8" fmla="*/ 63189 w 54161"/>
                  <a:gd name="connsiteY8" fmla="*/ 50551 h 54161"/>
                  <a:gd name="connsiteX9" fmla="*/ 52357 w 54161"/>
                  <a:gd name="connsiteY9" fmla="*/ 21665 h 5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161" h="54161">
                    <a:moveTo>
                      <a:pt x="52357" y="21665"/>
                    </a:moveTo>
                    <a:cubicBezTo>
                      <a:pt x="50551" y="19859"/>
                      <a:pt x="48746" y="16249"/>
                      <a:pt x="46940" y="14444"/>
                    </a:cubicBezTo>
                    <a:cubicBezTo>
                      <a:pt x="39719" y="7222"/>
                      <a:pt x="30692" y="3611"/>
                      <a:pt x="21665" y="0"/>
                    </a:cubicBezTo>
                    <a:cubicBezTo>
                      <a:pt x="14443" y="3611"/>
                      <a:pt x="7222" y="5417"/>
                      <a:pt x="0" y="9027"/>
                    </a:cubicBezTo>
                    <a:cubicBezTo>
                      <a:pt x="18054" y="9027"/>
                      <a:pt x="30692" y="12638"/>
                      <a:pt x="39719" y="21665"/>
                    </a:cubicBezTo>
                    <a:cubicBezTo>
                      <a:pt x="41524" y="23470"/>
                      <a:pt x="41524" y="23470"/>
                      <a:pt x="43330" y="25276"/>
                    </a:cubicBezTo>
                    <a:cubicBezTo>
                      <a:pt x="52357" y="36108"/>
                      <a:pt x="52357" y="50551"/>
                      <a:pt x="52357" y="50551"/>
                    </a:cubicBezTo>
                    <a:cubicBezTo>
                      <a:pt x="52357" y="50551"/>
                      <a:pt x="52357" y="54162"/>
                      <a:pt x="57773" y="54162"/>
                    </a:cubicBezTo>
                    <a:cubicBezTo>
                      <a:pt x="63189" y="54162"/>
                      <a:pt x="63189" y="50551"/>
                      <a:pt x="63189" y="50551"/>
                    </a:cubicBezTo>
                    <a:cubicBezTo>
                      <a:pt x="61384" y="48746"/>
                      <a:pt x="61384" y="34303"/>
                      <a:pt x="52357" y="21665"/>
                    </a:cubicBezTo>
                    <a:close/>
                  </a:path>
                </a:pathLst>
              </a:custGeom>
              <a:solidFill>
                <a:srgbClr val="1D1D1D"/>
              </a:solidFill>
              <a:ln w="18013" cap="flat">
                <a:noFill/>
                <a:prstDash val="solid"/>
                <a:miter/>
              </a:ln>
            </p:spPr>
            <p:txBody>
              <a:bodyPr rtlCol="0" anchor="ctr"/>
              <a:lstStyle/>
              <a:p>
                <a:endParaRPr lang="zh-CN" altLang="en-US"/>
              </a:p>
            </p:txBody>
          </p:sp>
          <p:sp>
            <p:nvSpPr>
              <p:cNvPr id="139" name="任意多边形: 形状 138"/>
              <p:cNvSpPr/>
              <p:nvPr/>
            </p:nvSpPr>
            <p:spPr>
              <a:xfrm>
                <a:off x="9212388" y="6198373"/>
                <a:ext cx="36108" cy="36108"/>
              </a:xfrm>
              <a:custGeom>
                <a:avLst/>
                <a:gdLst>
                  <a:gd name="connsiteX0" fmla="*/ 36108 w 36107"/>
                  <a:gd name="connsiteY0" fmla="*/ 23470 h 36107"/>
                  <a:gd name="connsiteX1" fmla="*/ 14443 w 36107"/>
                  <a:gd name="connsiteY1" fmla="*/ 0 h 36107"/>
                  <a:gd name="connsiteX2" fmla="*/ 0 w 36107"/>
                  <a:gd name="connsiteY2" fmla="*/ 3611 h 36107"/>
                  <a:gd name="connsiteX3" fmla="*/ 18054 w 36107"/>
                  <a:gd name="connsiteY3" fmla="*/ 10832 h 36107"/>
                  <a:gd name="connsiteX4" fmla="*/ 25275 w 36107"/>
                  <a:gd name="connsiteY4" fmla="*/ 25276 h 36107"/>
                  <a:gd name="connsiteX5" fmla="*/ 27081 w 36107"/>
                  <a:gd name="connsiteY5" fmla="*/ 46940 h 36107"/>
                  <a:gd name="connsiteX6" fmla="*/ 32497 w 36107"/>
                  <a:gd name="connsiteY6" fmla="*/ 50551 h 36107"/>
                  <a:gd name="connsiteX7" fmla="*/ 37913 w 36107"/>
                  <a:gd name="connsiteY7" fmla="*/ 46940 h 36107"/>
                  <a:gd name="connsiteX8" fmla="*/ 36108 w 36107"/>
                  <a:gd name="connsiteY8" fmla="*/ 23470 h 3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107" h="36107">
                    <a:moveTo>
                      <a:pt x="36108" y="23470"/>
                    </a:moveTo>
                    <a:cubicBezTo>
                      <a:pt x="30692" y="3611"/>
                      <a:pt x="16248" y="0"/>
                      <a:pt x="14443" y="0"/>
                    </a:cubicBezTo>
                    <a:cubicBezTo>
                      <a:pt x="9027" y="1806"/>
                      <a:pt x="5416" y="1806"/>
                      <a:pt x="0" y="3611"/>
                    </a:cubicBezTo>
                    <a:cubicBezTo>
                      <a:pt x="7221" y="3611"/>
                      <a:pt x="14443" y="7222"/>
                      <a:pt x="18054" y="10832"/>
                    </a:cubicBezTo>
                    <a:cubicBezTo>
                      <a:pt x="21665" y="14444"/>
                      <a:pt x="23470" y="19859"/>
                      <a:pt x="25275" y="25276"/>
                    </a:cubicBezTo>
                    <a:cubicBezTo>
                      <a:pt x="28886" y="36108"/>
                      <a:pt x="27081" y="46940"/>
                      <a:pt x="27081" y="46940"/>
                    </a:cubicBezTo>
                    <a:cubicBezTo>
                      <a:pt x="27081" y="46940"/>
                      <a:pt x="27081" y="50551"/>
                      <a:pt x="32497" y="50551"/>
                    </a:cubicBezTo>
                    <a:cubicBezTo>
                      <a:pt x="37913" y="50551"/>
                      <a:pt x="37913" y="46940"/>
                      <a:pt x="37913" y="46940"/>
                    </a:cubicBezTo>
                    <a:cubicBezTo>
                      <a:pt x="39719" y="48746"/>
                      <a:pt x="39719" y="37913"/>
                      <a:pt x="36108" y="23470"/>
                    </a:cubicBezTo>
                    <a:close/>
                  </a:path>
                </a:pathLst>
              </a:custGeom>
              <a:solidFill>
                <a:srgbClr val="1D1D1D"/>
              </a:solidFill>
              <a:ln w="18013" cap="flat">
                <a:noFill/>
                <a:prstDash val="solid"/>
                <a:miter/>
              </a:ln>
            </p:spPr>
            <p:txBody>
              <a:bodyPr rtlCol="0" anchor="ctr"/>
              <a:lstStyle/>
              <a:p>
                <a:endParaRPr lang="zh-CN" altLang="en-US"/>
              </a:p>
            </p:txBody>
          </p:sp>
          <p:sp>
            <p:nvSpPr>
              <p:cNvPr id="140" name="任意多边形: 形状 139"/>
              <p:cNvSpPr/>
              <p:nvPr/>
            </p:nvSpPr>
            <p:spPr>
              <a:xfrm>
                <a:off x="9277220" y="6169487"/>
                <a:ext cx="72216" cy="18054"/>
              </a:xfrm>
              <a:custGeom>
                <a:avLst/>
                <a:gdLst>
                  <a:gd name="connsiteX0" fmla="*/ 3774 w 72215"/>
                  <a:gd name="connsiteY0" fmla="*/ 10832 h 18053"/>
                  <a:gd name="connsiteX1" fmla="*/ 68768 w 72215"/>
                  <a:gd name="connsiteY1" fmla="*/ 19859 h 18053"/>
                  <a:gd name="connsiteX2" fmla="*/ 83211 w 72215"/>
                  <a:gd name="connsiteY2" fmla="*/ 12637 h 18053"/>
                  <a:gd name="connsiteX3" fmla="*/ 27244 w 72215"/>
                  <a:gd name="connsiteY3" fmla="*/ 0 h 18053"/>
                  <a:gd name="connsiteX4" fmla="*/ 1968 w 72215"/>
                  <a:gd name="connsiteY4" fmla="*/ 7221 h 18053"/>
                  <a:gd name="connsiteX5" fmla="*/ 3774 w 72215"/>
                  <a:gd name="connsiteY5" fmla="*/ 10832 h 18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2215" h="18053">
                    <a:moveTo>
                      <a:pt x="3774" y="10832"/>
                    </a:moveTo>
                    <a:cubicBezTo>
                      <a:pt x="27244" y="9027"/>
                      <a:pt x="52519" y="14443"/>
                      <a:pt x="68768" y="19859"/>
                    </a:cubicBezTo>
                    <a:cubicBezTo>
                      <a:pt x="74184" y="18054"/>
                      <a:pt x="77795" y="14443"/>
                      <a:pt x="83211" y="12637"/>
                    </a:cubicBezTo>
                    <a:cubicBezTo>
                      <a:pt x="72379" y="9027"/>
                      <a:pt x="50714" y="1805"/>
                      <a:pt x="27244" y="0"/>
                    </a:cubicBezTo>
                    <a:cubicBezTo>
                      <a:pt x="23633" y="0"/>
                      <a:pt x="9190" y="1805"/>
                      <a:pt x="1968" y="7221"/>
                    </a:cubicBezTo>
                    <a:cubicBezTo>
                      <a:pt x="-1643" y="9027"/>
                      <a:pt x="163" y="10832"/>
                      <a:pt x="3774" y="10832"/>
                    </a:cubicBezTo>
                    <a:close/>
                  </a:path>
                </a:pathLst>
              </a:custGeom>
              <a:solidFill>
                <a:srgbClr val="1D1D1D"/>
              </a:solidFill>
              <a:ln w="18013" cap="flat">
                <a:noFill/>
                <a:prstDash val="solid"/>
                <a:miter/>
              </a:ln>
            </p:spPr>
            <p:txBody>
              <a:bodyPr rtlCol="0" anchor="ctr"/>
              <a:lstStyle/>
              <a:p>
                <a:endParaRPr lang="zh-CN" altLang="en-US"/>
              </a:p>
            </p:txBody>
          </p:sp>
          <p:sp>
            <p:nvSpPr>
              <p:cNvPr id="141" name="任意多边形: 形状 140"/>
              <p:cNvSpPr/>
              <p:nvPr/>
            </p:nvSpPr>
            <p:spPr>
              <a:xfrm>
                <a:off x="9226552" y="6188854"/>
                <a:ext cx="54162" cy="18054"/>
              </a:xfrm>
              <a:custGeom>
                <a:avLst/>
                <a:gdLst>
                  <a:gd name="connsiteX0" fmla="*/ 2085 w 54161"/>
                  <a:gd name="connsiteY0" fmla="*/ 9519 h 18053"/>
                  <a:gd name="connsiteX1" fmla="*/ 56247 w 54161"/>
                  <a:gd name="connsiteY1" fmla="*/ 22157 h 18053"/>
                  <a:gd name="connsiteX2" fmla="*/ 70690 w 54161"/>
                  <a:gd name="connsiteY2" fmla="*/ 16741 h 18053"/>
                  <a:gd name="connsiteX3" fmla="*/ 29166 w 54161"/>
                  <a:gd name="connsiteY3" fmla="*/ 492 h 18053"/>
                  <a:gd name="connsiteX4" fmla="*/ 2085 w 54161"/>
                  <a:gd name="connsiteY4" fmla="*/ 4103 h 18053"/>
                  <a:gd name="connsiteX5" fmla="*/ 2085 w 54161"/>
                  <a:gd name="connsiteY5" fmla="*/ 9519 h 18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161" h="18053">
                    <a:moveTo>
                      <a:pt x="2085" y="9519"/>
                    </a:moveTo>
                    <a:cubicBezTo>
                      <a:pt x="23750" y="7714"/>
                      <a:pt x="43609" y="14935"/>
                      <a:pt x="56247" y="22157"/>
                    </a:cubicBezTo>
                    <a:cubicBezTo>
                      <a:pt x="61663" y="20351"/>
                      <a:pt x="65274" y="18546"/>
                      <a:pt x="70690" y="16741"/>
                    </a:cubicBezTo>
                    <a:cubicBezTo>
                      <a:pt x="61663" y="11324"/>
                      <a:pt x="45414" y="4103"/>
                      <a:pt x="29166" y="492"/>
                    </a:cubicBezTo>
                    <a:cubicBezTo>
                      <a:pt x="14723" y="-1313"/>
                      <a:pt x="3890" y="2297"/>
                      <a:pt x="2085" y="4103"/>
                    </a:cubicBezTo>
                    <a:cubicBezTo>
                      <a:pt x="-1526" y="7714"/>
                      <a:pt x="279" y="9519"/>
                      <a:pt x="2085" y="9519"/>
                    </a:cubicBezTo>
                    <a:close/>
                  </a:path>
                </a:pathLst>
              </a:custGeom>
              <a:solidFill>
                <a:srgbClr val="1D1D1D"/>
              </a:solidFill>
              <a:ln w="18013" cap="flat">
                <a:noFill/>
                <a:prstDash val="solid"/>
                <a:miter/>
              </a:ln>
            </p:spPr>
            <p:txBody>
              <a:bodyPr rtlCol="0" anchor="ctr"/>
              <a:lstStyle/>
              <a:p>
                <a:endParaRPr lang="zh-CN" altLang="en-US"/>
              </a:p>
            </p:txBody>
          </p:sp>
          <p:sp>
            <p:nvSpPr>
              <p:cNvPr id="142" name="任意多边形: 形状 141"/>
              <p:cNvSpPr/>
              <p:nvPr/>
            </p:nvSpPr>
            <p:spPr>
              <a:xfrm>
                <a:off x="8995741" y="6223649"/>
                <a:ext cx="631889" cy="126378"/>
              </a:xfrm>
              <a:custGeom>
                <a:avLst/>
                <a:gdLst>
                  <a:gd name="connsiteX0" fmla="*/ 213037 w 631889"/>
                  <a:gd name="connsiteY0" fmla="*/ 135405 h 126377"/>
                  <a:gd name="connsiteX1" fmla="*/ 640916 w 631889"/>
                  <a:gd name="connsiteY1" fmla="*/ 95686 h 126377"/>
                  <a:gd name="connsiteX2" fmla="*/ 646332 w 631889"/>
                  <a:gd name="connsiteY2" fmla="*/ 0 h 126377"/>
                  <a:gd name="connsiteX3" fmla="*/ 492873 w 631889"/>
                  <a:gd name="connsiteY3" fmla="*/ 90270 h 126377"/>
                  <a:gd name="connsiteX4" fmla="*/ 57773 w 631889"/>
                  <a:gd name="connsiteY4" fmla="*/ 99297 h 126377"/>
                  <a:gd name="connsiteX5" fmla="*/ 0 w 631889"/>
                  <a:gd name="connsiteY5" fmla="*/ 84853 h 126377"/>
                  <a:gd name="connsiteX6" fmla="*/ 1805 w 631889"/>
                  <a:gd name="connsiteY6" fmla="*/ 90270 h 126377"/>
                  <a:gd name="connsiteX7" fmla="*/ 213037 w 631889"/>
                  <a:gd name="connsiteY7" fmla="*/ 135405 h 1263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31889" h="126377">
                    <a:moveTo>
                      <a:pt x="213037" y="135405"/>
                    </a:moveTo>
                    <a:cubicBezTo>
                      <a:pt x="370107" y="139015"/>
                      <a:pt x="604808" y="111934"/>
                      <a:pt x="640916" y="95686"/>
                    </a:cubicBezTo>
                    <a:cubicBezTo>
                      <a:pt x="646332" y="55967"/>
                      <a:pt x="646332" y="25275"/>
                      <a:pt x="646332" y="0"/>
                    </a:cubicBezTo>
                    <a:cubicBezTo>
                      <a:pt x="639111" y="46940"/>
                      <a:pt x="583143" y="79437"/>
                      <a:pt x="492873" y="90270"/>
                    </a:cubicBezTo>
                    <a:cubicBezTo>
                      <a:pt x="402604" y="102907"/>
                      <a:pt x="124572" y="111934"/>
                      <a:pt x="57773" y="99297"/>
                    </a:cubicBezTo>
                    <a:cubicBezTo>
                      <a:pt x="21665" y="92075"/>
                      <a:pt x="7222" y="88464"/>
                      <a:pt x="0" y="84853"/>
                    </a:cubicBezTo>
                    <a:cubicBezTo>
                      <a:pt x="0" y="88464"/>
                      <a:pt x="1805" y="90270"/>
                      <a:pt x="1805" y="90270"/>
                    </a:cubicBezTo>
                    <a:cubicBezTo>
                      <a:pt x="1805" y="90270"/>
                      <a:pt x="55967" y="131794"/>
                      <a:pt x="213037" y="135405"/>
                    </a:cubicBezTo>
                    <a:close/>
                  </a:path>
                </a:pathLst>
              </a:custGeom>
              <a:solidFill>
                <a:srgbClr val="131313"/>
              </a:solidFill>
              <a:ln w="18013" cap="flat">
                <a:noFill/>
                <a:prstDash val="solid"/>
                <a:miter/>
              </a:ln>
            </p:spPr>
            <p:txBody>
              <a:bodyPr rtlCol="0" anchor="ctr"/>
              <a:lstStyle/>
              <a:p>
                <a:endParaRPr lang="zh-CN" altLang="en-US"/>
              </a:p>
            </p:txBody>
          </p:sp>
          <p:sp>
            <p:nvSpPr>
              <p:cNvPr id="143" name="任意多边形: 形状 142"/>
              <p:cNvSpPr/>
              <p:nvPr/>
            </p:nvSpPr>
            <p:spPr>
              <a:xfrm>
                <a:off x="9001157" y="6330168"/>
                <a:ext cx="631889" cy="54162"/>
              </a:xfrm>
              <a:custGeom>
                <a:avLst/>
                <a:gdLst>
                  <a:gd name="connsiteX0" fmla="*/ 21665 w 631889"/>
                  <a:gd name="connsiteY0" fmla="*/ 39718 h 54161"/>
                  <a:gd name="connsiteX1" fmla="*/ 487457 w 631889"/>
                  <a:gd name="connsiteY1" fmla="*/ 32497 h 54161"/>
                  <a:gd name="connsiteX2" fmla="*/ 510928 w 631889"/>
                  <a:gd name="connsiteY2" fmla="*/ 55967 h 54161"/>
                  <a:gd name="connsiteX3" fmla="*/ 639111 w 631889"/>
                  <a:gd name="connsiteY3" fmla="*/ 39718 h 54161"/>
                  <a:gd name="connsiteX4" fmla="*/ 639111 w 631889"/>
                  <a:gd name="connsiteY4" fmla="*/ 0 h 54161"/>
                  <a:gd name="connsiteX5" fmla="*/ 574116 w 631889"/>
                  <a:gd name="connsiteY5" fmla="*/ 46940 h 54161"/>
                  <a:gd name="connsiteX6" fmla="*/ 489263 w 631889"/>
                  <a:gd name="connsiteY6" fmla="*/ 30691 h 54161"/>
                  <a:gd name="connsiteX7" fmla="*/ 160680 w 631889"/>
                  <a:gd name="connsiteY7" fmla="*/ 45135 h 54161"/>
                  <a:gd name="connsiteX8" fmla="*/ 0 w 631889"/>
                  <a:gd name="connsiteY8" fmla="*/ 25275 h 54161"/>
                  <a:gd name="connsiteX9" fmla="*/ 21665 w 631889"/>
                  <a:gd name="connsiteY9" fmla="*/ 39718 h 5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1889" h="54161">
                    <a:moveTo>
                      <a:pt x="21665" y="39718"/>
                    </a:moveTo>
                    <a:cubicBezTo>
                      <a:pt x="52357" y="50551"/>
                      <a:pt x="373717" y="72216"/>
                      <a:pt x="487457" y="32497"/>
                    </a:cubicBezTo>
                    <a:cubicBezTo>
                      <a:pt x="487457" y="54162"/>
                      <a:pt x="491068" y="55967"/>
                      <a:pt x="510928" y="55967"/>
                    </a:cubicBezTo>
                    <a:cubicBezTo>
                      <a:pt x="530787" y="55967"/>
                      <a:pt x="633694" y="64994"/>
                      <a:pt x="639111" y="39718"/>
                    </a:cubicBezTo>
                    <a:cubicBezTo>
                      <a:pt x="642721" y="23470"/>
                      <a:pt x="640916" y="9027"/>
                      <a:pt x="639111" y="0"/>
                    </a:cubicBezTo>
                    <a:cubicBezTo>
                      <a:pt x="639111" y="0"/>
                      <a:pt x="633694" y="39718"/>
                      <a:pt x="574116" y="46940"/>
                    </a:cubicBezTo>
                    <a:cubicBezTo>
                      <a:pt x="512733" y="54162"/>
                      <a:pt x="496484" y="37913"/>
                      <a:pt x="489263" y="30691"/>
                    </a:cubicBezTo>
                    <a:cubicBezTo>
                      <a:pt x="444128" y="41524"/>
                      <a:pt x="341220" y="50551"/>
                      <a:pt x="160680" y="45135"/>
                    </a:cubicBezTo>
                    <a:cubicBezTo>
                      <a:pt x="57773" y="41524"/>
                      <a:pt x="16249" y="32497"/>
                      <a:pt x="0" y="25275"/>
                    </a:cubicBezTo>
                    <a:cubicBezTo>
                      <a:pt x="3611" y="30691"/>
                      <a:pt x="10832" y="36108"/>
                      <a:pt x="21665" y="39718"/>
                    </a:cubicBezTo>
                    <a:close/>
                  </a:path>
                </a:pathLst>
              </a:custGeom>
              <a:solidFill>
                <a:srgbClr val="000000"/>
              </a:solidFill>
              <a:ln w="18013" cap="flat">
                <a:noFill/>
                <a:prstDash val="solid"/>
                <a:miter/>
              </a:ln>
            </p:spPr>
            <p:txBody>
              <a:bodyPr rtlCol="0" anchor="ctr"/>
              <a:lstStyle/>
              <a:p>
                <a:endParaRPr lang="zh-CN" altLang="en-US"/>
              </a:p>
            </p:txBody>
          </p:sp>
          <p:sp>
            <p:nvSpPr>
              <p:cNvPr id="144" name="任意多边形: 形状 143"/>
              <p:cNvSpPr/>
              <p:nvPr/>
            </p:nvSpPr>
            <p:spPr>
              <a:xfrm>
                <a:off x="9703440" y="6081022"/>
                <a:ext cx="397187" cy="288864"/>
              </a:xfrm>
              <a:custGeom>
                <a:avLst/>
                <a:gdLst>
                  <a:gd name="connsiteX0" fmla="*/ 16 w 397187"/>
                  <a:gd name="connsiteY0" fmla="*/ 272615 h 288863"/>
                  <a:gd name="connsiteX1" fmla="*/ 32514 w 397187"/>
                  <a:gd name="connsiteY1" fmla="*/ 178735 h 288863"/>
                  <a:gd name="connsiteX2" fmla="*/ 124589 w 397187"/>
                  <a:gd name="connsiteY2" fmla="*/ 68605 h 288863"/>
                  <a:gd name="connsiteX3" fmla="*/ 213053 w 397187"/>
                  <a:gd name="connsiteY3" fmla="*/ 0 h 288863"/>
                  <a:gd name="connsiteX4" fmla="*/ 310545 w 397187"/>
                  <a:gd name="connsiteY4" fmla="*/ 55967 h 288863"/>
                  <a:gd name="connsiteX5" fmla="*/ 373734 w 397187"/>
                  <a:gd name="connsiteY5" fmla="*/ 54162 h 288863"/>
                  <a:gd name="connsiteX6" fmla="*/ 397204 w 397187"/>
                  <a:gd name="connsiteY6" fmla="*/ 234702 h 288863"/>
                  <a:gd name="connsiteX7" fmla="*/ 388177 w 397187"/>
                  <a:gd name="connsiteY7" fmla="*/ 267199 h 288863"/>
                  <a:gd name="connsiteX8" fmla="*/ 326793 w 397187"/>
                  <a:gd name="connsiteY8" fmla="*/ 279837 h 288863"/>
                  <a:gd name="connsiteX9" fmla="*/ 200415 w 397187"/>
                  <a:gd name="connsiteY9" fmla="*/ 288864 h 288863"/>
                  <a:gd name="connsiteX10" fmla="*/ 48762 w 397187"/>
                  <a:gd name="connsiteY10" fmla="*/ 290669 h 288863"/>
                  <a:gd name="connsiteX11" fmla="*/ 16 w 397187"/>
                  <a:gd name="connsiteY11" fmla="*/ 272615 h 288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97187" h="288863">
                    <a:moveTo>
                      <a:pt x="16" y="272615"/>
                    </a:moveTo>
                    <a:cubicBezTo>
                      <a:pt x="16" y="272615"/>
                      <a:pt x="-1789" y="218453"/>
                      <a:pt x="32514" y="178735"/>
                    </a:cubicBezTo>
                    <a:cubicBezTo>
                      <a:pt x="68622" y="139016"/>
                      <a:pt x="119173" y="108324"/>
                      <a:pt x="124589" y="68605"/>
                    </a:cubicBezTo>
                    <a:cubicBezTo>
                      <a:pt x="130005" y="28886"/>
                      <a:pt x="160697" y="0"/>
                      <a:pt x="213053" y="0"/>
                    </a:cubicBezTo>
                    <a:cubicBezTo>
                      <a:pt x="265410" y="0"/>
                      <a:pt x="299712" y="43330"/>
                      <a:pt x="310545" y="55967"/>
                    </a:cubicBezTo>
                    <a:cubicBezTo>
                      <a:pt x="323183" y="68605"/>
                      <a:pt x="370123" y="57773"/>
                      <a:pt x="373734" y="54162"/>
                    </a:cubicBezTo>
                    <a:cubicBezTo>
                      <a:pt x="377344" y="50551"/>
                      <a:pt x="404425" y="77632"/>
                      <a:pt x="397204" y="234702"/>
                    </a:cubicBezTo>
                    <a:lnTo>
                      <a:pt x="388177" y="267199"/>
                    </a:lnTo>
                    <a:cubicBezTo>
                      <a:pt x="388177" y="267199"/>
                      <a:pt x="330404" y="278032"/>
                      <a:pt x="326793" y="279837"/>
                    </a:cubicBezTo>
                    <a:cubicBezTo>
                      <a:pt x="324988" y="281642"/>
                      <a:pt x="213053" y="287059"/>
                      <a:pt x="200415" y="288864"/>
                    </a:cubicBezTo>
                    <a:cubicBezTo>
                      <a:pt x="187778" y="290669"/>
                      <a:pt x="48762" y="290669"/>
                      <a:pt x="48762" y="290669"/>
                    </a:cubicBezTo>
                    <a:lnTo>
                      <a:pt x="16" y="272615"/>
                    </a:lnTo>
                    <a:close/>
                  </a:path>
                </a:pathLst>
              </a:custGeom>
              <a:solidFill>
                <a:srgbClr val="1A1A1A"/>
              </a:solidFill>
              <a:ln w="18013" cap="flat">
                <a:noFill/>
                <a:prstDash val="solid"/>
                <a:miter/>
              </a:ln>
            </p:spPr>
            <p:txBody>
              <a:bodyPr rtlCol="0" anchor="ctr"/>
              <a:lstStyle/>
              <a:p>
                <a:endParaRPr lang="zh-CN" altLang="en-US"/>
              </a:p>
            </p:txBody>
          </p:sp>
          <p:sp>
            <p:nvSpPr>
              <p:cNvPr id="145" name="任意多边形: 形状 144"/>
              <p:cNvSpPr/>
              <p:nvPr/>
            </p:nvSpPr>
            <p:spPr>
              <a:xfrm>
                <a:off x="9703456" y="6301281"/>
                <a:ext cx="397187" cy="54162"/>
              </a:xfrm>
              <a:custGeom>
                <a:avLst/>
                <a:gdLst>
                  <a:gd name="connsiteX0" fmla="*/ 0 w 397187"/>
                  <a:gd name="connsiteY0" fmla="*/ 52356 h 54161"/>
                  <a:gd name="connsiteX1" fmla="*/ 48746 w 397187"/>
                  <a:gd name="connsiteY1" fmla="*/ 70410 h 54161"/>
                  <a:gd name="connsiteX2" fmla="*/ 200399 w 397187"/>
                  <a:gd name="connsiteY2" fmla="*/ 68605 h 54161"/>
                  <a:gd name="connsiteX3" fmla="*/ 326777 w 397187"/>
                  <a:gd name="connsiteY3" fmla="*/ 59578 h 54161"/>
                  <a:gd name="connsiteX4" fmla="*/ 388160 w 397187"/>
                  <a:gd name="connsiteY4" fmla="*/ 46940 h 54161"/>
                  <a:gd name="connsiteX5" fmla="*/ 397187 w 397187"/>
                  <a:gd name="connsiteY5" fmla="*/ 14443 h 54161"/>
                  <a:gd name="connsiteX6" fmla="*/ 397187 w 397187"/>
                  <a:gd name="connsiteY6" fmla="*/ 0 h 54161"/>
                  <a:gd name="connsiteX7" fmla="*/ 317750 w 397187"/>
                  <a:gd name="connsiteY7" fmla="*/ 28886 h 54161"/>
                  <a:gd name="connsiteX8" fmla="*/ 120962 w 397187"/>
                  <a:gd name="connsiteY8" fmla="*/ 10832 h 54161"/>
                  <a:gd name="connsiteX9" fmla="*/ 0 w 397187"/>
                  <a:gd name="connsiteY9" fmla="*/ 39719 h 54161"/>
                  <a:gd name="connsiteX10" fmla="*/ 0 w 397187"/>
                  <a:gd name="connsiteY10" fmla="*/ 52356 h 5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97187" h="54161">
                    <a:moveTo>
                      <a:pt x="0" y="52356"/>
                    </a:moveTo>
                    <a:lnTo>
                      <a:pt x="48746" y="70410"/>
                    </a:lnTo>
                    <a:cubicBezTo>
                      <a:pt x="48746" y="70410"/>
                      <a:pt x="187761" y="68605"/>
                      <a:pt x="200399" y="68605"/>
                    </a:cubicBezTo>
                    <a:cubicBezTo>
                      <a:pt x="213037" y="66800"/>
                      <a:pt x="324972" y="61383"/>
                      <a:pt x="326777" y="59578"/>
                    </a:cubicBezTo>
                    <a:cubicBezTo>
                      <a:pt x="328582" y="57773"/>
                      <a:pt x="388160" y="46940"/>
                      <a:pt x="388160" y="46940"/>
                    </a:cubicBezTo>
                    <a:lnTo>
                      <a:pt x="397187" y="14443"/>
                    </a:lnTo>
                    <a:cubicBezTo>
                      <a:pt x="397187" y="9027"/>
                      <a:pt x="397187" y="5416"/>
                      <a:pt x="397187" y="0"/>
                    </a:cubicBezTo>
                    <a:cubicBezTo>
                      <a:pt x="393577" y="10832"/>
                      <a:pt x="353858" y="27081"/>
                      <a:pt x="317750" y="28886"/>
                    </a:cubicBezTo>
                    <a:cubicBezTo>
                      <a:pt x="281642" y="30692"/>
                      <a:pt x="232896" y="10832"/>
                      <a:pt x="120962" y="10832"/>
                    </a:cubicBezTo>
                    <a:cubicBezTo>
                      <a:pt x="43330" y="10832"/>
                      <a:pt x="10832" y="28886"/>
                      <a:pt x="0" y="39719"/>
                    </a:cubicBezTo>
                    <a:cubicBezTo>
                      <a:pt x="0" y="46940"/>
                      <a:pt x="0" y="52356"/>
                      <a:pt x="0" y="52356"/>
                    </a:cubicBezTo>
                    <a:close/>
                  </a:path>
                </a:pathLst>
              </a:custGeom>
              <a:solidFill>
                <a:srgbClr val="131313"/>
              </a:solidFill>
              <a:ln w="18013" cap="flat">
                <a:noFill/>
                <a:prstDash val="solid"/>
                <a:miter/>
              </a:ln>
            </p:spPr>
            <p:txBody>
              <a:bodyPr rtlCol="0" anchor="ctr"/>
              <a:lstStyle/>
              <a:p>
                <a:endParaRPr lang="zh-CN" altLang="en-US"/>
              </a:p>
            </p:txBody>
          </p:sp>
          <p:sp>
            <p:nvSpPr>
              <p:cNvPr id="146" name="任意多边形: 形状 145"/>
              <p:cNvSpPr/>
              <p:nvPr/>
            </p:nvSpPr>
            <p:spPr>
              <a:xfrm>
                <a:off x="9702980" y="6315724"/>
                <a:ext cx="397187" cy="54162"/>
              </a:xfrm>
              <a:custGeom>
                <a:avLst/>
                <a:gdLst>
                  <a:gd name="connsiteX0" fmla="*/ 16725 w 397187"/>
                  <a:gd name="connsiteY0" fmla="*/ 70411 h 54161"/>
                  <a:gd name="connsiteX1" fmla="*/ 336280 w 397187"/>
                  <a:gd name="connsiteY1" fmla="*/ 70411 h 54161"/>
                  <a:gd name="connsiteX2" fmla="*/ 356139 w 397187"/>
                  <a:gd name="connsiteY2" fmla="*/ 52357 h 54161"/>
                  <a:gd name="connsiteX3" fmla="*/ 365166 w 397187"/>
                  <a:gd name="connsiteY3" fmla="*/ 70411 h 54161"/>
                  <a:gd name="connsiteX4" fmla="*/ 394053 w 397187"/>
                  <a:gd name="connsiteY4" fmla="*/ 70411 h 54161"/>
                  <a:gd name="connsiteX5" fmla="*/ 397664 w 397187"/>
                  <a:gd name="connsiteY5" fmla="*/ 48746 h 54161"/>
                  <a:gd name="connsiteX6" fmla="*/ 397664 w 397187"/>
                  <a:gd name="connsiteY6" fmla="*/ 0 h 54161"/>
                  <a:gd name="connsiteX7" fmla="*/ 309199 w 397187"/>
                  <a:gd name="connsiteY7" fmla="*/ 32497 h 54161"/>
                  <a:gd name="connsiteX8" fmla="*/ 110605 w 397187"/>
                  <a:gd name="connsiteY8" fmla="*/ 10832 h 54161"/>
                  <a:gd name="connsiteX9" fmla="*/ 476 w 397187"/>
                  <a:gd name="connsiteY9" fmla="*/ 34303 h 54161"/>
                  <a:gd name="connsiteX10" fmla="*/ 16725 w 397187"/>
                  <a:gd name="connsiteY10" fmla="*/ 70411 h 5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97187" h="54161">
                    <a:moveTo>
                      <a:pt x="16725" y="70411"/>
                    </a:moveTo>
                    <a:cubicBezTo>
                      <a:pt x="16725" y="70411"/>
                      <a:pt x="329058" y="70411"/>
                      <a:pt x="336280" y="70411"/>
                    </a:cubicBezTo>
                    <a:cubicBezTo>
                      <a:pt x="343502" y="70411"/>
                      <a:pt x="356139" y="52357"/>
                      <a:pt x="356139" y="52357"/>
                    </a:cubicBezTo>
                    <a:cubicBezTo>
                      <a:pt x="356139" y="52357"/>
                      <a:pt x="356139" y="70411"/>
                      <a:pt x="365166" y="70411"/>
                    </a:cubicBezTo>
                    <a:cubicBezTo>
                      <a:pt x="374193" y="70411"/>
                      <a:pt x="392247" y="70411"/>
                      <a:pt x="394053" y="70411"/>
                    </a:cubicBezTo>
                    <a:cubicBezTo>
                      <a:pt x="395858" y="70411"/>
                      <a:pt x="397664" y="72216"/>
                      <a:pt x="397664" y="48746"/>
                    </a:cubicBezTo>
                    <a:cubicBezTo>
                      <a:pt x="397664" y="25276"/>
                      <a:pt x="397664" y="0"/>
                      <a:pt x="397664" y="0"/>
                    </a:cubicBezTo>
                    <a:cubicBezTo>
                      <a:pt x="397664" y="0"/>
                      <a:pt x="368777" y="32497"/>
                      <a:pt x="309199" y="32497"/>
                    </a:cubicBezTo>
                    <a:cubicBezTo>
                      <a:pt x="249621" y="32497"/>
                      <a:pt x="200875" y="10832"/>
                      <a:pt x="110605" y="10832"/>
                    </a:cubicBezTo>
                    <a:cubicBezTo>
                      <a:pt x="20335" y="10832"/>
                      <a:pt x="4087" y="25276"/>
                      <a:pt x="476" y="34303"/>
                    </a:cubicBezTo>
                    <a:cubicBezTo>
                      <a:pt x="-3135" y="50551"/>
                      <a:pt x="14919" y="70411"/>
                      <a:pt x="16725" y="70411"/>
                    </a:cubicBezTo>
                    <a:close/>
                  </a:path>
                </a:pathLst>
              </a:custGeom>
              <a:solidFill>
                <a:srgbClr val="090909"/>
              </a:solidFill>
              <a:ln w="18013" cap="flat">
                <a:noFill/>
                <a:prstDash val="solid"/>
                <a:miter/>
              </a:ln>
            </p:spPr>
            <p:txBody>
              <a:bodyPr rtlCol="0" anchor="ctr"/>
              <a:lstStyle/>
              <a:p>
                <a:endParaRPr lang="zh-CN" altLang="en-US"/>
              </a:p>
            </p:txBody>
          </p:sp>
          <p:sp>
            <p:nvSpPr>
              <p:cNvPr id="147" name="任意多边形: 形状 146"/>
              <p:cNvSpPr/>
              <p:nvPr/>
            </p:nvSpPr>
            <p:spPr>
              <a:xfrm>
                <a:off x="9702980" y="6315724"/>
                <a:ext cx="397187" cy="54162"/>
              </a:xfrm>
              <a:custGeom>
                <a:avLst/>
                <a:gdLst>
                  <a:gd name="connsiteX0" fmla="*/ 16725 w 397187"/>
                  <a:gd name="connsiteY0" fmla="*/ 70411 h 54161"/>
                  <a:gd name="connsiteX1" fmla="*/ 336280 w 397187"/>
                  <a:gd name="connsiteY1" fmla="*/ 70411 h 54161"/>
                  <a:gd name="connsiteX2" fmla="*/ 356139 w 397187"/>
                  <a:gd name="connsiteY2" fmla="*/ 52357 h 54161"/>
                  <a:gd name="connsiteX3" fmla="*/ 365166 w 397187"/>
                  <a:gd name="connsiteY3" fmla="*/ 70411 h 54161"/>
                  <a:gd name="connsiteX4" fmla="*/ 394053 w 397187"/>
                  <a:gd name="connsiteY4" fmla="*/ 70411 h 54161"/>
                  <a:gd name="connsiteX5" fmla="*/ 397664 w 397187"/>
                  <a:gd name="connsiteY5" fmla="*/ 48746 h 54161"/>
                  <a:gd name="connsiteX6" fmla="*/ 397664 w 397187"/>
                  <a:gd name="connsiteY6" fmla="*/ 0 h 54161"/>
                  <a:gd name="connsiteX7" fmla="*/ 309199 w 397187"/>
                  <a:gd name="connsiteY7" fmla="*/ 32497 h 54161"/>
                  <a:gd name="connsiteX8" fmla="*/ 110605 w 397187"/>
                  <a:gd name="connsiteY8" fmla="*/ 10832 h 54161"/>
                  <a:gd name="connsiteX9" fmla="*/ 476 w 397187"/>
                  <a:gd name="connsiteY9" fmla="*/ 34303 h 54161"/>
                  <a:gd name="connsiteX10" fmla="*/ 16725 w 397187"/>
                  <a:gd name="connsiteY10" fmla="*/ 70411 h 5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97187" h="54161">
                    <a:moveTo>
                      <a:pt x="16725" y="70411"/>
                    </a:moveTo>
                    <a:cubicBezTo>
                      <a:pt x="16725" y="70411"/>
                      <a:pt x="329058" y="70411"/>
                      <a:pt x="336280" y="70411"/>
                    </a:cubicBezTo>
                    <a:cubicBezTo>
                      <a:pt x="343502" y="70411"/>
                      <a:pt x="356139" y="52357"/>
                      <a:pt x="356139" y="52357"/>
                    </a:cubicBezTo>
                    <a:cubicBezTo>
                      <a:pt x="356139" y="52357"/>
                      <a:pt x="356139" y="70411"/>
                      <a:pt x="365166" y="70411"/>
                    </a:cubicBezTo>
                    <a:cubicBezTo>
                      <a:pt x="374193" y="70411"/>
                      <a:pt x="392247" y="70411"/>
                      <a:pt x="394053" y="70411"/>
                    </a:cubicBezTo>
                    <a:cubicBezTo>
                      <a:pt x="395858" y="70411"/>
                      <a:pt x="397664" y="72216"/>
                      <a:pt x="397664" y="48746"/>
                    </a:cubicBezTo>
                    <a:cubicBezTo>
                      <a:pt x="397664" y="25276"/>
                      <a:pt x="397664" y="0"/>
                      <a:pt x="397664" y="0"/>
                    </a:cubicBezTo>
                    <a:cubicBezTo>
                      <a:pt x="397664" y="0"/>
                      <a:pt x="368777" y="32497"/>
                      <a:pt x="309199" y="32497"/>
                    </a:cubicBezTo>
                    <a:cubicBezTo>
                      <a:pt x="249621" y="32497"/>
                      <a:pt x="200875" y="10832"/>
                      <a:pt x="110605" y="10832"/>
                    </a:cubicBezTo>
                    <a:cubicBezTo>
                      <a:pt x="20335" y="10832"/>
                      <a:pt x="4087" y="25276"/>
                      <a:pt x="476" y="34303"/>
                    </a:cubicBezTo>
                    <a:cubicBezTo>
                      <a:pt x="-3135" y="50551"/>
                      <a:pt x="14919" y="70411"/>
                      <a:pt x="16725" y="70411"/>
                    </a:cubicBezTo>
                    <a:close/>
                  </a:path>
                </a:pathLst>
              </a:custGeom>
              <a:solidFill>
                <a:srgbClr val="090909"/>
              </a:solidFill>
              <a:ln w="18013" cap="flat">
                <a:noFill/>
                <a:prstDash val="solid"/>
                <a:miter/>
              </a:ln>
            </p:spPr>
            <p:txBody>
              <a:bodyPr rtlCol="0" anchor="ctr"/>
              <a:lstStyle/>
              <a:p>
                <a:endParaRPr lang="zh-CN" altLang="en-US"/>
              </a:p>
            </p:txBody>
          </p:sp>
          <p:sp>
            <p:nvSpPr>
              <p:cNvPr id="148" name="任意多边形: 形状 147"/>
              <p:cNvSpPr/>
              <p:nvPr/>
            </p:nvSpPr>
            <p:spPr>
              <a:xfrm>
                <a:off x="9950796" y="6171293"/>
                <a:ext cx="18054" cy="18054"/>
              </a:xfrm>
              <a:custGeom>
                <a:avLst/>
                <a:gdLst>
                  <a:gd name="connsiteX0" fmla="*/ 25276 w 18053"/>
                  <a:gd name="connsiteY0" fmla="*/ 12638 h 18053"/>
                  <a:gd name="connsiteX1" fmla="*/ 12638 w 18053"/>
                  <a:gd name="connsiteY1" fmla="*/ 25276 h 18053"/>
                  <a:gd name="connsiteX2" fmla="*/ 0 w 18053"/>
                  <a:gd name="connsiteY2" fmla="*/ 12638 h 18053"/>
                  <a:gd name="connsiteX3" fmla="*/ 12638 w 18053"/>
                  <a:gd name="connsiteY3" fmla="*/ 0 h 18053"/>
                  <a:gd name="connsiteX4" fmla="*/ 25276 w 18053"/>
                  <a:gd name="connsiteY4" fmla="*/ 12638 h 18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53" h="18053">
                    <a:moveTo>
                      <a:pt x="25276" y="12638"/>
                    </a:moveTo>
                    <a:cubicBezTo>
                      <a:pt x="25276" y="19617"/>
                      <a:pt x="19617" y="25276"/>
                      <a:pt x="12638" y="25276"/>
                    </a:cubicBezTo>
                    <a:cubicBezTo>
                      <a:pt x="5658" y="25276"/>
                      <a:pt x="0" y="19617"/>
                      <a:pt x="0" y="12638"/>
                    </a:cubicBezTo>
                    <a:cubicBezTo>
                      <a:pt x="0" y="5658"/>
                      <a:pt x="5658" y="0"/>
                      <a:pt x="12638" y="0"/>
                    </a:cubicBezTo>
                    <a:cubicBezTo>
                      <a:pt x="19617" y="0"/>
                      <a:pt x="25276" y="5658"/>
                      <a:pt x="25276" y="12638"/>
                    </a:cubicBezTo>
                    <a:close/>
                  </a:path>
                </a:pathLst>
              </a:custGeom>
              <a:solidFill>
                <a:srgbClr val="111111"/>
              </a:solidFill>
              <a:ln w="18013" cap="flat">
                <a:noFill/>
                <a:prstDash val="solid"/>
                <a:miter/>
              </a:ln>
            </p:spPr>
            <p:txBody>
              <a:bodyPr rtlCol="0" anchor="ctr"/>
              <a:lstStyle/>
              <a:p>
                <a:endParaRPr lang="zh-CN" altLang="en-US"/>
              </a:p>
            </p:txBody>
          </p:sp>
          <p:sp>
            <p:nvSpPr>
              <p:cNvPr id="149" name="任意多边形: 形状 148"/>
              <p:cNvSpPr/>
              <p:nvPr/>
            </p:nvSpPr>
            <p:spPr>
              <a:xfrm>
                <a:off x="9929131" y="6201984"/>
                <a:ext cx="18054" cy="18054"/>
              </a:xfrm>
              <a:custGeom>
                <a:avLst/>
                <a:gdLst>
                  <a:gd name="connsiteX0" fmla="*/ 25276 w 18053"/>
                  <a:gd name="connsiteY0" fmla="*/ 12638 h 18053"/>
                  <a:gd name="connsiteX1" fmla="*/ 12638 w 18053"/>
                  <a:gd name="connsiteY1" fmla="*/ 25276 h 18053"/>
                  <a:gd name="connsiteX2" fmla="*/ 0 w 18053"/>
                  <a:gd name="connsiteY2" fmla="*/ 12638 h 18053"/>
                  <a:gd name="connsiteX3" fmla="*/ 12638 w 18053"/>
                  <a:gd name="connsiteY3" fmla="*/ 0 h 18053"/>
                  <a:gd name="connsiteX4" fmla="*/ 25276 w 18053"/>
                  <a:gd name="connsiteY4" fmla="*/ 12638 h 18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53" h="18053">
                    <a:moveTo>
                      <a:pt x="25276" y="12638"/>
                    </a:moveTo>
                    <a:cubicBezTo>
                      <a:pt x="25276" y="19618"/>
                      <a:pt x="19617" y="25276"/>
                      <a:pt x="12638" y="25276"/>
                    </a:cubicBezTo>
                    <a:cubicBezTo>
                      <a:pt x="5658" y="25276"/>
                      <a:pt x="0" y="19618"/>
                      <a:pt x="0" y="12638"/>
                    </a:cubicBezTo>
                    <a:cubicBezTo>
                      <a:pt x="0" y="5658"/>
                      <a:pt x="5658" y="0"/>
                      <a:pt x="12638" y="0"/>
                    </a:cubicBezTo>
                    <a:cubicBezTo>
                      <a:pt x="19617" y="0"/>
                      <a:pt x="25276" y="5658"/>
                      <a:pt x="25276" y="12638"/>
                    </a:cubicBezTo>
                    <a:close/>
                  </a:path>
                </a:pathLst>
              </a:custGeom>
              <a:solidFill>
                <a:srgbClr val="111111"/>
              </a:solidFill>
              <a:ln w="18013" cap="flat">
                <a:noFill/>
                <a:prstDash val="solid"/>
                <a:miter/>
              </a:ln>
            </p:spPr>
            <p:txBody>
              <a:bodyPr rtlCol="0" anchor="ctr"/>
              <a:lstStyle/>
              <a:p>
                <a:endParaRPr lang="zh-CN" altLang="en-US"/>
              </a:p>
            </p:txBody>
          </p:sp>
          <p:sp>
            <p:nvSpPr>
              <p:cNvPr id="150" name="任意多边形: 形状 149"/>
              <p:cNvSpPr/>
              <p:nvPr/>
            </p:nvSpPr>
            <p:spPr>
              <a:xfrm>
                <a:off x="9905661" y="6232676"/>
                <a:ext cx="18054" cy="18054"/>
              </a:xfrm>
              <a:custGeom>
                <a:avLst/>
                <a:gdLst>
                  <a:gd name="connsiteX0" fmla="*/ 25276 w 18053"/>
                  <a:gd name="connsiteY0" fmla="*/ 12638 h 18053"/>
                  <a:gd name="connsiteX1" fmla="*/ 12638 w 18053"/>
                  <a:gd name="connsiteY1" fmla="*/ 25276 h 18053"/>
                  <a:gd name="connsiteX2" fmla="*/ 0 w 18053"/>
                  <a:gd name="connsiteY2" fmla="*/ 12638 h 18053"/>
                  <a:gd name="connsiteX3" fmla="*/ 12638 w 18053"/>
                  <a:gd name="connsiteY3" fmla="*/ 0 h 18053"/>
                  <a:gd name="connsiteX4" fmla="*/ 25276 w 18053"/>
                  <a:gd name="connsiteY4" fmla="*/ 12638 h 18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53" h="18053">
                    <a:moveTo>
                      <a:pt x="25276" y="12638"/>
                    </a:moveTo>
                    <a:cubicBezTo>
                      <a:pt x="25276" y="19617"/>
                      <a:pt x="19617" y="25276"/>
                      <a:pt x="12638" y="25276"/>
                    </a:cubicBezTo>
                    <a:cubicBezTo>
                      <a:pt x="5658" y="25276"/>
                      <a:pt x="0" y="19617"/>
                      <a:pt x="0" y="12638"/>
                    </a:cubicBezTo>
                    <a:cubicBezTo>
                      <a:pt x="0" y="5658"/>
                      <a:pt x="5658" y="0"/>
                      <a:pt x="12638" y="0"/>
                    </a:cubicBezTo>
                    <a:cubicBezTo>
                      <a:pt x="19617" y="0"/>
                      <a:pt x="25276" y="5658"/>
                      <a:pt x="25276" y="12638"/>
                    </a:cubicBezTo>
                    <a:close/>
                  </a:path>
                </a:pathLst>
              </a:custGeom>
              <a:solidFill>
                <a:srgbClr val="111111"/>
              </a:solidFill>
              <a:ln w="18013" cap="flat">
                <a:noFill/>
                <a:prstDash val="solid"/>
                <a:miter/>
              </a:ln>
            </p:spPr>
            <p:txBody>
              <a:bodyPr rtlCol="0" anchor="ctr"/>
              <a:lstStyle/>
              <a:p>
                <a:endParaRPr lang="zh-CN" altLang="en-US"/>
              </a:p>
            </p:txBody>
          </p:sp>
          <p:sp>
            <p:nvSpPr>
              <p:cNvPr id="151" name="任意多边形: 形状 150"/>
              <p:cNvSpPr/>
              <p:nvPr/>
            </p:nvSpPr>
            <p:spPr>
              <a:xfrm>
                <a:off x="9899497" y="6229517"/>
                <a:ext cx="18054" cy="18054"/>
              </a:xfrm>
              <a:custGeom>
                <a:avLst/>
                <a:gdLst>
                  <a:gd name="connsiteX0" fmla="*/ 20607 w 18053"/>
                  <a:gd name="connsiteY0" fmla="*/ 32046 h 18053"/>
                  <a:gd name="connsiteX1" fmla="*/ 13386 w 18053"/>
                  <a:gd name="connsiteY1" fmla="*/ 30241 h 18053"/>
                  <a:gd name="connsiteX2" fmla="*/ 2553 w 18053"/>
                  <a:gd name="connsiteY2" fmla="*/ 23019 h 18053"/>
                  <a:gd name="connsiteX3" fmla="*/ 748 w 18053"/>
                  <a:gd name="connsiteY3" fmla="*/ 10381 h 18053"/>
                  <a:gd name="connsiteX4" fmla="*/ 9775 w 18053"/>
                  <a:gd name="connsiteY4" fmla="*/ 1354 h 18053"/>
                  <a:gd name="connsiteX5" fmla="*/ 22413 w 18053"/>
                  <a:gd name="connsiteY5" fmla="*/ 1354 h 18053"/>
                  <a:gd name="connsiteX6" fmla="*/ 33245 w 18053"/>
                  <a:gd name="connsiteY6" fmla="*/ 8576 h 18053"/>
                  <a:gd name="connsiteX7" fmla="*/ 35050 w 18053"/>
                  <a:gd name="connsiteY7" fmla="*/ 21214 h 18053"/>
                  <a:gd name="connsiteX8" fmla="*/ 26023 w 18053"/>
                  <a:gd name="connsiteY8" fmla="*/ 30241 h 18053"/>
                  <a:gd name="connsiteX9" fmla="*/ 20607 w 18053"/>
                  <a:gd name="connsiteY9" fmla="*/ 32046 h 18053"/>
                  <a:gd name="connsiteX10" fmla="*/ 15191 w 18053"/>
                  <a:gd name="connsiteY10" fmla="*/ 8576 h 18053"/>
                  <a:gd name="connsiteX11" fmla="*/ 11580 w 18053"/>
                  <a:gd name="connsiteY11" fmla="*/ 8576 h 18053"/>
                  <a:gd name="connsiteX12" fmla="*/ 7969 w 18053"/>
                  <a:gd name="connsiteY12" fmla="*/ 12187 h 18053"/>
                  <a:gd name="connsiteX13" fmla="*/ 9775 w 18053"/>
                  <a:gd name="connsiteY13" fmla="*/ 17603 h 18053"/>
                  <a:gd name="connsiteX14" fmla="*/ 16996 w 18053"/>
                  <a:gd name="connsiteY14" fmla="*/ 23019 h 18053"/>
                  <a:gd name="connsiteX15" fmla="*/ 26023 w 18053"/>
                  <a:gd name="connsiteY15" fmla="*/ 23019 h 18053"/>
                  <a:gd name="connsiteX16" fmla="*/ 29634 w 18053"/>
                  <a:gd name="connsiteY16" fmla="*/ 19408 h 18053"/>
                  <a:gd name="connsiteX17" fmla="*/ 29634 w 18053"/>
                  <a:gd name="connsiteY17" fmla="*/ 19408 h 18053"/>
                  <a:gd name="connsiteX18" fmla="*/ 27829 w 18053"/>
                  <a:gd name="connsiteY18" fmla="*/ 13992 h 18053"/>
                  <a:gd name="connsiteX19" fmla="*/ 20607 w 18053"/>
                  <a:gd name="connsiteY19" fmla="*/ 8576 h 18053"/>
                  <a:gd name="connsiteX20" fmla="*/ 15191 w 18053"/>
                  <a:gd name="connsiteY20" fmla="*/ 8576 h 18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8053" h="18053">
                    <a:moveTo>
                      <a:pt x="20607" y="32046"/>
                    </a:moveTo>
                    <a:cubicBezTo>
                      <a:pt x="18802" y="32046"/>
                      <a:pt x="15191" y="32046"/>
                      <a:pt x="13386" y="30241"/>
                    </a:cubicBezTo>
                    <a:cubicBezTo>
                      <a:pt x="9775" y="28435"/>
                      <a:pt x="4359" y="26630"/>
                      <a:pt x="2553" y="23019"/>
                    </a:cubicBezTo>
                    <a:cubicBezTo>
                      <a:pt x="748" y="19408"/>
                      <a:pt x="-1058" y="13992"/>
                      <a:pt x="748" y="10381"/>
                    </a:cubicBezTo>
                    <a:cubicBezTo>
                      <a:pt x="2553" y="6770"/>
                      <a:pt x="6164" y="3160"/>
                      <a:pt x="9775" y="1354"/>
                    </a:cubicBezTo>
                    <a:cubicBezTo>
                      <a:pt x="13386" y="-451"/>
                      <a:pt x="18802" y="-451"/>
                      <a:pt x="22413" y="1354"/>
                    </a:cubicBezTo>
                    <a:cubicBezTo>
                      <a:pt x="26023" y="3160"/>
                      <a:pt x="31440" y="4965"/>
                      <a:pt x="33245" y="8576"/>
                    </a:cubicBezTo>
                    <a:cubicBezTo>
                      <a:pt x="35050" y="12187"/>
                      <a:pt x="36856" y="17603"/>
                      <a:pt x="35050" y="21214"/>
                    </a:cubicBezTo>
                    <a:cubicBezTo>
                      <a:pt x="33245" y="24824"/>
                      <a:pt x="29634" y="28435"/>
                      <a:pt x="26023" y="30241"/>
                    </a:cubicBezTo>
                    <a:cubicBezTo>
                      <a:pt x="24218" y="32046"/>
                      <a:pt x="22413" y="32046"/>
                      <a:pt x="20607" y="32046"/>
                    </a:cubicBezTo>
                    <a:close/>
                    <a:moveTo>
                      <a:pt x="15191" y="8576"/>
                    </a:moveTo>
                    <a:cubicBezTo>
                      <a:pt x="13386" y="8576"/>
                      <a:pt x="13386" y="8576"/>
                      <a:pt x="11580" y="8576"/>
                    </a:cubicBezTo>
                    <a:cubicBezTo>
                      <a:pt x="9775" y="8576"/>
                      <a:pt x="7969" y="10381"/>
                      <a:pt x="7969" y="12187"/>
                    </a:cubicBezTo>
                    <a:cubicBezTo>
                      <a:pt x="7969" y="13992"/>
                      <a:pt x="7969" y="15797"/>
                      <a:pt x="9775" y="17603"/>
                    </a:cubicBezTo>
                    <a:cubicBezTo>
                      <a:pt x="11580" y="19408"/>
                      <a:pt x="13386" y="21214"/>
                      <a:pt x="16996" y="23019"/>
                    </a:cubicBezTo>
                    <a:cubicBezTo>
                      <a:pt x="20607" y="24824"/>
                      <a:pt x="22413" y="24824"/>
                      <a:pt x="26023" y="23019"/>
                    </a:cubicBezTo>
                    <a:cubicBezTo>
                      <a:pt x="27829" y="23019"/>
                      <a:pt x="29634" y="21214"/>
                      <a:pt x="29634" y="19408"/>
                    </a:cubicBezTo>
                    <a:lnTo>
                      <a:pt x="29634" y="19408"/>
                    </a:lnTo>
                    <a:cubicBezTo>
                      <a:pt x="29634" y="17603"/>
                      <a:pt x="29634" y="15797"/>
                      <a:pt x="27829" y="13992"/>
                    </a:cubicBezTo>
                    <a:cubicBezTo>
                      <a:pt x="26023" y="12187"/>
                      <a:pt x="24218" y="10381"/>
                      <a:pt x="20607" y="8576"/>
                    </a:cubicBezTo>
                    <a:cubicBezTo>
                      <a:pt x="18802" y="8576"/>
                      <a:pt x="16996" y="8576"/>
                      <a:pt x="15191" y="8576"/>
                    </a:cubicBezTo>
                    <a:close/>
                  </a:path>
                </a:pathLst>
              </a:custGeom>
              <a:solidFill>
                <a:srgbClr val="2E2E2E"/>
              </a:solidFill>
              <a:ln w="18013" cap="flat">
                <a:noFill/>
                <a:prstDash val="solid"/>
                <a:miter/>
              </a:ln>
            </p:spPr>
            <p:txBody>
              <a:bodyPr rtlCol="0" anchor="ctr"/>
              <a:lstStyle/>
              <a:p>
                <a:endParaRPr lang="zh-CN" altLang="en-US"/>
              </a:p>
            </p:txBody>
          </p:sp>
          <p:sp>
            <p:nvSpPr>
              <p:cNvPr id="152" name="任意多边形: 形状 151"/>
              <p:cNvSpPr/>
              <p:nvPr/>
            </p:nvSpPr>
            <p:spPr>
              <a:xfrm>
                <a:off x="9922967" y="6197020"/>
                <a:ext cx="18054" cy="18054"/>
              </a:xfrm>
              <a:custGeom>
                <a:avLst/>
                <a:gdLst>
                  <a:gd name="connsiteX0" fmla="*/ 20607 w 18053"/>
                  <a:gd name="connsiteY0" fmla="*/ 32046 h 18053"/>
                  <a:gd name="connsiteX1" fmla="*/ 13386 w 18053"/>
                  <a:gd name="connsiteY1" fmla="*/ 30240 h 18053"/>
                  <a:gd name="connsiteX2" fmla="*/ 2553 w 18053"/>
                  <a:gd name="connsiteY2" fmla="*/ 23019 h 18053"/>
                  <a:gd name="connsiteX3" fmla="*/ 748 w 18053"/>
                  <a:gd name="connsiteY3" fmla="*/ 10381 h 18053"/>
                  <a:gd name="connsiteX4" fmla="*/ 9775 w 18053"/>
                  <a:gd name="connsiteY4" fmla="*/ 1354 h 18053"/>
                  <a:gd name="connsiteX5" fmla="*/ 22413 w 18053"/>
                  <a:gd name="connsiteY5" fmla="*/ 1354 h 18053"/>
                  <a:gd name="connsiteX6" fmla="*/ 33245 w 18053"/>
                  <a:gd name="connsiteY6" fmla="*/ 8576 h 18053"/>
                  <a:gd name="connsiteX7" fmla="*/ 35050 w 18053"/>
                  <a:gd name="connsiteY7" fmla="*/ 21213 h 18053"/>
                  <a:gd name="connsiteX8" fmla="*/ 20607 w 18053"/>
                  <a:gd name="connsiteY8" fmla="*/ 32046 h 18053"/>
                  <a:gd name="connsiteX9" fmla="*/ 15191 w 18053"/>
                  <a:gd name="connsiteY9" fmla="*/ 8576 h 18053"/>
                  <a:gd name="connsiteX10" fmla="*/ 11580 w 18053"/>
                  <a:gd name="connsiteY10" fmla="*/ 8576 h 18053"/>
                  <a:gd name="connsiteX11" fmla="*/ 7969 w 18053"/>
                  <a:gd name="connsiteY11" fmla="*/ 12186 h 18053"/>
                  <a:gd name="connsiteX12" fmla="*/ 9775 w 18053"/>
                  <a:gd name="connsiteY12" fmla="*/ 17603 h 18053"/>
                  <a:gd name="connsiteX13" fmla="*/ 16996 w 18053"/>
                  <a:gd name="connsiteY13" fmla="*/ 23019 h 18053"/>
                  <a:gd name="connsiteX14" fmla="*/ 29634 w 18053"/>
                  <a:gd name="connsiteY14" fmla="*/ 19408 h 18053"/>
                  <a:gd name="connsiteX15" fmla="*/ 29634 w 18053"/>
                  <a:gd name="connsiteY15" fmla="*/ 19408 h 18053"/>
                  <a:gd name="connsiteX16" fmla="*/ 27829 w 18053"/>
                  <a:gd name="connsiteY16" fmla="*/ 13992 h 18053"/>
                  <a:gd name="connsiteX17" fmla="*/ 20607 w 18053"/>
                  <a:gd name="connsiteY17" fmla="*/ 8576 h 18053"/>
                  <a:gd name="connsiteX18" fmla="*/ 15191 w 18053"/>
                  <a:gd name="connsiteY18" fmla="*/ 8576 h 18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8053" h="18053">
                    <a:moveTo>
                      <a:pt x="20607" y="32046"/>
                    </a:moveTo>
                    <a:cubicBezTo>
                      <a:pt x="18802" y="32046"/>
                      <a:pt x="15191" y="32046"/>
                      <a:pt x="13386" y="30240"/>
                    </a:cubicBezTo>
                    <a:cubicBezTo>
                      <a:pt x="9775" y="28435"/>
                      <a:pt x="4359" y="26630"/>
                      <a:pt x="2553" y="23019"/>
                    </a:cubicBezTo>
                    <a:cubicBezTo>
                      <a:pt x="748" y="19408"/>
                      <a:pt x="-1058" y="13992"/>
                      <a:pt x="748" y="10381"/>
                    </a:cubicBezTo>
                    <a:cubicBezTo>
                      <a:pt x="2553" y="6770"/>
                      <a:pt x="6164" y="3159"/>
                      <a:pt x="9775" y="1354"/>
                    </a:cubicBezTo>
                    <a:cubicBezTo>
                      <a:pt x="13386" y="-451"/>
                      <a:pt x="18802" y="-451"/>
                      <a:pt x="22413" y="1354"/>
                    </a:cubicBezTo>
                    <a:cubicBezTo>
                      <a:pt x="26023" y="3159"/>
                      <a:pt x="31440" y="4965"/>
                      <a:pt x="33245" y="8576"/>
                    </a:cubicBezTo>
                    <a:cubicBezTo>
                      <a:pt x="35050" y="12186"/>
                      <a:pt x="36856" y="17603"/>
                      <a:pt x="35050" y="21213"/>
                    </a:cubicBezTo>
                    <a:cubicBezTo>
                      <a:pt x="33245" y="28435"/>
                      <a:pt x="26023" y="32046"/>
                      <a:pt x="20607" y="32046"/>
                    </a:cubicBezTo>
                    <a:close/>
                    <a:moveTo>
                      <a:pt x="15191" y="8576"/>
                    </a:moveTo>
                    <a:cubicBezTo>
                      <a:pt x="13386" y="8576"/>
                      <a:pt x="13386" y="8576"/>
                      <a:pt x="11580" y="8576"/>
                    </a:cubicBezTo>
                    <a:cubicBezTo>
                      <a:pt x="9775" y="8576"/>
                      <a:pt x="7969" y="10381"/>
                      <a:pt x="7969" y="12186"/>
                    </a:cubicBezTo>
                    <a:cubicBezTo>
                      <a:pt x="7969" y="13992"/>
                      <a:pt x="7969" y="15797"/>
                      <a:pt x="9775" y="17603"/>
                    </a:cubicBezTo>
                    <a:cubicBezTo>
                      <a:pt x="11580" y="19408"/>
                      <a:pt x="13386" y="21213"/>
                      <a:pt x="16996" y="23019"/>
                    </a:cubicBezTo>
                    <a:cubicBezTo>
                      <a:pt x="22413" y="24824"/>
                      <a:pt x="27829" y="23019"/>
                      <a:pt x="29634" y="19408"/>
                    </a:cubicBezTo>
                    <a:lnTo>
                      <a:pt x="29634" y="19408"/>
                    </a:lnTo>
                    <a:cubicBezTo>
                      <a:pt x="29634" y="17603"/>
                      <a:pt x="29634" y="15797"/>
                      <a:pt x="27829" y="13992"/>
                    </a:cubicBezTo>
                    <a:cubicBezTo>
                      <a:pt x="26023" y="12186"/>
                      <a:pt x="24218" y="10381"/>
                      <a:pt x="20607" y="8576"/>
                    </a:cubicBezTo>
                    <a:cubicBezTo>
                      <a:pt x="18802" y="8576"/>
                      <a:pt x="16996" y="8576"/>
                      <a:pt x="15191" y="8576"/>
                    </a:cubicBezTo>
                    <a:close/>
                  </a:path>
                </a:pathLst>
              </a:custGeom>
              <a:solidFill>
                <a:srgbClr val="2E2E2E"/>
              </a:solidFill>
              <a:ln w="18013" cap="flat">
                <a:noFill/>
                <a:prstDash val="solid"/>
                <a:miter/>
              </a:ln>
            </p:spPr>
            <p:txBody>
              <a:bodyPr rtlCol="0" anchor="ctr"/>
              <a:lstStyle/>
              <a:p>
                <a:endParaRPr lang="zh-CN" altLang="en-US"/>
              </a:p>
            </p:txBody>
          </p:sp>
          <p:sp>
            <p:nvSpPr>
              <p:cNvPr id="153" name="任意多边形: 形状 152"/>
              <p:cNvSpPr/>
              <p:nvPr/>
            </p:nvSpPr>
            <p:spPr>
              <a:xfrm>
                <a:off x="9946839" y="6166532"/>
                <a:ext cx="18054" cy="18054"/>
              </a:xfrm>
              <a:custGeom>
                <a:avLst/>
                <a:gdLst>
                  <a:gd name="connsiteX0" fmla="*/ 20205 w 18053"/>
                  <a:gd name="connsiteY0" fmla="*/ 31841 h 18053"/>
                  <a:gd name="connsiteX1" fmla="*/ 12984 w 18053"/>
                  <a:gd name="connsiteY1" fmla="*/ 30036 h 18053"/>
                  <a:gd name="connsiteX2" fmla="*/ 346 w 18053"/>
                  <a:gd name="connsiteY2" fmla="*/ 10176 h 18053"/>
                  <a:gd name="connsiteX3" fmla="*/ 22011 w 18053"/>
                  <a:gd name="connsiteY3" fmla="*/ 1149 h 18053"/>
                  <a:gd name="connsiteX4" fmla="*/ 34648 w 18053"/>
                  <a:gd name="connsiteY4" fmla="*/ 21009 h 18053"/>
                  <a:gd name="connsiteX5" fmla="*/ 34648 w 18053"/>
                  <a:gd name="connsiteY5" fmla="*/ 21009 h 18053"/>
                  <a:gd name="connsiteX6" fmla="*/ 20205 w 18053"/>
                  <a:gd name="connsiteY6" fmla="*/ 31841 h 18053"/>
                  <a:gd name="connsiteX7" fmla="*/ 14789 w 18053"/>
                  <a:gd name="connsiteY7" fmla="*/ 8371 h 18053"/>
                  <a:gd name="connsiteX8" fmla="*/ 5762 w 18053"/>
                  <a:gd name="connsiteY8" fmla="*/ 13787 h 18053"/>
                  <a:gd name="connsiteX9" fmla="*/ 12984 w 18053"/>
                  <a:gd name="connsiteY9" fmla="*/ 24619 h 18053"/>
                  <a:gd name="connsiteX10" fmla="*/ 25622 w 18053"/>
                  <a:gd name="connsiteY10" fmla="*/ 21009 h 18053"/>
                  <a:gd name="connsiteX11" fmla="*/ 18400 w 18053"/>
                  <a:gd name="connsiteY11" fmla="*/ 10176 h 18053"/>
                  <a:gd name="connsiteX12" fmla="*/ 14789 w 18053"/>
                  <a:gd name="connsiteY12" fmla="*/ 8371 h 18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053" h="18053">
                    <a:moveTo>
                      <a:pt x="20205" y="31841"/>
                    </a:moveTo>
                    <a:cubicBezTo>
                      <a:pt x="18400" y="31841"/>
                      <a:pt x="14789" y="31841"/>
                      <a:pt x="12984" y="30036"/>
                    </a:cubicBezTo>
                    <a:cubicBezTo>
                      <a:pt x="3957" y="26425"/>
                      <a:pt x="-1459" y="17398"/>
                      <a:pt x="346" y="10176"/>
                    </a:cubicBezTo>
                    <a:cubicBezTo>
                      <a:pt x="3957" y="2955"/>
                      <a:pt x="12984" y="-2462"/>
                      <a:pt x="22011" y="1149"/>
                    </a:cubicBezTo>
                    <a:cubicBezTo>
                      <a:pt x="31038" y="4760"/>
                      <a:pt x="36454" y="13787"/>
                      <a:pt x="34648" y="21009"/>
                    </a:cubicBezTo>
                    <a:lnTo>
                      <a:pt x="34648" y="21009"/>
                    </a:lnTo>
                    <a:cubicBezTo>
                      <a:pt x="32843" y="28230"/>
                      <a:pt x="25622" y="31841"/>
                      <a:pt x="20205" y="31841"/>
                    </a:cubicBezTo>
                    <a:close/>
                    <a:moveTo>
                      <a:pt x="14789" y="8371"/>
                    </a:moveTo>
                    <a:cubicBezTo>
                      <a:pt x="11178" y="8371"/>
                      <a:pt x="7568" y="10176"/>
                      <a:pt x="5762" y="13787"/>
                    </a:cubicBezTo>
                    <a:cubicBezTo>
                      <a:pt x="3957" y="17398"/>
                      <a:pt x="7568" y="22814"/>
                      <a:pt x="12984" y="24619"/>
                    </a:cubicBezTo>
                    <a:cubicBezTo>
                      <a:pt x="18400" y="26425"/>
                      <a:pt x="23816" y="24619"/>
                      <a:pt x="25622" y="21009"/>
                    </a:cubicBezTo>
                    <a:cubicBezTo>
                      <a:pt x="27427" y="17398"/>
                      <a:pt x="23816" y="11982"/>
                      <a:pt x="18400" y="10176"/>
                    </a:cubicBezTo>
                    <a:cubicBezTo>
                      <a:pt x="18400" y="8371"/>
                      <a:pt x="16595" y="8371"/>
                      <a:pt x="14789" y="8371"/>
                    </a:cubicBezTo>
                    <a:close/>
                  </a:path>
                </a:pathLst>
              </a:custGeom>
              <a:solidFill>
                <a:srgbClr val="2E2E2E"/>
              </a:solidFill>
              <a:ln w="18013" cap="flat">
                <a:noFill/>
                <a:prstDash val="solid"/>
                <a:miter/>
              </a:ln>
            </p:spPr>
            <p:txBody>
              <a:bodyPr rtlCol="0" anchor="ctr"/>
              <a:lstStyle/>
              <a:p>
                <a:endParaRPr lang="zh-CN" altLang="en-US"/>
              </a:p>
            </p:txBody>
          </p:sp>
          <p:sp>
            <p:nvSpPr>
              <p:cNvPr id="154" name="任意多边形: 形状 153"/>
              <p:cNvSpPr/>
              <p:nvPr/>
            </p:nvSpPr>
            <p:spPr>
              <a:xfrm>
                <a:off x="9797337" y="6073801"/>
                <a:ext cx="180540" cy="162486"/>
              </a:xfrm>
              <a:custGeom>
                <a:avLst/>
                <a:gdLst>
                  <a:gd name="connsiteX0" fmla="*/ 45135 w 180539"/>
                  <a:gd name="connsiteY0" fmla="*/ 68605 h 162485"/>
                  <a:gd name="connsiteX1" fmla="*/ 0 w 180539"/>
                  <a:gd name="connsiteY1" fmla="*/ 151653 h 162485"/>
                  <a:gd name="connsiteX2" fmla="*/ 27081 w 180539"/>
                  <a:gd name="connsiteY2" fmla="*/ 167902 h 162485"/>
                  <a:gd name="connsiteX3" fmla="*/ 92075 w 180539"/>
                  <a:gd name="connsiteY3" fmla="*/ 149848 h 162485"/>
                  <a:gd name="connsiteX4" fmla="*/ 193178 w 180539"/>
                  <a:gd name="connsiteY4" fmla="*/ 39719 h 162485"/>
                  <a:gd name="connsiteX5" fmla="*/ 119156 w 180539"/>
                  <a:gd name="connsiteY5" fmla="*/ 0 h 162485"/>
                  <a:gd name="connsiteX6" fmla="*/ 45135 w 180539"/>
                  <a:gd name="connsiteY6" fmla="*/ 39719 h 162485"/>
                  <a:gd name="connsiteX7" fmla="*/ 45135 w 180539"/>
                  <a:gd name="connsiteY7" fmla="*/ 68605 h 162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0539" h="162485">
                    <a:moveTo>
                      <a:pt x="45135" y="68605"/>
                    </a:moveTo>
                    <a:cubicBezTo>
                      <a:pt x="32497" y="119156"/>
                      <a:pt x="0" y="142626"/>
                      <a:pt x="0" y="151653"/>
                    </a:cubicBezTo>
                    <a:cubicBezTo>
                      <a:pt x="0" y="155264"/>
                      <a:pt x="1806" y="162486"/>
                      <a:pt x="27081" y="167902"/>
                    </a:cubicBezTo>
                    <a:cubicBezTo>
                      <a:pt x="54162" y="173318"/>
                      <a:pt x="75827" y="169707"/>
                      <a:pt x="92075" y="149848"/>
                    </a:cubicBezTo>
                    <a:cubicBezTo>
                      <a:pt x="110129" y="131794"/>
                      <a:pt x="185956" y="30692"/>
                      <a:pt x="193178" y="39719"/>
                    </a:cubicBezTo>
                    <a:cubicBezTo>
                      <a:pt x="182345" y="19859"/>
                      <a:pt x="151653" y="0"/>
                      <a:pt x="119156" y="0"/>
                    </a:cubicBezTo>
                    <a:cubicBezTo>
                      <a:pt x="70411" y="0"/>
                      <a:pt x="48746" y="23470"/>
                      <a:pt x="45135" y="39719"/>
                    </a:cubicBezTo>
                    <a:cubicBezTo>
                      <a:pt x="45135" y="41524"/>
                      <a:pt x="48746" y="54162"/>
                      <a:pt x="45135" y="68605"/>
                    </a:cubicBezTo>
                    <a:close/>
                  </a:path>
                </a:pathLst>
              </a:custGeom>
              <a:solidFill>
                <a:srgbClr val="2C2C2C"/>
              </a:solidFill>
              <a:ln w="18013" cap="flat">
                <a:noFill/>
                <a:prstDash val="solid"/>
                <a:miter/>
              </a:ln>
            </p:spPr>
            <p:txBody>
              <a:bodyPr rtlCol="0" anchor="ctr"/>
              <a:lstStyle/>
              <a:p>
                <a:endParaRPr lang="zh-CN" altLang="en-US"/>
              </a:p>
            </p:txBody>
          </p:sp>
          <p:sp>
            <p:nvSpPr>
              <p:cNvPr id="155" name="任意多边形: 形状 154"/>
              <p:cNvSpPr/>
              <p:nvPr/>
            </p:nvSpPr>
            <p:spPr>
              <a:xfrm>
                <a:off x="9795532" y="6112718"/>
                <a:ext cx="180540" cy="126378"/>
              </a:xfrm>
              <a:custGeom>
                <a:avLst/>
                <a:gdLst>
                  <a:gd name="connsiteX0" fmla="*/ 140821 w 180539"/>
                  <a:gd name="connsiteY0" fmla="*/ 18856 h 126377"/>
                  <a:gd name="connsiteX1" fmla="*/ 66800 w 180539"/>
                  <a:gd name="connsiteY1" fmla="*/ 24272 h 126377"/>
                  <a:gd name="connsiteX2" fmla="*/ 46940 w 180539"/>
                  <a:gd name="connsiteY2" fmla="*/ 9829 h 126377"/>
                  <a:gd name="connsiteX3" fmla="*/ 46940 w 180539"/>
                  <a:gd name="connsiteY3" fmla="*/ 9829 h 126377"/>
                  <a:gd name="connsiteX4" fmla="*/ 45135 w 180539"/>
                  <a:gd name="connsiteY4" fmla="*/ 29689 h 126377"/>
                  <a:gd name="connsiteX5" fmla="*/ 0 w 180539"/>
                  <a:gd name="connsiteY5" fmla="*/ 112737 h 126377"/>
                  <a:gd name="connsiteX6" fmla="*/ 27081 w 180539"/>
                  <a:gd name="connsiteY6" fmla="*/ 128986 h 126377"/>
                  <a:gd name="connsiteX7" fmla="*/ 92075 w 180539"/>
                  <a:gd name="connsiteY7" fmla="*/ 110932 h 126377"/>
                  <a:gd name="connsiteX8" fmla="*/ 189567 w 180539"/>
                  <a:gd name="connsiteY8" fmla="*/ 802 h 126377"/>
                  <a:gd name="connsiteX9" fmla="*/ 189567 w 180539"/>
                  <a:gd name="connsiteY9" fmla="*/ 802 h 126377"/>
                  <a:gd name="connsiteX10" fmla="*/ 140821 w 180539"/>
                  <a:gd name="connsiteY10" fmla="*/ 18856 h 1263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80539" h="126377">
                    <a:moveTo>
                      <a:pt x="140821" y="18856"/>
                    </a:moveTo>
                    <a:cubicBezTo>
                      <a:pt x="120962" y="31494"/>
                      <a:pt x="81243" y="26078"/>
                      <a:pt x="66800" y="24272"/>
                    </a:cubicBezTo>
                    <a:cubicBezTo>
                      <a:pt x="52357" y="20662"/>
                      <a:pt x="46940" y="9829"/>
                      <a:pt x="46940" y="9829"/>
                    </a:cubicBezTo>
                    <a:lnTo>
                      <a:pt x="46940" y="9829"/>
                    </a:lnTo>
                    <a:cubicBezTo>
                      <a:pt x="46940" y="15245"/>
                      <a:pt x="46940" y="22467"/>
                      <a:pt x="45135" y="29689"/>
                    </a:cubicBezTo>
                    <a:cubicBezTo>
                      <a:pt x="32497" y="80240"/>
                      <a:pt x="0" y="103710"/>
                      <a:pt x="0" y="112737"/>
                    </a:cubicBezTo>
                    <a:cubicBezTo>
                      <a:pt x="0" y="116348"/>
                      <a:pt x="1805" y="123569"/>
                      <a:pt x="27081" y="128986"/>
                    </a:cubicBezTo>
                    <a:cubicBezTo>
                      <a:pt x="54162" y="134402"/>
                      <a:pt x="75827" y="130791"/>
                      <a:pt x="92075" y="110932"/>
                    </a:cubicBezTo>
                    <a:cubicBezTo>
                      <a:pt x="108324" y="92878"/>
                      <a:pt x="173318" y="6218"/>
                      <a:pt x="189567" y="802"/>
                    </a:cubicBezTo>
                    <a:cubicBezTo>
                      <a:pt x="189567" y="802"/>
                      <a:pt x="189567" y="802"/>
                      <a:pt x="189567" y="802"/>
                    </a:cubicBezTo>
                    <a:cubicBezTo>
                      <a:pt x="182345" y="-2809"/>
                      <a:pt x="162486" y="6218"/>
                      <a:pt x="140821" y="18856"/>
                    </a:cubicBezTo>
                    <a:close/>
                  </a:path>
                </a:pathLst>
              </a:custGeom>
              <a:solidFill>
                <a:srgbClr val="252525"/>
              </a:solidFill>
              <a:ln w="18013" cap="flat">
                <a:noFill/>
                <a:prstDash val="solid"/>
                <a:miter/>
              </a:ln>
            </p:spPr>
            <p:txBody>
              <a:bodyPr rtlCol="0" anchor="ctr"/>
              <a:lstStyle/>
              <a:p>
                <a:endParaRPr lang="zh-CN" altLang="en-US"/>
              </a:p>
            </p:txBody>
          </p:sp>
          <p:sp>
            <p:nvSpPr>
              <p:cNvPr id="156" name="任意多边形: 形状 155"/>
              <p:cNvSpPr/>
              <p:nvPr/>
            </p:nvSpPr>
            <p:spPr>
              <a:xfrm>
                <a:off x="9802753" y="6200024"/>
                <a:ext cx="108324" cy="36108"/>
              </a:xfrm>
              <a:custGeom>
                <a:avLst/>
                <a:gdLst>
                  <a:gd name="connsiteX0" fmla="*/ 10832 w 108323"/>
                  <a:gd name="connsiteY0" fmla="*/ 154 h 36107"/>
                  <a:gd name="connsiteX1" fmla="*/ 0 w 108323"/>
                  <a:gd name="connsiteY1" fmla="*/ 14598 h 36107"/>
                  <a:gd name="connsiteX2" fmla="*/ 77632 w 108323"/>
                  <a:gd name="connsiteY2" fmla="*/ 30846 h 36107"/>
                  <a:gd name="connsiteX3" fmla="*/ 104713 w 108323"/>
                  <a:gd name="connsiteY3" fmla="*/ 47095 h 36107"/>
                  <a:gd name="connsiteX4" fmla="*/ 110129 w 108323"/>
                  <a:gd name="connsiteY4" fmla="*/ 43484 h 36107"/>
                  <a:gd name="connsiteX5" fmla="*/ 110129 w 108323"/>
                  <a:gd name="connsiteY5" fmla="*/ 36262 h 36107"/>
                  <a:gd name="connsiteX6" fmla="*/ 84854 w 108323"/>
                  <a:gd name="connsiteY6" fmla="*/ 21819 h 36107"/>
                  <a:gd name="connsiteX7" fmla="*/ 10832 w 108323"/>
                  <a:gd name="connsiteY7" fmla="*/ 154 h 3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8323" h="36107">
                    <a:moveTo>
                      <a:pt x="10832" y="154"/>
                    </a:moveTo>
                    <a:cubicBezTo>
                      <a:pt x="7222" y="5571"/>
                      <a:pt x="3611" y="10987"/>
                      <a:pt x="0" y="14598"/>
                    </a:cubicBezTo>
                    <a:cubicBezTo>
                      <a:pt x="19859" y="5571"/>
                      <a:pt x="52357" y="18208"/>
                      <a:pt x="77632" y="30846"/>
                    </a:cubicBezTo>
                    <a:cubicBezTo>
                      <a:pt x="88464" y="36262"/>
                      <a:pt x="99297" y="41679"/>
                      <a:pt x="104713" y="47095"/>
                    </a:cubicBezTo>
                    <a:cubicBezTo>
                      <a:pt x="104713" y="47095"/>
                      <a:pt x="106518" y="48900"/>
                      <a:pt x="110129" y="43484"/>
                    </a:cubicBezTo>
                    <a:cubicBezTo>
                      <a:pt x="113740" y="38068"/>
                      <a:pt x="110129" y="36262"/>
                      <a:pt x="110129" y="36262"/>
                    </a:cubicBezTo>
                    <a:cubicBezTo>
                      <a:pt x="108324" y="36262"/>
                      <a:pt x="99297" y="29041"/>
                      <a:pt x="84854" y="21819"/>
                    </a:cubicBezTo>
                    <a:cubicBezTo>
                      <a:pt x="64994" y="12792"/>
                      <a:pt x="36108" y="-1651"/>
                      <a:pt x="10832" y="154"/>
                    </a:cubicBezTo>
                    <a:close/>
                  </a:path>
                </a:pathLst>
              </a:custGeom>
              <a:solidFill>
                <a:srgbClr val="1D1D1D"/>
              </a:solidFill>
              <a:ln w="18013" cap="flat">
                <a:noFill/>
                <a:prstDash val="solid"/>
                <a:miter/>
              </a:ln>
            </p:spPr>
            <p:txBody>
              <a:bodyPr rtlCol="0" anchor="ctr"/>
              <a:lstStyle/>
              <a:p>
                <a:endParaRPr lang="zh-CN" altLang="en-US"/>
              </a:p>
            </p:txBody>
          </p:sp>
          <p:sp>
            <p:nvSpPr>
              <p:cNvPr id="157" name="任意多边形: 形状 156"/>
              <p:cNvSpPr/>
              <p:nvPr/>
            </p:nvSpPr>
            <p:spPr>
              <a:xfrm>
                <a:off x="9824418" y="6170722"/>
                <a:ext cx="108324" cy="36108"/>
              </a:xfrm>
              <a:custGeom>
                <a:avLst/>
                <a:gdLst>
                  <a:gd name="connsiteX0" fmla="*/ 7222 w 108323"/>
                  <a:gd name="connsiteY0" fmla="*/ 570 h 36107"/>
                  <a:gd name="connsiteX1" fmla="*/ 0 w 108323"/>
                  <a:gd name="connsiteY1" fmla="*/ 15013 h 36107"/>
                  <a:gd name="connsiteX2" fmla="*/ 84854 w 108323"/>
                  <a:gd name="connsiteY2" fmla="*/ 29456 h 36107"/>
                  <a:gd name="connsiteX3" fmla="*/ 110129 w 108323"/>
                  <a:gd name="connsiteY3" fmla="*/ 42094 h 36107"/>
                  <a:gd name="connsiteX4" fmla="*/ 115545 w 108323"/>
                  <a:gd name="connsiteY4" fmla="*/ 38483 h 36107"/>
                  <a:gd name="connsiteX5" fmla="*/ 115545 w 108323"/>
                  <a:gd name="connsiteY5" fmla="*/ 31262 h 36107"/>
                  <a:gd name="connsiteX6" fmla="*/ 92075 w 108323"/>
                  <a:gd name="connsiteY6" fmla="*/ 18624 h 36107"/>
                  <a:gd name="connsiteX7" fmla="*/ 7222 w 108323"/>
                  <a:gd name="connsiteY7" fmla="*/ 570 h 3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8323" h="36107">
                    <a:moveTo>
                      <a:pt x="7222" y="570"/>
                    </a:moveTo>
                    <a:cubicBezTo>
                      <a:pt x="5416" y="5986"/>
                      <a:pt x="1806" y="11402"/>
                      <a:pt x="0" y="15013"/>
                    </a:cubicBezTo>
                    <a:cubicBezTo>
                      <a:pt x="19859" y="4181"/>
                      <a:pt x="57773" y="16819"/>
                      <a:pt x="84854" y="29456"/>
                    </a:cubicBezTo>
                    <a:cubicBezTo>
                      <a:pt x="95686" y="34873"/>
                      <a:pt x="102908" y="38483"/>
                      <a:pt x="110129" y="42094"/>
                    </a:cubicBezTo>
                    <a:cubicBezTo>
                      <a:pt x="110129" y="42094"/>
                      <a:pt x="113740" y="43900"/>
                      <a:pt x="115545" y="38483"/>
                    </a:cubicBezTo>
                    <a:cubicBezTo>
                      <a:pt x="119156" y="33067"/>
                      <a:pt x="115545" y="31262"/>
                      <a:pt x="115545" y="31262"/>
                    </a:cubicBezTo>
                    <a:cubicBezTo>
                      <a:pt x="113740" y="31262"/>
                      <a:pt x="104713" y="25846"/>
                      <a:pt x="92075" y="18624"/>
                    </a:cubicBezTo>
                    <a:cubicBezTo>
                      <a:pt x="68605" y="11402"/>
                      <a:pt x="32497" y="-3041"/>
                      <a:pt x="7222" y="570"/>
                    </a:cubicBezTo>
                    <a:close/>
                  </a:path>
                </a:pathLst>
              </a:custGeom>
              <a:solidFill>
                <a:srgbClr val="1D1D1D"/>
              </a:solidFill>
              <a:ln w="18013" cap="flat">
                <a:noFill/>
                <a:prstDash val="solid"/>
                <a:miter/>
              </a:ln>
            </p:spPr>
            <p:txBody>
              <a:bodyPr rtlCol="0" anchor="ctr"/>
              <a:lstStyle/>
              <a:p>
                <a:endParaRPr lang="zh-CN" altLang="en-US"/>
              </a:p>
            </p:txBody>
          </p:sp>
          <p:sp>
            <p:nvSpPr>
              <p:cNvPr id="158" name="任意多边形: 形状 157"/>
              <p:cNvSpPr/>
              <p:nvPr/>
            </p:nvSpPr>
            <p:spPr>
              <a:xfrm>
                <a:off x="9835250" y="6143179"/>
                <a:ext cx="126378" cy="36108"/>
              </a:xfrm>
              <a:custGeom>
                <a:avLst/>
                <a:gdLst>
                  <a:gd name="connsiteX0" fmla="*/ 104713 w 126377"/>
                  <a:gd name="connsiteY0" fmla="*/ 19087 h 36107"/>
                  <a:gd name="connsiteX1" fmla="*/ 5416 w 126377"/>
                  <a:gd name="connsiteY1" fmla="*/ 2838 h 36107"/>
                  <a:gd name="connsiteX2" fmla="*/ 0 w 126377"/>
                  <a:gd name="connsiteY2" fmla="*/ 19087 h 36107"/>
                  <a:gd name="connsiteX3" fmla="*/ 97491 w 126377"/>
                  <a:gd name="connsiteY3" fmla="*/ 28114 h 36107"/>
                  <a:gd name="connsiteX4" fmla="*/ 120962 w 126377"/>
                  <a:gd name="connsiteY4" fmla="*/ 38946 h 36107"/>
                  <a:gd name="connsiteX5" fmla="*/ 126378 w 126377"/>
                  <a:gd name="connsiteY5" fmla="*/ 35336 h 36107"/>
                  <a:gd name="connsiteX6" fmla="*/ 126378 w 126377"/>
                  <a:gd name="connsiteY6" fmla="*/ 28114 h 36107"/>
                  <a:gd name="connsiteX7" fmla="*/ 104713 w 126377"/>
                  <a:gd name="connsiteY7" fmla="*/ 19087 h 3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6377" h="36107">
                    <a:moveTo>
                      <a:pt x="104713" y="19087"/>
                    </a:moveTo>
                    <a:cubicBezTo>
                      <a:pt x="77632" y="8255"/>
                      <a:pt x="34302" y="-6189"/>
                      <a:pt x="5416" y="2838"/>
                    </a:cubicBezTo>
                    <a:cubicBezTo>
                      <a:pt x="3611" y="8255"/>
                      <a:pt x="1805" y="13671"/>
                      <a:pt x="0" y="19087"/>
                    </a:cubicBezTo>
                    <a:cubicBezTo>
                      <a:pt x="18054" y="1033"/>
                      <a:pt x="64994" y="15476"/>
                      <a:pt x="97491" y="28114"/>
                    </a:cubicBezTo>
                    <a:cubicBezTo>
                      <a:pt x="106518" y="31725"/>
                      <a:pt x="115545" y="35336"/>
                      <a:pt x="120962" y="38946"/>
                    </a:cubicBezTo>
                    <a:cubicBezTo>
                      <a:pt x="120962" y="38946"/>
                      <a:pt x="124572" y="40752"/>
                      <a:pt x="126378" y="35336"/>
                    </a:cubicBezTo>
                    <a:cubicBezTo>
                      <a:pt x="128183" y="29919"/>
                      <a:pt x="126378" y="28114"/>
                      <a:pt x="126378" y="28114"/>
                    </a:cubicBezTo>
                    <a:cubicBezTo>
                      <a:pt x="122767" y="28114"/>
                      <a:pt x="115545" y="24503"/>
                      <a:pt x="104713" y="19087"/>
                    </a:cubicBezTo>
                    <a:close/>
                  </a:path>
                </a:pathLst>
              </a:custGeom>
              <a:solidFill>
                <a:srgbClr val="1D1D1D"/>
              </a:solidFill>
              <a:ln w="18013" cap="flat">
                <a:noFill/>
                <a:prstDash val="solid"/>
                <a:miter/>
              </a:ln>
            </p:spPr>
            <p:txBody>
              <a:bodyPr rtlCol="0" anchor="ctr"/>
              <a:lstStyle/>
              <a:p>
                <a:endParaRPr lang="zh-CN" altLang="en-US"/>
              </a:p>
            </p:txBody>
          </p:sp>
          <p:sp>
            <p:nvSpPr>
              <p:cNvPr id="159" name="任意多边形: 形状 158"/>
              <p:cNvSpPr/>
              <p:nvPr/>
            </p:nvSpPr>
            <p:spPr>
              <a:xfrm>
                <a:off x="9820302" y="6163929"/>
                <a:ext cx="108324" cy="18054"/>
              </a:xfrm>
              <a:custGeom>
                <a:avLst/>
                <a:gdLst>
                  <a:gd name="connsiteX0" fmla="*/ 13143 w 108323"/>
                  <a:gd name="connsiteY0" fmla="*/ 1947 h 18053"/>
                  <a:gd name="connsiteX1" fmla="*/ 2311 w 108323"/>
                  <a:gd name="connsiteY1" fmla="*/ 5558 h 18053"/>
                  <a:gd name="connsiteX2" fmla="*/ 506 w 108323"/>
                  <a:gd name="connsiteY2" fmla="*/ 12780 h 18053"/>
                  <a:gd name="connsiteX3" fmla="*/ 5922 w 108323"/>
                  <a:gd name="connsiteY3" fmla="*/ 16390 h 18053"/>
                  <a:gd name="connsiteX4" fmla="*/ 5922 w 108323"/>
                  <a:gd name="connsiteY4" fmla="*/ 16390 h 18053"/>
                  <a:gd name="connsiteX5" fmla="*/ 103413 w 108323"/>
                  <a:gd name="connsiteY5" fmla="*/ 18196 h 18053"/>
                  <a:gd name="connsiteX6" fmla="*/ 112440 w 108323"/>
                  <a:gd name="connsiteY6" fmla="*/ 7363 h 18053"/>
                  <a:gd name="connsiteX7" fmla="*/ 13143 w 108323"/>
                  <a:gd name="connsiteY7" fmla="*/ 1947 h 18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8323" h="18053">
                    <a:moveTo>
                      <a:pt x="13143" y="1947"/>
                    </a:moveTo>
                    <a:cubicBezTo>
                      <a:pt x="9532" y="1947"/>
                      <a:pt x="5922" y="3753"/>
                      <a:pt x="2311" y="5558"/>
                    </a:cubicBezTo>
                    <a:cubicBezTo>
                      <a:pt x="2311" y="5558"/>
                      <a:pt x="-1300" y="7363"/>
                      <a:pt x="506" y="12780"/>
                    </a:cubicBezTo>
                    <a:cubicBezTo>
                      <a:pt x="2311" y="18196"/>
                      <a:pt x="5922" y="16390"/>
                      <a:pt x="5922" y="16390"/>
                    </a:cubicBezTo>
                    <a:cubicBezTo>
                      <a:pt x="5922" y="16390"/>
                      <a:pt x="5922" y="16390"/>
                      <a:pt x="5922" y="16390"/>
                    </a:cubicBezTo>
                    <a:cubicBezTo>
                      <a:pt x="29392" y="7363"/>
                      <a:pt x="79943" y="14585"/>
                      <a:pt x="103413" y="18196"/>
                    </a:cubicBezTo>
                    <a:cubicBezTo>
                      <a:pt x="107024" y="14585"/>
                      <a:pt x="108829" y="10974"/>
                      <a:pt x="112440" y="7363"/>
                    </a:cubicBezTo>
                    <a:cubicBezTo>
                      <a:pt x="96192" y="3753"/>
                      <a:pt x="45640" y="-3469"/>
                      <a:pt x="13143" y="1947"/>
                    </a:cubicBezTo>
                    <a:close/>
                  </a:path>
                </a:pathLst>
              </a:custGeom>
              <a:solidFill>
                <a:srgbClr val="1D1D1D"/>
              </a:solidFill>
              <a:ln w="18013" cap="flat">
                <a:noFill/>
                <a:prstDash val="solid"/>
                <a:miter/>
              </a:ln>
            </p:spPr>
            <p:txBody>
              <a:bodyPr rtlCol="0" anchor="ctr"/>
              <a:lstStyle/>
              <a:p>
                <a:endParaRPr lang="zh-CN" altLang="en-US"/>
              </a:p>
            </p:txBody>
          </p:sp>
          <p:sp>
            <p:nvSpPr>
              <p:cNvPr id="160" name="任意多边形: 形状 159"/>
              <p:cNvSpPr/>
              <p:nvPr/>
            </p:nvSpPr>
            <p:spPr>
              <a:xfrm>
                <a:off x="9793927" y="6195354"/>
                <a:ext cx="108324" cy="18054"/>
              </a:xfrm>
              <a:custGeom>
                <a:avLst/>
                <a:gdLst>
                  <a:gd name="connsiteX0" fmla="*/ 23270 w 108323"/>
                  <a:gd name="connsiteY0" fmla="*/ 1215 h 0"/>
                  <a:gd name="connsiteX1" fmla="*/ 1605 w 108323"/>
                  <a:gd name="connsiteY1" fmla="*/ 8436 h 0"/>
                  <a:gd name="connsiteX2" fmla="*/ 1605 w 108323"/>
                  <a:gd name="connsiteY2" fmla="*/ 13852 h 0"/>
                  <a:gd name="connsiteX3" fmla="*/ 8826 w 108323"/>
                  <a:gd name="connsiteY3" fmla="*/ 17463 h 0"/>
                  <a:gd name="connsiteX4" fmla="*/ 14243 w 108323"/>
                  <a:gd name="connsiteY4" fmla="*/ 15658 h 0"/>
                  <a:gd name="connsiteX5" fmla="*/ 108123 w 108323"/>
                  <a:gd name="connsiteY5" fmla="*/ 15658 h 0"/>
                  <a:gd name="connsiteX6" fmla="*/ 117150 w 108323"/>
                  <a:gd name="connsiteY6" fmla="*/ 4825 h 0"/>
                  <a:gd name="connsiteX7" fmla="*/ 23270 w 108323"/>
                  <a:gd name="connsiteY7" fmla="*/ 1215 h 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8323">
                    <a:moveTo>
                      <a:pt x="23270" y="1215"/>
                    </a:moveTo>
                    <a:cubicBezTo>
                      <a:pt x="14243" y="3020"/>
                      <a:pt x="5216" y="4825"/>
                      <a:pt x="1605" y="8436"/>
                    </a:cubicBezTo>
                    <a:cubicBezTo>
                      <a:pt x="1605" y="8436"/>
                      <a:pt x="-2006" y="10242"/>
                      <a:pt x="1605" y="13852"/>
                    </a:cubicBezTo>
                    <a:cubicBezTo>
                      <a:pt x="5216" y="19269"/>
                      <a:pt x="8826" y="17463"/>
                      <a:pt x="8826" y="17463"/>
                    </a:cubicBezTo>
                    <a:cubicBezTo>
                      <a:pt x="10632" y="15658"/>
                      <a:pt x="12437" y="15658"/>
                      <a:pt x="14243" y="15658"/>
                    </a:cubicBezTo>
                    <a:cubicBezTo>
                      <a:pt x="32297" y="10242"/>
                      <a:pt x="75626" y="12047"/>
                      <a:pt x="108123" y="15658"/>
                    </a:cubicBezTo>
                    <a:cubicBezTo>
                      <a:pt x="109929" y="12047"/>
                      <a:pt x="113539" y="8436"/>
                      <a:pt x="117150" y="4825"/>
                    </a:cubicBezTo>
                    <a:cubicBezTo>
                      <a:pt x="97291" y="3020"/>
                      <a:pt x="52156" y="-2396"/>
                      <a:pt x="23270" y="1215"/>
                    </a:cubicBezTo>
                    <a:close/>
                  </a:path>
                </a:pathLst>
              </a:custGeom>
              <a:solidFill>
                <a:srgbClr val="1D1D1D"/>
              </a:solidFill>
              <a:ln w="18013" cap="flat">
                <a:noFill/>
                <a:prstDash val="solid"/>
                <a:miter/>
              </a:ln>
            </p:spPr>
            <p:txBody>
              <a:bodyPr rtlCol="0" anchor="ctr"/>
              <a:lstStyle/>
              <a:p>
                <a:endParaRPr lang="zh-CN" altLang="en-US"/>
              </a:p>
            </p:txBody>
          </p:sp>
          <p:sp>
            <p:nvSpPr>
              <p:cNvPr id="161" name="任意多边形: 形状 160"/>
              <p:cNvSpPr/>
              <p:nvPr/>
            </p:nvSpPr>
            <p:spPr>
              <a:xfrm>
                <a:off x="10042871" y="6366276"/>
                <a:ext cx="18054" cy="18054"/>
              </a:xfrm>
              <a:custGeom>
                <a:avLst/>
                <a:gdLst>
                  <a:gd name="connsiteX0" fmla="*/ 0 w 18053"/>
                  <a:gd name="connsiteY0" fmla="*/ 18054 h 18053"/>
                  <a:gd name="connsiteX1" fmla="*/ 25275 w 18053"/>
                  <a:gd name="connsiteY1" fmla="*/ 19859 h 18053"/>
                  <a:gd name="connsiteX2" fmla="*/ 18054 w 18053"/>
                  <a:gd name="connsiteY2" fmla="*/ 0 h 18053"/>
                  <a:gd name="connsiteX3" fmla="*/ 1805 w 18053"/>
                  <a:gd name="connsiteY3" fmla="*/ 9027 h 18053"/>
                </a:gdLst>
                <a:ahLst/>
                <a:cxnLst>
                  <a:cxn ang="0">
                    <a:pos x="connsiteX0" y="connsiteY0"/>
                  </a:cxn>
                  <a:cxn ang="0">
                    <a:pos x="connsiteX1" y="connsiteY1"/>
                  </a:cxn>
                  <a:cxn ang="0">
                    <a:pos x="connsiteX2" y="connsiteY2"/>
                  </a:cxn>
                  <a:cxn ang="0">
                    <a:pos x="connsiteX3" y="connsiteY3"/>
                  </a:cxn>
                </a:cxnLst>
                <a:rect l="l" t="t" r="r" b="b"/>
                <a:pathLst>
                  <a:path w="18053" h="18053">
                    <a:moveTo>
                      <a:pt x="0" y="18054"/>
                    </a:moveTo>
                    <a:lnTo>
                      <a:pt x="25275" y="19859"/>
                    </a:lnTo>
                    <a:lnTo>
                      <a:pt x="18054" y="0"/>
                    </a:lnTo>
                    <a:lnTo>
                      <a:pt x="1805" y="9027"/>
                    </a:lnTo>
                    <a:close/>
                  </a:path>
                </a:pathLst>
              </a:custGeom>
              <a:solidFill>
                <a:srgbClr val="090909"/>
              </a:solidFill>
              <a:ln w="18013" cap="flat">
                <a:noFill/>
                <a:prstDash val="solid"/>
                <a:miter/>
              </a:ln>
            </p:spPr>
            <p:txBody>
              <a:bodyPr rtlCol="0" anchor="ctr"/>
              <a:lstStyle/>
              <a:p>
                <a:endParaRPr lang="zh-CN" altLang="en-US"/>
              </a:p>
            </p:txBody>
          </p:sp>
          <p:sp>
            <p:nvSpPr>
              <p:cNvPr id="162" name="任意多边形: 形状 161"/>
              <p:cNvSpPr/>
              <p:nvPr/>
            </p:nvSpPr>
            <p:spPr>
              <a:xfrm>
                <a:off x="9712483" y="6351832"/>
                <a:ext cx="379133" cy="18054"/>
              </a:xfrm>
              <a:custGeom>
                <a:avLst/>
                <a:gdLst>
                  <a:gd name="connsiteX0" fmla="*/ 7222 w 379133"/>
                  <a:gd name="connsiteY0" fmla="*/ 34303 h 18053"/>
                  <a:gd name="connsiteX1" fmla="*/ 326777 w 379133"/>
                  <a:gd name="connsiteY1" fmla="*/ 34303 h 18053"/>
                  <a:gd name="connsiteX2" fmla="*/ 346636 w 379133"/>
                  <a:gd name="connsiteY2" fmla="*/ 16249 h 18053"/>
                  <a:gd name="connsiteX3" fmla="*/ 355663 w 379133"/>
                  <a:gd name="connsiteY3" fmla="*/ 34303 h 18053"/>
                  <a:gd name="connsiteX4" fmla="*/ 384550 w 379133"/>
                  <a:gd name="connsiteY4" fmla="*/ 34303 h 18053"/>
                  <a:gd name="connsiteX5" fmla="*/ 388160 w 379133"/>
                  <a:gd name="connsiteY5" fmla="*/ 12638 h 18053"/>
                  <a:gd name="connsiteX6" fmla="*/ 388160 w 379133"/>
                  <a:gd name="connsiteY6" fmla="*/ 0 h 18053"/>
                  <a:gd name="connsiteX7" fmla="*/ 346636 w 379133"/>
                  <a:gd name="connsiteY7" fmla="*/ 9027 h 18053"/>
                  <a:gd name="connsiteX8" fmla="*/ 63189 w 379133"/>
                  <a:gd name="connsiteY8" fmla="*/ 18054 h 18053"/>
                  <a:gd name="connsiteX9" fmla="*/ 0 w 379133"/>
                  <a:gd name="connsiteY9" fmla="*/ 27081 h 18053"/>
                  <a:gd name="connsiteX10" fmla="*/ 7222 w 379133"/>
                  <a:gd name="connsiteY10" fmla="*/ 34303 h 18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79133" h="18053">
                    <a:moveTo>
                      <a:pt x="7222" y="34303"/>
                    </a:moveTo>
                    <a:cubicBezTo>
                      <a:pt x="7222" y="34303"/>
                      <a:pt x="319555" y="34303"/>
                      <a:pt x="326777" y="34303"/>
                    </a:cubicBezTo>
                    <a:cubicBezTo>
                      <a:pt x="333999" y="34303"/>
                      <a:pt x="346636" y="16249"/>
                      <a:pt x="346636" y="16249"/>
                    </a:cubicBezTo>
                    <a:cubicBezTo>
                      <a:pt x="346636" y="16249"/>
                      <a:pt x="346636" y="34303"/>
                      <a:pt x="355663" y="34303"/>
                    </a:cubicBezTo>
                    <a:cubicBezTo>
                      <a:pt x="364690" y="34303"/>
                      <a:pt x="382744" y="34303"/>
                      <a:pt x="384550" y="34303"/>
                    </a:cubicBezTo>
                    <a:cubicBezTo>
                      <a:pt x="386355" y="34303"/>
                      <a:pt x="388160" y="36108"/>
                      <a:pt x="388160" y="12638"/>
                    </a:cubicBezTo>
                    <a:cubicBezTo>
                      <a:pt x="388160" y="9027"/>
                      <a:pt x="388160" y="3611"/>
                      <a:pt x="388160" y="0"/>
                    </a:cubicBezTo>
                    <a:cubicBezTo>
                      <a:pt x="371912" y="39719"/>
                      <a:pt x="353858" y="16249"/>
                      <a:pt x="346636" y="9027"/>
                    </a:cubicBezTo>
                    <a:cubicBezTo>
                      <a:pt x="312334" y="36108"/>
                      <a:pt x="101102" y="16249"/>
                      <a:pt x="63189" y="18054"/>
                    </a:cubicBezTo>
                    <a:cubicBezTo>
                      <a:pt x="37913" y="18054"/>
                      <a:pt x="12638" y="23470"/>
                      <a:pt x="0" y="27081"/>
                    </a:cubicBezTo>
                    <a:cubicBezTo>
                      <a:pt x="3611" y="32497"/>
                      <a:pt x="7222" y="34303"/>
                      <a:pt x="7222" y="34303"/>
                    </a:cubicBezTo>
                    <a:close/>
                  </a:path>
                </a:pathLst>
              </a:custGeom>
              <a:solidFill>
                <a:srgbClr val="000000"/>
              </a:solidFill>
              <a:ln w="18013" cap="flat">
                <a:noFill/>
                <a:prstDash val="solid"/>
                <a:miter/>
              </a:ln>
            </p:spPr>
            <p:txBody>
              <a:bodyPr rtlCol="0" anchor="ctr"/>
              <a:lstStyle/>
              <a:p>
                <a:endParaRPr lang="zh-CN" altLang="en-US"/>
              </a:p>
            </p:txBody>
          </p:sp>
          <p:sp>
            <p:nvSpPr>
              <p:cNvPr id="163" name="任意多边形: 形状 162"/>
              <p:cNvSpPr/>
              <p:nvPr/>
            </p:nvSpPr>
            <p:spPr>
              <a:xfrm>
                <a:off x="9772062" y="2249970"/>
                <a:ext cx="162486" cy="180540"/>
              </a:xfrm>
              <a:custGeom>
                <a:avLst/>
                <a:gdLst>
                  <a:gd name="connsiteX0" fmla="*/ 0 w 162485"/>
                  <a:gd name="connsiteY0" fmla="*/ 104713 h 180539"/>
                  <a:gd name="connsiteX1" fmla="*/ 153459 w 162485"/>
                  <a:gd name="connsiteY1" fmla="*/ 0 h 180539"/>
                  <a:gd name="connsiteX2" fmla="*/ 97491 w 162485"/>
                  <a:gd name="connsiteY2" fmla="*/ 189567 h 180539"/>
                  <a:gd name="connsiteX3" fmla="*/ 0 w 162485"/>
                  <a:gd name="connsiteY3" fmla="*/ 104713 h 180539"/>
                </a:gdLst>
                <a:ahLst/>
                <a:cxnLst>
                  <a:cxn ang="0">
                    <a:pos x="connsiteX0" y="connsiteY0"/>
                  </a:cxn>
                  <a:cxn ang="0">
                    <a:pos x="connsiteX1" y="connsiteY1"/>
                  </a:cxn>
                  <a:cxn ang="0">
                    <a:pos x="connsiteX2" y="connsiteY2"/>
                  </a:cxn>
                  <a:cxn ang="0">
                    <a:pos x="connsiteX3" y="connsiteY3"/>
                  </a:cxn>
                </a:cxnLst>
                <a:rect l="l" t="t" r="r" b="b"/>
                <a:pathLst>
                  <a:path w="162485" h="180539">
                    <a:moveTo>
                      <a:pt x="0" y="104713"/>
                    </a:moveTo>
                    <a:cubicBezTo>
                      <a:pt x="0" y="104713"/>
                      <a:pt x="126378" y="68605"/>
                      <a:pt x="153459" y="0"/>
                    </a:cubicBezTo>
                    <a:cubicBezTo>
                      <a:pt x="204010" y="102908"/>
                      <a:pt x="111935" y="193178"/>
                      <a:pt x="97491" y="189567"/>
                    </a:cubicBezTo>
                    <a:cubicBezTo>
                      <a:pt x="83048" y="185956"/>
                      <a:pt x="32497" y="111935"/>
                      <a:pt x="0" y="104713"/>
                    </a:cubicBezTo>
                    <a:close/>
                  </a:path>
                </a:pathLst>
              </a:custGeom>
              <a:solidFill>
                <a:srgbClr val="F4EBE6"/>
              </a:solidFill>
              <a:ln w="18013" cap="flat">
                <a:noFill/>
                <a:prstDash val="solid"/>
                <a:miter/>
              </a:ln>
            </p:spPr>
            <p:txBody>
              <a:bodyPr rtlCol="0" anchor="ctr"/>
              <a:lstStyle/>
              <a:p>
                <a:endParaRPr lang="zh-CN" altLang="en-US"/>
              </a:p>
            </p:txBody>
          </p:sp>
          <p:sp>
            <p:nvSpPr>
              <p:cNvPr id="164" name="任意多边形: 形状 163"/>
              <p:cNvSpPr/>
              <p:nvPr/>
            </p:nvSpPr>
            <p:spPr>
              <a:xfrm>
                <a:off x="9630270" y="2249970"/>
                <a:ext cx="126378" cy="162486"/>
              </a:xfrm>
              <a:custGeom>
                <a:avLst/>
                <a:gdLst>
                  <a:gd name="connsiteX0" fmla="*/ 141792 w 126377"/>
                  <a:gd name="connsiteY0" fmla="*/ 104713 h 162485"/>
                  <a:gd name="connsiteX1" fmla="*/ 9998 w 126377"/>
                  <a:gd name="connsiteY1" fmla="*/ 0 h 162485"/>
                  <a:gd name="connsiteX2" fmla="*/ 60549 w 126377"/>
                  <a:gd name="connsiteY2" fmla="*/ 173318 h 162485"/>
                  <a:gd name="connsiteX3" fmla="*/ 141792 w 126377"/>
                  <a:gd name="connsiteY3" fmla="*/ 104713 h 162485"/>
                </a:gdLst>
                <a:ahLst/>
                <a:cxnLst>
                  <a:cxn ang="0">
                    <a:pos x="connsiteX0" y="connsiteY0"/>
                  </a:cxn>
                  <a:cxn ang="0">
                    <a:pos x="connsiteX1" y="connsiteY1"/>
                  </a:cxn>
                  <a:cxn ang="0">
                    <a:pos x="connsiteX2" y="connsiteY2"/>
                  </a:cxn>
                  <a:cxn ang="0">
                    <a:pos x="connsiteX3" y="connsiteY3"/>
                  </a:cxn>
                </a:cxnLst>
                <a:rect l="l" t="t" r="r" b="b"/>
                <a:pathLst>
                  <a:path w="126377" h="162485">
                    <a:moveTo>
                      <a:pt x="141792" y="104713"/>
                    </a:moveTo>
                    <a:cubicBezTo>
                      <a:pt x="141792" y="104713"/>
                      <a:pt x="37079" y="68605"/>
                      <a:pt x="9998" y="0"/>
                    </a:cubicBezTo>
                    <a:cubicBezTo>
                      <a:pt x="-26110" y="77632"/>
                      <a:pt x="46106" y="176929"/>
                      <a:pt x="60549" y="173318"/>
                    </a:cubicBezTo>
                    <a:cubicBezTo>
                      <a:pt x="74992" y="169707"/>
                      <a:pt x="109295" y="111935"/>
                      <a:pt x="141792" y="104713"/>
                    </a:cubicBezTo>
                    <a:close/>
                  </a:path>
                </a:pathLst>
              </a:custGeom>
              <a:solidFill>
                <a:srgbClr val="F4EBE6"/>
              </a:solidFill>
              <a:ln w="18013" cap="flat">
                <a:noFill/>
                <a:prstDash val="solid"/>
                <a:miter/>
              </a:ln>
            </p:spPr>
            <p:txBody>
              <a:bodyPr rtlCol="0" anchor="ctr"/>
              <a:lstStyle/>
              <a:p>
                <a:endParaRPr lang="zh-CN" altLang="en-US"/>
              </a:p>
            </p:txBody>
          </p:sp>
          <p:sp>
            <p:nvSpPr>
              <p:cNvPr id="165" name="任意多边形: 形状 164"/>
              <p:cNvSpPr/>
              <p:nvPr/>
            </p:nvSpPr>
            <p:spPr>
              <a:xfrm>
                <a:off x="9481183" y="2275245"/>
                <a:ext cx="595781" cy="956861"/>
              </a:xfrm>
              <a:custGeom>
                <a:avLst/>
                <a:gdLst>
                  <a:gd name="connsiteX0" fmla="*/ 529191 w 595781"/>
                  <a:gd name="connsiteY0" fmla="*/ 7222 h 956860"/>
                  <a:gd name="connsiteX1" fmla="*/ 482251 w 595781"/>
                  <a:gd name="connsiteY1" fmla="*/ 0 h 956860"/>
                  <a:gd name="connsiteX2" fmla="*/ 247549 w 595781"/>
                  <a:gd name="connsiteY2" fmla="*/ 886450 h 956860"/>
                  <a:gd name="connsiteX3" fmla="*/ 132004 w 595781"/>
                  <a:gd name="connsiteY3" fmla="*/ 5416 h 956860"/>
                  <a:gd name="connsiteX4" fmla="*/ 103118 w 595781"/>
                  <a:gd name="connsiteY4" fmla="*/ 10832 h 956860"/>
                  <a:gd name="connsiteX5" fmla="*/ 210 w 595781"/>
                  <a:gd name="connsiteY5" fmla="*/ 222064 h 956860"/>
                  <a:gd name="connsiteX6" fmla="*/ 94091 w 595781"/>
                  <a:gd name="connsiteY6" fmla="*/ 240118 h 956860"/>
                  <a:gd name="connsiteX7" fmla="*/ 210 w 595781"/>
                  <a:gd name="connsiteY7" fmla="*/ 330388 h 956860"/>
                  <a:gd name="connsiteX8" fmla="*/ 247549 w 595781"/>
                  <a:gd name="connsiteY8" fmla="*/ 960471 h 956860"/>
                  <a:gd name="connsiteX9" fmla="*/ 583353 w 595781"/>
                  <a:gd name="connsiteY9" fmla="*/ 306918 h 956860"/>
                  <a:gd name="connsiteX10" fmla="*/ 491278 w 595781"/>
                  <a:gd name="connsiteY10" fmla="*/ 223869 h 956860"/>
                  <a:gd name="connsiteX11" fmla="*/ 597797 w 595781"/>
                  <a:gd name="connsiteY11" fmla="*/ 214842 h 956860"/>
                  <a:gd name="connsiteX12" fmla="*/ 529191 w 595781"/>
                  <a:gd name="connsiteY12" fmla="*/ 7222 h 956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95781" h="956860">
                    <a:moveTo>
                      <a:pt x="529191" y="7222"/>
                    </a:moveTo>
                    <a:cubicBezTo>
                      <a:pt x="514748" y="5416"/>
                      <a:pt x="498500" y="1805"/>
                      <a:pt x="482251" y="0"/>
                    </a:cubicBezTo>
                    <a:cubicBezTo>
                      <a:pt x="529191" y="120962"/>
                      <a:pt x="410035" y="666192"/>
                      <a:pt x="247549" y="886450"/>
                    </a:cubicBezTo>
                    <a:cubicBezTo>
                      <a:pt x="88674" y="538008"/>
                      <a:pt x="90480" y="167902"/>
                      <a:pt x="132004" y="5416"/>
                    </a:cubicBezTo>
                    <a:cubicBezTo>
                      <a:pt x="122977" y="7222"/>
                      <a:pt x="113950" y="9027"/>
                      <a:pt x="103118" y="10832"/>
                    </a:cubicBezTo>
                    <a:cubicBezTo>
                      <a:pt x="95896" y="12638"/>
                      <a:pt x="-5206" y="196788"/>
                      <a:pt x="210" y="222064"/>
                    </a:cubicBezTo>
                    <a:cubicBezTo>
                      <a:pt x="2015" y="227480"/>
                      <a:pt x="94091" y="240118"/>
                      <a:pt x="94091" y="240118"/>
                    </a:cubicBezTo>
                    <a:cubicBezTo>
                      <a:pt x="94091" y="240118"/>
                      <a:pt x="-1595" y="319555"/>
                      <a:pt x="210" y="330388"/>
                    </a:cubicBezTo>
                    <a:cubicBezTo>
                      <a:pt x="41734" y="725770"/>
                      <a:pt x="247549" y="960471"/>
                      <a:pt x="247549" y="960471"/>
                    </a:cubicBezTo>
                    <a:cubicBezTo>
                      <a:pt x="247549" y="960471"/>
                      <a:pt x="377538" y="839510"/>
                      <a:pt x="583353" y="306918"/>
                    </a:cubicBezTo>
                    <a:cubicBezTo>
                      <a:pt x="585159" y="297891"/>
                      <a:pt x="491278" y="223869"/>
                      <a:pt x="491278" y="223869"/>
                    </a:cubicBezTo>
                    <a:cubicBezTo>
                      <a:pt x="491278" y="223869"/>
                      <a:pt x="597797" y="220258"/>
                      <a:pt x="597797" y="214842"/>
                    </a:cubicBezTo>
                    <a:cubicBezTo>
                      <a:pt x="603213" y="189567"/>
                      <a:pt x="567105" y="77632"/>
                      <a:pt x="529191" y="7222"/>
                    </a:cubicBezTo>
                    <a:close/>
                  </a:path>
                </a:pathLst>
              </a:custGeom>
              <a:solidFill>
                <a:srgbClr val="2A2E31"/>
              </a:solidFill>
              <a:ln w="18013" cap="flat">
                <a:noFill/>
                <a:prstDash val="solid"/>
                <a:miter/>
              </a:ln>
            </p:spPr>
            <p:txBody>
              <a:bodyPr rtlCol="0" anchor="ctr"/>
              <a:lstStyle/>
              <a:p>
                <a:endParaRPr lang="zh-CN" altLang="en-US"/>
              </a:p>
            </p:txBody>
          </p:sp>
          <p:sp>
            <p:nvSpPr>
              <p:cNvPr id="166" name="任意多边形: 形状 165"/>
              <p:cNvSpPr/>
              <p:nvPr/>
            </p:nvSpPr>
            <p:spPr>
              <a:xfrm>
                <a:off x="9689013" y="3327792"/>
                <a:ext cx="54162" cy="54162"/>
              </a:xfrm>
              <a:custGeom>
                <a:avLst/>
                <a:gdLst>
                  <a:gd name="connsiteX0" fmla="*/ 61384 w 54161"/>
                  <a:gd name="connsiteY0" fmla="*/ 30692 h 54161"/>
                  <a:gd name="connsiteX1" fmla="*/ 30692 w 54161"/>
                  <a:gd name="connsiteY1" fmla="*/ 61383 h 54161"/>
                  <a:gd name="connsiteX2" fmla="*/ 0 w 54161"/>
                  <a:gd name="connsiteY2" fmla="*/ 30692 h 54161"/>
                  <a:gd name="connsiteX3" fmla="*/ 30692 w 54161"/>
                  <a:gd name="connsiteY3" fmla="*/ 0 h 54161"/>
                  <a:gd name="connsiteX4" fmla="*/ 61384 w 54161"/>
                  <a:gd name="connsiteY4" fmla="*/ 30692 h 541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161" h="54161">
                    <a:moveTo>
                      <a:pt x="61384" y="30692"/>
                    </a:moveTo>
                    <a:cubicBezTo>
                      <a:pt x="61384" y="46940"/>
                      <a:pt x="46940" y="61383"/>
                      <a:pt x="30692" y="61383"/>
                    </a:cubicBezTo>
                    <a:cubicBezTo>
                      <a:pt x="14443" y="61383"/>
                      <a:pt x="0" y="46940"/>
                      <a:pt x="0" y="30692"/>
                    </a:cubicBezTo>
                    <a:cubicBezTo>
                      <a:pt x="0" y="14443"/>
                      <a:pt x="14443" y="0"/>
                      <a:pt x="30692" y="0"/>
                    </a:cubicBezTo>
                    <a:cubicBezTo>
                      <a:pt x="46940" y="0"/>
                      <a:pt x="61384" y="14443"/>
                      <a:pt x="61384" y="30692"/>
                    </a:cubicBezTo>
                    <a:close/>
                  </a:path>
                </a:pathLst>
              </a:custGeom>
              <a:solidFill>
                <a:srgbClr val="2A2E31"/>
              </a:solidFill>
              <a:ln w="18013" cap="flat">
                <a:noFill/>
                <a:prstDash val="solid"/>
                <a:miter/>
              </a:ln>
            </p:spPr>
            <p:txBody>
              <a:bodyPr rtlCol="0" anchor="ctr"/>
              <a:lstStyle/>
              <a:p>
                <a:endParaRPr lang="zh-CN" altLang="en-US"/>
              </a:p>
            </p:txBody>
          </p:sp>
          <p:sp>
            <p:nvSpPr>
              <p:cNvPr id="167" name="任意多边形: 形状 166"/>
              <p:cNvSpPr/>
              <p:nvPr/>
            </p:nvSpPr>
            <p:spPr>
              <a:xfrm>
                <a:off x="9685402" y="3533607"/>
                <a:ext cx="54162" cy="54162"/>
              </a:xfrm>
              <a:custGeom>
                <a:avLst/>
                <a:gdLst>
                  <a:gd name="connsiteX0" fmla="*/ 61384 w 54161"/>
                  <a:gd name="connsiteY0" fmla="*/ 30692 h 54161"/>
                  <a:gd name="connsiteX1" fmla="*/ 30692 w 54161"/>
                  <a:gd name="connsiteY1" fmla="*/ 61384 h 54161"/>
                  <a:gd name="connsiteX2" fmla="*/ 0 w 54161"/>
                  <a:gd name="connsiteY2" fmla="*/ 30692 h 54161"/>
                  <a:gd name="connsiteX3" fmla="*/ 30692 w 54161"/>
                  <a:gd name="connsiteY3" fmla="*/ 0 h 54161"/>
                  <a:gd name="connsiteX4" fmla="*/ 61384 w 54161"/>
                  <a:gd name="connsiteY4" fmla="*/ 30692 h 541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161" h="54161">
                    <a:moveTo>
                      <a:pt x="61384" y="30692"/>
                    </a:moveTo>
                    <a:cubicBezTo>
                      <a:pt x="61384" y="46940"/>
                      <a:pt x="46940" y="61384"/>
                      <a:pt x="30692" y="61384"/>
                    </a:cubicBezTo>
                    <a:cubicBezTo>
                      <a:pt x="14443" y="61384"/>
                      <a:pt x="0" y="46940"/>
                      <a:pt x="0" y="30692"/>
                    </a:cubicBezTo>
                    <a:cubicBezTo>
                      <a:pt x="0" y="14443"/>
                      <a:pt x="14443" y="0"/>
                      <a:pt x="30692" y="0"/>
                    </a:cubicBezTo>
                    <a:cubicBezTo>
                      <a:pt x="46940" y="0"/>
                      <a:pt x="61384" y="14443"/>
                      <a:pt x="61384" y="30692"/>
                    </a:cubicBezTo>
                    <a:close/>
                  </a:path>
                </a:pathLst>
              </a:custGeom>
              <a:solidFill>
                <a:srgbClr val="2A2E31"/>
              </a:solidFill>
              <a:ln w="18013" cap="flat">
                <a:noFill/>
                <a:prstDash val="solid"/>
                <a:miter/>
              </a:ln>
            </p:spPr>
            <p:txBody>
              <a:bodyPr rtlCol="0" anchor="ctr"/>
              <a:lstStyle/>
              <a:p>
                <a:endParaRPr lang="zh-CN" altLang="en-US"/>
              </a:p>
            </p:txBody>
          </p:sp>
          <p:sp>
            <p:nvSpPr>
              <p:cNvPr id="168" name="任意多边形: 形状 167"/>
              <p:cNvSpPr/>
              <p:nvPr/>
            </p:nvSpPr>
            <p:spPr>
              <a:xfrm>
                <a:off x="8484813" y="2533417"/>
                <a:ext cx="180540" cy="180540"/>
              </a:xfrm>
              <a:custGeom>
                <a:avLst/>
                <a:gdLst>
                  <a:gd name="connsiteX0" fmla="*/ 37913 w 180539"/>
                  <a:gd name="connsiteY0" fmla="*/ 193177 h 180539"/>
                  <a:gd name="connsiteX1" fmla="*/ 3611 w 180539"/>
                  <a:gd name="connsiteY1" fmla="*/ 158875 h 180539"/>
                  <a:gd name="connsiteX2" fmla="*/ 0 w 180539"/>
                  <a:gd name="connsiteY2" fmla="*/ 149848 h 180539"/>
                  <a:gd name="connsiteX3" fmla="*/ 3611 w 180539"/>
                  <a:gd name="connsiteY3" fmla="*/ 139016 h 180539"/>
                  <a:gd name="connsiteX4" fmla="*/ 139016 w 180539"/>
                  <a:gd name="connsiteY4" fmla="*/ 3611 h 180539"/>
                  <a:gd name="connsiteX5" fmla="*/ 149848 w 180539"/>
                  <a:gd name="connsiteY5" fmla="*/ 0 h 180539"/>
                  <a:gd name="connsiteX6" fmla="*/ 160680 w 180539"/>
                  <a:gd name="connsiteY6" fmla="*/ 3611 h 180539"/>
                  <a:gd name="connsiteX7" fmla="*/ 194983 w 180539"/>
                  <a:gd name="connsiteY7" fmla="*/ 37913 h 180539"/>
                  <a:gd name="connsiteX8" fmla="*/ 37913 w 180539"/>
                  <a:gd name="connsiteY8" fmla="*/ 193177 h 18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0539" h="180539">
                    <a:moveTo>
                      <a:pt x="37913" y="193177"/>
                    </a:moveTo>
                    <a:lnTo>
                      <a:pt x="3611" y="158875"/>
                    </a:lnTo>
                    <a:cubicBezTo>
                      <a:pt x="0" y="155264"/>
                      <a:pt x="0" y="153459"/>
                      <a:pt x="0" y="149848"/>
                    </a:cubicBezTo>
                    <a:cubicBezTo>
                      <a:pt x="0" y="146237"/>
                      <a:pt x="1805" y="142626"/>
                      <a:pt x="3611" y="139016"/>
                    </a:cubicBezTo>
                    <a:lnTo>
                      <a:pt x="139016" y="3611"/>
                    </a:lnTo>
                    <a:cubicBezTo>
                      <a:pt x="142626" y="0"/>
                      <a:pt x="146237" y="0"/>
                      <a:pt x="149848" y="0"/>
                    </a:cubicBezTo>
                    <a:cubicBezTo>
                      <a:pt x="153459" y="0"/>
                      <a:pt x="157070" y="1805"/>
                      <a:pt x="160680" y="3611"/>
                    </a:cubicBezTo>
                    <a:lnTo>
                      <a:pt x="194983" y="37913"/>
                    </a:lnTo>
                    <a:lnTo>
                      <a:pt x="37913" y="193177"/>
                    </a:lnTo>
                    <a:close/>
                  </a:path>
                </a:pathLst>
              </a:custGeom>
              <a:solidFill>
                <a:srgbClr val="F4EBE6"/>
              </a:solidFill>
              <a:ln w="18013" cap="flat">
                <a:noFill/>
                <a:prstDash val="solid"/>
                <a:miter/>
              </a:ln>
            </p:spPr>
            <p:txBody>
              <a:bodyPr rtlCol="0" anchor="ctr"/>
              <a:lstStyle/>
              <a:p>
                <a:endParaRPr lang="zh-CN" altLang="en-US"/>
              </a:p>
            </p:txBody>
          </p:sp>
          <p:sp>
            <p:nvSpPr>
              <p:cNvPr id="169" name="任意多边形: 形状 168"/>
              <p:cNvSpPr/>
              <p:nvPr/>
            </p:nvSpPr>
            <p:spPr>
              <a:xfrm>
                <a:off x="8484813" y="2551471"/>
                <a:ext cx="180540" cy="162486"/>
              </a:xfrm>
              <a:custGeom>
                <a:avLst/>
                <a:gdLst>
                  <a:gd name="connsiteX0" fmla="*/ 0 w 180539"/>
                  <a:gd name="connsiteY0" fmla="*/ 129989 h 162485"/>
                  <a:gd name="connsiteX1" fmla="*/ 3611 w 180539"/>
                  <a:gd name="connsiteY1" fmla="*/ 139016 h 162485"/>
                  <a:gd name="connsiteX2" fmla="*/ 37913 w 180539"/>
                  <a:gd name="connsiteY2" fmla="*/ 173318 h 162485"/>
                  <a:gd name="connsiteX3" fmla="*/ 193178 w 180539"/>
                  <a:gd name="connsiteY3" fmla="*/ 18054 h 162485"/>
                  <a:gd name="connsiteX4" fmla="*/ 175124 w 180539"/>
                  <a:gd name="connsiteY4" fmla="*/ 0 h 162485"/>
                  <a:gd name="connsiteX5" fmla="*/ 23470 w 180539"/>
                  <a:gd name="connsiteY5" fmla="*/ 133599 h 162485"/>
                  <a:gd name="connsiteX6" fmla="*/ 16249 w 180539"/>
                  <a:gd name="connsiteY6" fmla="*/ 108324 h 162485"/>
                  <a:gd name="connsiteX7" fmla="*/ 5416 w 180539"/>
                  <a:gd name="connsiteY7" fmla="*/ 119156 h 162485"/>
                  <a:gd name="connsiteX8" fmla="*/ 0 w 180539"/>
                  <a:gd name="connsiteY8" fmla="*/ 129989 h 162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0539" h="162485">
                    <a:moveTo>
                      <a:pt x="0" y="129989"/>
                    </a:moveTo>
                    <a:cubicBezTo>
                      <a:pt x="0" y="133599"/>
                      <a:pt x="1805" y="137210"/>
                      <a:pt x="3611" y="139016"/>
                    </a:cubicBezTo>
                    <a:lnTo>
                      <a:pt x="37913" y="173318"/>
                    </a:lnTo>
                    <a:lnTo>
                      <a:pt x="193178" y="18054"/>
                    </a:lnTo>
                    <a:lnTo>
                      <a:pt x="175124" y="0"/>
                    </a:lnTo>
                    <a:cubicBezTo>
                      <a:pt x="184151" y="32497"/>
                      <a:pt x="46940" y="157070"/>
                      <a:pt x="23470" y="133599"/>
                    </a:cubicBezTo>
                    <a:cubicBezTo>
                      <a:pt x="14443" y="124572"/>
                      <a:pt x="12638" y="119156"/>
                      <a:pt x="16249" y="108324"/>
                    </a:cubicBezTo>
                    <a:lnTo>
                      <a:pt x="5416" y="119156"/>
                    </a:lnTo>
                    <a:cubicBezTo>
                      <a:pt x="1805" y="122767"/>
                      <a:pt x="0" y="126378"/>
                      <a:pt x="0" y="129989"/>
                    </a:cubicBezTo>
                    <a:close/>
                  </a:path>
                </a:pathLst>
              </a:custGeom>
              <a:solidFill>
                <a:srgbClr val="D3D3D3"/>
              </a:solidFill>
              <a:ln w="18013" cap="flat">
                <a:noFill/>
                <a:prstDash val="solid"/>
                <a:miter/>
              </a:ln>
            </p:spPr>
            <p:txBody>
              <a:bodyPr rtlCol="0" anchor="ctr"/>
              <a:lstStyle/>
              <a:p>
                <a:endParaRPr lang="zh-CN" altLang="en-US"/>
              </a:p>
            </p:txBody>
          </p:sp>
        </p:grpSp>
        <p:sp>
          <p:nvSpPr>
            <p:cNvPr id="68" name="任意多边形: 形状 67"/>
            <p:cNvSpPr/>
            <p:nvPr/>
          </p:nvSpPr>
          <p:spPr>
            <a:xfrm>
              <a:off x="9881486" y="1534093"/>
              <a:ext cx="147683" cy="49228"/>
            </a:xfrm>
            <a:custGeom>
              <a:avLst/>
              <a:gdLst>
                <a:gd name="connsiteX0" fmla="*/ 137838 w 147683"/>
                <a:gd name="connsiteY0" fmla="*/ 60167 h 49227"/>
                <a:gd name="connsiteX1" fmla="*/ 127992 w 147683"/>
                <a:gd name="connsiteY1" fmla="*/ 55244 h 49227"/>
                <a:gd name="connsiteX2" fmla="*/ 19691 w 147683"/>
                <a:gd name="connsiteY2" fmla="*/ 35553 h 49227"/>
                <a:gd name="connsiteX3" fmla="*/ 0 w 147683"/>
                <a:gd name="connsiteY3" fmla="*/ 20785 h 49227"/>
                <a:gd name="connsiteX4" fmla="*/ 14768 w 147683"/>
                <a:gd name="connsiteY4" fmla="*/ 1094 h 49227"/>
                <a:gd name="connsiteX5" fmla="*/ 152606 w 147683"/>
                <a:gd name="connsiteY5" fmla="*/ 30631 h 49227"/>
                <a:gd name="connsiteX6" fmla="*/ 152606 w 147683"/>
                <a:gd name="connsiteY6" fmla="*/ 55244 h 49227"/>
                <a:gd name="connsiteX7" fmla="*/ 137838 w 147683"/>
                <a:gd name="connsiteY7" fmla="*/ 60167 h 49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7683" h="49227">
                  <a:moveTo>
                    <a:pt x="137838" y="60167"/>
                  </a:moveTo>
                  <a:cubicBezTo>
                    <a:pt x="132915" y="60167"/>
                    <a:pt x="127992" y="60167"/>
                    <a:pt x="127992" y="55244"/>
                  </a:cubicBezTo>
                  <a:cubicBezTo>
                    <a:pt x="98456" y="30631"/>
                    <a:pt x="39382" y="30631"/>
                    <a:pt x="19691" y="35553"/>
                  </a:cubicBezTo>
                  <a:cubicBezTo>
                    <a:pt x="9845" y="35553"/>
                    <a:pt x="0" y="30631"/>
                    <a:pt x="0" y="20785"/>
                  </a:cubicBezTo>
                  <a:cubicBezTo>
                    <a:pt x="0" y="10939"/>
                    <a:pt x="4923" y="1094"/>
                    <a:pt x="14768" y="1094"/>
                  </a:cubicBezTo>
                  <a:cubicBezTo>
                    <a:pt x="19691" y="1094"/>
                    <a:pt x="103378" y="-8752"/>
                    <a:pt x="152606" y="30631"/>
                  </a:cubicBezTo>
                  <a:cubicBezTo>
                    <a:pt x="157529" y="35553"/>
                    <a:pt x="162452" y="50322"/>
                    <a:pt x="152606" y="55244"/>
                  </a:cubicBezTo>
                  <a:cubicBezTo>
                    <a:pt x="147683" y="55244"/>
                    <a:pt x="142760" y="60167"/>
                    <a:pt x="137838" y="60167"/>
                  </a:cubicBezTo>
                  <a:close/>
                </a:path>
              </a:pathLst>
            </a:custGeom>
            <a:solidFill>
              <a:srgbClr val="191919"/>
            </a:solidFill>
            <a:ln w="49191" cap="flat">
              <a:noFill/>
              <a:prstDash val="solid"/>
              <a:miter/>
            </a:ln>
          </p:spPr>
          <p:txBody>
            <a:bodyPr rtlCol="0" anchor="ctr"/>
            <a:lstStyle/>
            <a:p>
              <a:endParaRPr lang="zh-CN" altLang="en-US"/>
            </a:p>
          </p:txBody>
        </p:sp>
        <p:sp>
          <p:nvSpPr>
            <p:cNvPr id="69" name="任意多边形: 形状 68"/>
            <p:cNvSpPr/>
            <p:nvPr/>
          </p:nvSpPr>
          <p:spPr>
            <a:xfrm>
              <a:off x="9442485" y="1534093"/>
              <a:ext cx="147683" cy="49228"/>
            </a:xfrm>
            <a:custGeom>
              <a:avLst/>
              <a:gdLst>
                <a:gd name="connsiteX0" fmla="*/ 18460 w 147683"/>
                <a:gd name="connsiteY0" fmla="*/ 61436 h 49227"/>
                <a:gd name="connsiteX1" fmla="*/ 3692 w 147683"/>
                <a:gd name="connsiteY1" fmla="*/ 56513 h 49227"/>
                <a:gd name="connsiteX2" fmla="*/ 3692 w 147683"/>
                <a:gd name="connsiteY2" fmla="*/ 31900 h 49227"/>
                <a:gd name="connsiteX3" fmla="*/ 141530 w 147683"/>
                <a:gd name="connsiteY3" fmla="*/ 2363 h 49227"/>
                <a:gd name="connsiteX4" fmla="*/ 156298 w 147683"/>
                <a:gd name="connsiteY4" fmla="*/ 22054 h 49227"/>
                <a:gd name="connsiteX5" fmla="*/ 136607 w 147683"/>
                <a:gd name="connsiteY5" fmla="*/ 36822 h 49227"/>
                <a:gd name="connsiteX6" fmla="*/ 28306 w 147683"/>
                <a:gd name="connsiteY6" fmla="*/ 56513 h 49227"/>
                <a:gd name="connsiteX7" fmla="*/ 18460 w 147683"/>
                <a:gd name="connsiteY7" fmla="*/ 61436 h 49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7683" h="49227">
                  <a:moveTo>
                    <a:pt x="18460" y="61436"/>
                  </a:moveTo>
                  <a:cubicBezTo>
                    <a:pt x="13538" y="61436"/>
                    <a:pt x="8615" y="61436"/>
                    <a:pt x="3692" y="56513"/>
                  </a:cubicBezTo>
                  <a:cubicBezTo>
                    <a:pt x="-1231" y="51591"/>
                    <a:pt x="-1231" y="36822"/>
                    <a:pt x="3692" y="31900"/>
                  </a:cubicBezTo>
                  <a:cubicBezTo>
                    <a:pt x="52920" y="-12405"/>
                    <a:pt x="136607" y="2363"/>
                    <a:pt x="141530" y="2363"/>
                  </a:cubicBezTo>
                  <a:cubicBezTo>
                    <a:pt x="151375" y="2363"/>
                    <a:pt x="156298" y="12208"/>
                    <a:pt x="156298" y="22054"/>
                  </a:cubicBezTo>
                  <a:cubicBezTo>
                    <a:pt x="156298" y="31900"/>
                    <a:pt x="146453" y="36822"/>
                    <a:pt x="136607" y="36822"/>
                  </a:cubicBezTo>
                  <a:cubicBezTo>
                    <a:pt x="116916" y="31900"/>
                    <a:pt x="57843" y="31900"/>
                    <a:pt x="28306" y="56513"/>
                  </a:cubicBezTo>
                  <a:cubicBezTo>
                    <a:pt x="28306" y="61436"/>
                    <a:pt x="23383" y="61436"/>
                    <a:pt x="18460" y="61436"/>
                  </a:cubicBezTo>
                  <a:close/>
                </a:path>
              </a:pathLst>
            </a:custGeom>
            <a:solidFill>
              <a:srgbClr val="191919"/>
            </a:solidFill>
            <a:ln w="49191" cap="flat">
              <a:noFill/>
              <a:prstDash val="solid"/>
              <a:miter/>
            </a:ln>
          </p:spPr>
          <p:txBody>
            <a:bodyPr rtlCol="0" anchor="ctr"/>
            <a:lstStyle/>
            <a:p>
              <a:endParaRPr lang="zh-CN" altLang="en-US"/>
            </a:p>
          </p:txBody>
        </p:sp>
        <p:grpSp>
          <p:nvGrpSpPr>
            <p:cNvPr id="70" name="组合 69"/>
            <p:cNvGrpSpPr/>
            <p:nvPr/>
          </p:nvGrpSpPr>
          <p:grpSpPr>
            <a:xfrm>
              <a:off x="9478879" y="1612744"/>
              <a:ext cx="105728" cy="125985"/>
              <a:chOff x="11374844" y="1629587"/>
              <a:chExt cx="226342" cy="269707"/>
            </a:xfrm>
          </p:grpSpPr>
          <p:sp>
            <p:nvSpPr>
              <p:cNvPr id="74" name="椭圆 73"/>
              <p:cNvSpPr/>
              <p:nvPr/>
            </p:nvSpPr>
            <p:spPr>
              <a:xfrm rot="20712571">
                <a:off x="11374844" y="1629587"/>
                <a:ext cx="220458" cy="269707"/>
              </a:xfrm>
              <a:prstGeom prst="ellipse">
                <a:avLst/>
              </a:prstGeom>
              <a:solidFill>
                <a:srgbClr val="1919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任意多边形: 形状 74"/>
              <p:cNvSpPr/>
              <p:nvPr/>
            </p:nvSpPr>
            <p:spPr>
              <a:xfrm rot="20712571">
                <a:off x="11412972" y="1646035"/>
                <a:ext cx="188214" cy="251840"/>
              </a:xfrm>
              <a:custGeom>
                <a:avLst/>
                <a:gdLst>
                  <a:gd name="connsiteX0" fmla="*/ 129705 w 188215"/>
                  <a:gd name="connsiteY0" fmla="*/ 0 h 251841"/>
                  <a:gd name="connsiteX1" fmla="*/ 155930 w 188215"/>
                  <a:gd name="connsiteY1" fmla="*/ 21631 h 251841"/>
                  <a:gd name="connsiteX2" fmla="*/ 188215 w 188215"/>
                  <a:gd name="connsiteY2" fmla="*/ 116987 h 251841"/>
                  <a:gd name="connsiteX3" fmla="*/ 77986 w 188215"/>
                  <a:gd name="connsiteY3" fmla="*/ 251841 h 251841"/>
                  <a:gd name="connsiteX4" fmla="*/ 42 w 188215"/>
                  <a:gd name="connsiteY4" fmla="*/ 212343 h 251841"/>
                  <a:gd name="connsiteX5" fmla="*/ 0 w 188215"/>
                  <a:gd name="connsiteY5" fmla="*/ 212266 h 251841"/>
                  <a:gd name="connsiteX6" fmla="*/ 8813 w 188215"/>
                  <a:gd name="connsiteY6" fmla="*/ 219535 h 251841"/>
                  <a:gd name="connsiteX7" fmla="*/ 51719 w 188215"/>
                  <a:gd name="connsiteY7" fmla="*/ 230133 h 251841"/>
                  <a:gd name="connsiteX8" fmla="*/ 161948 w 188215"/>
                  <a:gd name="connsiteY8" fmla="*/ 95279 h 251841"/>
                  <a:gd name="connsiteX9" fmla="*/ 153285 w 188215"/>
                  <a:gd name="connsiteY9" fmla="*/ 42787 h 251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8215" h="251841">
                    <a:moveTo>
                      <a:pt x="129705" y="0"/>
                    </a:moveTo>
                    <a:lnTo>
                      <a:pt x="155930" y="21631"/>
                    </a:lnTo>
                    <a:cubicBezTo>
                      <a:pt x="175877" y="46035"/>
                      <a:pt x="188215" y="79748"/>
                      <a:pt x="188215" y="116987"/>
                    </a:cubicBezTo>
                    <a:cubicBezTo>
                      <a:pt x="188215" y="191465"/>
                      <a:pt x="138864" y="251841"/>
                      <a:pt x="77986" y="251841"/>
                    </a:cubicBezTo>
                    <a:cubicBezTo>
                      <a:pt x="47547" y="251841"/>
                      <a:pt x="19989" y="236747"/>
                      <a:pt x="42" y="212343"/>
                    </a:cubicBezTo>
                    <a:lnTo>
                      <a:pt x="0" y="212266"/>
                    </a:lnTo>
                    <a:lnTo>
                      <a:pt x="8813" y="219535"/>
                    </a:lnTo>
                    <a:cubicBezTo>
                      <a:pt x="22001" y="226359"/>
                      <a:pt x="36500" y="230133"/>
                      <a:pt x="51719" y="230133"/>
                    </a:cubicBezTo>
                    <a:cubicBezTo>
                      <a:pt x="112597" y="230133"/>
                      <a:pt x="161947" y="169757"/>
                      <a:pt x="161948" y="95279"/>
                    </a:cubicBezTo>
                    <a:cubicBezTo>
                      <a:pt x="161948" y="76659"/>
                      <a:pt x="158863" y="58921"/>
                      <a:pt x="153285" y="42787"/>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1" name="组合 70"/>
            <p:cNvGrpSpPr/>
            <p:nvPr/>
          </p:nvGrpSpPr>
          <p:grpSpPr>
            <a:xfrm rot="841011">
              <a:off x="9882217" y="1620260"/>
              <a:ext cx="105728" cy="125985"/>
              <a:chOff x="11374844" y="1629587"/>
              <a:chExt cx="226342" cy="269707"/>
            </a:xfrm>
          </p:grpSpPr>
          <p:sp>
            <p:nvSpPr>
              <p:cNvPr id="72" name="椭圆 71"/>
              <p:cNvSpPr/>
              <p:nvPr/>
            </p:nvSpPr>
            <p:spPr>
              <a:xfrm rot="20712571">
                <a:off x="11374844" y="1629587"/>
                <a:ext cx="220458" cy="269707"/>
              </a:xfrm>
              <a:prstGeom prst="ellipse">
                <a:avLst/>
              </a:prstGeom>
              <a:solidFill>
                <a:srgbClr val="1919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任意多边形: 形状 72"/>
              <p:cNvSpPr/>
              <p:nvPr/>
            </p:nvSpPr>
            <p:spPr>
              <a:xfrm rot="20712571">
                <a:off x="11412972" y="1646035"/>
                <a:ext cx="188214" cy="251840"/>
              </a:xfrm>
              <a:custGeom>
                <a:avLst/>
                <a:gdLst>
                  <a:gd name="connsiteX0" fmla="*/ 129705 w 188215"/>
                  <a:gd name="connsiteY0" fmla="*/ 0 h 251841"/>
                  <a:gd name="connsiteX1" fmla="*/ 155930 w 188215"/>
                  <a:gd name="connsiteY1" fmla="*/ 21631 h 251841"/>
                  <a:gd name="connsiteX2" fmla="*/ 188215 w 188215"/>
                  <a:gd name="connsiteY2" fmla="*/ 116987 h 251841"/>
                  <a:gd name="connsiteX3" fmla="*/ 77986 w 188215"/>
                  <a:gd name="connsiteY3" fmla="*/ 251841 h 251841"/>
                  <a:gd name="connsiteX4" fmla="*/ 42 w 188215"/>
                  <a:gd name="connsiteY4" fmla="*/ 212343 h 251841"/>
                  <a:gd name="connsiteX5" fmla="*/ 0 w 188215"/>
                  <a:gd name="connsiteY5" fmla="*/ 212266 h 251841"/>
                  <a:gd name="connsiteX6" fmla="*/ 8813 w 188215"/>
                  <a:gd name="connsiteY6" fmla="*/ 219535 h 251841"/>
                  <a:gd name="connsiteX7" fmla="*/ 51719 w 188215"/>
                  <a:gd name="connsiteY7" fmla="*/ 230133 h 251841"/>
                  <a:gd name="connsiteX8" fmla="*/ 161948 w 188215"/>
                  <a:gd name="connsiteY8" fmla="*/ 95279 h 251841"/>
                  <a:gd name="connsiteX9" fmla="*/ 153285 w 188215"/>
                  <a:gd name="connsiteY9" fmla="*/ 42787 h 251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8215" h="251841">
                    <a:moveTo>
                      <a:pt x="129705" y="0"/>
                    </a:moveTo>
                    <a:lnTo>
                      <a:pt x="155930" y="21631"/>
                    </a:lnTo>
                    <a:cubicBezTo>
                      <a:pt x="175877" y="46035"/>
                      <a:pt x="188215" y="79748"/>
                      <a:pt x="188215" y="116987"/>
                    </a:cubicBezTo>
                    <a:cubicBezTo>
                      <a:pt x="188215" y="191465"/>
                      <a:pt x="138864" y="251841"/>
                      <a:pt x="77986" y="251841"/>
                    </a:cubicBezTo>
                    <a:cubicBezTo>
                      <a:pt x="47547" y="251841"/>
                      <a:pt x="19989" y="236747"/>
                      <a:pt x="42" y="212343"/>
                    </a:cubicBezTo>
                    <a:lnTo>
                      <a:pt x="0" y="212266"/>
                    </a:lnTo>
                    <a:lnTo>
                      <a:pt x="8813" y="219535"/>
                    </a:lnTo>
                    <a:cubicBezTo>
                      <a:pt x="22001" y="226359"/>
                      <a:pt x="36500" y="230133"/>
                      <a:pt x="51719" y="230133"/>
                    </a:cubicBezTo>
                    <a:cubicBezTo>
                      <a:pt x="112597" y="230133"/>
                      <a:pt x="161947" y="169757"/>
                      <a:pt x="161948" y="95279"/>
                    </a:cubicBezTo>
                    <a:cubicBezTo>
                      <a:pt x="161948" y="76659"/>
                      <a:pt x="158863" y="58921"/>
                      <a:pt x="153285" y="42787"/>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1150885" y="5117501"/>
            <a:ext cx="10166350" cy="613057"/>
          </a:xfrm>
          <a:prstGeom prst="rect">
            <a:avLst/>
          </a:prstGeom>
          <a:solidFill>
            <a:srgbClr val="1655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150885" y="2648621"/>
            <a:ext cx="10166350" cy="1628761"/>
          </a:xfrm>
          <a:prstGeom prst="rect">
            <a:avLst/>
          </a:prstGeom>
          <a:solidFill>
            <a:srgbClr val="1655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 name="直接连接符 4"/>
          <p:cNvCxnSpPr/>
          <p:nvPr/>
        </p:nvCxnSpPr>
        <p:spPr>
          <a:xfrm>
            <a:off x="203042" y="1472206"/>
            <a:ext cx="11838214" cy="0"/>
          </a:xfrm>
          <a:prstGeom prst="line">
            <a:avLst/>
          </a:prstGeom>
          <a:ln w="19050">
            <a:gradFill flip="none" rotWithShape="1">
              <a:gsLst>
                <a:gs pos="70000">
                  <a:srgbClr val="0097E2"/>
                </a:gs>
                <a:gs pos="0">
                  <a:schemeClr val="bg1"/>
                </a:gs>
                <a:gs pos="100000">
                  <a:schemeClr val="bg1">
                    <a:alpha val="0"/>
                  </a:schemeClr>
                </a:gs>
                <a:gs pos="30000">
                  <a:srgbClr val="0097E2"/>
                </a:gs>
              </a:gsLst>
              <a:lin ang="0" scaled="1"/>
              <a:tileRect/>
            </a:gradFill>
            <a:prstDash val="sysDot"/>
          </a:ln>
        </p:spPr>
        <p:style>
          <a:lnRef idx="1">
            <a:schemeClr val="accent1"/>
          </a:lnRef>
          <a:fillRef idx="0">
            <a:schemeClr val="accent1"/>
          </a:fillRef>
          <a:effectRef idx="0">
            <a:schemeClr val="accent1"/>
          </a:effectRef>
          <a:fontRef idx="minor">
            <a:schemeClr val="tx1"/>
          </a:fontRef>
        </p:style>
      </p:cxnSp>
      <p:sp>
        <p:nvSpPr>
          <p:cNvPr id="3" name="内容占位符 2"/>
          <p:cNvSpPr>
            <a:spLocks noGrp="1"/>
          </p:cNvSpPr>
          <p:nvPr>
            <p:ph idx="4294967295"/>
          </p:nvPr>
        </p:nvSpPr>
        <p:spPr>
          <a:xfrm>
            <a:off x="1416050" y="2740061"/>
            <a:ext cx="10166350" cy="1384353"/>
          </a:xfrm>
        </p:spPr>
        <p:txBody>
          <a:bodyPr wrap="square">
            <a:spAutoFit/>
          </a:bodyPr>
          <a:lstStyle/>
          <a:p>
            <a:pPr algn="just">
              <a:lnSpc>
                <a:spcPct val="120000"/>
              </a:lnSpc>
              <a:spcBef>
                <a:spcPts val="0"/>
              </a:spcBef>
            </a:pPr>
            <a:r>
              <a:rPr lang="zh-CN" altLang="zh-CN" sz="2400"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rPr>
              <a:t>正常利润，即企业家才能的价格，是一种特殊的工资</a:t>
            </a:r>
            <a:r>
              <a:rPr lang="zh-CN" altLang="en-US" sz="2400"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rPr>
              <a:t>（经营管理报酬）</a:t>
            </a:r>
            <a:endParaRPr lang="zh-CN" altLang="zh-CN" sz="2400"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a:p>
            <a:pPr algn="just">
              <a:lnSpc>
                <a:spcPct val="120000"/>
              </a:lnSpc>
              <a:spcBef>
                <a:spcPts val="0"/>
              </a:spcBef>
            </a:pPr>
            <a:r>
              <a:rPr lang="zh-CN" altLang="zh-CN" sz="2400"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rPr>
              <a:t>企业家才能需求很大</a:t>
            </a:r>
            <a:r>
              <a:rPr lang="zh-CN" altLang="en-US" sz="2400"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rPr>
              <a:t>，</a:t>
            </a:r>
            <a:r>
              <a:rPr lang="zh-CN" altLang="zh-CN" sz="2400"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rPr>
              <a:t>企业家才能供给很小</a:t>
            </a:r>
            <a:endParaRPr lang="zh-CN" altLang="zh-CN" sz="2400"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a:p>
            <a:pPr algn="just">
              <a:lnSpc>
                <a:spcPct val="120000"/>
              </a:lnSpc>
              <a:spcBef>
                <a:spcPts val="0"/>
              </a:spcBef>
            </a:pPr>
            <a:r>
              <a:rPr lang="zh-CN" altLang="zh-CN" sz="2400"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rPr>
              <a:t>正常利润必然很高</a:t>
            </a:r>
            <a:endParaRPr lang="zh-CN" altLang="zh-CN" sz="2400"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4" name="平行四边形 3"/>
          <p:cNvSpPr/>
          <p:nvPr/>
        </p:nvSpPr>
        <p:spPr>
          <a:xfrm>
            <a:off x="3888124" y="1137374"/>
            <a:ext cx="4415752" cy="611798"/>
          </a:xfrm>
          <a:prstGeom prst="parallelogram">
            <a:avLst>
              <a:gd name="adj" fmla="val 36287"/>
            </a:avLst>
          </a:prstGeom>
          <a:solidFill>
            <a:srgbClr val="0097E2"/>
          </a:solidFill>
          <a:ln>
            <a:noFill/>
          </a:ln>
          <a:effectLst>
            <a:outerShdw dist="101600" dir="4200000" algn="ctr" rotWithShape="0">
              <a:schemeClr val="accent2">
                <a:lumMod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cs typeface="+mn-ea"/>
                <a:sym typeface="+mn-lt"/>
              </a:rPr>
              <a:t>（四）利润</a:t>
            </a:r>
            <a:endParaRPr lang="en-US" altLang="zh-CN" sz="2400" b="1" dirty="0">
              <a:solidFill>
                <a:schemeClr val="bg1"/>
              </a:solidFill>
              <a:cs typeface="+mn-ea"/>
              <a:sym typeface="+mn-lt"/>
            </a:endParaRPr>
          </a:p>
        </p:txBody>
      </p:sp>
      <p:grpSp>
        <p:nvGrpSpPr>
          <p:cNvPr id="6" name="组合 5"/>
          <p:cNvGrpSpPr/>
          <p:nvPr/>
        </p:nvGrpSpPr>
        <p:grpSpPr>
          <a:xfrm>
            <a:off x="1040524" y="2003085"/>
            <a:ext cx="1970693" cy="601046"/>
            <a:chOff x="1040524" y="2645077"/>
            <a:chExt cx="1970693" cy="601046"/>
          </a:xfrm>
        </p:grpSpPr>
        <p:sp>
          <p:nvSpPr>
            <p:cNvPr id="7" name="矩形 6"/>
            <p:cNvSpPr/>
            <p:nvPr/>
          </p:nvSpPr>
          <p:spPr>
            <a:xfrm>
              <a:off x="1150885" y="3200404"/>
              <a:ext cx="1860332" cy="45719"/>
            </a:xfrm>
            <a:prstGeom prst="rect">
              <a:avLst/>
            </a:prstGeom>
            <a:solidFill>
              <a:srgbClr val="0097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1040524" y="2645077"/>
              <a:ext cx="1693092" cy="497957"/>
            </a:xfrm>
            <a:prstGeom prst="rect">
              <a:avLst/>
            </a:prstGeom>
          </p:spPr>
          <p:txBody>
            <a:bodyPr wrap="none">
              <a:spAutoFit/>
            </a:bodyPr>
            <a:lstStyle/>
            <a:p>
              <a:pPr>
                <a:lnSpc>
                  <a:spcPct val="120000"/>
                </a:lnSpc>
              </a:pPr>
              <a:r>
                <a:rPr lang="en-US" altLang="zh-CN" sz="2400" b="1" dirty="0">
                  <a:solidFill>
                    <a:srgbClr val="0097E2"/>
                  </a:solidFill>
                  <a:latin typeface="微软雅黑" panose="020B0503020204020204" pitchFamily="34" charset="-122"/>
                  <a:ea typeface="微软雅黑" panose="020B0503020204020204" pitchFamily="34" charset="-122"/>
                  <a:cs typeface="+mn-ea"/>
                  <a:sym typeface="微软雅黑" panose="020B0503020204020204" pitchFamily="34" charset="-122"/>
                </a:rPr>
                <a:t>1.</a:t>
              </a:r>
              <a:r>
                <a:rPr lang="zh-CN" altLang="en-US" sz="2400" b="1" dirty="0">
                  <a:solidFill>
                    <a:srgbClr val="0097E2"/>
                  </a:solidFill>
                  <a:latin typeface="微软雅黑" panose="020B0503020204020204" pitchFamily="34" charset="-122"/>
                  <a:ea typeface="微软雅黑" panose="020B0503020204020204" pitchFamily="34" charset="-122"/>
                  <a:cs typeface="+mn-ea"/>
                  <a:sym typeface="微软雅黑" panose="020B0503020204020204" pitchFamily="34" charset="-122"/>
                </a:rPr>
                <a:t>正常利润</a:t>
              </a:r>
              <a:endParaRPr lang="zh-CN" altLang="en-US" sz="2400" b="1" dirty="0">
                <a:solidFill>
                  <a:srgbClr val="0097E2"/>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grpSp>
      <p:grpSp>
        <p:nvGrpSpPr>
          <p:cNvPr id="9" name="组合 8"/>
          <p:cNvGrpSpPr/>
          <p:nvPr/>
        </p:nvGrpSpPr>
        <p:grpSpPr>
          <a:xfrm>
            <a:off x="1040524" y="4471965"/>
            <a:ext cx="1970693" cy="601046"/>
            <a:chOff x="1040524" y="2645077"/>
            <a:chExt cx="1970693" cy="601046"/>
          </a:xfrm>
        </p:grpSpPr>
        <p:sp>
          <p:nvSpPr>
            <p:cNvPr id="10" name="矩形 9"/>
            <p:cNvSpPr/>
            <p:nvPr/>
          </p:nvSpPr>
          <p:spPr>
            <a:xfrm>
              <a:off x="1150885" y="3200404"/>
              <a:ext cx="1860332" cy="45719"/>
            </a:xfrm>
            <a:prstGeom prst="rect">
              <a:avLst/>
            </a:prstGeom>
            <a:solidFill>
              <a:srgbClr val="0097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040524" y="2645077"/>
              <a:ext cx="1693092" cy="497957"/>
            </a:xfrm>
            <a:prstGeom prst="rect">
              <a:avLst/>
            </a:prstGeom>
          </p:spPr>
          <p:txBody>
            <a:bodyPr wrap="none">
              <a:spAutoFit/>
            </a:bodyPr>
            <a:lstStyle/>
            <a:p>
              <a:pPr>
                <a:lnSpc>
                  <a:spcPct val="120000"/>
                </a:lnSpc>
              </a:pPr>
              <a:r>
                <a:rPr lang="en-US" altLang="zh-CN" sz="2400" b="1" dirty="0">
                  <a:solidFill>
                    <a:srgbClr val="0097E2"/>
                  </a:solidFill>
                  <a:latin typeface="微软雅黑" panose="020B0503020204020204" pitchFamily="34" charset="-122"/>
                  <a:ea typeface="微软雅黑" panose="020B0503020204020204" pitchFamily="34" charset="-122"/>
                  <a:cs typeface="+mn-ea"/>
                  <a:sym typeface="微软雅黑" panose="020B0503020204020204" pitchFamily="34" charset="-122"/>
                </a:rPr>
                <a:t>2.</a:t>
              </a:r>
              <a:r>
                <a:rPr lang="zh-CN" altLang="en-US" sz="2400" b="1" dirty="0">
                  <a:solidFill>
                    <a:srgbClr val="0097E2"/>
                  </a:solidFill>
                  <a:latin typeface="微软雅黑" panose="020B0503020204020204" pitchFamily="34" charset="-122"/>
                  <a:ea typeface="微软雅黑" panose="020B0503020204020204" pitchFamily="34" charset="-122"/>
                  <a:cs typeface="+mn-ea"/>
                  <a:sym typeface="微软雅黑" panose="020B0503020204020204" pitchFamily="34" charset="-122"/>
                </a:rPr>
                <a:t>超额利润</a:t>
              </a:r>
              <a:endParaRPr lang="zh-CN" altLang="en-US" sz="2400" b="1" dirty="0">
                <a:solidFill>
                  <a:srgbClr val="0097E2"/>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grpSp>
      <p:sp>
        <p:nvSpPr>
          <p:cNvPr id="2" name="矩形 1"/>
          <p:cNvSpPr/>
          <p:nvPr/>
        </p:nvSpPr>
        <p:spPr>
          <a:xfrm>
            <a:off x="1324610" y="5189538"/>
            <a:ext cx="8916670" cy="461665"/>
          </a:xfrm>
          <a:prstGeom prst="rect">
            <a:avLst/>
          </a:prstGeom>
        </p:spPr>
        <p:txBody>
          <a:bodyPr wrap="square">
            <a:spAutoFit/>
          </a:bodyPr>
          <a:lstStyle/>
          <a:p>
            <a:pPr algn="just">
              <a:spcBef>
                <a:spcPts val="0"/>
              </a:spcBef>
              <a:buFontTx/>
              <a:buNone/>
            </a:pPr>
            <a:r>
              <a:rPr lang="zh-CN" altLang="zh-CN" sz="2400"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rPr>
              <a:t>即超过正常利润部分的利润。它来自企业家的创新，承担风险 </a:t>
            </a:r>
            <a:endParaRPr lang="en-US" altLang="zh-CN" sz="2400"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1150885" y="2435260"/>
            <a:ext cx="9890230" cy="3005421"/>
          </a:xfrm>
          <a:prstGeom prst="rect">
            <a:avLst/>
          </a:prstGeom>
          <a:solidFill>
            <a:srgbClr val="1655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1040524" y="1789725"/>
            <a:ext cx="1970693" cy="601046"/>
            <a:chOff x="1040524" y="2645077"/>
            <a:chExt cx="1970693" cy="601046"/>
          </a:xfrm>
        </p:grpSpPr>
        <p:sp>
          <p:nvSpPr>
            <p:cNvPr id="5" name="矩形 4"/>
            <p:cNvSpPr/>
            <p:nvPr/>
          </p:nvSpPr>
          <p:spPr>
            <a:xfrm>
              <a:off x="1150885" y="3200404"/>
              <a:ext cx="1860332" cy="45719"/>
            </a:xfrm>
            <a:prstGeom prst="rect">
              <a:avLst/>
            </a:prstGeom>
            <a:solidFill>
              <a:srgbClr val="0097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40524" y="2645077"/>
              <a:ext cx="1693092" cy="497957"/>
            </a:xfrm>
            <a:prstGeom prst="rect">
              <a:avLst/>
            </a:prstGeom>
          </p:spPr>
          <p:txBody>
            <a:bodyPr wrap="none">
              <a:spAutoFit/>
            </a:bodyPr>
            <a:lstStyle/>
            <a:p>
              <a:pPr>
                <a:lnSpc>
                  <a:spcPct val="120000"/>
                </a:lnSpc>
              </a:pPr>
              <a:r>
                <a:rPr lang="en-US" altLang="zh-CN" sz="2400" b="1" dirty="0">
                  <a:solidFill>
                    <a:srgbClr val="0097E2"/>
                  </a:solidFill>
                  <a:latin typeface="微软雅黑" panose="020B0503020204020204" pitchFamily="34" charset="-122"/>
                  <a:ea typeface="微软雅黑" panose="020B0503020204020204" pitchFamily="34" charset="-122"/>
                  <a:cs typeface="+mn-ea"/>
                  <a:sym typeface="微软雅黑" panose="020B0503020204020204" pitchFamily="34" charset="-122"/>
                </a:rPr>
                <a:t>3.</a:t>
              </a:r>
              <a:r>
                <a:rPr lang="zh-CN" altLang="en-US" sz="2400" b="1" dirty="0">
                  <a:solidFill>
                    <a:srgbClr val="0097E2"/>
                  </a:solidFill>
                  <a:latin typeface="微软雅黑" panose="020B0503020204020204" pitchFamily="34" charset="-122"/>
                  <a:ea typeface="微软雅黑" panose="020B0503020204020204" pitchFamily="34" charset="-122"/>
                  <a:cs typeface="+mn-ea"/>
                  <a:sym typeface="微软雅黑" panose="020B0503020204020204" pitchFamily="34" charset="-122"/>
                </a:rPr>
                <a:t>垄断利润</a:t>
              </a:r>
              <a:endParaRPr lang="zh-CN" altLang="en-US" sz="2400" b="1" dirty="0">
                <a:solidFill>
                  <a:srgbClr val="0097E2"/>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grpSp>
      <p:sp>
        <p:nvSpPr>
          <p:cNvPr id="9" name="内容占位符 2"/>
          <p:cNvSpPr txBox="1"/>
          <p:nvPr/>
        </p:nvSpPr>
        <p:spPr>
          <a:xfrm>
            <a:off x="1470925" y="3264498"/>
            <a:ext cx="9280190" cy="2089226"/>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9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9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9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a:lstStyle>
          <a:p>
            <a:pPr algn="just">
              <a:lnSpc>
                <a:spcPct val="120000"/>
              </a:lnSpc>
              <a:spcBef>
                <a:spcPts val="0"/>
              </a:spcBef>
            </a:pPr>
            <a:r>
              <a:rPr lang="zh-CN" altLang="en-US" sz="2200"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rPr>
              <a:t>卖方垄断</a:t>
            </a:r>
            <a:r>
              <a:rPr lang="en-US" altLang="zh-CN" sz="2200"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rPr>
              <a:t>—— </a:t>
            </a:r>
            <a:r>
              <a:rPr lang="zh-CN" altLang="en-US" sz="2200"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rPr>
              <a:t>出售权</a:t>
            </a:r>
            <a:endParaRPr lang="zh-CN" altLang="en-US" sz="2200"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a:p>
            <a:pPr algn="just">
              <a:lnSpc>
                <a:spcPct val="120000"/>
              </a:lnSpc>
              <a:spcBef>
                <a:spcPts val="0"/>
              </a:spcBef>
            </a:pPr>
            <a:r>
              <a:rPr lang="zh-CN" altLang="en-US" sz="2200"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rPr>
              <a:t>买方垄断</a:t>
            </a:r>
            <a:r>
              <a:rPr lang="en-US" altLang="zh-CN" sz="2200"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rPr>
              <a:t>—— </a:t>
            </a:r>
            <a:r>
              <a:rPr lang="zh-CN" altLang="en-US" sz="2200"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rPr>
              <a:t>购买权</a:t>
            </a:r>
            <a:endParaRPr lang="zh-CN" altLang="en-US" sz="2200"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a:p>
            <a:pPr algn="just">
              <a:lnSpc>
                <a:spcPct val="120000"/>
              </a:lnSpc>
              <a:spcBef>
                <a:spcPts val="0"/>
              </a:spcBef>
            </a:pPr>
            <a:r>
              <a:rPr lang="zh-CN" altLang="en-US" sz="2200"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rPr>
              <a:t>是垄断资本家依靠自己的垄断而获得的超过平均成本以上的超额利润。往往是</a:t>
            </a:r>
            <a:r>
              <a:rPr lang="zh-CN" altLang="en-US" sz="2200" b="1" dirty="0">
                <a:solidFill>
                  <a:schemeClr val="accent2">
                    <a:lumMod val="60000"/>
                    <a:lumOff val="40000"/>
                  </a:schemeClr>
                </a:solidFill>
                <a:latin typeface="微软雅黑" panose="020B0503020204020204" pitchFamily="34" charset="-122"/>
                <a:ea typeface="微软雅黑" panose="020B0503020204020204" pitchFamily="34" charset="-122"/>
                <a:cs typeface="+mn-ea"/>
                <a:sym typeface="微软雅黑" panose="020B0503020204020204" pitchFamily="34" charset="-122"/>
              </a:rPr>
              <a:t>以压低价格或抬高价格，损害别人利益</a:t>
            </a:r>
            <a:r>
              <a:rPr lang="zh-CN" altLang="en-US" sz="2200"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rPr>
              <a:t>而获得的。同时，它还损害资源的有效配置。</a:t>
            </a:r>
            <a:endParaRPr lang="zh-CN" altLang="en-US" sz="2200"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grpSp>
        <p:nvGrpSpPr>
          <p:cNvPr id="13" name="组合 12"/>
          <p:cNvGrpSpPr/>
          <p:nvPr/>
        </p:nvGrpSpPr>
        <p:grpSpPr>
          <a:xfrm>
            <a:off x="1416050" y="2600304"/>
            <a:ext cx="3147029" cy="637269"/>
            <a:chOff x="1416050" y="2569824"/>
            <a:chExt cx="3147029" cy="637269"/>
          </a:xfrm>
        </p:grpSpPr>
        <p:sp>
          <p:nvSpPr>
            <p:cNvPr id="10" name="内容占位符 2"/>
            <p:cNvSpPr txBox="1"/>
            <p:nvPr/>
          </p:nvSpPr>
          <p:spPr>
            <a:xfrm>
              <a:off x="2113434" y="2631381"/>
              <a:ext cx="2405828" cy="497957"/>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9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9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9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a:lstStyle>
            <a:p>
              <a:pPr algn="just">
                <a:lnSpc>
                  <a:spcPct val="120000"/>
                </a:lnSpc>
                <a:spcBef>
                  <a:spcPts val="0"/>
                </a:spcBef>
                <a:buFontTx/>
                <a:buNone/>
              </a:pPr>
              <a:r>
                <a:rPr lang="zh-CN" altLang="en-US" sz="2400" b="1">
                  <a:solidFill>
                    <a:srgbClr val="FFFF00"/>
                  </a:solidFill>
                  <a:latin typeface="微软雅黑" panose="020B0503020204020204" pitchFamily="34" charset="-122"/>
                  <a:ea typeface="微软雅黑" panose="020B0503020204020204" pitchFamily="34" charset="-122"/>
                  <a:cs typeface="+mn-ea"/>
                  <a:sym typeface="微软雅黑" panose="020B0503020204020204" pitchFamily="34" charset="-122"/>
                </a:rPr>
                <a:t>超额利润的一种</a:t>
              </a:r>
              <a:endParaRPr lang="zh-CN" altLang="en-US" sz="2400" b="1" dirty="0">
                <a:solidFill>
                  <a:srgbClr val="FFFF00"/>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11" name="profits_344083"/>
            <p:cNvSpPr>
              <a:spLocks noChangeAspect="1"/>
            </p:cNvSpPr>
            <p:nvPr/>
          </p:nvSpPr>
          <p:spPr bwMode="auto">
            <a:xfrm>
              <a:off x="1632829" y="2671763"/>
              <a:ext cx="448352" cy="447676"/>
            </a:xfrm>
            <a:custGeom>
              <a:avLst/>
              <a:gdLst>
                <a:gd name="connsiteX0" fmla="*/ 589997 w 609614"/>
                <a:gd name="connsiteY0" fmla="*/ 589080 h 608697"/>
                <a:gd name="connsiteX1" fmla="*/ 609614 w 609614"/>
                <a:gd name="connsiteY1" fmla="*/ 589080 h 608697"/>
                <a:gd name="connsiteX2" fmla="*/ 609614 w 609614"/>
                <a:gd name="connsiteY2" fmla="*/ 608697 h 608697"/>
                <a:gd name="connsiteX3" fmla="*/ 589997 w 609614"/>
                <a:gd name="connsiteY3" fmla="*/ 608697 h 608697"/>
                <a:gd name="connsiteX4" fmla="*/ 363835 w 609614"/>
                <a:gd name="connsiteY4" fmla="*/ 589080 h 608697"/>
                <a:gd name="connsiteX5" fmla="*/ 383452 w 609614"/>
                <a:gd name="connsiteY5" fmla="*/ 589080 h 608697"/>
                <a:gd name="connsiteX6" fmla="*/ 383452 w 609614"/>
                <a:gd name="connsiteY6" fmla="*/ 608697 h 608697"/>
                <a:gd name="connsiteX7" fmla="*/ 363835 w 609614"/>
                <a:gd name="connsiteY7" fmla="*/ 608697 h 608697"/>
                <a:gd name="connsiteX8" fmla="*/ 304842 w 609614"/>
                <a:gd name="connsiteY8" fmla="*/ 589080 h 608697"/>
                <a:gd name="connsiteX9" fmla="*/ 324459 w 609614"/>
                <a:gd name="connsiteY9" fmla="*/ 589080 h 608697"/>
                <a:gd name="connsiteX10" fmla="*/ 324459 w 609614"/>
                <a:gd name="connsiteY10" fmla="*/ 608697 h 608697"/>
                <a:gd name="connsiteX11" fmla="*/ 304842 w 609614"/>
                <a:gd name="connsiteY11" fmla="*/ 608697 h 608697"/>
                <a:gd name="connsiteX12" fmla="*/ 127864 w 609614"/>
                <a:gd name="connsiteY12" fmla="*/ 589080 h 608697"/>
                <a:gd name="connsiteX13" fmla="*/ 147481 w 609614"/>
                <a:gd name="connsiteY13" fmla="*/ 589080 h 608697"/>
                <a:gd name="connsiteX14" fmla="*/ 147481 w 609614"/>
                <a:gd name="connsiteY14" fmla="*/ 608697 h 608697"/>
                <a:gd name="connsiteX15" fmla="*/ 127864 w 609614"/>
                <a:gd name="connsiteY15" fmla="*/ 608697 h 608697"/>
                <a:gd name="connsiteX16" fmla="*/ 432636 w 609614"/>
                <a:gd name="connsiteY16" fmla="*/ 569463 h 608697"/>
                <a:gd name="connsiteX17" fmla="*/ 452324 w 609614"/>
                <a:gd name="connsiteY17" fmla="*/ 569463 h 608697"/>
                <a:gd name="connsiteX18" fmla="*/ 452324 w 609614"/>
                <a:gd name="connsiteY18" fmla="*/ 589080 h 608697"/>
                <a:gd name="connsiteX19" fmla="*/ 432636 w 609614"/>
                <a:gd name="connsiteY19" fmla="*/ 589080 h 608697"/>
                <a:gd name="connsiteX20" fmla="*/ 235971 w 609614"/>
                <a:gd name="connsiteY20" fmla="*/ 569463 h 608697"/>
                <a:gd name="connsiteX21" fmla="*/ 255588 w 609614"/>
                <a:gd name="connsiteY21" fmla="*/ 569463 h 608697"/>
                <a:gd name="connsiteX22" fmla="*/ 255588 w 609614"/>
                <a:gd name="connsiteY22" fmla="*/ 589080 h 608697"/>
                <a:gd name="connsiteX23" fmla="*/ 235971 w 609614"/>
                <a:gd name="connsiteY23" fmla="*/ 589080 h 608697"/>
                <a:gd name="connsiteX24" fmla="*/ 68872 w 609614"/>
                <a:gd name="connsiteY24" fmla="*/ 569463 h 608697"/>
                <a:gd name="connsiteX25" fmla="*/ 88489 w 609614"/>
                <a:gd name="connsiteY25" fmla="*/ 569463 h 608697"/>
                <a:gd name="connsiteX26" fmla="*/ 88489 w 609614"/>
                <a:gd name="connsiteY26" fmla="*/ 589080 h 608697"/>
                <a:gd name="connsiteX27" fmla="*/ 68872 w 609614"/>
                <a:gd name="connsiteY27" fmla="*/ 589080 h 608697"/>
                <a:gd name="connsiteX28" fmla="*/ 511316 w 609614"/>
                <a:gd name="connsiteY28" fmla="*/ 549775 h 608697"/>
                <a:gd name="connsiteX29" fmla="*/ 531004 w 609614"/>
                <a:gd name="connsiteY29" fmla="*/ 549775 h 608697"/>
                <a:gd name="connsiteX30" fmla="*/ 531004 w 609614"/>
                <a:gd name="connsiteY30" fmla="*/ 569463 h 608697"/>
                <a:gd name="connsiteX31" fmla="*/ 511316 w 609614"/>
                <a:gd name="connsiteY31" fmla="*/ 569463 h 608697"/>
                <a:gd name="connsiteX32" fmla="*/ 196595 w 609614"/>
                <a:gd name="connsiteY32" fmla="*/ 549775 h 608697"/>
                <a:gd name="connsiteX33" fmla="*/ 216353 w 609614"/>
                <a:gd name="connsiteY33" fmla="*/ 549775 h 608697"/>
                <a:gd name="connsiteX34" fmla="*/ 216353 w 609614"/>
                <a:gd name="connsiteY34" fmla="*/ 569463 h 608697"/>
                <a:gd name="connsiteX35" fmla="*/ 196595 w 609614"/>
                <a:gd name="connsiteY35" fmla="*/ 569463 h 608697"/>
                <a:gd name="connsiteX36" fmla="*/ 363835 w 609614"/>
                <a:gd name="connsiteY36" fmla="*/ 540037 h 608697"/>
                <a:gd name="connsiteX37" fmla="*/ 383452 w 609614"/>
                <a:gd name="connsiteY37" fmla="*/ 540037 h 608697"/>
                <a:gd name="connsiteX38" fmla="*/ 383452 w 609614"/>
                <a:gd name="connsiteY38" fmla="*/ 569463 h 608697"/>
                <a:gd name="connsiteX39" fmla="*/ 363835 w 609614"/>
                <a:gd name="connsiteY39" fmla="*/ 569463 h 608697"/>
                <a:gd name="connsiteX40" fmla="*/ 304842 w 609614"/>
                <a:gd name="connsiteY40" fmla="*/ 540037 h 608697"/>
                <a:gd name="connsiteX41" fmla="*/ 324459 w 609614"/>
                <a:gd name="connsiteY41" fmla="*/ 540037 h 608697"/>
                <a:gd name="connsiteX42" fmla="*/ 324459 w 609614"/>
                <a:gd name="connsiteY42" fmla="*/ 569463 h 608697"/>
                <a:gd name="connsiteX43" fmla="*/ 304842 w 609614"/>
                <a:gd name="connsiteY43" fmla="*/ 569463 h 608697"/>
                <a:gd name="connsiteX44" fmla="*/ 0 w 609614"/>
                <a:gd name="connsiteY44" fmla="*/ 530158 h 608697"/>
                <a:gd name="connsiteX45" fmla="*/ 19617 w 609614"/>
                <a:gd name="connsiteY45" fmla="*/ 530158 h 608697"/>
                <a:gd name="connsiteX46" fmla="*/ 19617 w 609614"/>
                <a:gd name="connsiteY46" fmla="*/ 549775 h 608697"/>
                <a:gd name="connsiteX47" fmla="*/ 0 w 609614"/>
                <a:gd name="connsiteY47" fmla="*/ 549775 h 608697"/>
                <a:gd name="connsiteX48" fmla="*/ 0 w 609614"/>
                <a:gd name="connsiteY48" fmla="*/ 461427 h 608697"/>
                <a:gd name="connsiteX49" fmla="*/ 19617 w 609614"/>
                <a:gd name="connsiteY49" fmla="*/ 461427 h 608697"/>
                <a:gd name="connsiteX50" fmla="*/ 19617 w 609614"/>
                <a:gd name="connsiteY50" fmla="*/ 510611 h 608697"/>
                <a:gd name="connsiteX51" fmla="*/ 0 w 609614"/>
                <a:gd name="connsiteY51" fmla="*/ 510611 h 608697"/>
                <a:gd name="connsiteX52" fmla="*/ 511316 w 609614"/>
                <a:gd name="connsiteY52" fmla="*/ 402505 h 608697"/>
                <a:gd name="connsiteX53" fmla="*/ 531004 w 609614"/>
                <a:gd name="connsiteY53" fmla="*/ 402505 h 608697"/>
                <a:gd name="connsiteX54" fmla="*/ 531004 w 609614"/>
                <a:gd name="connsiteY54" fmla="*/ 530158 h 608697"/>
                <a:gd name="connsiteX55" fmla="*/ 511316 w 609614"/>
                <a:gd name="connsiteY55" fmla="*/ 530158 h 608697"/>
                <a:gd name="connsiteX56" fmla="*/ 127864 w 609614"/>
                <a:gd name="connsiteY56" fmla="*/ 402505 h 608697"/>
                <a:gd name="connsiteX57" fmla="*/ 147481 w 609614"/>
                <a:gd name="connsiteY57" fmla="*/ 402505 h 608697"/>
                <a:gd name="connsiteX58" fmla="*/ 147481 w 609614"/>
                <a:gd name="connsiteY58" fmla="*/ 569463 h 608697"/>
                <a:gd name="connsiteX59" fmla="*/ 127864 w 609614"/>
                <a:gd name="connsiteY59" fmla="*/ 569463 h 608697"/>
                <a:gd name="connsiteX60" fmla="*/ 68872 w 609614"/>
                <a:gd name="connsiteY60" fmla="*/ 402505 h 608697"/>
                <a:gd name="connsiteX61" fmla="*/ 88489 w 609614"/>
                <a:gd name="connsiteY61" fmla="*/ 402505 h 608697"/>
                <a:gd name="connsiteX62" fmla="*/ 88489 w 609614"/>
                <a:gd name="connsiteY62" fmla="*/ 549775 h 608697"/>
                <a:gd name="connsiteX63" fmla="*/ 68872 w 609614"/>
                <a:gd name="connsiteY63" fmla="*/ 549775 h 608697"/>
                <a:gd name="connsiteX64" fmla="*/ 334333 w 609614"/>
                <a:gd name="connsiteY64" fmla="*/ 343583 h 608697"/>
                <a:gd name="connsiteX65" fmla="*/ 353962 w 609614"/>
                <a:gd name="connsiteY65" fmla="*/ 343583 h 608697"/>
                <a:gd name="connsiteX66" fmla="*/ 353962 w 609614"/>
                <a:gd name="connsiteY66" fmla="*/ 363283 h 608697"/>
                <a:gd name="connsiteX67" fmla="*/ 383452 w 609614"/>
                <a:gd name="connsiteY67" fmla="*/ 392741 h 608697"/>
                <a:gd name="connsiteX68" fmla="*/ 363823 w 609614"/>
                <a:gd name="connsiteY68" fmla="*/ 392741 h 608697"/>
                <a:gd name="connsiteX69" fmla="*/ 353962 w 609614"/>
                <a:gd name="connsiteY69" fmla="*/ 382891 h 608697"/>
                <a:gd name="connsiteX70" fmla="*/ 334333 w 609614"/>
                <a:gd name="connsiteY70" fmla="*/ 382891 h 608697"/>
                <a:gd name="connsiteX71" fmla="*/ 324472 w 609614"/>
                <a:gd name="connsiteY71" fmla="*/ 392741 h 608697"/>
                <a:gd name="connsiteX72" fmla="*/ 334333 w 609614"/>
                <a:gd name="connsiteY72" fmla="*/ 402499 h 608697"/>
                <a:gd name="connsiteX73" fmla="*/ 353962 w 609614"/>
                <a:gd name="connsiteY73" fmla="*/ 402499 h 608697"/>
                <a:gd name="connsiteX74" fmla="*/ 383452 w 609614"/>
                <a:gd name="connsiteY74" fmla="*/ 431957 h 608697"/>
                <a:gd name="connsiteX75" fmla="*/ 353962 w 609614"/>
                <a:gd name="connsiteY75" fmla="*/ 461415 h 608697"/>
                <a:gd name="connsiteX76" fmla="*/ 353962 w 609614"/>
                <a:gd name="connsiteY76" fmla="*/ 481115 h 608697"/>
                <a:gd name="connsiteX77" fmla="*/ 334333 w 609614"/>
                <a:gd name="connsiteY77" fmla="*/ 481115 h 608697"/>
                <a:gd name="connsiteX78" fmla="*/ 334333 w 609614"/>
                <a:gd name="connsiteY78" fmla="*/ 461415 h 608697"/>
                <a:gd name="connsiteX79" fmla="*/ 304842 w 609614"/>
                <a:gd name="connsiteY79" fmla="*/ 431957 h 608697"/>
                <a:gd name="connsiteX80" fmla="*/ 324472 w 609614"/>
                <a:gd name="connsiteY80" fmla="*/ 431957 h 608697"/>
                <a:gd name="connsiteX81" fmla="*/ 334333 w 609614"/>
                <a:gd name="connsiteY81" fmla="*/ 441807 h 608697"/>
                <a:gd name="connsiteX82" fmla="*/ 353962 w 609614"/>
                <a:gd name="connsiteY82" fmla="*/ 441807 h 608697"/>
                <a:gd name="connsiteX83" fmla="*/ 363823 w 609614"/>
                <a:gd name="connsiteY83" fmla="*/ 431957 h 608697"/>
                <a:gd name="connsiteX84" fmla="*/ 353962 w 609614"/>
                <a:gd name="connsiteY84" fmla="*/ 422199 h 608697"/>
                <a:gd name="connsiteX85" fmla="*/ 334333 w 609614"/>
                <a:gd name="connsiteY85" fmla="*/ 422199 h 608697"/>
                <a:gd name="connsiteX86" fmla="*/ 304842 w 609614"/>
                <a:gd name="connsiteY86" fmla="*/ 392741 h 608697"/>
                <a:gd name="connsiteX87" fmla="*/ 334333 w 609614"/>
                <a:gd name="connsiteY87" fmla="*/ 363283 h 608697"/>
                <a:gd name="connsiteX88" fmla="*/ 344102 w 609614"/>
                <a:gd name="connsiteY88" fmla="*/ 324022 h 608697"/>
                <a:gd name="connsiteX89" fmla="*/ 255606 w 609614"/>
                <a:gd name="connsiteY89" fmla="*/ 412372 h 608697"/>
                <a:gd name="connsiteX90" fmla="*/ 344102 w 609614"/>
                <a:gd name="connsiteY90" fmla="*/ 500722 h 608697"/>
                <a:gd name="connsiteX91" fmla="*/ 432597 w 609614"/>
                <a:gd name="connsiteY91" fmla="*/ 412372 h 608697"/>
                <a:gd name="connsiteX92" fmla="*/ 344102 w 609614"/>
                <a:gd name="connsiteY92" fmla="*/ 324022 h 608697"/>
                <a:gd name="connsiteX93" fmla="*/ 344102 w 609614"/>
                <a:gd name="connsiteY93" fmla="*/ 304419 h 608697"/>
                <a:gd name="connsiteX94" fmla="*/ 452324 w 609614"/>
                <a:gd name="connsiteY94" fmla="*/ 412372 h 608697"/>
                <a:gd name="connsiteX95" fmla="*/ 452324 w 609614"/>
                <a:gd name="connsiteY95" fmla="*/ 549775 h 608697"/>
                <a:gd name="connsiteX96" fmla="*/ 432597 w 609614"/>
                <a:gd name="connsiteY96" fmla="*/ 549775 h 608697"/>
                <a:gd name="connsiteX97" fmla="*/ 432597 w 609614"/>
                <a:gd name="connsiteY97" fmla="*/ 474309 h 608697"/>
                <a:gd name="connsiteX98" fmla="*/ 344102 w 609614"/>
                <a:gd name="connsiteY98" fmla="*/ 520325 h 608697"/>
                <a:gd name="connsiteX99" fmla="*/ 255606 w 609614"/>
                <a:gd name="connsiteY99" fmla="*/ 474309 h 608697"/>
                <a:gd name="connsiteX100" fmla="*/ 255606 w 609614"/>
                <a:gd name="connsiteY100" fmla="*/ 549775 h 608697"/>
                <a:gd name="connsiteX101" fmla="*/ 235971 w 609614"/>
                <a:gd name="connsiteY101" fmla="*/ 549775 h 608697"/>
                <a:gd name="connsiteX102" fmla="*/ 235971 w 609614"/>
                <a:gd name="connsiteY102" fmla="*/ 412372 h 608697"/>
                <a:gd name="connsiteX103" fmla="*/ 344102 w 609614"/>
                <a:gd name="connsiteY103" fmla="*/ 304419 h 608697"/>
                <a:gd name="connsiteX104" fmla="*/ 511316 w 609614"/>
                <a:gd name="connsiteY104" fmla="*/ 284731 h 608697"/>
                <a:gd name="connsiteX105" fmla="*/ 531004 w 609614"/>
                <a:gd name="connsiteY105" fmla="*/ 284731 h 608697"/>
                <a:gd name="connsiteX106" fmla="*/ 531004 w 609614"/>
                <a:gd name="connsiteY106" fmla="*/ 382887 h 608697"/>
                <a:gd name="connsiteX107" fmla="*/ 511316 w 609614"/>
                <a:gd name="connsiteY107" fmla="*/ 382887 h 608697"/>
                <a:gd name="connsiteX108" fmla="*/ 412948 w 609614"/>
                <a:gd name="connsiteY108" fmla="*/ 284731 h 608697"/>
                <a:gd name="connsiteX109" fmla="*/ 432636 w 609614"/>
                <a:gd name="connsiteY109" fmla="*/ 284731 h 608697"/>
                <a:gd name="connsiteX110" fmla="*/ 432636 w 609614"/>
                <a:gd name="connsiteY110" fmla="*/ 314157 h 608697"/>
                <a:gd name="connsiteX111" fmla="*/ 412948 w 609614"/>
                <a:gd name="connsiteY111" fmla="*/ 314157 h 608697"/>
                <a:gd name="connsiteX112" fmla="*/ 255588 w 609614"/>
                <a:gd name="connsiteY112" fmla="*/ 284731 h 608697"/>
                <a:gd name="connsiteX113" fmla="*/ 275346 w 609614"/>
                <a:gd name="connsiteY113" fmla="*/ 284731 h 608697"/>
                <a:gd name="connsiteX114" fmla="*/ 275346 w 609614"/>
                <a:gd name="connsiteY114" fmla="*/ 304419 h 608697"/>
                <a:gd name="connsiteX115" fmla="*/ 255588 w 609614"/>
                <a:gd name="connsiteY115" fmla="*/ 304419 h 608697"/>
                <a:gd name="connsiteX116" fmla="*/ 98362 w 609614"/>
                <a:gd name="connsiteY116" fmla="*/ 206192 h 608697"/>
                <a:gd name="connsiteX117" fmla="*/ 117991 w 609614"/>
                <a:gd name="connsiteY117" fmla="*/ 206192 h 608697"/>
                <a:gd name="connsiteX118" fmla="*/ 117991 w 609614"/>
                <a:gd name="connsiteY118" fmla="*/ 225793 h 608697"/>
                <a:gd name="connsiteX119" fmla="*/ 147482 w 609614"/>
                <a:gd name="connsiteY119" fmla="*/ 255240 h 608697"/>
                <a:gd name="connsiteX120" fmla="*/ 127852 w 609614"/>
                <a:gd name="connsiteY120" fmla="*/ 255240 h 608697"/>
                <a:gd name="connsiteX121" fmla="*/ 117991 w 609614"/>
                <a:gd name="connsiteY121" fmla="*/ 245486 h 608697"/>
                <a:gd name="connsiteX122" fmla="*/ 98362 w 609614"/>
                <a:gd name="connsiteY122" fmla="*/ 245486 h 608697"/>
                <a:gd name="connsiteX123" fmla="*/ 88501 w 609614"/>
                <a:gd name="connsiteY123" fmla="*/ 255240 h 608697"/>
                <a:gd name="connsiteX124" fmla="*/ 98362 w 609614"/>
                <a:gd name="connsiteY124" fmla="*/ 265087 h 608697"/>
                <a:gd name="connsiteX125" fmla="*/ 117991 w 609614"/>
                <a:gd name="connsiteY125" fmla="*/ 265087 h 608697"/>
                <a:gd name="connsiteX126" fmla="*/ 147482 w 609614"/>
                <a:gd name="connsiteY126" fmla="*/ 294535 h 608697"/>
                <a:gd name="connsiteX127" fmla="*/ 117991 w 609614"/>
                <a:gd name="connsiteY127" fmla="*/ 323982 h 608697"/>
                <a:gd name="connsiteX128" fmla="*/ 117991 w 609614"/>
                <a:gd name="connsiteY128" fmla="*/ 343583 h 608697"/>
                <a:gd name="connsiteX129" fmla="*/ 98362 w 609614"/>
                <a:gd name="connsiteY129" fmla="*/ 343583 h 608697"/>
                <a:gd name="connsiteX130" fmla="*/ 98362 w 609614"/>
                <a:gd name="connsiteY130" fmla="*/ 323982 h 608697"/>
                <a:gd name="connsiteX131" fmla="*/ 68872 w 609614"/>
                <a:gd name="connsiteY131" fmla="*/ 294535 h 608697"/>
                <a:gd name="connsiteX132" fmla="*/ 88501 w 609614"/>
                <a:gd name="connsiteY132" fmla="*/ 294535 h 608697"/>
                <a:gd name="connsiteX133" fmla="*/ 98362 w 609614"/>
                <a:gd name="connsiteY133" fmla="*/ 304381 h 608697"/>
                <a:gd name="connsiteX134" fmla="*/ 117991 w 609614"/>
                <a:gd name="connsiteY134" fmla="*/ 304381 h 608697"/>
                <a:gd name="connsiteX135" fmla="*/ 127852 w 609614"/>
                <a:gd name="connsiteY135" fmla="*/ 294535 h 608697"/>
                <a:gd name="connsiteX136" fmla="*/ 117991 w 609614"/>
                <a:gd name="connsiteY136" fmla="*/ 284688 h 608697"/>
                <a:gd name="connsiteX137" fmla="*/ 98362 w 609614"/>
                <a:gd name="connsiteY137" fmla="*/ 284688 h 608697"/>
                <a:gd name="connsiteX138" fmla="*/ 68872 w 609614"/>
                <a:gd name="connsiteY138" fmla="*/ 255240 h 608697"/>
                <a:gd name="connsiteX139" fmla="*/ 98362 w 609614"/>
                <a:gd name="connsiteY139" fmla="*/ 225793 h 608697"/>
                <a:gd name="connsiteX140" fmla="*/ 108130 w 609614"/>
                <a:gd name="connsiteY140" fmla="*/ 186583 h 608697"/>
                <a:gd name="connsiteX141" fmla="*/ 19635 w 609614"/>
                <a:gd name="connsiteY141" fmla="*/ 274939 h 608697"/>
                <a:gd name="connsiteX142" fmla="*/ 108130 w 609614"/>
                <a:gd name="connsiteY142" fmla="*/ 363294 h 608697"/>
                <a:gd name="connsiteX143" fmla="*/ 196626 w 609614"/>
                <a:gd name="connsiteY143" fmla="*/ 274939 h 608697"/>
                <a:gd name="connsiteX144" fmla="*/ 108130 w 609614"/>
                <a:gd name="connsiteY144" fmla="*/ 186583 h 608697"/>
                <a:gd name="connsiteX145" fmla="*/ 108130 w 609614"/>
                <a:gd name="connsiteY145" fmla="*/ 166887 h 608697"/>
                <a:gd name="connsiteX146" fmla="*/ 216353 w 609614"/>
                <a:gd name="connsiteY146" fmla="*/ 274939 h 608697"/>
                <a:gd name="connsiteX147" fmla="*/ 216353 w 609614"/>
                <a:gd name="connsiteY147" fmla="*/ 530158 h 608697"/>
                <a:gd name="connsiteX148" fmla="*/ 196626 w 609614"/>
                <a:gd name="connsiteY148" fmla="*/ 530158 h 608697"/>
                <a:gd name="connsiteX149" fmla="*/ 196626 w 609614"/>
                <a:gd name="connsiteY149" fmla="*/ 336788 h 608697"/>
                <a:gd name="connsiteX150" fmla="*/ 108130 w 609614"/>
                <a:gd name="connsiteY150" fmla="*/ 382898 h 608697"/>
                <a:gd name="connsiteX151" fmla="*/ 19635 w 609614"/>
                <a:gd name="connsiteY151" fmla="*/ 336788 h 608697"/>
                <a:gd name="connsiteX152" fmla="*/ 19635 w 609614"/>
                <a:gd name="connsiteY152" fmla="*/ 441802 h 608697"/>
                <a:gd name="connsiteX153" fmla="*/ 0 w 609614"/>
                <a:gd name="connsiteY153" fmla="*/ 441802 h 608697"/>
                <a:gd name="connsiteX154" fmla="*/ 0 w 609614"/>
                <a:gd name="connsiteY154" fmla="*/ 274939 h 608697"/>
                <a:gd name="connsiteX155" fmla="*/ 108130 w 609614"/>
                <a:gd name="connsiteY155" fmla="*/ 166887 h 608697"/>
                <a:gd name="connsiteX156" fmla="*/ 255588 w 609614"/>
                <a:gd name="connsiteY156" fmla="*/ 117844 h 608697"/>
                <a:gd name="connsiteX157" fmla="*/ 275346 w 609614"/>
                <a:gd name="connsiteY157" fmla="*/ 117844 h 608697"/>
                <a:gd name="connsiteX158" fmla="*/ 275346 w 609614"/>
                <a:gd name="connsiteY158" fmla="*/ 265114 h 608697"/>
                <a:gd name="connsiteX159" fmla="*/ 255588 w 609614"/>
                <a:gd name="connsiteY159" fmla="*/ 265114 h 608697"/>
                <a:gd name="connsiteX160" fmla="*/ 39375 w 609614"/>
                <a:gd name="connsiteY160" fmla="*/ 117844 h 608697"/>
                <a:gd name="connsiteX161" fmla="*/ 58992 w 609614"/>
                <a:gd name="connsiteY161" fmla="*/ 117844 h 608697"/>
                <a:gd name="connsiteX162" fmla="*/ 58992 w 609614"/>
                <a:gd name="connsiteY162" fmla="*/ 137461 h 608697"/>
                <a:gd name="connsiteX163" fmla="*/ 39375 w 609614"/>
                <a:gd name="connsiteY163" fmla="*/ 137461 h 608697"/>
                <a:gd name="connsiteX164" fmla="*/ 76986 w 609614"/>
                <a:gd name="connsiteY164" fmla="*/ 102249 h 608697"/>
                <a:gd name="connsiteX165" fmla="*/ 90888 w 609614"/>
                <a:gd name="connsiteY165" fmla="*/ 116150 h 608697"/>
                <a:gd name="connsiteX166" fmla="*/ 76986 w 609614"/>
                <a:gd name="connsiteY166" fmla="*/ 130052 h 608697"/>
                <a:gd name="connsiteX167" fmla="*/ 63085 w 609614"/>
                <a:gd name="connsiteY167" fmla="*/ 116150 h 608697"/>
                <a:gd name="connsiteX168" fmla="*/ 21392 w 609614"/>
                <a:gd name="connsiteY168" fmla="*/ 102249 h 608697"/>
                <a:gd name="connsiteX169" fmla="*/ 35212 w 609614"/>
                <a:gd name="connsiteY169" fmla="*/ 116161 h 608697"/>
                <a:gd name="connsiteX170" fmla="*/ 21392 w 609614"/>
                <a:gd name="connsiteY170" fmla="*/ 129981 h 608697"/>
                <a:gd name="connsiteX171" fmla="*/ 7480 w 609614"/>
                <a:gd name="connsiteY171" fmla="*/ 116161 h 608697"/>
                <a:gd name="connsiteX172" fmla="*/ 255588 w 609614"/>
                <a:gd name="connsiteY172" fmla="*/ 78539 h 608697"/>
                <a:gd name="connsiteX173" fmla="*/ 275346 w 609614"/>
                <a:gd name="connsiteY173" fmla="*/ 78539 h 608697"/>
                <a:gd name="connsiteX174" fmla="*/ 275346 w 609614"/>
                <a:gd name="connsiteY174" fmla="*/ 98227 h 608697"/>
                <a:gd name="connsiteX175" fmla="*/ 255588 w 609614"/>
                <a:gd name="connsiteY175" fmla="*/ 98227 h 608697"/>
                <a:gd name="connsiteX176" fmla="*/ 78610 w 609614"/>
                <a:gd name="connsiteY176" fmla="*/ 78539 h 608697"/>
                <a:gd name="connsiteX177" fmla="*/ 98368 w 609614"/>
                <a:gd name="connsiteY177" fmla="*/ 78539 h 608697"/>
                <a:gd name="connsiteX178" fmla="*/ 98368 w 609614"/>
                <a:gd name="connsiteY178" fmla="*/ 98227 h 608697"/>
                <a:gd name="connsiteX179" fmla="*/ 78610 w 609614"/>
                <a:gd name="connsiteY179" fmla="*/ 98227 h 608697"/>
                <a:gd name="connsiteX180" fmla="*/ 0 w 609614"/>
                <a:gd name="connsiteY180" fmla="*/ 78539 h 608697"/>
                <a:gd name="connsiteX181" fmla="*/ 19617 w 609614"/>
                <a:gd name="connsiteY181" fmla="*/ 78539 h 608697"/>
                <a:gd name="connsiteX182" fmla="*/ 19617 w 609614"/>
                <a:gd name="connsiteY182" fmla="*/ 98227 h 608697"/>
                <a:gd name="connsiteX183" fmla="*/ 0 w 609614"/>
                <a:gd name="connsiteY183" fmla="*/ 98227 h 608697"/>
                <a:gd name="connsiteX184" fmla="*/ 293351 w 609614"/>
                <a:gd name="connsiteY184" fmla="*/ 62944 h 608697"/>
                <a:gd name="connsiteX185" fmla="*/ 307171 w 609614"/>
                <a:gd name="connsiteY185" fmla="*/ 76846 h 608697"/>
                <a:gd name="connsiteX186" fmla="*/ 293351 w 609614"/>
                <a:gd name="connsiteY186" fmla="*/ 90747 h 608697"/>
                <a:gd name="connsiteX187" fmla="*/ 279439 w 609614"/>
                <a:gd name="connsiteY187" fmla="*/ 76846 h 608697"/>
                <a:gd name="connsiteX188" fmla="*/ 237628 w 609614"/>
                <a:gd name="connsiteY188" fmla="*/ 62944 h 608697"/>
                <a:gd name="connsiteX189" fmla="*/ 251565 w 609614"/>
                <a:gd name="connsiteY189" fmla="*/ 76846 h 608697"/>
                <a:gd name="connsiteX190" fmla="*/ 237628 w 609614"/>
                <a:gd name="connsiteY190" fmla="*/ 90747 h 608697"/>
                <a:gd name="connsiteX191" fmla="*/ 223692 w 609614"/>
                <a:gd name="connsiteY191" fmla="*/ 76846 h 608697"/>
                <a:gd name="connsiteX192" fmla="*/ 462111 w 609614"/>
                <a:gd name="connsiteY192" fmla="*/ 49043 h 608697"/>
                <a:gd name="connsiteX193" fmla="*/ 481844 w 609614"/>
                <a:gd name="connsiteY193" fmla="*/ 49043 h 608697"/>
                <a:gd name="connsiteX194" fmla="*/ 481844 w 609614"/>
                <a:gd name="connsiteY194" fmla="*/ 68745 h 608697"/>
                <a:gd name="connsiteX195" fmla="*/ 521126 w 609614"/>
                <a:gd name="connsiteY195" fmla="*/ 107965 h 608697"/>
                <a:gd name="connsiteX196" fmla="*/ 521126 w 609614"/>
                <a:gd name="connsiteY196" fmla="*/ 117816 h 608697"/>
                <a:gd name="connsiteX197" fmla="*/ 501485 w 609614"/>
                <a:gd name="connsiteY197" fmla="*/ 117816 h 608697"/>
                <a:gd name="connsiteX198" fmla="*/ 501485 w 609614"/>
                <a:gd name="connsiteY198" fmla="*/ 107965 h 608697"/>
                <a:gd name="connsiteX199" fmla="*/ 481844 w 609614"/>
                <a:gd name="connsiteY199" fmla="*/ 88355 h 608697"/>
                <a:gd name="connsiteX200" fmla="*/ 462111 w 609614"/>
                <a:gd name="connsiteY200" fmla="*/ 88355 h 608697"/>
                <a:gd name="connsiteX201" fmla="*/ 442469 w 609614"/>
                <a:gd name="connsiteY201" fmla="*/ 107965 h 608697"/>
                <a:gd name="connsiteX202" fmla="*/ 462111 w 609614"/>
                <a:gd name="connsiteY202" fmla="*/ 127667 h 608697"/>
                <a:gd name="connsiteX203" fmla="*/ 481844 w 609614"/>
                <a:gd name="connsiteY203" fmla="*/ 127667 h 608697"/>
                <a:gd name="connsiteX204" fmla="*/ 521126 w 609614"/>
                <a:gd name="connsiteY204" fmla="*/ 166887 h 608697"/>
                <a:gd name="connsiteX205" fmla="*/ 481844 w 609614"/>
                <a:gd name="connsiteY205" fmla="*/ 206199 h 608697"/>
                <a:gd name="connsiteX206" fmla="*/ 481844 w 609614"/>
                <a:gd name="connsiteY206" fmla="*/ 225809 h 608697"/>
                <a:gd name="connsiteX207" fmla="*/ 462111 w 609614"/>
                <a:gd name="connsiteY207" fmla="*/ 225809 h 608697"/>
                <a:gd name="connsiteX208" fmla="*/ 462111 w 609614"/>
                <a:gd name="connsiteY208" fmla="*/ 206199 h 608697"/>
                <a:gd name="connsiteX209" fmla="*/ 422828 w 609614"/>
                <a:gd name="connsiteY209" fmla="*/ 166887 h 608697"/>
                <a:gd name="connsiteX210" fmla="*/ 422828 w 609614"/>
                <a:gd name="connsiteY210" fmla="*/ 157128 h 608697"/>
                <a:gd name="connsiteX211" fmla="*/ 442469 w 609614"/>
                <a:gd name="connsiteY211" fmla="*/ 157128 h 608697"/>
                <a:gd name="connsiteX212" fmla="*/ 442469 w 609614"/>
                <a:gd name="connsiteY212" fmla="*/ 166887 h 608697"/>
                <a:gd name="connsiteX213" fmla="*/ 462111 w 609614"/>
                <a:gd name="connsiteY213" fmla="*/ 186589 h 608697"/>
                <a:gd name="connsiteX214" fmla="*/ 481844 w 609614"/>
                <a:gd name="connsiteY214" fmla="*/ 186589 h 608697"/>
                <a:gd name="connsiteX215" fmla="*/ 501485 w 609614"/>
                <a:gd name="connsiteY215" fmla="*/ 166887 h 608697"/>
                <a:gd name="connsiteX216" fmla="*/ 481844 w 609614"/>
                <a:gd name="connsiteY216" fmla="*/ 147277 h 608697"/>
                <a:gd name="connsiteX217" fmla="*/ 462111 w 609614"/>
                <a:gd name="connsiteY217" fmla="*/ 147277 h 608697"/>
                <a:gd name="connsiteX218" fmla="*/ 422828 w 609614"/>
                <a:gd name="connsiteY218" fmla="*/ 107965 h 608697"/>
                <a:gd name="connsiteX219" fmla="*/ 462111 w 609614"/>
                <a:gd name="connsiteY219" fmla="*/ 68745 h 608697"/>
                <a:gd name="connsiteX220" fmla="*/ 76986 w 609614"/>
                <a:gd name="connsiteY220" fmla="*/ 46644 h 608697"/>
                <a:gd name="connsiteX221" fmla="*/ 90888 w 609614"/>
                <a:gd name="connsiteY221" fmla="*/ 60546 h 608697"/>
                <a:gd name="connsiteX222" fmla="*/ 76986 w 609614"/>
                <a:gd name="connsiteY222" fmla="*/ 74447 h 608697"/>
                <a:gd name="connsiteX223" fmla="*/ 63085 w 609614"/>
                <a:gd name="connsiteY223" fmla="*/ 60546 h 608697"/>
                <a:gd name="connsiteX224" fmla="*/ 21381 w 609614"/>
                <a:gd name="connsiteY224" fmla="*/ 46644 h 608697"/>
                <a:gd name="connsiteX225" fmla="*/ 35283 w 609614"/>
                <a:gd name="connsiteY225" fmla="*/ 60546 h 608697"/>
                <a:gd name="connsiteX226" fmla="*/ 21381 w 609614"/>
                <a:gd name="connsiteY226" fmla="*/ 74447 h 608697"/>
                <a:gd name="connsiteX227" fmla="*/ 7480 w 609614"/>
                <a:gd name="connsiteY227" fmla="*/ 60546 h 608697"/>
                <a:gd name="connsiteX228" fmla="*/ 294963 w 609614"/>
                <a:gd name="connsiteY228" fmla="*/ 39305 h 608697"/>
                <a:gd name="connsiteX229" fmla="*/ 314651 w 609614"/>
                <a:gd name="connsiteY229" fmla="*/ 39305 h 608697"/>
                <a:gd name="connsiteX230" fmla="*/ 314651 w 609614"/>
                <a:gd name="connsiteY230" fmla="*/ 58922 h 608697"/>
                <a:gd name="connsiteX231" fmla="*/ 294963 w 609614"/>
                <a:gd name="connsiteY231" fmla="*/ 58922 h 608697"/>
                <a:gd name="connsiteX232" fmla="*/ 216353 w 609614"/>
                <a:gd name="connsiteY232" fmla="*/ 39305 h 608697"/>
                <a:gd name="connsiteX233" fmla="*/ 235970 w 609614"/>
                <a:gd name="connsiteY233" fmla="*/ 39305 h 608697"/>
                <a:gd name="connsiteX234" fmla="*/ 235970 w 609614"/>
                <a:gd name="connsiteY234" fmla="*/ 58922 h 608697"/>
                <a:gd name="connsiteX235" fmla="*/ 216353 w 609614"/>
                <a:gd name="connsiteY235" fmla="*/ 58922 h 608697"/>
                <a:gd name="connsiteX236" fmla="*/ 39375 w 609614"/>
                <a:gd name="connsiteY236" fmla="*/ 39305 h 608697"/>
                <a:gd name="connsiteX237" fmla="*/ 58992 w 609614"/>
                <a:gd name="connsiteY237" fmla="*/ 39305 h 608697"/>
                <a:gd name="connsiteX238" fmla="*/ 58992 w 609614"/>
                <a:gd name="connsiteY238" fmla="*/ 58922 h 608697"/>
                <a:gd name="connsiteX239" fmla="*/ 39375 w 609614"/>
                <a:gd name="connsiteY239" fmla="*/ 58922 h 608697"/>
                <a:gd name="connsiteX240" fmla="*/ 471977 w 609614"/>
                <a:gd name="connsiteY240" fmla="*/ 19607 h 608697"/>
                <a:gd name="connsiteX241" fmla="*/ 353975 w 609614"/>
                <a:gd name="connsiteY241" fmla="*/ 137435 h 608697"/>
                <a:gd name="connsiteX242" fmla="*/ 471977 w 609614"/>
                <a:gd name="connsiteY242" fmla="*/ 255263 h 608697"/>
                <a:gd name="connsiteX243" fmla="*/ 589978 w 609614"/>
                <a:gd name="connsiteY243" fmla="*/ 137435 h 608697"/>
                <a:gd name="connsiteX244" fmla="*/ 471977 w 609614"/>
                <a:gd name="connsiteY244" fmla="*/ 19607 h 608697"/>
                <a:gd name="connsiteX245" fmla="*/ 293341 w 609614"/>
                <a:gd name="connsiteY245" fmla="*/ 7480 h 608697"/>
                <a:gd name="connsiteX246" fmla="*/ 307242 w 609614"/>
                <a:gd name="connsiteY246" fmla="*/ 21382 h 608697"/>
                <a:gd name="connsiteX247" fmla="*/ 293341 w 609614"/>
                <a:gd name="connsiteY247" fmla="*/ 35283 h 608697"/>
                <a:gd name="connsiteX248" fmla="*/ 279439 w 609614"/>
                <a:gd name="connsiteY248" fmla="*/ 21382 h 608697"/>
                <a:gd name="connsiteX249" fmla="*/ 237628 w 609614"/>
                <a:gd name="connsiteY249" fmla="*/ 7480 h 608697"/>
                <a:gd name="connsiteX250" fmla="*/ 251565 w 609614"/>
                <a:gd name="connsiteY250" fmla="*/ 21382 h 608697"/>
                <a:gd name="connsiteX251" fmla="*/ 237628 w 609614"/>
                <a:gd name="connsiteY251" fmla="*/ 35283 h 608697"/>
                <a:gd name="connsiteX252" fmla="*/ 223692 w 609614"/>
                <a:gd name="connsiteY252" fmla="*/ 21382 h 608697"/>
                <a:gd name="connsiteX253" fmla="*/ 471977 w 609614"/>
                <a:gd name="connsiteY253" fmla="*/ 0 h 608697"/>
                <a:gd name="connsiteX254" fmla="*/ 609614 w 609614"/>
                <a:gd name="connsiteY254" fmla="*/ 137435 h 608697"/>
                <a:gd name="connsiteX255" fmla="*/ 609614 w 609614"/>
                <a:gd name="connsiteY255" fmla="*/ 569533 h 608697"/>
                <a:gd name="connsiteX256" fmla="*/ 589978 w 609614"/>
                <a:gd name="connsiteY256" fmla="*/ 569533 h 608697"/>
                <a:gd name="connsiteX257" fmla="*/ 589978 w 609614"/>
                <a:gd name="connsiteY257" fmla="*/ 207948 h 608697"/>
                <a:gd name="connsiteX258" fmla="*/ 471977 w 609614"/>
                <a:gd name="connsiteY258" fmla="*/ 274963 h 608697"/>
                <a:gd name="connsiteX259" fmla="*/ 353975 w 609614"/>
                <a:gd name="connsiteY259" fmla="*/ 207948 h 608697"/>
                <a:gd name="connsiteX260" fmla="*/ 353975 w 609614"/>
                <a:gd name="connsiteY260" fmla="*/ 284720 h 608697"/>
                <a:gd name="connsiteX261" fmla="*/ 334339 w 609614"/>
                <a:gd name="connsiteY261" fmla="*/ 284720 h 608697"/>
                <a:gd name="connsiteX262" fmla="*/ 334339 w 609614"/>
                <a:gd name="connsiteY262" fmla="*/ 137435 h 608697"/>
                <a:gd name="connsiteX263" fmla="*/ 471977 w 609614"/>
                <a:gd name="connsiteY263" fmla="*/ 0 h 608697"/>
                <a:gd name="connsiteX264" fmla="*/ 255588 w 609614"/>
                <a:gd name="connsiteY264" fmla="*/ 0 h 608697"/>
                <a:gd name="connsiteX265" fmla="*/ 275346 w 609614"/>
                <a:gd name="connsiteY265" fmla="*/ 0 h 608697"/>
                <a:gd name="connsiteX266" fmla="*/ 275346 w 609614"/>
                <a:gd name="connsiteY266" fmla="*/ 19617 h 608697"/>
                <a:gd name="connsiteX267" fmla="*/ 255588 w 609614"/>
                <a:gd name="connsiteY267" fmla="*/ 19617 h 608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Lst>
              <a:rect l="l" t="t" r="r" b="b"/>
              <a:pathLst>
                <a:path w="609614" h="608697">
                  <a:moveTo>
                    <a:pt x="589997" y="589080"/>
                  </a:moveTo>
                  <a:lnTo>
                    <a:pt x="609614" y="589080"/>
                  </a:lnTo>
                  <a:lnTo>
                    <a:pt x="609614" y="608697"/>
                  </a:lnTo>
                  <a:lnTo>
                    <a:pt x="589997" y="608697"/>
                  </a:lnTo>
                  <a:close/>
                  <a:moveTo>
                    <a:pt x="363835" y="589080"/>
                  </a:moveTo>
                  <a:lnTo>
                    <a:pt x="383452" y="589080"/>
                  </a:lnTo>
                  <a:lnTo>
                    <a:pt x="383452" y="608697"/>
                  </a:lnTo>
                  <a:lnTo>
                    <a:pt x="363835" y="608697"/>
                  </a:lnTo>
                  <a:close/>
                  <a:moveTo>
                    <a:pt x="304842" y="589080"/>
                  </a:moveTo>
                  <a:lnTo>
                    <a:pt x="324459" y="589080"/>
                  </a:lnTo>
                  <a:lnTo>
                    <a:pt x="324459" y="608697"/>
                  </a:lnTo>
                  <a:lnTo>
                    <a:pt x="304842" y="608697"/>
                  </a:lnTo>
                  <a:close/>
                  <a:moveTo>
                    <a:pt x="127864" y="589080"/>
                  </a:moveTo>
                  <a:lnTo>
                    <a:pt x="147481" y="589080"/>
                  </a:lnTo>
                  <a:lnTo>
                    <a:pt x="147481" y="608697"/>
                  </a:lnTo>
                  <a:lnTo>
                    <a:pt x="127864" y="608697"/>
                  </a:lnTo>
                  <a:close/>
                  <a:moveTo>
                    <a:pt x="432636" y="569463"/>
                  </a:moveTo>
                  <a:lnTo>
                    <a:pt x="452324" y="569463"/>
                  </a:lnTo>
                  <a:lnTo>
                    <a:pt x="452324" y="589080"/>
                  </a:lnTo>
                  <a:lnTo>
                    <a:pt x="432636" y="589080"/>
                  </a:lnTo>
                  <a:close/>
                  <a:moveTo>
                    <a:pt x="235971" y="569463"/>
                  </a:moveTo>
                  <a:lnTo>
                    <a:pt x="255588" y="569463"/>
                  </a:lnTo>
                  <a:lnTo>
                    <a:pt x="255588" y="589080"/>
                  </a:lnTo>
                  <a:lnTo>
                    <a:pt x="235971" y="589080"/>
                  </a:lnTo>
                  <a:close/>
                  <a:moveTo>
                    <a:pt x="68872" y="569463"/>
                  </a:moveTo>
                  <a:lnTo>
                    <a:pt x="88489" y="569463"/>
                  </a:lnTo>
                  <a:lnTo>
                    <a:pt x="88489" y="589080"/>
                  </a:lnTo>
                  <a:lnTo>
                    <a:pt x="68872" y="589080"/>
                  </a:lnTo>
                  <a:close/>
                  <a:moveTo>
                    <a:pt x="511316" y="549775"/>
                  </a:moveTo>
                  <a:lnTo>
                    <a:pt x="531004" y="549775"/>
                  </a:lnTo>
                  <a:lnTo>
                    <a:pt x="531004" y="569463"/>
                  </a:lnTo>
                  <a:lnTo>
                    <a:pt x="511316" y="569463"/>
                  </a:lnTo>
                  <a:close/>
                  <a:moveTo>
                    <a:pt x="196595" y="549775"/>
                  </a:moveTo>
                  <a:lnTo>
                    <a:pt x="216353" y="549775"/>
                  </a:lnTo>
                  <a:lnTo>
                    <a:pt x="216353" y="569463"/>
                  </a:lnTo>
                  <a:lnTo>
                    <a:pt x="196595" y="569463"/>
                  </a:lnTo>
                  <a:close/>
                  <a:moveTo>
                    <a:pt x="363835" y="540037"/>
                  </a:moveTo>
                  <a:lnTo>
                    <a:pt x="383452" y="540037"/>
                  </a:lnTo>
                  <a:lnTo>
                    <a:pt x="383452" y="569463"/>
                  </a:lnTo>
                  <a:lnTo>
                    <a:pt x="363835" y="569463"/>
                  </a:lnTo>
                  <a:close/>
                  <a:moveTo>
                    <a:pt x="304842" y="540037"/>
                  </a:moveTo>
                  <a:lnTo>
                    <a:pt x="324459" y="540037"/>
                  </a:lnTo>
                  <a:lnTo>
                    <a:pt x="324459" y="569463"/>
                  </a:lnTo>
                  <a:lnTo>
                    <a:pt x="304842" y="569463"/>
                  </a:lnTo>
                  <a:close/>
                  <a:moveTo>
                    <a:pt x="0" y="530158"/>
                  </a:moveTo>
                  <a:lnTo>
                    <a:pt x="19617" y="530158"/>
                  </a:lnTo>
                  <a:lnTo>
                    <a:pt x="19617" y="549775"/>
                  </a:lnTo>
                  <a:lnTo>
                    <a:pt x="0" y="549775"/>
                  </a:lnTo>
                  <a:close/>
                  <a:moveTo>
                    <a:pt x="0" y="461427"/>
                  </a:moveTo>
                  <a:lnTo>
                    <a:pt x="19617" y="461427"/>
                  </a:lnTo>
                  <a:lnTo>
                    <a:pt x="19617" y="510611"/>
                  </a:lnTo>
                  <a:lnTo>
                    <a:pt x="0" y="510611"/>
                  </a:lnTo>
                  <a:close/>
                  <a:moveTo>
                    <a:pt x="511316" y="402505"/>
                  </a:moveTo>
                  <a:lnTo>
                    <a:pt x="531004" y="402505"/>
                  </a:lnTo>
                  <a:lnTo>
                    <a:pt x="531004" y="530158"/>
                  </a:lnTo>
                  <a:lnTo>
                    <a:pt x="511316" y="530158"/>
                  </a:lnTo>
                  <a:close/>
                  <a:moveTo>
                    <a:pt x="127864" y="402505"/>
                  </a:moveTo>
                  <a:lnTo>
                    <a:pt x="147481" y="402505"/>
                  </a:lnTo>
                  <a:lnTo>
                    <a:pt x="147481" y="569463"/>
                  </a:lnTo>
                  <a:lnTo>
                    <a:pt x="127864" y="569463"/>
                  </a:lnTo>
                  <a:close/>
                  <a:moveTo>
                    <a:pt x="68872" y="402505"/>
                  </a:moveTo>
                  <a:lnTo>
                    <a:pt x="88489" y="402505"/>
                  </a:lnTo>
                  <a:lnTo>
                    <a:pt x="88489" y="549775"/>
                  </a:lnTo>
                  <a:lnTo>
                    <a:pt x="68872" y="549775"/>
                  </a:lnTo>
                  <a:close/>
                  <a:moveTo>
                    <a:pt x="334333" y="343583"/>
                  </a:moveTo>
                  <a:lnTo>
                    <a:pt x="353962" y="343583"/>
                  </a:lnTo>
                  <a:lnTo>
                    <a:pt x="353962" y="363283"/>
                  </a:lnTo>
                  <a:cubicBezTo>
                    <a:pt x="370182" y="363283"/>
                    <a:pt x="383452" y="376447"/>
                    <a:pt x="383452" y="392741"/>
                  </a:cubicBezTo>
                  <a:lnTo>
                    <a:pt x="363823" y="392741"/>
                  </a:lnTo>
                  <a:cubicBezTo>
                    <a:pt x="363823" y="387310"/>
                    <a:pt x="359399" y="382891"/>
                    <a:pt x="353962" y="382891"/>
                  </a:cubicBezTo>
                  <a:lnTo>
                    <a:pt x="334333" y="382891"/>
                  </a:lnTo>
                  <a:cubicBezTo>
                    <a:pt x="328895" y="382891"/>
                    <a:pt x="324472" y="387310"/>
                    <a:pt x="324472" y="392741"/>
                  </a:cubicBezTo>
                  <a:cubicBezTo>
                    <a:pt x="324472" y="398172"/>
                    <a:pt x="328895" y="402499"/>
                    <a:pt x="334333" y="402499"/>
                  </a:cubicBezTo>
                  <a:lnTo>
                    <a:pt x="353962" y="402499"/>
                  </a:lnTo>
                  <a:cubicBezTo>
                    <a:pt x="370182" y="402499"/>
                    <a:pt x="383452" y="415755"/>
                    <a:pt x="383452" y="431957"/>
                  </a:cubicBezTo>
                  <a:cubicBezTo>
                    <a:pt x="383452" y="448251"/>
                    <a:pt x="370182" y="461415"/>
                    <a:pt x="353962" y="461415"/>
                  </a:cubicBezTo>
                  <a:lnTo>
                    <a:pt x="353962" y="481115"/>
                  </a:lnTo>
                  <a:lnTo>
                    <a:pt x="334333" y="481115"/>
                  </a:lnTo>
                  <a:lnTo>
                    <a:pt x="334333" y="461415"/>
                  </a:lnTo>
                  <a:cubicBezTo>
                    <a:pt x="318021" y="461415"/>
                    <a:pt x="304842" y="448251"/>
                    <a:pt x="304842" y="431957"/>
                  </a:cubicBezTo>
                  <a:lnTo>
                    <a:pt x="324472" y="431957"/>
                  </a:lnTo>
                  <a:cubicBezTo>
                    <a:pt x="324472" y="437388"/>
                    <a:pt x="328895" y="441807"/>
                    <a:pt x="334333" y="441807"/>
                  </a:cubicBezTo>
                  <a:lnTo>
                    <a:pt x="353962" y="441807"/>
                  </a:lnTo>
                  <a:cubicBezTo>
                    <a:pt x="359399" y="441807"/>
                    <a:pt x="363823" y="437388"/>
                    <a:pt x="363823" y="431957"/>
                  </a:cubicBezTo>
                  <a:cubicBezTo>
                    <a:pt x="363823" y="426526"/>
                    <a:pt x="359399" y="422199"/>
                    <a:pt x="353962" y="422199"/>
                  </a:cubicBezTo>
                  <a:lnTo>
                    <a:pt x="334333" y="422199"/>
                  </a:lnTo>
                  <a:cubicBezTo>
                    <a:pt x="318021" y="422199"/>
                    <a:pt x="304842" y="408943"/>
                    <a:pt x="304842" y="392741"/>
                  </a:cubicBezTo>
                  <a:cubicBezTo>
                    <a:pt x="304842" y="376447"/>
                    <a:pt x="318021" y="363283"/>
                    <a:pt x="334333" y="363283"/>
                  </a:cubicBezTo>
                  <a:close/>
                  <a:moveTo>
                    <a:pt x="344102" y="324022"/>
                  </a:moveTo>
                  <a:cubicBezTo>
                    <a:pt x="295337" y="324022"/>
                    <a:pt x="255606" y="363687"/>
                    <a:pt x="255606" y="412372"/>
                  </a:cubicBezTo>
                  <a:cubicBezTo>
                    <a:pt x="255606" y="461057"/>
                    <a:pt x="295337" y="500722"/>
                    <a:pt x="344102" y="500722"/>
                  </a:cubicBezTo>
                  <a:cubicBezTo>
                    <a:pt x="392959" y="500722"/>
                    <a:pt x="432597" y="461057"/>
                    <a:pt x="432597" y="412372"/>
                  </a:cubicBezTo>
                  <a:cubicBezTo>
                    <a:pt x="432597" y="363687"/>
                    <a:pt x="392959" y="324022"/>
                    <a:pt x="344102" y="324022"/>
                  </a:cubicBezTo>
                  <a:close/>
                  <a:moveTo>
                    <a:pt x="344102" y="304419"/>
                  </a:moveTo>
                  <a:cubicBezTo>
                    <a:pt x="403744" y="304419"/>
                    <a:pt x="452324" y="352828"/>
                    <a:pt x="452324" y="412372"/>
                  </a:cubicBezTo>
                  <a:lnTo>
                    <a:pt x="452324" y="549775"/>
                  </a:lnTo>
                  <a:lnTo>
                    <a:pt x="432597" y="549775"/>
                  </a:lnTo>
                  <a:lnTo>
                    <a:pt x="432597" y="474309"/>
                  </a:lnTo>
                  <a:cubicBezTo>
                    <a:pt x="413054" y="502103"/>
                    <a:pt x="380698" y="520325"/>
                    <a:pt x="344102" y="520325"/>
                  </a:cubicBezTo>
                  <a:cubicBezTo>
                    <a:pt x="307597" y="520325"/>
                    <a:pt x="275241" y="502103"/>
                    <a:pt x="255606" y="474309"/>
                  </a:cubicBezTo>
                  <a:lnTo>
                    <a:pt x="255606" y="549775"/>
                  </a:lnTo>
                  <a:lnTo>
                    <a:pt x="235971" y="549775"/>
                  </a:lnTo>
                  <a:lnTo>
                    <a:pt x="235971" y="412372"/>
                  </a:lnTo>
                  <a:cubicBezTo>
                    <a:pt x="235971" y="352828"/>
                    <a:pt x="284459" y="304419"/>
                    <a:pt x="344102" y="304419"/>
                  </a:cubicBezTo>
                  <a:close/>
                  <a:moveTo>
                    <a:pt x="511316" y="284731"/>
                  </a:moveTo>
                  <a:lnTo>
                    <a:pt x="531004" y="284731"/>
                  </a:lnTo>
                  <a:lnTo>
                    <a:pt x="531004" y="382887"/>
                  </a:lnTo>
                  <a:lnTo>
                    <a:pt x="511316" y="382887"/>
                  </a:lnTo>
                  <a:close/>
                  <a:moveTo>
                    <a:pt x="412948" y="284731"/>
                  </a:moveTo>
                  <a:lnTo>
                    <a:pt x="432636" y="284731"/>
                  </a:lnTo>
                  <a:lnTo>
                    <a:pt x="432636" y="314157"/>
                  </a:lnTo>
                  <a:lnTo>
                    <a:pt x="412948" y="314157"/>
                  </a:lnTo>
                  <a:close/>
                  <a:moveTo>
                    <a:pt x="255588" y="284731"/>
                  </a:moveTo>
                  <a:lnTo>
                    <a:pt x="275346" y="284731"/>
                  </a:lnTo>
                  <a:lnTo>
                    <a:pt x="275346" y="304419"/>
                  </a:lnTo>
                  <a:lnTo>
                    <a:pt x="255588" y="304419"/>
                  </a:lnTo>
                  <a:close/>
                  <a:moveTo>
                    <a:pt x="98362" y="206192"/>
                  </a:moveTo>
                  <a:lnTo>
                    <a:pt x="117991" y="206192"/>
                  </a:lnTo>
                  <a:lnTo>
                    <a:pt x="117991" y="225793"/>
                  </a:lnTo>
                  <a:cubicBezTo>
                    <a:pt x="134211" y="225793"/>
                    <a:pt x="147482" y="239044"/>
                    <a:pt x="147482" y="255240"/>
                  </a:cubicBezTo>
                  <a:lnTo>
                    <a:pt x="127852" y="255240"/>
                  </a:lnTo>
                  <a:cubicBezTo>
                    <a:pt x="127852" y="249811"/>
                    <a:pt x="123429" y="245486"/>
                    <a:pt x="117991" y="245486"/>
                  </a:cubicBezTo>
                  <a:lnTo>
                    <a:pt x="98362" y="245486"/>
                  </a:lnTo>
                  <a:cubicBezTo>
                    <a:pt x="92925" y="245486"/>
                    <a:pt x="88501" y="249811"/>
                    <a:pt x="88501" y="255240"/>
                  </a:cubicBezTo>
                  <a:cubicBezTo>
                    <a:pt x="88501" y="260670"/>
                    <a:pt x="92925" y="265087"/>
                    <a:pt x="98362" y="265087"/>
                  </a:cubicBezTo>
                  <a:lnTo>
                    <a:pt x="117991" y="265087"/>
                  </a:lnTo>
                  <a:cubicBezTo>
                    <a:pt x="134211" y="265087"/>
                    <a:pt x="147482" y="278338"/>
                    <a:pt x="147482" y="294535"/>
                  </a:cubicBezTo>
                  <a:cubicBezTo>
                    <a:pt x="147482" y="310731"/>
                    <a:pt x="134211" y="323982"/>
                    <a:pt x="117991" y="323982"/>
                  </a:cubicBezTo>
                  <a:lnTo>
                    <a:pt x="117991" y="343583"/>
                  </a:lnTo>
                  <a:lnTo>
                    <a:pt x="98362" y="343583"/>
                  </a:lnTo>
                  <a:lnTo>
                    <a:pt x="98362" y="323982"/>
                  </a:lnTo>
                  <a:cubicBezTo>
                    <a:pt x="82050" y="323982"/>
                    <a:pt x="68872" y="310731"/>
                    <a:pt x="68872" y="294535"/>
                  </a:cubicBezTo>
                  <a:lnTo>
                    <a:pt x="88501" y="294535"/>
                  </a:lnTo>
                  <a:cubicBezTo>
                    <a:pt x="88501" y="299964"/>
                    <a:pt x="92925" y="304381"/>
                    <a:pt x="98362" y="304381"/>
                  </a:cubicBezTo>
                  <a:lnTo>
                    <a:pt x="117991" y="304381"/>
                  </a:lnTo>
                  <a:cubicBezTo>
                    <a:pt x="123429" y="304381"/>
                    <a:pt x="127852" y="299964"/>
                    <a:pt x="127852" y="294535"/>
                  </a:cubicBezTo>
                  <a:cubicBezTo>
                    <a:pt x="127852" y="289105"/>
                    <a:pt x="123429" y="284688"/>
                    <a:pt x="117991" y="284688"/>
                  </a:cubicBezTo>
                  <a:lnTo>
                    <a:pt x="98362" y="284688"/>
                  </a:lnTo>
                  <a:cubicBezTo>
                    <a:pt x="82050" y="284688"/>
                    <a:pt x="68872" y="271529"/>
                    <a:pt x="68872" y="255240"/>
                  </a:cubicBezTo>
                  <a:cubicBezTo>
                    <a:pt x="68872" y="239044"/>
                    <a:pt x="82050" y="225793"/>
                    <a:pt x="98362" y="225793"/>
                  </a:cubicBezTo>
                  <a:close/>
                  <a:moveTo>
                    <a:pt x="108130" y="186583"/>
                  </a:moveTo>
                  <a:cubicBezTo>
                    <a:pt x="59365" y="186583"/>
                    <a:pt x="19635" y="226159"/>
                    <a:pt x="19635" y="274939"/>
                  </a:cubicBezTo>
                  <a:cubicBezTo>
                    <a:pt x="19635" y="323626"/>
                    <a:pt x="59365" y="363294"/>
                    <a:pt x="108130" y="363294"/>
                  </a:cubicBezTo>
                  <a:cubicBezTo>
                    <a:pt x="156987" y="363294"/>
                    <a:pt x="196626" y="323626"/>
                    <a:pt x="196626" y="274939"/>
                  </a:cubicBezTo>
                  <a:cubicBezTo>
                    <a:pt x="196626" y="226159"/>
                    <a:pt x="156987" y="186583"/>
                    <a:pt x="108130" y="186583"/>
                  </a:cubicBezTo>
                  <a:close/>
                  <a:moveTo>
                    <a:pt x="108130" y="166887"/>
                  </a:moveTo>
                  <a:cubicBezTo>
                    <a:pt x="167772" y="166887"/>
                    <a:pt x="216353" y="215391"/>
                    <a:pt x="216353" y="274939"/>
                  </a:cubicBezTo>
                  <a:lnTo>
                    <a:pt x="216353" y="530158"/>
                  </a:lnTo>
                  <a:lnTo>
                    <a:pt x="196626" y="530158"/>
                  </a:lnTo>
                  <a:lnTo>
                    <a:pt x="196626" y="336788"/>
                  </a:lnTo>
                  <a:cubicBezTo>
                    <a:pt x="177083" y="364583"/>
                    <a:pt x="144727" y="382898"/>
                    <a:pt x="108130" y="382898"/>
                  </a:cubicBezTo>
                  <a:cubicBezTo>
                    <a:pt x="71626" y="382898"/>
                    <a:pt x="39270" y="364583"/>
                    <a:pt x="19635" y="336788"/>
                  </a:cubicBezTo>
                  <a:lnTo>
                    <a:pt x="19635" y="441802"/>
                  </a:lnTo>
                  <a:lnTo>
                    <a:pt x="0" y="441802"/>
                  </a:lnTo>
                  <a:lnTo>
                    <a:pt x="0" y="274939"/>
                  </a:lnTo>
                  <a:cubicBezTo>
                    <a:pt x="0" y="215391"/>
                    <a:pt x="48488" y="166887"/>
                    <a:pt x="108130" y="166887"/>
                  </a:cubicBezTo>
                  <a:close/>
                  <a:moveTo>
                    <a:pt x="255588" y="117844"/>
                  </a:moveTo>
                  <a:lnTo>
                    <a:pt x="275346" y="117844"/>
                  </a:lnTo>
                  <a:lnTo>
                    <a:pt x="275346" y="265114"/>
                  </a:lnTo>
                  <a:lnTo>
                    <a:pt x="255588" y="265114"/>
                  </a:lnTo>
                  <a:close/>
                  <a:moveTo>
                    <a:pt x="39375" y="117844"/>
                  </a:moveTo>
                  <a:lnTo>
                    <a:pt x="58992" y="117844"/>
                  </a:lnTo>
                  <a:lnTo>
                    <a:pt x="58992" y="137461"/>
                  </a:lnTo>
                  <a:lnTo>
                    <a:pt x="39375" y="137461"/>
                  </a:lnTo>
                  <a:close/>
                  <a:moveTo>
                    <a:pt x="76986" y="102249"/>
                  </a:moveTo>
                  <a:lnTo>
                    <a:pt x="90888" y="116150"/>
                  </a:lnTo>
                  <a:lnTo>
                    <a:pt x="76986" y="130052"/>
                  </a:lnTo>
                  <a:lnTo>
                    <a:pt x="63085" y="116150"/>
                  </a:lnTo>
                  <a:close/>
                  <a:moveTo>
                    <a:pt x="21392" y="102249"/>
                  </a:moveTo>
                  <a:lnTo>
                    <a:pt x="35212" y="116161"/>
                  </a:lnTo>
                  <a:lnTo>
                    <a:pt x="21392" y="129981"/>
                  </a:lnTo>
                  <a:lnTo>
                    <a:pt x="7480" y="116161"/>
                  </a:lnTo>
                  <a:close/>
                  <a:moveTo>
                    <a:pt x="255588" y="78539"/>
                  </a:moveTo>
                  <a:lnTo>
                    <a:pt x="275346" y="78539"/>
                  </a:lnTo>
                  <a:lnTo>
                    <a:pt x="275346" y="98227"/>
                  </a:lnTo>
                  <a:lnTo>
                    <a:pt x="255588" y="98227"/>
                  </a:lnTo>
                  <a:close/>
                  <a:moveTo>
                    <a:pt x="78610" y="78539"/>
                  </a:moveTo>
                  <a:lnTo>
                    <a:pt x="98368" y="78539"/>
                  </a:lnTo>
                  <a:lnTo>
                    <a:pt x="98368" y="98227"/>
                  </a:lnTo>
                  <a:lnTo>
                    <a:pt x="78610" y="98227"/>
                  </a:lnTo>
                  <a:close/>
                  <a:moveTo>
                    <a:pt x="0" y="78539"/>
                  </a:moveTo>
                  <a:lnTo>
                    <a:pt x="19617" y="78539"/>
                  </a:lnTo>
                  <a:lnTo>
                    <a:pt x="19617" y="98227"/>
                  </a:lnTo>
                  <a:lnTo>
                    <a:pt x="0" y="98227"/>
                  </a:lnTo>
                  <a:close/>
                  <a:moveTo>
                    <a:pt x="293351" y="62944"/>
                  </a:moveTo>
                  <a:lnTo>
                    <a:pt x="307171" y="76846"/>
                  </a:lnTo>
                  <a:lnTo>
                    <a:pt x="293351" y="90747"/>
                  </a:lnTo>
                  <a:lnTo>
                    <a:pt x="279439" y="76846"/>
                  </a:lnTo>
                  <a:close/>
                  <a:moveTo>
                    <a:pt x="237628" y="62944"/>
                  </a:moveTo>
                  <a:lnTo>
                    <a:pt x="251565" y="76846"/>
                  </a:lnTo>
                  <a:lnTo>
                    <a:pt x="237628" y="90747"/>
                  </a:lnTo>
                  <a:lnTo>
                    <a:pt x="223692" y="76846"/>
                  </a:lnTo>
                  <a:close/>
                  <a:moveTo>
                    <a:pt x="462111" y="49043"/>
                  </a:moveTo>
                  <a:lnTo>
                    <a:pt x="481844" y="49043"/>
                  </a:lnTo>
                  <a:lnTo>
                    <a:pt x="481844" y="68745"/>
                  </a:lnTo>
                  <a:cubicBezTo>
                    <a:pt x="503514" y="68745"/>
                    <a:pt x="521126" y="86330"/>
                    <a:pt x="521126" y="107965"/>
                  </a:cubicBezTo>
                  <a:lnTo>
                    <a:pt x="521126" y="117816"/>
                  </a:lnTo>
                  <a:lnTo>
                    <a:pt x="501485" y="117816"/>
                  </a:lnTo>
                  <a:lnTo>
                    <a:pt x="501485" y="107965"/>
                  </a:lnTo>
                  <a:cubicBezTo>
                    <a:pt x="501485" y="97193"/>
                    <a:pt x="492633" y="88355"/>
                    <a:pt x="481844" y="88355"/>
                  </a:cubicBezTo>
                  <a:lnTo>
                    <a:pt x="462111" y="88355"/>
                  </a:lnTo>
                  <a:cubicBezTo>
                    <a:pt x="451322" y="88355"/>
                    <a:pt x="442469" y="97193"/>
                    <a:pt x="442469" y="107965"/>
                  </a:cubicBezTo>
                  <a:cubicBezTo>
                    <a:pt x="442469" y="118829"/>
                    <a:pt x="451322" y="127667"/>
                    <a:pt x="462111" y="127667"/>
                  </a:cubicBezTo>
                  <a:lnTo>
                    <a:pt x="481844" y="127667"/>
                  </a:lnTo>
                  <a:cubicBezTo>
                    <a:pt x="503514" y="127667"/>
                    <a:pt x="521126" y="145252"/>
                    <a:pt x="521126" y="166887"/>
                  </a:cubicBezTo>
                  <a:cubicBezTo>
                    <a:pt x="521126" y="188614"/>
                    <a:pt x="503514" y="206199"/>
                    <a:pt x="481844" y="206199"/>
                  </a:cubicBezTo>
                  <a:lnTo>
                    <a:pt x="481844" y="225809"/>
                  </a:lnTo>
                  <a:lnTo>
                    <a:pt x="462111" y="225809"/>
                  </a:lnTo>
                  <a:lnTo>
                    <a:pt x="462111" y="206199"/>
                  </a:lnTo>
                  <a:cubicBezTo>
                    <a:pt x="440441" y="206199"/>
                    <a:pt x="422828" y="188614"/>
                    <a:pt x="422828" y="166887"/>
                  </a:cubicBezTo>
                  <a:lnTo>
                    <a:pt x="422828" y="157128"/>
                  </a:lnTo>
                  <a:lnTo>
                    <a:pt x="442469" y="157128"/>
                  </a:lnTo>
                  <a:lnTo>
                    <a:pt x="442469" y="166887"/>
                  </a:lnTo>
                  <a:cubicBezTo>
                    <a:pt x="442469" y="177751"/>
                    <a:pt x="451322" y="186589"/>
                    <a:pt x="462111" y="186589"/>
                  </a:cubicBezTo>
                  <a:lnTo>
                    <a:pt x="481844" y="186589"/>
                  </a:lnTo>
                  <a:cubicBezTo>
                    <a:pt x="492633" y="186589"/>
                    <a:pt x="501485" y="177751"/>
                    <a:pt x="501485" y="166887"/>
                  </a:cubicBezTo>
                  <a:cubicBezTo>
                    <a:pt x="501485" y="156115"/>
                    <a:pt x="492633" y="147277"/>
                    <a:pt x="481844" y="147277"/>
                  </a:cubicBezTo>
                  <a:lnTo>
                    <a:pt x="462111" y="147277"/>
                  </a:lnTo>
                  <a:cubicBezTo>
                    <a:pt x="440441" y="147277"/>
                    <a:pt x="422828" y="129692"/>
                    <a:pt x="422828" y="107965"/>
                  </a:cubicBezTo>
                  <a:cubicBezTo>
                    <a:pt x="422828" y="86330"/>
                    <a:pt x="440441" y="68745"/>
                    <a:pt x="462111" y="68745"/>
                  </a:cubicBezTo>
                  <a:close/>
                  <a:moveTo>
                    <a:pt x="76986" y="46644"/>
                  </a:moveTo>
                  <a:lnTo>
                    <a:pt x="90888" y="60546"/>
                  </a:lnTo>
                  <a:lnTo>
                    <a:pt x="76986" y="74447"/>
                  </a:lnTo>
                  <a:lnTo>
                    <a:pt x="63085" y="60546"/>
                  </a:lnTo>
                  <a:close/>
                  <a:moveTo>
                    <a:pt x="21381" y="46644"/>
                  </a:moveTo>
                  <a:lnTo>
                    <a:pt x="35283" y="60546"/>
                  </a:lnTo>
                  <a:lnTo>
                    <a:pt x="21381" y="74447"/>
                  </a:lnTo>
                  <a:lnTo>
                    <a:pt x="7480" y="60546"/>
                  </a:lnTo>
                  <a:close/>
                  <a:moveTo>
                    <a:pt x="294963" y="39305"/>
                  </a:moveTo>
                  <a:lnTo>
                    <a:pt x="314651" y="39305"/>
                  </a:lnTo>
                  <a:lnTo>
                    <a:pt x="314651" y="58922"/>
                  </a:lnTo>
                  <a:lnTo>
                    <a:pt x="294963" y="58922"/>
                  </a:lnTo>
                  <a:close/>
                  <a:moveTo>
                    <a:pt x="216353" y="39305"/>
                  </a:moveTo>
                  <a:lnTo>
                    <a:pt x="235970" y="39305"/>
                  </a:lnTo>
                  <a:lnTo>
                    <a:pt x="235970" y="58922"/>
                  </a:lnTo>
                  <a:lnTo>
                    <a:pt x="216353" y="58922"/>
                  </a:lnTo>
                  <a:close/>
                  <a:moveTo>
                    <a:pt x="39375" y="39305"/>
                  </a:moveTo>
                  <a:lnTo>
                    <a:pt x="58992" y="39305"/>
                  </a:lnTo>
                  <a:lnTo>
                    <a:pt x="58992" y="58922"/>
                  </a:lnTo>
                  <a:lnTo>
                    <a:pt x="39375" y="58922"/>
                  </a:lnTo>
                  <a:close/>
                  <a:moveTo>
                    <a:pt x="471977" y="19607"/>
                  </a:moveTo>
                  <a:cubicBezTo>
                    <a:pt x="406892" y="19607"/>
                    <a:pt x="353975" y="72538"/>
                    <a:pt x="353975" y="137435"/>
                  </a:cubicBezTo>
                  <a:cubicBezTo>
                    <a:pt x="353975" y="202425"/>
                    <a:pt x="406892" y="255263"/>
                    <a:pt x="471977" y="255263"/>
                  </a:cubicBezTo>
                  <a:cubicBezTo>
                    <a:pt x="537062" y="255263"/>
                    <a:pt x="589978" y="202425"/>
                    <a:pt x="589978" y="137435"/>
                  </a:cubicBezTo>
                  <a:cubicBezTo>
                    <a:pt x="589978" y="72538"/>
                    <a:pt x="537062" y="19607"/>
                    <a:pt x="471977" y="19607"/>
                  </a:cubicBezTo>
                  <a:close/>
                  <a:moveTo>
                    <a:pt x="293341" y="7480"/>
                  </a:moveTo>
                  <a:lnTo>
                    <a:pt x="307242" y="21382"/>
                  </a:lnTo>
                  <a:lnTo>
                    <a:pt x="293341" y="35283"/>
                  </a:lnTo>
                  <a:lnTo>
                    <a:pt x="279439" y="21382"/>
                  </a:lnTo>
                  <a:close/>
                  <a:moveTo>
                    <a:pt x="237628" y="7480"/>
                  </a:moveTo>
                  <a:lnTo>
                    <a:pt x="251565" y="21382"/>
                  </a:lnTo>
                  <a:lnTo>
                    <a:pt x="237628" y="35283"/>
                  </a:lnTo>
                  <a:lnTo>
                    <a:pt x="223692" y="21382"/>
                  </a:lnTo>
                  <a:close/>
                  <a:moveTo>
                    <a:pt x="471977" y="0"/>
                  </a:moveTo>
                  <a:cubicBezTo>
                    <a:pt x="547848" y="0"/>
                    <a:pt x="609614" y="61676"/>
                    <a:pt x="609614" y="137435"/>
                  </a:cubicBezTo>
                  <a:lnTo>
                    <a:pt x="609614" y="569533"/>
                  </a:lnTo>
                  <a:lnTo>
                    <a:pt x="589978" y="569533"/>
                  </a:lnTo>
                  <a:lnTo>
                    <a:pt x="589978" y="207948"/>
                  </a:lnTo>
                  <a:cubicBezTo>
                    <a:pt x="565917" y="247991"/>
                    <a:pt x="522127" y="274963"/>
                    <a:pt x="471977" y="274963"/>
                  </a:cubicBezTo>
                  <a:cubicBezTo>
                    <a:pt x="421826" y="274963"/>
                    <a:pt x="378037" y="247991"/>
                    <a:pt x="353975" y="207948"/>
                  </a:cubicBezTo>
                  <a:lnTo>
                    <a:pt x="353975" y="284720"/>
                  </a:lnTo>
                  <a:lnTo>
                    <a:pt x="334339" y="284720"/>
                  </a:lnTo>
                  <a:lnTo>
                    <a:pt x="334339" y="137435"/>
                  </a:lnTo>
                  <a:cubicBezTo>
                    <a:pt x="334339" y="61676"/>
                    <a:pt x="396106" y="0"/>
                    <a:pt x="471977" y="0"/>
                  </a:cubicBezTo>
                  <a:close/>
                  <a:moveTo>
                    <a:pt x="255588" y="0"/>
                  </a:moveTo>
                  <a:lnTo>
                    <a:pt x="275346" y="0"/>
                  </a:lnTo>
                  <a:lnTo>
                    <a:pt x="275346" y="19617"/>
                  </a:lnTo>
                  <a:lnTo>
                    <a:pt x="255588" y="19617"/>
                  </a:lnTo>
                  <a:close/>
                </a:path>
              </a:pathLst>
            </a:custGeom>
            <a:solidFill>
              <a:srgbClr val="FFFF00"/>
            </a:solidFill>
            <a:ln>
              <a:noFill/>
            </a:ln>
          </p:spPr>
        </p:sp>
        <p:sp>
          <p:nvSpPr>
            <p:cNvPr id="12" name="矩形: 圆角 11"/>
            <p:cNvSpPr/>
            <p:nvPr/>
          </p:nvSpPr>
          <p:spPr>
            <a:xfrm>
              <a:off x="1416050" y="2569824"/>
              <a:ext cx="3147029" cy="637269"/>
            </a:xfrm>
            <a:prstGeom prst="roundRect">
              <a:avLst>
                <a:gd name="adj" fmla="val 25766"/>
              </a:avLst>
            </a:prstGeom>
            <a:no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bg1">
                <a:lumMod val="85000"/>
              </a:schemeClr>
            </a:gs>
            <a:gs pos="10000">
              <a:schemeClr val="bg1">
                <a:alpha val="0"/>
              </a:schemeClr>
            </a:gs>
          </a:gsLst>
          <a:lin ang="16200000" scaled="1"/>
          <a:tileRect/>
        </a:gradFill>
        <a:effectLst/>
      </p:bgPr>
    </p:bg>
    <p:spTree>
      <p:nvGrpSpPr>
        <p:cNvPr id="1" name=""/>
        <p:cNvGrpSpPr/>
        <p:nvPr/>
      </p:nvGrpSpPr>
      <p:grpSpPr>
        <a:xfrm>
          <a:off x="0" y="0"/>
          <a:ext cx="0" cy="0"/>
          <a:chOff x="0" y="0"/>
          <a:chExt cx="0" cy="0"/>
        </a:xfrm>
      </p:grpSpPr>
      <p:sp>
        <p:nvSpPr>
          <p:cNvPr id="9" name="矩形: 圆角 8"/>
          <p:cNvSpPr/>
          <p:nvPr/>
        </p:nvSpPr>
        <p:spPr>
          <a:xfrm>
            <a:off x="1200635" y="3804809"/>
            <a:ext cx="9809488" cy="2627512"/>
          </a:xfrm>
          <a:prstGeom prst="roundRect">
            <a:avLst>
              <a:gd name="adj" fmla="val 11425"/>
            </a:avLst>
          </a:prstGeom>
          <a:noFill/>
          <a:ln w="19050">
            <a:gradFill flip="none" rotWithShape="1">
              <a:gsLst>
                <a:gs pos="0">
                  <a:srgbClr val="217EB8"/>
                </a:gs>
                <a:gs pos="100000">
                  <a:srgbClr val="217EB8">
                    <a:alpha val="0"/>
                  </a:srgb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2" name="组合 1"/>
          <p:cNvGrpSpPr/>
          <p:nvPr/>
        </p:nvGrpSpPr>
        <p:grpSpPr>
          <a:xfrm>
            <a:off x="0" y="0"/>
            <a:ext cx="12192000" cy="3312627"/>
            <a:chOff x="0" y="0"/>
            <a:chExt cx="12192000" cy="864000"/>
          </a:xfrm>
        </p:grpSpPr>
        <p:sp>
          <p:nvSpPr>
            <p:cNvPr id="150" name="矩形 149"/>
            <p:cNvSpPr/>
            <p:nvPr/>
          </p:nvSpPr>
          <p:spPr>
            <a:xfrm>
              <a:off x="0" y="0"/>
              <a:ext cx="12192000" cy="864000"/>
            </a:xfrm>
            <a:prstGeom prst="rect">
              <a:avLst/>
            </a:prstGeom>
            <a:pattFill prst="dkUpDiag">
              <a:fgClr>
                <a:srgbClr val="2281BC"/>
              </a:fgClr>
              <a:bgClr>
                <a:srgbClr val="1C6D9E"/>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2" name="矩形 151"/>
            <p:cNvSpPr/>
            <p:nvPr/>
          </p:nvSpPr>
          <p:spPr>
            <a:xfrm>
              <a:off x="0" y="0"/>
              <a:ext cx="12192000" cy="864000"/>
            </a:xfrm>
            <a:prstGeom prst="rect">
              <a:avLst/>
            </a:prstGeom>
            <a:gradFill flip="none" rotWithShape="1">
              <a:gsLst>
                <a:gs pos="70000">
                  <a:srgbClr val="1A6492"/>
                </a:gs>
                <a:gs pos="100000">
                  <a:srgbClr val="1C6D9E">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4" name="矩形 3"/>
          <p:cNvSpPr/>
          <p:nvPr/>
        </p:nvSpPr>
        <p:spPr>
          <a:xfrm>
            <a:off x="1977081" y="4112551"/>
            <a:ext cx="8443931" cy="2063257"/>
          </a:xfrm>
          <a:prstGeom prst="rect">
            <a:avLst/>
          </a:prstGeom>
        </p:spPr>
        <p:txBody>
          <a:bodyPr wrap="square">
            <a:spAutoFit/>
          </a:bodyPr>
          <a:lstStyle/>
          <a:p>
            <a:pPr>
              <a:lnSpc>
                <a:spcPct val="150000"/>
              </a:lnSpc>
            </a:pPr>
            <a:r>
              <a:rPr lang="zh-CN" altLang="en-US" sz="2200" b="1" kern="100" dirty="0">
                <a:solidFill>
                  <a:srgbClr val="217EB8"/>
                </a:solidFill>
                <a:latin typeface="+mn-ea"/>
                <a:cs typeface="+mn-ea"/>
                <a:sym typeface="+mn-lt"/>
              </a:rPr>
              <a:t>①  分配理论基本问题</a:t>
            </a:r>
            <a:endParaRPr lang="zh-CN" altLang="en-US" sz="2200" b="1" kern="100" dirty="0">
              <a:solidFill>
                <a:srgbClr val="217EB8"/>
              </a:solidFill>
              <a:latin typeface="+mn-ea"/>
              <a:cs typeface="+mn-ea"/>
              <a:sym typeface="+mn-lt"/>
            </a:endParaRPr>
          </a:p>
          <a:p>
            <a:pPr>
              <a:lnSpc>
                <a:spcPct val="150000"/>
              </a:lnSpc>
            </a:pPr>
            <a:r>
              <a:rPr lang="zh-CN" altLang="en-US" sz="2200" b="1" kern="100" dirty="0">
                <a:solidFill>
                  <a:srgbClr val="217EB8"/>
                </a:solidFill>
                <a:latin typeface="+mn-ea"/>
                <a:cs typeface="+mn-ea"/>
                <a:sym typeface="+mn-lt"/>
              </a:rPr>
              <a:t>②  边际生产力理论与分配</a:t>
            </a:r>
            <a:endParaRPr lang="zh-CN" altLang="en-US" sz="2200" b="1" kern="100" dirty="0">
              <a:solidFill>
                <a:srgbClr val="217EB8"/>
              </a:solidFill>
              <a:latin typeface="+mn-ea"/>
              <a:cs typeface="+mn-ea"/>
              <a:sym typeface="+mn-lt"/>
            </a:endParaRPr>
          </a:p>
          <a:p>
            <a:pPr>
              <a:lnSpc>
                <a:spcPct val="150000"/>
              </a:lnSpc>
            </a:pPr>
            <a:r>
              <a:rPr lang="zh-CN" altLang="en-US" sz="2200" b="1" kern="100" dirty="0">
                <a:solidFill>
                  <a:srgbClr val="217EB8"/>
                </a:solidFill>
                <a:latin typeface="+mn-ea"/>
                <a:cs typeface="+mn-ea"/>
                <a:sym typeface="+mn-lt"/>
              </a:rPr>
              <a:t>③  均衡价格理论与分配</a:t>
            </a:r>
            <a:r>
              <a:rPr lang="zh-CN" altLang="en-US" sz="2200" kern="100" dirty="0">
                <a:latin typeface="+mn-ea"/>
                <a:cs typeface="+mn-ea"/>
                <a:sym typeface="+mn-lt"/>
              </a:rPr>
              <a:t>（劳动与工资、土地与地租、资本与利息）</a:t>
            </a:r>
            <a:endParaRPr lang="en-US" altLang="zh-CN" sz="2200" kern="100" dirty="0">
              <a:latin typeface="+mn-ea"/>
              <a:cs typeface="+mn-ea"/>
              <a:sym typeface="+mn-lt"/>
            </a:endParaRPr>
          </a:p>
          <a:p>
            <a:pPr>
              <a:lnSpc>
                <a:spcPct val="150000"/>
              </a:lnSpc>
            </a:pPr>
            <a:r>
              <a:rPr lang="zh-CN" altLang="en-US" sz="2200" b="1" kern="100" dirty="0">
                <a:solidFill>
                  <a:srgbClr val="217EB8"/>
                </a:solidFill>
                <a:latin typeface="+mn-ea"/>
                <a:cs typeface="+mn-ea"/>
                <a:sym typeface="+mn-lt"/>
              </a:rPr>
              <a:t>④  洛伦兹曲线与基尼系数</a:t>
            </a:r>
            <a:endParaRPr lang="zh-CN" altLang="en-US" sz="2200" b="1" kern="100" dirty="0">
              <a:solidFill>
                <a:srgbClr val="217EB8"/>
              </a:solidFill>
              <a:latin typeface="+mn-ea"/>
              <a:cs typeface="+mn-ea"/>
              <a:sym typeface="+mn-lt"/>
            </a:endParaRPr>
          </a:p>
        </p:txBody>
      </p:sp>
      <p:pic>
        <p:nvPicPr>
          <p:cNvPr id="77" name="图片 76"/>
          <p:cNvPicPr>
            <a:picLocks noChangeAspect="1"/>
          </p:cNvPicPr>
          <p:nvPr/>
        </p:nvPicPr>
        <p:blipFill>
          <a:blip r:embed="rId1"/>
          <a:stretch>
            <a:fillRect/>
          </a:stretch>
        </p:blipFill>
        <p:spPr>
          <a:xfrm>
            <a:off x="4736474" y="3463853"/>
            <a:ext cx="2719052" cy="768163"/>
          </a:xfrm>
          <a:prstGeom prst="rect">
            <a:avLst/>
          </a:prstGeom>
        </p:spPr>
      </p:pic>
      <p:pic>
        <p:nvPicPr>
          <p:cNvPr id="154" name="图片 153"/>
          <p:cNvPicPr>
            <a:picLocks noChangeAspect="1"/>
          </p:cNvPicPr>
          <p:nvPr/>
        </p:nvPicPr>
        <p:blipFill>
          <a:blip r:embed="rId2"/>
          <a:stretch>
            <a:fillRect/>
          </a:stretch>
        </p:blipFill>
        <p:spPr>
          <a:xfrm>
            <a:off x="1181303" y="425678"/>
            <a:ext cx="2629443" cy="2461269"/>
          </a:xfrm>
          <a:prstGeom prst="rect">
            <a:avLst/>
          </a:prstGeom>
        </p:spPr>
      </p:pic>
      <p:sp>
        <p:nvSpPr>
          <p:cNvPr id="11" name="文本框 10"/>
          <p:cNvSpPr txBox="1"/>
          <p:nvPr/>
        </p:nvSpPr>
        <p:spPr>
          <a:xfrm>
            <a:off x="4466941" y="1069344"/>
            <a:ext cx="6543234" cy="1173708"/>
          </a:xfrm>
          <a:custGeom>
            <a:avLst/>
            <a:gdLst/>
            <a:ahLst/>
            <a:cxnLst/>
            <a:rect l="l" t="t" r="r" b="b"/>
            <a:pathLst>
              <a:path w="6543234" h="1173708">
                <a:moveTo>
                  <a:pt x="599850" y="1110234"/>
                </a:moveTo>
                <a:lnTo>
                  <a:pt x="590966" y="1136370"/>
                </a:lnTo>
                <a:lnTo>
                  <a:pt x="713114" y="1136370"/>
                </a:lnTo>
                <a:cubicBezTo>
                  <a:pt x="717737" y="1136370"/>
                  <a:pt x="722193" y="1134770"/>
                  <a:pt x="726483" y="1131570"/>
                </a:cubicBezTo>
                <a:cubicBezTo>
                  <a:pt x="730772" y="1128369"/>
                  <a:pt x="733762" y="1124280"/>
                  <a:pt x="735451" y="1119302"/>
                </a:cubicBezTo>
                <a:lnTo>
                  <a:pt x="738534" y="1110234"/>
                </a:lnTo>
                <a:close/>
                <a:moveTo>
                  <a:pt x="4348001" y="1107033"/>
                </a:moveTo>
                <a:lnTo>
                  <a:pt x="4431211" y="1107033"/>
                </a:lnTo>
                <a:lnTo>
                  <a:pt x="4455848" y="1172642"/>
                </a:lnTo>
                <a:lnTo>
                  <a:pt x="4369970" y="1172642"/>
                </a:lnTo>
                <a:close/>
                <a:moveTo>
                  <a:pt x="4074900" y="1107033"/>
                </a:moveTo>
                <a:lnTo>
                  <a:pt x="4158110" y="1107033"/>
                </a:lnTo>
                <a:lnTo>
                  <a:pt x="4088334" y="1172642"/>
                </a:lnTo>
                <a:lnTo>
                  <a:pt x="4006191" y="1172642"/>
                </a:lnTo>
                <a:close/>
                <a:moveTo>
                  <a:pt x="5293670" y="1071296"/>
                </a:moveTo>
                <a:lnTo>
                  <a:pt x="5275360" y="1125169"/>
                </a:lnTo>
                <a:lnTo>
                  <a:pt x="5370838" y="1125169"/>
                </a:lnTo>
                <a:cubicBezTo>
                  <a:pt x="5375461" y="1125169"/>
                  <a:pt x="5379886" y="1123658"/>
                  <a:pt x="5384114" y="1120635"/>
                </a:cubicBezTo>
                <a:cubicBezTo>
                  <a:pt x="5388342" y="1117613"/>
                  <a:pt x="5391243" y="1113790"/>
                  <a:pt x="5392816" y="1109167"/>
                </a:cubicBezTo>
                <a:lnTo>
                  <a:pt x="5405684" y="1071296"/>
                </a:lnTo>
                <a:close/>
                <a:moveTo>
                  <a:pt x="3612292" y="1047826"/>
                </a:moveTo>
                <a:lnTo>
                  <a:pt x="3607758" y="1061161"/>
                </a:lnTo>
                <a:cubicBezTo>
                  <a:pt x="3631167" y="1070762"/>
                  <a:pt x="3654050" y="1078763"/>
                  <a:pt x="3676408" y="1085164"/>
                </a:cubicBezTo>
                <a:cubicBezTo>
                  <a:pt x="3699361" y="1091920"/>
                  <a:pt x="3722617" y="1097788"/>
                  <a:pt x="3746175" y="1102766"/>
                </a:cubicBezTo>
                <a:cubicBezTo>
                  <a:pt x="3772401" y="1097788"/>
                  <a:pt x="3799285" y="1091920"/>
                  <a:pt x="3826827" y="1085164"/>
                </a:cubicBezTo>
                <a:cubicBezTo>
                  <a:pt x="3839885" y="1082319"/>
                  <a:pt x="3853213" y="1078941"/>
                  <a:pt x="3866811" y="1075029"/>
                </a:cubicBezTo>
                <a:cubicBezTo>
                  <a:pt x="3880411" y="1071118"/>
                  <a:pt x="3894219" y="1066851"/>
                  <a:pt x="3908237" y="1062228"/>
                </a:cubicBezTo>
                <a:lnTo>
                  <a:pt x="3913130" y="1047826"/>
                </a:lnTo>
                <a:close/>
                <a:moveTo>
                  <a:pt x="2036997" y="1029690"/>
                </a:moveTo>
                <a:lnTo>
                  <a:pt x="2413043" y="1029690"/>
                </a:lnTo>
                <a:lnTo>
                  <a:pt x="2396191" y="1079297"/>
                </a:lnTo>
                <a:lnTo>
                  <a:pt x="2020144" y="1079297"/>
                </a:lnTo>
                <a:close/>
                <a:moveTo>
                  <a:pt x="5237079" y="1024356"/>
                </a:moveTo>
                <a:lnTo>
                  <a:pt x="5246147" y="1024356"/>
                </a:lnTo>
                <a:lnTo>
                  <a:pt x="5309622" y="1024356"/>
                </a:lnTo>
                <a:lnTo>
                  <a:pt x="5421636" y="1024356"/>
                </a:lnTo>
                <a:lnTo>
                  <a:pt x="5494178" y="1024356"/>
                </a:lnTo>
                <a:lnTo>
                  <a:pt x="5478226" y="1071296"/>
                </a:lnTo>
                <a:lnTo>
                  <a:pt x="5463182" y="1115568"/>
                </a:lnTo>
                <a:cubicBezTo>
                  <a:pt x="5460522" y="1123391"/>
                  <a:pt x="5456501" y="1130770"/>
                  <a:pt x="5451123" y="1137704"/>
                </a:cubicBezTo>
                <a:cubicBezTo>
                  <a:pt x="5445744" y="1144638"/>
                  <a:pt x="5439570" y="1150772"/>
                  <a:pt x="5432600" y="1156106"/>
                </a:cubicBezTo>
                <a:cubicBezTo>
                  <a:pt x="5425629" y="1161440"/>
                  <a:pt x="5418074" y="1165618"/>
                  <a:pt x="5409934" y="1168641"/>
                </a:cubicBezTo>
                <a:cubicBezTo>
                  <a:pt x="5401794" y="1171664"/>
                  <a:pt x="5393813" y="1173175"/>
                  <a:pt x="5385990" y="1173175"/>
                </a:cubicBezTo>
                <a:lnTo>
                  <a:pt x="5259040" y="1173175"/>
                </a:lnTo>
                <a:lnTo>
                  <a:pt x="5195566" y="1173175"/>
                </a:lnTo>
                <a:lnTo>
                  <a:pt x="5186498" y="1173175"/>
                </a:lnTo>
                <a:close/>
                <a:moveTo>
                  <a:pt x="3565378" y="989685"/>
                </a:moveTo>
                <a:lnTo>
                  <a:pt x="3632053" y="989685"/>
                </a:lnTo>
                <a:lnTo>
                  <a:pt x="3627702" y="1002487"/>
                </a:lnTo>
                <a:lnTo>
                  <a:pt x="3928540" y="1002487"/>
                </a:lnTo>
                <a:lnTo>
                  <a:pt x="3932891" y="989685"/>
                </a:lnTo>
                <a:lnTo>
                  <a:pt x="4000099" y="989685"/>
                </a:lnTo>
                <a:lnTo>
                  <a:pt x="3995748" y="1002487"/>
                </a:lnTo>
                <a:lnTo>
                  <a:pt x="4011750" y="1002487"/>
                </a:lnTo>
                <a:lnTo>
                  <a:pt x="3996340" y="1047826"/>
                </a:lnTo>
                <a:lnTo>
                  <a:pt x="3980338" y="1047826"/>
                </a:lnTo>
                <a:lnTo>
                  <a:pt x="3967286" y="1086231"/>
                </a:lnTo>
                <a:cubicBezTo>
                  <a:pt x="3953613" y="1092987"/>
                  <a:pt x="3938874" y="1099210"/>
                  <a:pt x="3923073" y="1104900"/>
                </a:cubicBezTo>
                <a:cubicBezTo>
                  <a:pt x="3914516" y="1108100"/>
                  <a:pt x="3906140" y="1111034"/>
                  <a:pt x="3897944" y="1113701"/>
                </a:cubicBezTo>
                <a:cubicBezTo>
                  <a:pt x="3889749" y="1116368"/>
                  <a:pt x="3881376" y="1118768"/>
                  <a:pt x="3872825" y="1120902"/>
                </a:cubicBezTo>
                <a:cubicBezTo>
                  <a:pt x="3887866" y="1122680"/>
                  <a:pt x="3902851" y="1124102"/>
                  <a:pt x="3917780" y="1125169"/>
                </a:cubicBezTo>
                <a:cubicBezTo>
                  <a:pt x="3932710" y="1126236"/>
                  <a:pt x="3947520" y="1127125"/>
                  <a:pt x="3962211" y="1127836"/>
                </a:cubicBezTo>
                <a:lnTo>
                  <a:pt x="3947534" y="1171041"/>
                </a:lnTo>
                <a:cubicBezTo>
                  <a:pt x="3929160" y="1170686"/>
                  <a:pt x="3910789" y="1170063"/>
                  <a:pt x="3892423" y="1169175"/>
                </a:cubicBezTo>
                <a:cubicBezTo>
                  <a:pt x="3874057" y="1168285"/>
                  <a:pt x="3855514" y="1167130"/>
                  <a:pt x="3836795" y="1165707"/>
                </a:cubicBezTo>
                <a:cubicBezTo>
                  <a:pt x="3799479" y="1162507"/>
                  <a:pt x="3763714" y="1157884"/>
                  <a:pt x="3729498" y="1151839"/>
                </a:cubicBezTo>
                <a:cubicBezTo>
                  <a:pt x="3710040" y="1154684"/>
                  <a:pt x="3690673" y="1157262"/>
                  <a:pt x="3671395" y="1159573"/>
                </a:cubicBezTo>
                <a:cubicBezTo>
                  <a:pt x="3652118" y="1161885"/>
                  <a:pt x="3632336" y="1164107"/>
                  <a:pt x="3612051" y="1166241"/>
                </a:cubicBezTo>
                <a:cubicBezTo>
                  <a:pt x="3592009" y="1167663"/>
                  <a:pt x="3572415" y="1168819"/>
                  <a:pt x="3553268" y="1169708"/>
                </a:cubicBezTo>
                <a:cubicBezTo>
                  <a:pt x="3534121" y="1170597"/>
                  <a:pt x="3514886" y="1171219"/>
                  <a:pt x="3495561" y="1171575"/>
                </a:cubicBezTo>
                <a:lnTo>
                  <a:pt x="3510246" y="1128369"/>
                </a:lnTo>
                <a:cubicBezTo>
                  <a:pt x="3517953" y="1127658"/>
                  <a:pt x="3525659" y="1127214"/>
                  <a:pt x="3533365" y="1127036"/>
                </a:cubicBezTo>
                <a:cubicBezTo>
                  <a:pt x="3541072" y="1126858"/>
                  <a:pt x="3548957" y="1126414"/>
                  <a:pt x="3557018" y="1125702"/>
                </a:cubicBezTo>
                <a:cubicBezTo>
                  <a:pt x="3565086" y="1124991"/>
                  <a:pt x="3573211" y="1124369"/>
                  <a:pt x="3581392" y="1123835"/>
                </a:cubicBezTo>
                <a:cubicBezTo>
                  <a:pt x="3589574" y="1123302"/>
                  <a:pt x="3598174" y="1122324"/>
                  <a:pt x="3607192" y="1120902"/>
                </a:cubicBezTo>
                <a:cubicBezTo>
                  <a:pt x="3578094" y="1111301"/>
                  <a:pt x="3553871" y="1099388"/>
                  <a:pt x="3534524" y="1085164"/>
                </a:cubicBezTo>
                <a:lnTo>
                  <a:pt x="3535249" y="1083030"/>
                </a:lnTo>
                <a:lnTo>
                  <a:pt x="3533649" y="1083030"/>
                </a:lnTo>
                <a:lnTo>
                  <a:pt x="3545617" y="1047826"/>
                </a:lnTo>
                <a:lnTo>
                  <a:pt x="3525348" y="1047826"/>
                </a:lnTo>
                <a:lnTo>
                  <a:pt x="3540758" y="1002487"/>
                </a:lnTo>
                <a:lnTo>
                  <a:pt x="3561027" y="1002487"/>
                </a:lnTo>
                <a:close/>
                <a:moveTo>
                  <a:pt x="5577544" y="976350"/>
                </a:moveTo>
                <a:lnTo>
                  <a:pt x="5651153" y="976350"/>
                </a:lnTo>
                <a:lnTo>
                  <a:pt x="5546940" y="1171575"/>
                </a:lnTo>
                <a:lnTo>
                  <a:pt x="5473864" y="1171575"/>
                </a:lnTo>
                <a:close/>
                <a:moveTo>
                  <a:pt x="1730529" y="946480"/>
                </a:moveTo>
                <a:lnTo>
                  <a:pt x="1798804" y="946480"/>
                </a:lnTo>
                <a:lnTo>
                  <a:pt x="1763824" y="1049426"/>
                </a:lnTo>
                <a:lnTo>
                  <a:pt x="1909201" y="949680"/>
                </a:lnTo>
                <a:lnTo>
                  <a:pt x="2000946" y="949680"/>
                </a:lnTo>
                <a:lnTo>
                  <a:pt x="1797695" y="1089431"/>
                </a:lnTo>
                <a:lnTo>
                  <a:pt x="1750223" y="1089431"/>
                </a:lnTo>
                <a:lnTo>
                  <a:pt x="1744605" y="1105967"/>
                </a:lnTo>
                <a:cubicBezTo>
                  <a:pt x="1743033" y="1110589"/>
                  <a:pt x="1743304" y="1114501"/>
                  <a:pt x="1745418" y="1117701"/>
                </a:cubicBezTo>
                <a:cubicBezTo>
                  <a:pt x="1747532" y="1120902"/>
                  <a:pt x="1751078" y="1122502"/>
                  <a:pt x="1756057" y="1122502"/>
                </a:cubicBezTo>
                <a:lnTo>
                  <a:pt x="1977418" y="1122502"/>
                </a:lnTo>
                <a:lnTo>
                  <a:pt x="1939055" y="1171041"/>
                </a:lnTo>
                <a:lnTo>
                  <a:pt x="1713351" y="1171041"/>
                </a:lnTo>
                <a:cubicBezTo>
                  <a:pt x="1705111" y="1171041"/>
                  <a:pt x="1697920" y="1169530"/>
                  <a:pt x="1691778" y="1166508"/>
                </a:cubicBezTo>
                <a:cubicBezTo>
                  <a:pt x="1685635" y="1163485"/>
                  <a:pt x="1680784" y="1159307"/>
                  <a:pt x="1677222" y="1153973"/>
                </a:cubicBezTo>
                <a:cubicBezTo>
                  <a:pt x="1673660" y="1148639"/>
                  <a:pt x="1671534" y="1142505"/>
                  <a:pt x="1670842" y="1135570"/>
                </a:cubicBezTo>
                <a:cubicBezTo>
                  <a:pt x="1670150" y="1128636"/>
                  <a:pt x="1671193" y="1121080"/>
                  <a:pt x="1673971" y="1112901"/>
                </a:cubicBezTo>
                <a:close/>
                <a:moveTo>
                  <a:pt x="111639" y="942746"/>
                </a:moveTo>
                <a:lnTo>
                  <a:pt x="525024" y="942746"/>
                </a:lnTo>
                <a:lnTo>
                  <a:pt x="463392" y="1124102"/>
                </a:lnTo>
                <a:cubicBezTo>
                  <a:pt x="458919" y="1137259"/>
                  <a:pt x="450487" y="1148461"/>
                  <a:pt x="438097" y="1157706"/>
                </a:cubicBezTo>
                <a:cubicBezTo>
                  <a:pt x="425834" y="1166596"/>
                  <a:pt x="413124" y="1171041"/>
                  <a:pt x="399967" y="1171041"/>
                </a:cubicBezTo>
                <a:lnTo>
                  <a:pt x="282086" y="1171041"/>
                </a:lnTo>
                <a:lnTo>
                  <a:pt x="316365" y="1121969"/>
                </a:lnTo>
                <a:lnTo>
                  <a:pt x="380906" y="1121969"/>
                </a:lnTo>
                <a:cubicBezTo>
                  <a:pt x="384462" y="1121969"/>
                  <a:pt x="387729" y="1120724"/>
                  <a:pt x="390708" y="1118235"/>
                </a:cubicBezTo>
                <a:cubicBezTo>
                  <a:pt x="393919" y="1116101"/>
                  <a:pt x="396130" y="1113256"/>
                  <a:pt x="397342" y="1109700"/>
                </a:cubicBezTo>
                <a:lnTo>
                  <a:pt x="435588" y="997153"/>
                </a:lnTo>
                <a:lnTo>
                  <a:pt x="236097" y="997153"/>
                </a:lnTo>
                <a:lnTo>
                  <a:pt x="102872" y="1169441"/>
                </a:lnTo>
                <a:lnTo>
                  <a:pt x="24462" y="1169441"/>
                </a:lnTo>
                <a:lnTo>
                  <a:pt x="157153" y="997153"/>
                </a:lnTo>
                <a:lnTo>
                  <a:pt x="93145" y="997153"/>
                </a:lnTo>
                <a:close/>
                <a:moveTo>
                  <a:pt x="4943146" y="927811"/>
                </a:moveTo>
                <a:lnTo>
                  <a:pt x="5007688" y="927811"/>
                </a:lnTo>
                <a:lnTo>
                  <a:pt x="4925202" y="1170508"/>
                </a:lnTo>
                <a:lnTo>
                  <a:pt x="4860661" y="1170508"/>
                </a:lnTo>
                <a:close/>
                <a:moveTo>
                  <a:pt x="4752723" y="927811"/>
                </a:moveTo>
                <a:lnTo>
                  <a:pt x="4817798" y="927811"/>
                </a:lnTo>
                <a:lnTo>
                  <a:pt x="4758516" y="1102233"/>
                </a:lnTo>
                <a:lnTo>
                  <a:pt x="4711501" y="1168374"/>
                </a:lnTo>
                <a:lnTo>
                  <a:pt x="4646960" y="1168374"/>
                </a:lnTo>
                <a:lnTo>
                  <a:pt x="4693440" y="1102233"/>
                </a:lnTo>
                <a:close/>
                <a:moveTo>
                  <a:pt x="6053476" y="920343"/>
                </a:moveTo>
                <a:lnTo>
                  <a:pt x="6522868" y="920343"/>
                </a:lnTo>
                <a:lnTo>
                  <a:pt x="6504924" y="973150"/>
                </a:lnTo>
                <a:lnTo>
                  <a:pt x="6315567" y="973150"/>
                </a:lnTo>
                <a:lnTo>
                  <a:pt x="6296348" y="1029690"/>
                </a:lnTo>
                <a:lnTo>
                  <a:pt x="6476637" y="1029690"/>
                </a:lnTo>
                <a:lnTo>
                  <a:pt x="6458693" y="1082497"/>
                </a:lnTo>
                <a:lnTo>
                  <a:pt x="6278404" y="1082497"/>
                </a:lnTo>
                <a:lnTo>
                  <a:pt x="6265718" y="1119835"/>
                </a:lnTo>
                <a:lnTo>
                  <a:pt x="6455076" y="1119835"/>
                </a:lnTo>
                <a:lnTo>
                  <a:pt x="6437307" y="1172108"/>
                </a:lnTo>
                <a:lnTo>
                  <a:pt x="6124735" y="1172108"/>
                </a:lnTo>
                <a:lnTo>
                  <a:pt x="6076778" y="1137437"/>
                </a:lnTo>
                <a:lnTo>
                  <a:pt x="6053609" y="1172642"/>
                </a:lnTo>
                <a:lnTo>
                  <a:pt x="5967732" y="1172642"/>
                </a:lnTo>
                <a:lnTo>
                  <a:pt x="6074228" y="1009954"/>
                </a:lnTo>
                <a:lnTo>
                  <a:pt x="6160106" y="1009954"/>
                </a:lnTo>
                <a:lnTo>
                  <a:pt x="6117726" y="1075029"/>
                </a:lnTo>
                <a:lnTo>
                  <a:pt x="6175041" y="1119835"/>
                </a:lnTo>
                <a:lnTo>
                  <a:pt x="6191576" y="1119835"/>
                </a:lnTo>
                <a:lnTo>
                  <a:pt x="6241424" y="973150"/>
                </a:lnTo>
                <a:lnTo>
                  <a:pt x="6035532" y="973150"/>
                </a:lnTo>
                <a:close/>
                <a:moveTo>
                  <a:pt x="1458855" y="914476"/>
                </a:moveTo>
                <a:lnTo>
                  <a:pt x="1444354" y="957148"/>
                </a:lnTo>
                <a:lnTo>
                  <a:pt x="1459822" y="957148"/>
                </a:lnTo>
                <a:cubicBezTo>
                  <a:pt x="1464445" y="957148"/>
                  <a:pt x="1468901" y="955548"/>
                  <a:pt x="1473190" y="952347"/>
                </a:cubicBezTo>
                <a:cubicBezTo>
                  <a:pt x="1477480" y="949147"/>
                  <a:pt x="1480469" y="945057"/>
                  <a:pt x="1482158" y="940079"/>
                </a:cubicBezTo>
                <a:lnTo>
                  <a:pt x="1490859" y="914476"/>
                </a:lnTo>
                <a:close/>
                <a:moveTo>
                  <a:pt x="1352709" y="914476"/>
                </a:moveTo>
                <a:lnTo>
                  <a:pt x="1338207" y="957148"/>
                </a:lnTo>
                <a:lnTo>
                  <a:pt x="1370211" y="957148"/>
                </a:lnTo>
                <a:lnTo>
                  <a:pt x="1384713" y="914476"/>
                </a:lnTo>
                <a:close/>
                <a:moveTo>
                  <a:pt x="788374" y="910209"/>
                </a:moveTo>
                <a:lnTo>
                  <a:pt x="755745" y="1006221"/>
                </a:lnTo>
                <a:cubicBezTo>
                  <a:pt x="754056" y="1011199"/>
                  <a:pt x="755700" y="1013688"/>
                  <a:pt x="760679" y="1013688"/>
                </a:cubicBezTo>
                <a:lnTo>
                  <a:pt x="771347" y="1013688"/>
                </a:lnTo>
                <a:lnTo>
                  <a:pt x="806509" y="910209"/>
                </a:lnTo>
                <a:close/>
                <a:moveTo>
                  <a:pt x="730767" y="910209"/>
                </a:moveTo>
                <a:lnTo>
                  <a:pt x="707022" y="980084"/>
                </a:lnTo>
                <a:lnTo>
                  <a:pt x="653590" y="1049426"/>
                </a:lnTo>
                <a:lnTo>
                  <a:pt x="620520" y="1049426"/>
                </a:lnTo>
                <a:lnTo>
                  <a:pt x="613810" y="1069162"/>
                </a:lnTo>
                <a:lnTo>
                  <a:pt x="752494" y="1069162"/>
                </a:lnTo>
                <a:lnTo>
                  <a:pt x="759204" y="1049426"/>
                </a:lnTo>
                <a:lnTo>
                  <a:pt x="735734" y="1049426"/>
                </a:lnTo>
                <a:cubicBezTo>
                  <a:pt x="724710" y="1049426"/>
                  <a:pt x="716675" y="1045603"/>
                  <a:pt x="711627" y="1037958"/>
                </a:cubicBezTo>
                <a:cubicBezTo>
                  <a:pt x="706579" y="1030313"/>
                  <a:pt x="705927" y="1020978"/>
                  <a:pt x="709672" y="1009954"/>
                </a:cubicBezTo>
                <a:lnTo>
                  <a:pt x="743568" y="910209"/>
                </a:lnTo>
                <a:close/>
                <a:moveTo>
                  <a:pt x="667825" y="910209"/>
                </a:moveTo>
                <a:lnTo>
                  <a:pt x="630846" y="1019022"/>
                </a:lnTo>
                <a:lnTo>
                  <a:pt x="660616" y="980084"/>
                </a:lnTo>
                <a:lnTo>
                  <a:pt x="684361" y="910209"/>
                </a:lnTo>
                <a:close/>
                <a:moveTo>
                  <a:pt x="1582702" y="904341"/>
                </a:moveTo>
                <a:lnTo>
                  <a:pt x="1613639" y="904341"/>
                </a:lnTo>
                <a:lnTo>
                  <a:pt x="1686715" y="904341"/>
                </a:lnTo>
                <a:lnTo>
                  <a:pt x="1687782" y="904341"/>
                </a:lnTo>
                <a:lnTo>
                  <a:pt x="1617623" y="1110767"/>
                </a:lnTo>
                <a:cubicBezTo>
                  <a:pt x="1615934" y="1115746"/>
                  <a:pt x="1616157" y="1119835"/>
                  <a:pt x="1618294" y="1123035"/>
                </a:cubicBezTo>
                <a:cubicBezTo>
                  <a:pt x="1620430" y="1126236"/>
                  <a:pt x="1624004" y="1127836"/>
                  <a:pt x="1629016" y="1127836"/>
                </a:cubicBezTo>
                <a:lnTo>
                  <a:pt x="1660720" y="1127836"/>
                </a:lnTo>
                <a:lnTo>
                  <a:pt x="1624273" y="1173708"/>
                </a:lnTo>
                <a:lnTo>
                  <a:pt x="1580943" y="1173708"/>
                </a:lnTo>
                <a:cubicBezTo>
                  <a:pt x="1572737" y="1173708"/>
                  <a:pt x="1565582" y="1172197"/>
                  <a:pt x="1559478" y="1169175"/>
                </a:cubicBezTo>
                <a:cubicBezTo>
                  <a:pt x="1553374" y="1166152"/>
                  <a:pt x="1548553" y="1161974"/>
                  <a:pt x="1545014" y="1156640"/>
                </a:cubicBezTo>
                <a:cubicBezTo>
                  <a:pt x="1541474" y="1151306"/>
                  <a:pt x="1539398" y="1145083"/>
                  <a:pt x="1538784" y="1137971"/>
                </a:cubicBezTo>
                <a:cubicBezTo>
                  <a:pt x="1538170" y="1130859"/>
                  <a:pt x="1539252" y="1123213"/>
                  <a:pt x="1542030" y="1115034"/>
                </a:cubicBezTo>
                <a:lnTo>
                  <a:pt x="1595687" y="957148"/>
                </a:lnTo>
                <a:lnTo>
                  <a:pt x="1564750" y="957148"/>
                </a:lnTo>
                <a:close/>
                <a:moveTo>
                  <a:pt x="3119984" y="888339"/>
                </a:moveTo>
                <a:lnTo>
                  <a:pt x="3217596" y="888339"/>
                </a:lnTo>
                <a:lnTo>
                  <a:pt x="3248017" y="940079"/>
                </a:lnTo>
                <a:lnTo>
                  <a:pt x="3339762" y="940079"/>
                </a:lnTo>
                <a:lnTo>
                  <a:pt x="3405353" y="888339"/>
                </a:lnTo>
                <a:lnTo>
                  <a:pt x="3502965" y="888339"/>
                </a:lnTo>
                <a:lnTo>
                  <a:pt x="3437374" y="940079"/>
                </a:lnTo>
                <a:lnTo>
                  <a:pt x="3515250" y="940079"/>
                </a:lnTo>
                <a:lnTo>
                  <a:pt x="3497306" y="992886"/>
                </a:lnTo>
                <a:lnTo>
                  <a:pt x="3128727" y="992886"/>
                </a:lnTo>
                <a:lnTo>
                  <a:pt x="3087580" y="1113968"/>
                </a:lnTo>
                <a:lnTo>
                  <a:pt x="3041499" y="1172642"/>
                </a:lnTo>
                <a:lnTo>
                  <a:pt x="2967890" y="1172642"/>
                </a:lnTo>
                <a:lnTo>
                  <a:pt x="3013438" y="1113968"/>
                </a:lnTo>
                <a:lnTo>
                  <a:pt x="3072528" y="940079"/>
                </a:lnTo>
                <a:lnTo>
                  <a:pt x="3150405" y="940079"/>
                </a:lnTo>
                <a:close/>
                <a:moveTo>
                  <a:pt x="3923423" y="887272"/>
                </a:moveTo>
                <a:lnTo>
                  <a:pt x="3908012" y="932611"/>
                </a:lnTo>
                <a:lnTo>
                  <a:pt x="3947484" y="932611"/>
                </a:lnTo>
                <a:cubicBezTo>
                  <a:pt x="3952463" y="932611"/>
                  <a:pt x="3957035" y="931189"/>
                  <a:pt x="3961202" y="928344"/>
                </a:cubicBezTo>
                <a:cubicBezTo>
                  <a:pt x="3965964" y="924788"/>
                  <a:pt x="3969131" y="920699"/>
                  <a:pt x="3970704" y="916076"/>
                </a:cubicBezTo>
                <a:lnTo>
                  <a:pt x="3980496" y="887272"/>
                </a:lnTo>
                <a:close/>
                <a:moveTo>
                  <a:pt x="3776738" y="887272"/>
                </a:moveTo>
                <a:lnTo>
                  <a:pt x="3761327" y="932611"/>
                </a:lnTo>
                <a:lnTo>
                  <a:pt x="3838670" y="932611"/>
                </a:lnTo>
                <a:lnTo>
                  <a:pt x="3854080" y="887272"/>
                </a:lnTo>
                <a:close/>
                <a:moveTo>
                  <a:pt x="3652989" y="887272"/>
                </a:moveTo>
                <a:lnTo>
                  <a:pt x="3637579" y="932611"/>
                </a:lnTo>
                <a:lnTo>
                  <a:pt x="3693052" y="932611"/>
                </a:lnTo>
                <a:lnTo>
                  <a:pt x="3708462" y="887272"/>
                </a:lnTo>
                <a:close/>
                <a:moveTo>
                  <a:pt x="5214344" y="884072"/>
                </a:moveTo>
                <a:lnTo>
                  <a:pt x="5255948" y="884072"/>
                </a:lnTo>
                <a:lnTo>
                  <a:pt x="5168379" y="1171575"/>
                </a:lnTo>
                <a:lnTo>
                  <a:pt x="5126240" y="1171575"/>
                </a:lnTo>
                <a:close/>
                <a:moveTo>
                  <a:pt x="5094328" y="884072"/>
                </a:moveTo>
                <a:lnTo>
                  <a:pt x="5136466" y="884072"/>
                </a:lnTo>
                <a:lnTo>
                  <a:pt x="5028628" y="1171575"/>
                </a:lnTo>
                <a:lnTo>
                  <a:pt x="4987023" y="1171575"/>
                </a:lnTo>
                <a:close/>
                <a:moveTo>
                  <a:pt x="5854320" y="876071"/>
                </a:moveTo>
                <a:lnTo>
                  <a:pt x="5818250" y="982218"/>
                </a:lnTo>
                <a:lnTo>
                  <a:pt x="5896126" y="982218"/>
                </a:lnTo>
                <a:lnTo>
                  <a:pt x="5926580" y="892606"/>
                </a:lnTo>
                <a:cubicBezTo>
                  <a:pt x="5928152" y="887984"/>
                  <a:pt x="5927881" y="884072"/>
                  <a:pt x="5925768" y="880872"/>
                </a:cubicBezTo>
                <a:cubicBezTo>
                  <a:pt x="5923654" y="877671"/>
                  <a:pt x="5920284" y="876071"/>
                  <a:pt x="5915662" y="876071"/>
                </a:cubicBezTo>
                <a:close/>
                <a:moveTo>
                  <a:pt x="1487501" y="830199"/>
                </a:moveTo>
                <a:lnTo>
                  <a:pt x="1473724" y="870737"/>
                </a:lnTo>
                <a:lnTo>
                  <a:pt x="1505728" y="870737"/>
                </a:lnTo>
                <a:lnTo>
                  <a:pt x="1519505" y="830199"/>
                </a:lnTo>
                <a:close/>
                <a:moveTo>
                  <a:pt x="1381354" y="830199"/>
                </a:moveTo>
                <a:lnTo>
                  <a:pt x="1367577" y="870737"/>
                </a:lnTo>
                <a:lnTo>
                  <a:pt x="1399581" y="870737"/>
                </a:lnTo>
                <a:lnTo>
                  <a:pt x="1413358" y="830199"/>
                </a:lnTo>
                <a:close/>
                <a:moveTo>
                  <a:pt x="758503" y="828598"/>
                </a:moveTo>
                <a:lnTo>
                  <a:pt x="744727" y="869137"/>
                </a:lnTo>
                <a:lnTo>
                  <a:pt x="757528" y="869137"/>
                </a:lnTo>
                <a:lnTo>
                  <a:pt x="771305" y="828598"/>
                </a:lnTo>
                <a:close/>
                <a:moveTo>
                  <a:pt x="3796857" y="828065"/>
                </a:moveTo>
                <a:lnTo>
                  <a:pt x="3789789" y="848868"/>
                </a:lnTo>
                <a:lnTo>
                  <a:pt x="3867132" y="848868"/>
                </a:lnTo>
                <a:lnTo>
                  <a:pt x="3874200" y="828065"/>
                </a:lnTo>
                <a:close/>
                <a:moveTo>
                  <a:pt x="5602864" y="801395"/>
                </a:moveTo>
                <a:lnTo>
                  <a:pt x="5676473" y="801395"/>
                </a:lnTo>
                <a:lnTo>
                  <a:pt x="5664388" y="937412"/>
                </a:lnTo>
                <a:lnTo>
                  <a:pt x="5590780" y="937412"/>
                </a:lnTo>
                <a:close/>
                <a:moveTo>
                  <a:pt x="5341342" y="794461"/>
                </a:moveTo>
                <a:lnTo>
                  <a:pt x="5417618" y="794461"/>
                </a:lnTo>
                <a:lnTo>
                  <a:pt x="5397000" y="820598"/>
                </a:lnTo>
                <a:lnTo>
                  <a:pt x="5575155" y="820598"/>
                </a:lnTo>
                <a:lnTo>
                  <a:pt x="5559028" y="868070"/>
                </a:lnTo>
                <a:lnTo>
                  <a:pt x="5558494" y="868070"/>
                </a:lnTo>
                <a:cubicBezTo>
                  <a:pt x="5532697" y="897940"/>
                  <a:pt x="5502424" y="923188"/>
                  <a:pt x="5467675" y="943813"/>
                </a:cubicBezTo>
                <a:cubicBezTo>
                  <a:pt x="5481049" y="947369"/>
                  <a:pt x="5493332" y="949680"/>
                  <a:pt x="5504526" y="950747"/>
                </a:cubicBezTo>
                <a:cubicBezTo>
                  <a:pt x="5515718" y="951814"/>
                  <a:pt x="5524218" y="952703"/>
                  <a:pt x="5530024" y="953414"/>
                </a:cubicBezTo>
                <a:lnTo>
                  <a:pt x="5510080" y="1012088"/>
                </a:lnTo>
                <a:cubicBezTo>
                  <a:pt x="5487094" y="1010666"/>
                  <a:pt x="5464652" y="1007643"/>
                  <a:pt x="5442755" y="1003020"/>
                </a:cubicBezTo>
                <a:cubicBezTo>
                  <a:pt x="5420858" y="998397"/>
                  <a:pt x="5400514" y="991819"/>
                  <a:pt x="5381722" y="983284"/>
                </a:cubicBezTo>
                <a:cubicBezTo>
                  <a:pt x="5358314" y="991463"/>
                  <a:pt x="5334268" y="997864"/>
                  <a:pt x="5309584" y="1002487"/>
                </a:cubicBezTo>
                <a:cubicBezTo>
                  <a:pt x="5284900" y="1007110"/>
                  <a:pt x="5259810" y="1010310"/>
                  <a:pt x="5234312" y="1012088"/>
                </a:cubicBezTo>
                <a:lnTo>
                  <a:pt x="5254256" y="953414"/>
                </a:lnTo>
                <a:cubicBezTo>
                  <a:pt x="5261485" y="953058"/>
                  <a:pt x="5271150" y="952081"/>
                  <a:pt x="5283252" y="950480"/>
                </a:cubicBezTo>
                <a:cubicBezTo>
                  <a:pt x="5295354" y="948880"/>
                  <a:pt x="5308644" y="946658"/>
                  <a:pt x="5323124" y="943813"/>
                </a:cubicBezTo>
                <a:cubicBezTo>
                  <a:pt x="5314644" y="935278"/>
                  <a:pt x="5307238" y="925944"/>
                  <a:pt x="5300904" y="915809"/>
                </a:cubicBezTo>
                <a:cubicBezTo>
                  <a:pt x="5294570" y="905675"/>
                  <a:pt x="5289784" y="894384"/>
                  <a:pt x="5286544" y="881938"/>
                </a:cubicBezTo>
                <a:lnTo>
                  <a:pt x="5374555" y="881938"/>
                </a:lnTo>
                <a:cubicBezTo>
                  <a:pt x="5378061" y="889406"/>
                  <a:pt x="5382492" y="895985"/>
                  <a:pt x="5387848" y="901674"/>
                </a:cubicBezTo>
                <a:cubicBezTo>
                  <a:pt x="5393204" y="907364"/>
                  <a:pt x="5399128" y="912698"/>
                  <a:pt x="5405617" y="917676"/>
                </a:cubicBezTo>
                <a:cubicBezTo>
                  <a:pt x="5419052" y="911631"/>
                  <a:pt x="5431545" y="904430"/>
                  <a:pt x="5443097" y="896074"/>
                </a:cubicBezTo>
                <a:cubicBezTo>
                  <a:pt x="5454648" y="887717"/>
                  <a:pt x="5464488" y="878382"/>
                  <a:pt x="5472617" y="868070"/>
                </a:cubicBezTo>
                <a:lnTo>
                  <a:pt x="5360070" y="868070"/>
                </a:lnTo>
                <a:lnTo>
                  <a:pt x="5314197" y="868070"/>
                </a:lnTo>
                <a:lnTo>
                  <a:pt x="5283794" y="868070"/>
                </a:lnTo>
                <a:close/>
                <a:moveTo>
                  <a:pt x="452415" y="789127"/>
                </a:moveTo>
                <a:lnTo>
                  <a:pt x="531358" y="789127"/>
                </a:lnTo>
                <a:lnTo>
                  <a:pt x="561095" y="918210"/>
                </a:lnTo>
                <a:lnTo>
                  <a:pt x="482152" y="918210"/>
                </a:lnTo>
                <a:close/>
                <a:moveTo>
                  <a:pt x="212919" y="789127"/>
                </a:moveTo>
                <a:lnTo>
                  <a:pt x="291862" y="789127"/>
                </a:lnTo>
                <a:lnTo>
                  <a:pt x="174380" y="918210"/>
                </a:lnTo>
                <a:lnTo>
                  <a:pt x="95971" y="918210"/>
                </a:lnTo>
                <a:close/>
                <a:moveTo>
                  <a:pt x="3614509" y="788594"/>
                </a:moveTo>
                <a:lnTo>
                  <a:pt x="4084434" y="788594"/>
                </a:lnTo>
                <a:lnTo>
                  <a:pt x="4071024" y="828065"/>
                </a:lnTo>
                <a:lnTo>
                  <a:pt x="3943542" y="828065"/>
                </a:lnTo>
                <a:lnTo>
                  <a:pt x="3936474" y="848868"/>
                </a:lnTo>
                <a:lnTo>
                  <a:pt x="4061823" y="848868"/>
                </a:lnTo>
                <a:lnTo>
                  <a:pt x="4034995" y="927811"/>
                </a:lnTo>
                <a:cubicBezTo>
                  <a:pt x="4032817" y="934212"/>
                  <a:pt x="4029397" y="940612"/>
                  <a:pt x="4024735" y="947013"/>
                </a:cubicBezTo>
                <a:cubicBezTo>
                  <a:pt x="4019234" y="953770"/>
                  <a:pt x="4013626" y="959281"/>
                  <a:pt x="4007908" y="963549"/>
                </a:cubicBezTo>
                <a:cubicBezTo>
                  <a:pt x="4001835" y="967816"/>
                  <a:pt x="3995354" y="971194"/>
                  <a:pt x="3988464" y="973683"/>
                </a:cubicBezTo>
                <a:cubicBezTo>
                  <a:pt x="3982163" y="976528"/>
                  <a:pt x="3975102" y="977950"/>
                  <a:pt x="3967278" y="977950"/>
                </a:cubicBezTo>
                <a:lnTo>
                  <a:pt x="3553893" y="977950"/>
                </a:lnTo>
                <a:lnTo>
                  <a:pt x="3597765" y="848868"/>
                </a:lnTo>
                <a:lnTo>
                  <a:pt x="3721514" y="848868"/>
                </a:lnTo>
                <a:lnTo>
                  <a:pt x="3728581" y="828065"/>
                </a:lnTo>
                <a:lnTo>
                  <a:pt x="3601099" y="828065"/>
                </a:lnTo>
                <a:close/>
                <a:moveTo>
                  <a:pt x="2799398" y="788594"/>
                </a:moveTo>
                <a:lnTo>
                  <a:pt x="2873540" y="788594"/>
                </a:lnTo>
                <a:lnTo>
                  <a:pt x="2854146" y="845667"/>
                </a:lnTo>
                <a:lnTo>
                  <a:pt x="3046704" y="845667"/>
                </a:lnTo>
                <a:lnTo>
                  <a:pt x="3028760" y="898474"/>
                </a:lnTo>
                <a:lnTo>
                  <a:pt x="2836203" y="898474"/>
                </a:lnTo>
                <a:lnTo>
                  <a:pt x="2809191" y="977950"/>
                </a:lnTo>
                <a:lnTo>
                  <a:pt x="2984679" y="977950"/>
                </a:lnTo>
                <a:lnTo>
                  <a:pt x="2966735" y="1030757"/>
                </a:lnTo>
                <a:lnTo>
                  <a:pt x="2791247" y="1030757"/>
                </a:lnTo>
                <a:lnTo>
                  <a:pt x="2761518" y="1118235"/>
                </a:lnTo>
                <a:lnTo>
                  <a:pt x="2948742" y="1118235"/>
                </a:lnTo>
                <a:lnTo>
                  <a:pt x="2930798" y="1171041"/>
                </a:lnTo>
                <a:lnTo>
                  <a:pt x="2482208" y="1171041"/>
                </a:lnTo>
                <a:lnTo>
                  <a:pt x="2500152" y="1118235"/>
                </a:lnTo>
                <a:lnTo>
                  <a:pt x="2687376" y="1118235"/>
                </a:lnTo>
                <a:lnTo>
                  <a:pt x="2717104" y="1030757"/>
                </a:lnTo>
                <a:lnTo>
                  <a:pt x="2541616" y="1030757"/>
                </a:lnTo>
                <a:lnTo>
                  <a:pt x="2559560" y="977950"/>
                </a:lnTo>
                <a:lnTo>
                  <a:pt x="2735048" y="977950"/>
                </a:lnTo>
                <a:lnTo>
                  <a:pt x="2762060" y="898474"/>
                </a:lnTo>
                <a:lnTo>
                  <a:pt x="2580170" y="898474"/>
                </a:lnTo>
                <a:lnTo>
                  <a:pt x="2579637" y="898474"/>
                </a:lnTo>
                <a:lnTo>
                  <a:pt x="2570569" y="898474"/>
                </a:lnTo>
                <a:lnTo>
                  <a:pt x="2631135" y="798728"/>
                </a:lnTo>
                <a:lnTo>
                  <a:pt x="2704211" y="798728"/>
                </a:lnTo>
                <a:lnTo>
                  <a:pt x="2671540" y="846201"/>
                </a:lnTo>
                <a:lnTo>
                  <a:pt x="2780004" y="845667"/>
                </a:lnTo>
                <a:close/>
                <a:moveTo>
                  <a:pt x="4681798" y="788060"/>
                </a:moveTo>
                <a:lnTo>
                  <a:pt x="4753273" y="788060"/>
                </a:lnTo>
                <a:lnTo>
                  <a:pt x="4685481" y="877671"/>
                </a:lnTo>
                <a:lnTo>
                  <a:pt x="4705217" y="877671"/>
                </a:lnTo>
                <a:lnTo>
                  <a:pt x="4604971" y="1172642"/>
                </a:lnTo>
                <a:lnTo>
                  <a:pt x="4536696" y="1172642"/>
                </a:lnTo>
                <a:lnTo>
                  <a:pt x="4618272" y="932611"/>
                </a:lnTo>
                <a:lnTo>
                  <a:pt x="4572934" y="932611"/>
                </a:lnTo>
                <a:close/>
                <a:moveTo>
                  <a:pt x="2138851" y="788060"/>
                </a:moveTo>
                <a:lnTo>
                  <a:pt x="2210327" y="788060"/>
                </a:lnTo>
                <a:lnTo>
                  <a:pt x="2188132" y="837666"/>
                </a:lnTo>
                <a:lnTo>
                  <a:pt x="2568980" y="837666"/>
                </a:lnTo>
                <a:lnTo>
                  <a:pt x="2552127" y="887272"/>
                </a:lnTo>
                <a:lnTo>
                  <a:pt x="2165946" y="887272"/>
                </a:lnTo>
                <a:lnTo>
                  <a:pt x="2143568" y="937412"/>
                </a:lnTo>
                <a:lnTo>
                  <a:pt x="2467875" y="937412"/>
                </a:lnTo>
                <a:lnTo>
                  <a:pt x="2532417" y="937412"/>
                </a:lnTo>
                <a:lnTo>
                  <a:pt x="2532950" y="937412"/>
                </a:lnTo>
                <a:lnTo>
                  <a:pt x="2516273" y="986485"/>
                </a:lnTo>
                <a:lnTo>
                  <a:pt x="2515740" y="986485"/>
                </a:lnTo>
                <a:lnTo>
                  <a:pt x="2469509" y="1124102"/>
                </a:lnTo>
                <a:cubicBezTo>
                  <a:pt x="2465036" y="1137259"/>
                  <a:pt x="2456606" y="1148461"/>
                  <a:pt x="2444218" y="1157706"/>
                </a:cubicBezTo>
                <a:cubicBezTo>
                  <a:pt x="2431830" y="1166952"/>
                  <a:pt x="2419058" y="1171575"/>
                  <a:pt x="2405901" y="1171575"/>
                </a:cubicBezTo>
                <a:lnTo>
                  <a:pt x="2301355" y="1171575"/>
                </a:lnTo>
                <a:lnTo>
                  <a:pt x="2334350" y="1127836"/>
                </a:lnTo>
                <a:lnTo>
                  <a:pt x="2391424" y="1127836"/>
                </a:lnTo>
                <a:cubicBezTo>
                  <a:pt x="2394980" y="1127836"/>
                  <a:pt x="2398307" y="1126680"/>
                  <a:pt x="2401404" y="1124369"/>
                </a:cubicBezTo>
                <a:cubicBezTo>
                  <a:pt x="2404502" y="1122057"/>
                  <a:pt x="2406596" y="1119302"/>
                  <a:pt x="2407684" y="1116101"/>
                </a:cubicBezTo>
                <a:lnTo>
                  <a:pt x="2451198" y="986485"/>
                </a:lnTo>
                <a:lnTo>
                  <a:pt x="2121557" y="986485"/>
                </a:lnTo>
                <a:lnTo>
                  <a:pt x="2077285" y="986485"/>
                </a:lnTo>
                <a:lnTo>
                  <a:pt x="2050081" y="986485"/>
                </a:lnTo>
                <a:close/>
                <a:moveTo>
                  <a:pt x="6284772" y="787527"/>
                </a:moveTo>
                <a:lnTo>
                  <a:pt x="6374382" y="787527"/>
                </a:lnTo>
                <a:lnTo>
                  <a:pt x="6376324" y="816330"/>
                </a:lnTo>
                <a:lnTo>
                  <a:pt x="6494206" y="816330"/>
                </a:lnTo>
                <a:cubicBezTo>
                  <a:pt x="6514475" y="816330"/>
                  <a:pt x="6528548" y="821220"/>
                  <a:pt x="6536428" y="830999"/>
                </a:cubicBezTo>
                <a:cubicBezTo>
                  <a:pt x="6544306" y="840778"/>
                  <a:pt x="6545346" y="854202"/>
                  <a:pt x="6539545" y="871270"/>
                </a:cubicBezTo>
                <a:lnTo>
                  <a:pt x="6531027" y="896340"/>
                </a:lnTo>
                <a:lnTo>
                  <a:pt x="6456884" y="896340"/>
                </a:lnTo>
                <a:lnTo>
                  <a:pt x="6463227" y="877671"/>
                </a:lnTo>
                <a:cubicBezTo>
                  <a:pt x="6465282" y="871626"/>
                  <a:pt x="6464952" y="867892"/>
                  <a:pt x="6462235" y="866470"/>
                </a:cubicBezTo>
                <a:cubicBezTo>
                  <a:pt x="6459518" y="865047"/>
                  <a:pt x="6455848" y="864336"/>
                  <a:pt x="6451226" y="864336"/>
                </a:cubicBezTo>
                <a:lnTo>
                  <a:pt x="6144520" y="864336"/>
                </a:lnTo>
                <a:lnTo>
                  <a:pt x="6133644" y="896340"/>
                </a:lnTo>
                <a:lnTo>
                  <a:pt x="6061635" y="896340"/>
                </a:lnTo>
                <a:lnTo>
                  <a:pt x="6088822" y="816330"/>
                </a:lnTo>
                <a:lnTo>
                  <a:pt x="6286714" y="816330"/>
                </a:lnTo>
                <a:close/>
                <a:moveTo>
                  <a:pt x="5822542" y="787527"/>
                </a:moveTo>
                <a:lnTo>
                  <a:pt x="5884416" y="787527"/>
                </a:lnTo>
                <a:lnTo>
                  <a:pt x="5872273" y="823265"/>
                </a:lnTo>
                <a:lnTo>
                  <a:pt x="5965618" y="823265"/>
                </a:lnTo>
                <a:cubicBezTo>
                  <a:pt x="5973441" y="823265"/>
                  <a:pt x="5980395" y="824776"/>
                  <a:pt x="5986478" y="827798"/>
                </a:cubicBezTo>
                <a:cubicBezTo>
                  <a:pt x="5992562" y="830821"/>
                  <a:pt x="5997365" y="834999"/>
                  <a:pt x="6000885" y="840333"/>
                </a:cubicBezTo>
                <a:cubicBezTo>
                  <a:pt x="6004405" y="845667"/>
                  <a:pt x="6006556" y="851890"/>
                  <a:pt x="6007340" y="859002"/>
                </a:cubicBezTo>
                <a:cubicBezTo>
                  <a:pt x="6008124" y="866114"/>
                  <a:pt x="6007126" y="873760"/>
                  <a:pt x="6004348" y="881938"/>
                </a:cubicBezTo>
                <a:lnTo>
                  <a:pt x="5970268" y="982218"/>
                </a:lnTo>
                <a:lnTo>
                  <a:pt x="6004939" y="982218"/>
                </a:lnTo>
                <a:lnTo>
                  <a:pt x="5986996" y="1035024"/>
                </a:lnTo>
                <a:lnTo>
                  <a:pt x="5896851" y="1035024"/>
                </a:lnTo>
                <a:lnTo>
                  <a:pt x="5939873" y="1172108"/>
                </a:lnTo>
                <a:lnTo>
                  <a:pt x="5865730" y="1172108"/>
                </a:lnTo>
                <a:lnTo>
                  <a:pt x="5823242" y="1035024"/>
                </a:lnTo>
                <a:lnTo>
                  <a:pt x="5785370" y="1035024"/>
                </a:lnTo>
                <a:lnTo>
                  <a:pt x="5649704" y="1172108"/>
                </a:lnTo>
                <a:lnTo>
                  <a:pt x="5576094" y="1172108"/>
                </a:lnTo>
                <a:lnTo>
                  <a:pt x="5711228" y="1035024"/>
                </a:lnTo>
                <a:lnTo>
                  <a:pt x="5634418" y="1035024"/>
                </a:lnTo>
                <a:lnTo>
                  <a:pt x="5652362" y="982218"/>
                </a:lnTo>
                <a:lnTo>
                  <a:pt x="5756374" y="982218"/>
                </a:lnTo>
                <a:lnTo>
                  <a:pt x="5792446" y="876071"/>
                </a:lnTo>
                <a:lnTo>
                  <a:pt x="5704968" y="876071"/>
                </a:lnTo>
                <a:lnTo>
                  <a:pt x="5722921" y="823265"/>
                </a:lnTo>
                <a:lnTo>
                  <a:pt x="5810398" y="823265"/>
                </a:lnTo>
                <a:close/>
                <a:moveTo>
                  <a:pt x="4828132" y="787527"/>
                </a:moveTo>
                <a:lnTo>
                  <a:pt x="4886272" y="787527"/>
                </a:lnTo>
                <a:lnTo>
                  <a:pt x="4906542" y="787527"/>
                </a:lnTo>
                <a:lnTo>
                  <a:pt x="5042559" y="787527"/>
                </a:lnTo>
                <a:lnTo>
                  <a:pt x="5048134" y="913942"/>
                </a:lnTo>
                <a:lnTo>
                  <a:pt x="4970792" y="913942"/>
                </a:lnTo>
                <a:lnTo>
                  <a:pt x="4973275" y="832866"/>
                </a:lnTo>
                <a:lnTo>
                  <a:pt x="4870862" y="832866"/>
                </a:lnTo>
                <a:lnTo>
                  <a:pt x="4871229" y="831799"/>
                </a:lnTo>
                <a:lnTo>
                  <a:pt x="4806879" y="911275"/>
                </a:lnTo>
                <a:lnTo>
                  <a:pt x="4729536" y="911275"/>
                </a:lnTo>
                <a:close/>
                <a:moveTo>
                  <a:pt x="3295064" y="787527"/>
                </a:moveTo>
                <a:lnTo>
                  <a:pt x="3368674" y="787527"/>
                </a:lnTo>
                <a:lnTo>
                  <a:pt x="3372708" y="822731"/>
                </a:lnTo>
                <a:lnTo>
                  <a:pt x="3555130" y="822731"/>
                </a:lnTo>
                <a:lnTo>
                  <a:pt x="3537186" y="875538"/>
                </a:lnTo>
                <a:lnTo>
                  <a:pt x="3094464" y="875538"/>
                </a:lnTo>
                <a:lnTo>
                  <a:pt x="3112408" y="822731"/>
                </a:lnTo>
                <a:lnTo>
                  <a:pt x="3298565" y="822731"/>
                </a:lnTo>
                <a:close/>
                <a:moveTo>
                  <a:pt x="1137157" y="787527"/>
                </a:moveTo>
                <a:lnTo>
                  <a:pt x="1308378" y="787527"/>
                </a:lnTo>
                <a:lnTo>
                  <a:pt x="1290434" y="840333"/>
                </a:lnTo>
                <a:lnTo>
                  <a:pt x="1241895" y="840333"/>
                </a:lnTo>
                <a:lnTo>
                  <a:pt x="1208541" y="938479"/>
                </a:lnTo>
                <a:lnTo>
                  <a:pt x="1252280" y="938479"/>
                </a:lnTo>
                <a:lnTo>
                  <a:pt x="1234327" y="991285"/>
                </a:lnTo>
                <a:lnTo>
                  <a:pt x="1190588" y="991285"/>
                </a:lnTo>
                <a:lnTo>
                  <a:pt x="1146541" y="1120902"/>
                </a:lnTo>
                <a:lnTo>
                  <a:pt x="1195081" y="1120902"/>
                </a:lnTo>
                <a:lnTo>
                  <a:pt x="1177137" y="1173708"/>
                </a:lnTo>
                <a:lnTo>
                  <a:pt x="1005915" y="1173708"/>
                </a:lnTo>
                <a:lnTo>
                  <a:pt x="1023859" y="1120902"/>
                </a:lnTo>
                <a:lnTo>
                  <a:pt x="1072399" y="1120902"/>
                </a:lnTo>
                <a:lnTo>
                  <a:pt x="1116446" y="991285"/>
                </a:lnTo>
                <a:lnTo>
                  <a:pt x="1073240" y="991285"/>
                </a:lnTo>
                <a:lnTo>
                  <a:pt x="1091193" y="938479"/>
                </a:lnTo>
                <a:lnTo>
                  <a:pt x="1134398" y="938479"/>
                </a:lnTo>
                <a:lnTo>
                  <a:pt x="1167752" y="840333"/>
                </a:lnTo>
                <a:lnTo>
                  <a:pt x="1119213" y="840333"/>
                </a:lnTo>
                <a:close/>
                <a:moveTo>
                  <a:pt x="5176930" y="786993"/>
                </a:moveTo>
                <a:lnTo>
                  <a:pt x="5239872" y="786993"/>
                </a:lnTo>
                <a:lnTo>
                  <a:pt x="5231529" y="811530"/>
                </a:lnTo>
                <a:lnTo>
                  <a:pt x="5290736" y="811530"/>
                </a:lnTo>
                <a:lnTo>
                  <a:pt x="5272792" y="864336"/>
                </a:lnTo>
                <a:lnTo>
                  <a:pt x="5213584" y="864336"/>
                </a:lnTo>
                <a:lnTo>
                  <a:pt x="5109172" y="1171575"/>
                </a:lnTo>
                <a:lnTo>
                  <a:pt x="5046230" y="1171575"/>
                </a:lnTo>
                <a:lnTo>
                  <a:pt x="5150644" y="864336"/>
                </a:lnTo>
                <a:lnTo>
                  <a:pt x="5091436" y="864336"/>
                </a:lnTo>
                <a:lnTo>
                  <a:pt x="5109380" y="811530"/>
                </a:lnTo>
                <a:lnTo>
                  <a:pt x="5168588" y="811530"/>
                </a:lnTo>
                <a:close/>
                <a:moveTo>
                  <a:pt x="1622873" y="786993"/>
                </a:moveTo>
                <a:lnTo>
                  <a:pt x="1710351" y="786993"/>
                </a:lnTo>
                <a:lnTo>
                  <a:pt x="1719919" y="873404"/>
                </a:lnTo>
                <a:lnTo>
                  <a:pt x="1632441" y="873404"/>
                </a:lnTo>
                <a:close/>
                <a:moveTo>
                  <a:pt x="650498" y="786993"/>
                </a:moveTo>
                <a:lnTo>
                  <a:pt x="906347" y="787527"/>
                </a:lnTo>
                <a:lnTo>
                  <a:pt x="892387" y="828598"/>
                </a:lnTo>
                <a:lnTo>
                  <a:pt x="816111" y="828598"/>
                </a:lnTo>
                <a:lnTo>
                  <a:pt x="802334" y="869137"/>
                </a:lnTo>
                <a:lnTo>
                  <a:pt x="878610" y="869137"/>
                </a:lnTo>
                <a:lnTo>
                  <a:pt x="794825" y="1115668"/>
                </a:lnTo>
                <a:cubicBezTo>
                  <a:pt x="792052" y="1123835"/>
                  <a:pt x="787978" y="1131379"/>
                  <a:pt x="782602" y="1138300"/>
                </a:cubicBezTo>
                <a:cubicBezTo>
                  <a:pt x="777227" y="1145220"/>
                  <a:pt x="770968" y="1151343"/>
                  <a:pt x="763825" y="1156669"/>
                </a:cubicBezTo>
                <a:cubicBezTo>
                  <a:pt x="756682" y="1161994"/>
                  <a:pt x="749043" y="1166166"/>
                  <a:pt x="740905" y="1169183"/>
                </a:cubicBezTo>
                <a:cubicBezTo>
                  <a:pt x="732768" y="1172200"/>
                  <a:pt x="724610" y="1173708"/>
                  <a:pt x="716432" y="1173708"/>
                </a:cubicBezTo>
                <a:lnTo>
                  <a:pt x="524408" y="1173708"/>
                </a:lnTo>
                <a:lnTo>
                  <a:pt x="627912" y="869137"/>
                </a:lnTo>
                <a:lnTo>
                  <a:pt x="698321" y="869137"/>
                </a:lnTo>
                <a:lnTo>
                  <a:pt x="712098" y="828598"/>
                </a:lnTo>
                <a:lnTo>
                  <a:pt x="636355" y="828598"/>
                </a:lnTo>
                <a:close/>
                <a:moveTo>
                  <a:pt x="4318255" y="786460"/>
                </a:moveTo>
                <a:lnTo>
                  <a:pt x="4392398" y="786460"/>
                </a:lnTo>
                <a:lnTo>
                  <a:pt x="4386780" y="802995"/>
                </a:lnTo>
                <a:lnTo>
                  <a:pt x="4580938" y="802995"/>
                </a:lnTo>
                <a:lnTo>
                  <a:pt x="4567528" y="842467"/>
                </a:lnTo>
                <a:lnTo>
                  <a:pt x="4373371" y="842467"/>
                </a:lnTo>
                <a:lnTo>
                  <a:pt x="4368654" y="856335"/>
                </a:lnTo>
                <a:lnTo>
                  <a:pt x="4550010" y="856335"/>
                </a:lnTo>
                <a:lnTo>
                  <a:pt x="4536600" y="895807"/>
                </a:lnTo>
                <a:lnTo>
                  <a:pt x="4355244" y="895807"/>
                </a:lnTo>
                <a:lnTo>
                  <a:pt x="4350710" y="909142"/>
                </a:lnTo>
                <a:lnTo>
                  <a:pt x="4554468" y="909142"/>
                </a:lnTo>
                <a:lnTo>
                  <a:pt x="4541050" y="948613"/>
                </a:lnTo>
                <a:lnTo>
                  <a:pt x="4249280" y="948613"/>
                </a:lnTo>
                <a:lnTo>
                  <a:pt x="4206091" y="973683"/>
                </a:lnTo>
                <a:lnTo>
                  <a:pt x="4278634" y="973683"/>
                </a:lnTo>
                <a:lnTo>
                  <a:pt x="4300228" y="961948"/>
                </a:lnTo>
                <a:lnTo>
                  <a:pt x="4397307" y="961948"/>
                </a:lnTo>
                <a:lnTo>
                  <a:pt x="4246538" y="1043025"/>
                </a:lnTo>
                <a:lnTo>
                  <a:pt x="4425227" y="1043025"/>
                </a:lnTo>
                <a:lnTo>
                  <a:pt x="4421685" y="1012621"/>
                </a:lnTo>
                <a:lnTo>
                  <a:pt x="4484093" y="1012621"/>
                </a:lnTo>
                <a:lnTo>
                  <a:pt x="4491952" y="1089965"/>
                </a:lnTo>
                <a:lnTo>
                  <a:pt x="4437012" y="1089965"/>
                </a:lnTo>
                <a:lnTo>
                  <a:pt x="4429544" y="1089965"/>
                </a:lnTo>
                <a:lnTo>
                  <a:pt x="4310062" y="1089965"/>
                </a:lnTo>
                <a:lnTo>
                  <a:pt x="4301536" y="1115034"/>
                </a:lnTo>
                <a:cubicBezTo>
                  <a:pt x="4298758" y="1123213"/>
                  <a:pt x="4294680" y="1130770"/>
                  <a:pt x="4289302" y="1137704"/>
                </a:cubicBezTo>
                <a:cubicBezTo>
                  <a:pt x="4283924" y="1144638"/>
                  <a:pt x="4277660" y="1150772"/>
                  <a:pt x="4270512" y="1156106"/>
                </a:cubicBezTo>
                <a:cubicBezTo>
                  <a:pt x="4263364" y="1161440"/>
                  <a:pt x="4255720" y="1165618"/>
                  <a:pt x="4247580" y="1168641"/>
                </a:cubicBezTo>
                <a:cubicBezTo>
                  <a:pt x="4239440" y="1171664"/>
                  <a:pt x="4231280" y="1173175"/>
                  <a:pt x="4223102" y="1173175"/>
                </a:cubicBezTo>
                <a:lnTo>
                  <a:pt x="4151093" y="1173175"/>
                </a:lnTo>
                <a:lnTo>
                  <a:pt x="4185497" y="1133170"/>
                </a:lnTo>
                <a:lnTo>
                  <a:pt x="4201499" y="1133170"/>
                </a:lnTo>
                <a:cubicBezTo>
                  <a:pt x="4206122" y="1133170"/>
                  <a:pt x="4210576" y="1131570"/>
                  <a:pt x="4214863" y="1128369"/>
                </a:cubicBezTo>
                <a:cubicBezTo>
                  <a:pt x="4219150" y="1125169"/>
                  <a:pt x="4222080" y="1121257"/>
                  <a:pt x="4223652" y="1116635"/>
                </a:cubicBezTo>
                <a:lnTo>
                  <a:pt x="4232720" y="1089965"/>
                </a:lnTo>
                <a:lnTo>
                  <a:pt x="4159644" y="1089965"/>
                </a:lnTo>
                <a:lnTo>
                  <a:pt x="4154310" y="1089965"/>
                </a:lnTo>
                <a:lnTo>
                  <a:pt x="4063098" y="1089965"/>
                </a:lnTo>
                <a:lnTo>
                  <a:pt x="4194240" y="1019556"/>
                </a:lnTo>
                <a:lnTo>
                  <a:pt x="4053956" y="1019556"/>
                </a:lnTo>
                <a:lnTo>
                  <a:pt x="4167136" y="948613"/>
                </a:lnTo>
                <a:lnTo>
                  <a:pt x="4072724" y="948613"/>
                </a:lnTo>
                <a:lnTo>
                  <a:pt x="4086143" y="909142"/>
                </a:lnTo>
                <a:lnTo>
                  <a:pt x="4276566" y="909142"/>
                </a:lnTo>
                <a:lnTo>
                  <a:pt x="4281100" y="895807"/>
                </a:lnTo>
                <a:lnTo>
                  <a:pt x="4113613" y="895807"/>
                </a:lnTo>
                <a:lnTo>
                  <a:pt x="4127023" y="856335"/>
                </a:lnTo>
                <a:lnTo>
                  <a:pt x="4294510" y="856335"/>
                </a:lnTo>
                <a:lnTo>
                  <a:pt x="4299228" y="842467"/>
                </a:lnTo>
                <a:lnTo>
                  <a:pt x="4118938" y="842467"/>
                </a:lnTo>
                <a:lnTo>
                  <a:pt x="4132348" y="802995"/>
                </a:lnTo>
                <a:lnTo>
                  <a:pt x="4312638" y="802995"/>
                </a:lnTo>
                <a:close/>
                <a:moveTo>
                  <a:pt x="1815089" y="786460"/>
                </a:moveTo>
                <a:lnTo>
                  <a:pt x="1893499" y="786460"/>
                </a:lnTo>
                <a:lnTo>
                  <a:pt x="2031649" y="786460"/>
                </a:lnTo>
                <a:lnTo>
                  <a:pt x="2052235" y="901674"/>
                </a:lnTo>
                <a:lnTo>
                  <a:pt x="1974893" y="901674"/>
                </a:lnTo>
                <a:lnTo>
                  <a:pt x="1962374" y="831799"/>
                </a:lnTo>
                <a:lnTo>
                  <a:pt x="1854094" y="831799"/>
                </a:lnTo>
                <a:lnTo>
                  <a:pt x="1793536" y="901674"/>
                </a:lnTo>
                <a:lnTo>
                  <a:pt x="1716193" y="901674"/>
                </a:lnTo>
                <a:close/>
                <a:moveTo>
                  <a:pt x="1327939" y="786460"/>
                </a:moveTo>
                <a:lnTo>
                  <a:pt x="1339674" y="786460"/>
                </a:lnTo>
                <a:lnTo>
                  <a:pt x="1395681" y="786460"/>
                </a:lnTo>
                <a:lnTo>
                  <a:pt x="1602640" y="786460"/>
                </a:lnTo>
                <a:lnTo>
                  <a:pt x="1549708" y="942213"/>
                </a:lnTo>
                <a:cubicBezTo>
                  <a:pt x="1546930" y="950391"/>
                  <a:pt x="1542821" y="958037"/>
                  <a:pt x="1537382" y="965149"/>
                </a:cubicBezTo>
                <a:cubicBezTo>
                  <a:pt x="1531942" y="972261"/>
                  <a:pt x="1525650" y="978484"/>
                  <a:pt x="1518505" y="983818"/>
                </a:cubicBezTo>
                <a:cubicBezTo>
                  <a:pt x="1511359" y="989152"/>
                  <a:pt x="1503716" y="993330"/>
                  <a:pt x="1495577" y="996353"/>
                </a:cubicBezTo>
                <a:cubicBezTo>
                  <a:pt x="1487437" y="999375"/>
                  <a:pt x="1479277" y="1000887"/>
                  <a:pt x="1471099" y="1000887"/>
                </a:cubicBezTo>
                <a:lnTo>
                  <a:pt x="1429493" y="1000887"/>
                </a:lnTo>
                <a:lnTo>
                  <a:pt x="1417709" y="1035558"/>
                </a:lnTo>
                <a:lnTo>
                  <a:pt x="1515321" y="1035558"/>
                </a:lnTo>
                <a:lnTo>
                  <a:pt x="1500094" y="1080363"/>
                </a:lnTo>
                <a:lnTo>
                  <a:pt x="1402482" y="1080363"/>
                </a:lnTo>
                <a:lnTo>
                  <a:pt x="1385805" y="1129436"/>
                </a:lnTo>
                <a:lnTo>
                  <a:pt x="1487684" y="1129436"/>
                </a:lnTo>
                <a:lnTo>
                  <a:pt x="1472815" y="1173175"/>
                </a:lnTo>
                <a:lnTo>
                  <a:pt x="1194914" y="1173175"/>
                </a:lnTo>
                <a:lnTo>
                  <a:pt x="1209783" y="1129436"/>
                </a:lnTo>
                <a:lnTo>
                  <a:pt x="1311662" y="1129436"/>
                </a:lnTo>
                <a:lnTo>
                  <a:pt x="1328339" y="1080363"/>
                </a:lnTo>
                <a:lnTo>
                  <a:pt x="1230193" y="1080363"/>
                </a:lnTo>
                <a:lnTo>
                  <a:pt x="1245420" y="1035558"/>
                </a:lnTo>
                <a:lnTo>
                  <a:pt x="1343566" y="1035558"/>
                </a:lnTo>
                <a:lnTo>
                  <a:pt x="1355351" y="1000887"/>
                </a:lnTo>
                <a:lnTo>
                  <a:pt x="1323347" y="1000887"/>
                </a:lnTo>
                <a:lnTo>
                  <a:pt x="1266898" y="1000887"/>
                </a:lnTo>
                <a:lnTo>
                  <a:pt x="1255072" y="1000887"/>
                </a:lnTo>
                <a:close/>
                <a:moveTo>
                  <a:pt x="923958" y="785927"/>
                </a:moveTo>
                <a:lnTo>
                  <a:pt x="1119532" y="786460"/>
                </a:lnTo>
                <a:lnTo>
                  <a:pt x="1063833" y="950355"/>
                </a:lnTo>
                <a:cubicBezTo>
                  <a:pt x="1061061" y="958512"/>
                  <a:pt x="1056875" y="966138"/>
                  <a:pt x="1051278" y="973233"/>
                </a:cubicBezTo>
                <a:cubicBezTo>
                  <a:pt x="1045680" y="980329"/>
                  <a:pt x="1039322" y="986538"/>
                  <a:pt x="1032204" y="991861"/>
                </a:cubicBezTo>
                <a:cubicBezTo>
                  <a:pt x="1025087" y="997183"/>
                  <a:pt x="1017476" y="1001352"/>
                  <a:pt x="1009372" y="1004366"/>
                </a:cubicBezTo>
                <a:cubicBezTo>
                  <a:pt x="1001269" y="1007381"/>
                  <a:pt x="993322" y="1008888"/>
                  <a:pt x="985532" y="1008888"/>
                </a:cubicBezTo>
                <a:lnTo>
                  <a:pt x="923399" y="1008888"/>
                </a:lnTo>
                <a:lnTo>
                  <a:pt x="891670" y="1102233"/>
                </a:lnTo>
                <a:cubicBezTo>
                  <a:pt x="889981" y="1107211"/>
                  <a:pt x="890341" y="1111390"/>
                  <a:pt x="892750" y="1114768"/>
                </a:cubicBezTo>
                <a:cubicBezTo>
                  <a:pt x="895158" y="1118146"/>
                  <a:pt x="898852" y="1119835"/>
                  <a:pt x="903830" y="1119835"/>
                </a:cubicBezTo>
                <a:lnTo>
                  <a:pt x="1006776" y="1119835"/>
                </a:lnTo>
                <a:lnTo>
                  <a:pt x="965354" y="1172642"/>
                </a:lnTo>
                <a:lnTo>
                  <a:pt x="855924" y="1172642"/>
                </a:lnTo>
                <a:cubicBezTo>
                  <a:pt x="847329" y="1172642"/>
                  <a:pt x="839814" y="1171041"/>
                  <a:pt x="833380" y="1167841"/>
                </a:cubicBezTo>
                <a:cubicBezTo>
                  <a:pt x="826945" y="1164641"/>
                  <a:pt x="821830" y="1160196"/>
                  <a:pt x="818032" y="1154506"/>
                </a:cubicBezTo>
                <a:cubicBezTo>
                  <a:pt x="814234" y="1148816"/>
                  <a:pt x="811992" y="1142238"/>
                  <a:pt x="811306" y="1134770"/>
                </a:cubicBezTo>
                <a:cubicBezTo>
                  <a:pt x="810620" y="1127303"/>
                  <a:pt x="811727" y="1119302"/>
                  <a:pt x="814627" y="1110767"/>
                </a:cubicBezTo>
                <a:lnTo>
                  <a:pt x="867200" y="956081"/>
                </a:lnTo>
                <a:lnTo>
                  <a:pt x="940810" y="956081"/>
                </a:lnTo>
                <a:lnTo>
                  <a:pt x="944010" y="956081"/>
                </a:lnTo>
                <a:lnTo>
                  <a:pt x="971213" y="956081"/>
                </a:lnTo>
                <a:cubicBezTo>
                  <a:pt x="975836" y="956081"/>
                  <a:pt x="980289" y="954488"/>
                  <a:pt x="984573" y="951301"/>
                </a:cubicBezTo>
                <a:cubicBezTo>
                  <a:pt x="988857" y="948115"/>
                  <a:pt x="991841" y="944043"/>
                  <a:pt x="993524" y="939087"/>
                </a:cubicBezTo>
                <a:lnTo>
                  <a:pt x="1027445" y="839266"/>
                </a:lnTo>
                <a:lnTo>
                  <a:pt x="905830" y="839266"/>
                </a:lnTo>
                <a:close/>
                <a:moveTo>
                  <a:pt x="2007701" y="406679"/>
                </a:moveTo>
                <a:lnTo>
                  <a:pt x="2090683" y="406679"/>
                </a:lnTo>
                <a:lnTo>
                  <a:pt x="2060379" y="495833"/>
                </a:lnTo>
                <a:lnTo>
                  <a:pt x="1977397" y="495833"/>
                </a:lnTo>
                <a:close/>
                <a:moveTo>
                  <a:pt x="166264" y="309981"/>
                </a:moveTo>
                <a:lnTo>
                  <a:pt x="156009" y="340157"/>
                </a:lnTo>
                <a:lnTo>
                  <a:pt x="295912" y="340157"/>
                </a:lnTo>
                <a:lnTo>
                  <a:pt x="306167" y="309981"/>
                </a:lnTo>
                <a:close/>
                <a:moveTo>
                  <a:pt x="2062233" y="246202"/>
                </a:moveTo>
                <a:lnTo>
                  <a:pt x="2145215" y="246202"/>
                </a:lnTo>
                <a:lnTo>
                  <a:pt x="2114922" y="335356"/>
                </a:lnTo>
                <a:lnTo>
                  <a:pt x="2031940" y="335356"/>
                </a:lnTo>
                <a:close/>
                <a:moveTo>
                  <a:pt x="432729" y="218084"/>
                </a:moveTo>
                <a:lnTo>
                  <a:pt x="422003" y="249631"/>
                </a:lnTo>
                <a:lnTo>
                  <a:pt x="554362" y="249631"/>
                </a:lnTo>
                <a:cubicBezTo>
                  <a:pt x="564421" y="249631"/>
                  <a:pt x="571118" y="244723"/>
                  <a:pt x="574454" y="234908"/>
                </a:cubicBezTo>
                <a:lnTo>
                  <a:pt x="580176" y="218084"/>
                </a:lnTo>
                <a:close/>
                <a:moveTo>
                  <a:pt x="124741" y="157734"/>
                </a:moveTo>
                <a:lnTo>
                  <a:pt x="600686" y="157734"/>
                </a:lnTo>
                <a:lnTo>
                  <a:pt x="696012" y="157734"/>
                </a:lnTo>
                <a:lnTo>
                  <a:pt x="675363" y="218491"/>
                </a:lnTo>
                <a:lnTo>
                  <a:pt x="665612" y="247166"/>
                </a:lnTo>
                <a:cubicBezTo>
                  <a:pt x="659583" y="264918"/>
                  <a:pt x="648231" y="279826"/>
                  <a:pt x="631558" y="291888"/>
                </a:cubicBezTo>
                <a:cubicBezTo>
                  <a:pt x="614884" y="303950"/>
                  <a:pt x="597632" y="309981"/>
                  <a:pt x="579801" y="309981"/>
                </a:cubicBezTo>
                <a:lnTo>
                  <a:pt x="401493" y="309981"/>
                </a:lnTo>
                <a:lnTo>
                  <a:pt x="391238" y="340157"/>
                </a:lnTo>
                <a:lnTo>
                  <a:pt x="644984" y="340157"/>
                </a:lnTo>
                <a:lnTo>
                  <a:pt x="631933" y="378561"/>
                </a:lnTo>
                <a:lnTo>
                  <a:pt x="623317" y="403936"/>
                </a:lnTo>
                <a:lnTo>
                  <a:pt x="613759" y="432054"/>
                </a:lnTo>
                <a:cubicBezTo>
                  <a:pt x="610809" y="440740"/>
                  <a:pt x="606298" y="448970"/>
                  <a:pt x="600225" y="456742"/>
                </a:cubicBezTo>
                <a:cubicBezTo>
                  <a:pt x="594153" y="464515"/>
                  <a:pt x="587251" y="471373"/>
                  <a:pt x="579517" y="477317"/>
                </a:cubicBezTo>
                <a:cubicBezTo>
                  <a:pt x="571784" y="483260"/>
                  <a:pt x="563333" y="487946"/>
                  <a:pt x="554164" y="491375"/>
                </a:cubicBezTo>
                <a:cubicBezTo>
                  <a:pt x="544995" y="494804"/>
                  <a:pt x="536067" y="496519"/>
                  <a:pt x="527381" y="496519"/>
                </a:cubicBezTo>
                <a:lnTo>
                  <a:pt x="413538" y="496519"/>
                </a:lnTo>
                <a:lnTo>
                  <a:pt x="457118" y="438912"/>
                </a:lnTo>
                <a:lnTo>
                  <a:pt x="501009" y="438912"/>
                </a:lnTo>
                <a:cubicBezTo>
                  <a:pt x="505124" y="438912"/>
                  <a:pt x="509173" y="437426"/>
                  <a:pt x="513155" y="434454"/>
                </a:cubicBezTo>
                <a:cubicBezTo>
                  <a:pt x="517138" y="431482"/>
                  <a:pt x="519830" y="427939"/>
                  <a:pt x="521230" y="423824"/>
                </a:cubicBezTo>
                <a:lnTo>
                  <a:pt x="527991" y="403936"/>
                </a:lnTo>
                <a:lnTo>
                  <a:pt x="369571" y="403936"/>
                </a:lnTo>
                <a:lnTo>
                  <a:pt x="338100" y="496519"/>
                </a:lnTo>
                <a:lnTo>
                  <a:pt x="242774" y="496519"/>
                </a:lnTo>
                <a:lnTo>
                  <a:pt x="274245" y="403936"/>
                </a:lnTo>
                <a:lnTo>
                  <a:pt x="215267" y="403936"/>
                </a:lnTo>
                <a:lnTo>
                  <a:pt x="115215" y="496519"/>
                </a:lnTo>
                <a:lnTo>
                  <a:pt x="0" y="496519"/>
                </a:lnTo>
                <a:lnTo>
                  <a:pt x="100052" y="403936"/>
                </a:lnTo>
                <a:lnTo>
                  <a:pt x="39016" y="403936"/>
                </a:lnTo>
                <a:lnTo>
                  <a:pt x="60683" y="340157"/>
                </a:lnTo>
                <a:lnTo>
                  <a:pt x="70938" y="309981"/>
                </a:lnTo>
                <a:lnTo>
                  <a:pt x="88458" y="258450"/>
                </a:lnTo>
                <a:lnTo>
                  <a:pt x="91447" y="249631"/>
                </a:lnTo>
                <a:lnTo>
                  <a:pt x="326677" y="249631"/>
                </a:lnTo>
                <a:lnTo>
                  <a:pt x="337403" y="218084"/>
                </a:lnTo>
                <a:lnTo>
                  <a:pt x="104231" y="218084"/>
                </a:lnTo>
                <a:close/>
                <a:moveTo>
                  <a:pt x="1702567" y="152933"/>
                </a:moveTo>
                <a:lnTo>
                  <a:pt x="1666680" y="258546"/>
                </a:lnTo>
                <a:lnTo>
                  <a:pt x="1772293" y="258546"/>
                </a:lnTo>
                <a:lnTo>
                  <a:pt x="1808180" y="152933"/>
                </a:lnTo>
                <a:close/>
                <a:moveTo>
                  <a:pt x="1366996" y="151561"/>
                </a:moveTo>
                <a:lnTo>
                  <a:pt x="1407458" y="151561"/>
                </a:lnTo>
                <a:lnTo>
                  <a:pt x="1501413" y="151561"/>
                </a:lnTo>
                <a:lnTo>
                  <a:pt x="1502785" y="151561"/>
                </a:lnTo>
                <a:lnTo>
                  <a:pt x="1412580" y="416966"/>
                </a:lnTo>
                <a:cubicBezTo>
                  <a:pt x="1410566" y="422910"/>
                  <a:pt x="1410925" y="427939"/>
                  <a:pt x="1413657" y="432054"/>
                </a:cubicBezTo>
                <a:cubicBezTo>
                  <a:pt x="1416390" y="436169"/>
                  <a:pt x="1420739" y="438226"/>
                  <a:pt x="1426704" y="438226"/>
                </a:cubicBezTo>
                <a:lnTo>
                  <a:pt x="1467337" y="438226"/>
                </a:lnTo>
                <a:lnTo>
                  <a:pt x="1420960" y="497890"/>
                </a:lnTo>
                <a:lnTo>
                  <a:pt x="1365324" y="497890"/>
                </a:lnTo>
                <a:cubicBezTo>
                  <a:pt x="1354787" y="497890"/>
                  <a:pt x="1345601" y="495947"/>
                  <a:pt x="1337764" y="492061"/>
                </a:cubicBezTo>
                <a:cubicBezTo>
                  <a:pt x="1329927" y="488175"/>
                  <a:pt x="1323739" y="482803"/>
                  <a:pt x="1319199" y="475945"/>
                </a:cubicBezTo>
                <a:cubicBezTo>
                  <a:pt x="1314659" y="469087"/>
                  <a:pt x="1311996" y="461086"/>
                  <a:pt x="1311211" y="451942"/>
                </a:cubicBezTo>
                <a:cubicBezTo>
                  <a:pt x="1310425" y="442798"/>
                  <a:pt x="1311818" y="432968"/>
                  <a:pt x="1315390" y="422453"/>
                </a:cubicBezTo>
                <a:lnTo>
                  <a:pt x="1384613" y="218770"/>
                </a:lnTo>
                <a:lnTo>
                  <a:pt x="1344150" y="218770"/>
                </a:lnTo>
                <a:close/>
                <a:moveTo>
                  <a:pt x="941139" y="41148"/>
                </a:moveTo>
                <a:lnTo>
                  <a:pt x="1035780" y="41148"/>
                </a:lnTo>
                <a:lnTo>
                  <a:pt x="717858" y="488289"/>
                </a:lnTo>
                <a:lnTo>
                  <a:pt x="619788" y="488289"/>
                </a:lnTo>
                <a:close/>
                <a:moveTo>
                  <a:pt x="1091780" y="7543"/>
                </a:moveTo>
                <a:lnTo>
                  <a:pt x="1186420" y="7543"/>
                </a:lnTo>
                <a:lnTo>
                  <a:pt x="1223968" y="490347"/>
                </a:lnTo>
                <a:lnTo>
                  <a:pt x="1126584" y="490347"/>
                </a:lnTo>
                <a:close/>
                <a:moveTo>
                  <a:pt x="1658750" y="1371"/>
                </a:moveTo>
                <a:lnTo>
                  <a:pt x="1754077" y="1371"/>
                </a:lnTo>
                <a:lnTo>
                  <a:pt x="1725637" y="85039"/>
                </a:lnTo>
                <a:lnTo>
                  <a:pt x="1831251" y="85039"/>
                </a:lnTo>
                <a:lnTo>
                  <a:pt x="1859690" y="1371"/>
                </a:lnTo>
                <a:lnTo>
                  <a:pt x="1955016" y="1371"/>
                </a:lnTo>
                <a:lnTo>
                  <a:pt x="1926577" y="85039"/>
                </a:lnTo>
                <a:lnTo>
                  <a:pt x="1971154" y="85039"/>
                </a:lnTo>
                <a:lnTo>
                  <a:pt x="1948083" y="152933"/>
                </a:lnTo>
                <a:lnTo>
                  <a:pt x="1903506" y="152933"/>
                </a:lnTo>
                <a:lnTo>
                  <a:pt x="1867619" y="258546"/>
                </a:lnTo>
                <a:lnTo>
                  <a:pt x="1927970" y="258546"/>
                </a:lnTo>
                <a:lnTo>
                  <a:pt x="1904888" y="326440"/>
                </a:lnTo>
                <a:lnTo>
                  <a:pt x="1844538" y="326440"/>
                </a:lnTo>
                <a:lnTo>
                  <a:pt x="1787445" y="494461"/>
                </a:lnTo>
                <a:lnTo>
                  <a:pt x="1692119" y="494461"/>
                </a:lnTo>
                <a:lnTo>
                  <a:pt x="1749212" y="326440"/>
                </a:lnTo>
                <a:lnTo>
                  <a:pt x="1643598" y="326440"/>
                </a:lnTo>
                <a:lnTo>
                  <a:pt x="1621696" y="390906"/>
                </a:lnTo>
                <a:lnTo>
                  <a:pt x="1546044" y="494461"/>
                </a:lnTo>
                <a:lnTo>
                  <a:pt x="1450717" y="494461"/>
                </a:lnTo>
                <a:lnTo>
                  <a:pt x="1526370" y="390906"/>
                </a:lnTo>
                <a:lnTo>
                  <a:pt x="1548272" y="326440"/>
                </a:lnTo>
                <a:lnTo>
                  <a:pt x="1470777" y="326440"/>
                </a:lnTo>
                <a:lnTo>
                  <a:pt x="1493858" y="258546"/>
                </a:lnTo>
                <a:lnTo>
                  <a:pt x="1571354" y="258546"/>
                </a:lnTo>
                <a:lnTo>
                  <a:pt x="1607240" y="152933"/>
                </a:lnTo>
                <a:lnTo>
                  <a:pt x="1545518" y="152933"/>
                </a:lnTo>
                <a:lnTo>
                  <a:pt x="1568589" y="85039"/>
                </a:lnTo>
                <a:lnTo>
                  <a:pt x="1630311" y="85039"/>
                </a:lnTo>
                <a:close/>
                <a:moveTo>
                  <a:pt x="522837" y="1371"/>
                </a:moveTo>
                <a:lnTo>
                  <a:pt x="623650" y="1371"/>
                </a:lnTo>
                <a:lnTo>
                  <a:pt x="606826" y="22631"/>
                </a:lnTo>
                <a:lnTo>
                  <a:pt x="752901" y="22631"/>
                </a:lnTo>
                <a:lnTo>
                  <a:pt x="734021" y="78181"/>
                </a:lnTo>
                <a:lnTo>
                  <a:pt x="680528" y="78181"/>
                </a:lnTo>
                <a:lnTo>
                  <a:pt x="701402" y="137845"/>
                </a:lnTo>
                <a:lnTo>
                  <a:pt x="614991" y="137845"/>
                </a:lnTo>
                <a:lnTo>
                  <a:pt x="594117" y="78181"/>
                </a:lnTo>
                <a:lnTo>
                  <a:pt x="563256" y="78181"/>
                </a:lnTo>
                <a:lnTo>
                  <a:pt x="517833" y="137160"/>
                </a:lnTo>
                <a:lnTo>
                  <a:pt x="417020" y="137160"/>
                </a:lnTo>
                <a:close/>
                <a:moveTo>
                  <a:pt x="217656" y="1371"/>
                </a:moveTo>
                <a:lnTo>
                  <a:pt x="317783" y="1371"/>
                </a:lnTo>
                <a:lnTo>
                  <a:pt x="301645" y="22631"/>
                </a:lnTo>
                <a:lnTo>
                  <a:pt x="447035" y="22631"/>
                </a:lnTo>
                <a:lnTo>
                  <a:pt x="428154" y="78181"/>
                </a:lnTo>
                <a:lnTo>
                  <a:pt x="375347" y="78181"/>
                </a:lnTo>
                <a:lnTo>
                  <a:pt x="396221" y="137845"/>
                </a:lnTo>
                <a:lnTo>
                  <a:pt x="309125" y="137845"/>
                </a:lnTo>
                <a:lnTo>
                  <a:pt x="288936" y="78181"/>
                </a:lnTo>
                <a:lnTo>
                  <a:pt x="258075" y="78181"/>
                </a:lnTo>
                <a:lnTo>
                  <a:pt x="211966" y="137160"/>
                </a:lnTo>
                <a:lnTo>
                  <a:pt x="111839" y="137160"/>
                </a:lnTo>
                <a:close/>
                <a:moveTo>
                  <a:pt x="1419181" y="0"/>
                </a:moveTo>
                <a:lnTo>
                  <a:pt x="1531792" y="0"/>
                </a:lnTo>
                <a:lnTo>
                  <a:pt x="1543932" y="111785"/>
                </a:lnTo>
                <a:lnTo>
                  <a:pt x="1431322" y="111785"/>
                </a:lnTo>
                <a:close/>
              </a:path>
            </a:pathLst>
          </a:custGeom>
          <a:solidFill>
            <a:schemeClr val="bg1"/>
          </a:solidFill>
          <a:ln>
            <a:noFill/>
          </a:ln>
          <a:effectLst>
            <a:outerShdw blurRad="12700" dist="50800" dir="2700000" algn="ctr" rotWithShape="0">
              <a:srgbClr val="08A6F7"/>
            </a:outerShdw>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4200" i="1" dirty="0">
              <a:solidFill>
                <a:schemeClr val="bg1"/>
              </a:solidFill>
              <a:effectLst>
                <a:outerShdw blurRad="12700" dist="50800" dir="2700000" algn="ctr" rotWithShape="0">
                  <a:srgbClr val="08A6F7"/>
                </a:outerShdw>
              </a:effectLst>
              <a:latin typeface="庞门正道标题体" panose="02010600030101010101" pitchFamily="2" charset="-122"/>
              <a:ea typeface="庞门正道标题体" panose="02010600030101010101" pitchFamily="2" charset="-122"/>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接连接符 4"/>
          <p:cNvCxnSpPr/>
          <p:nvPr/>
        </p:nvCxnSpPr>
        <p:spPr>
          <a:xfrm>
            <a:off x="203042" y="1472206"/>
            <a:ext cx="11838214" cy="0"/>
          </a:xfrm>
          <a:prstGeom prst="line">
            <a:avLst/>
          </a:prstGeom>
          <a:ln w="19050">
            <a:gradFill flip="none" rotWithShape="1">
              <a:gsLst>
                <a:gs pos="70000">
                  <a:srgbClr val="0097E2"/>
                </a:gs>
                <a:gs pos="0">
                  <a:schemeClr val="bg1"/>
                </a:gs>
                <a:gs pos="100000">
                  <a:schemeClr val="bg1">
                    <a:alpha val="0"/>
                  </a:schemeClr>
                </a:gs>
                <a:gs pos="30000">
                  <a:srgbClr val="0097E2"/>
                </a:gs>
              </a:gsLst>
              <a:lin ang="0" scaled="1"/>
              <a:tileRect/>
            </a:gradFill>
            <a:prstDash val="sysDot"/>
          </a:ln>
        </p:spPr>
        <p:style>
          <a:lnRef idx="1">
            <a:schemeClr val="accent1"/>
          </a:lnRef>
          <a:fillRef idx="0">
            <a:schemeClr val="accent1"/>
          </a:fillRef>
          <a:effectRef idx="0">
            <a:schemeClr val="accent1"/>
          </a:effectRef>
          <a:fontRef idx="minor">
            <a:schemeClr val="tx1"/>
          </a:fontRef>
        </p:style>
      </p:cxnSp>
      <p:sp>
        <p:nvSpPr>
          <p:cNvPr id="4" name="平行四边形 3"/>
          <p:cNvSpPr/>
          <p:nvPr/>
        </p:nvSpPr>
        <p:spPr>
          <a:xfrm>
            <a:off x="3888124" y="1137374"/>
            <a:ext cx="4415752" cy="611798"/>
          </a:xfrm>
          <a:prstGeom prst="parallelogram">
            <a:avLst>
              <a:gd name="adj" fmla="val 36287"/>
            </a:avLst>
          </a:prstGeom>
          <a:solidFill>
            <a:srgbClr val="0097E2"/>
          </a:solidFill>
          <a:ln>
            <a:noFill/>
          </a:ln>
          <a:effectLst>
            <a:outerShdw dist="101600" dir="4200000" algn="ctr" rotWithShape="0">
              <a:schemeClr val="accent2">
                <a:lumMod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cs typeface="+mn-ea"/>
                <a:sym typeface="+mn-lt"/>
              </a:rPr>
              <a:t>（一）洛伦兹曲线</a:t>
            </a:r>
            <a:endParaRPr lang="zh-CN" altLang="en-US" sz="2400" b="1" dirty="0">
              <a:solidFill>
                <a:schemeClr val="bg1"/>
              </a:solidFill>
              <a:cs typeface="+mn-ea"/>
              <a:sym typeface="+mn-lt"/>
            </a:endParaRPr>
          </a:p>
        </p:txBody>
      </p:sp>
      <p:grpSp>
        <p:nvGrpSpPr>
          <p:cNvPr id="38" name="组合 37"/>
          <p:cNvGrpSpPr/>
          <p:nvPr/>
        </p:nvGrpSpPr>
        <p:grpSpPr>
          <a:xfrm>
            <a:off x="769540" y="4203100"/>
            <a:ext cx="10660459" cy="1784366"/>
            <a:chOff x="769540" y="4294540"/>
            <a:chExt cx="10660459" cy="1784366"/>
          </a:xfrm>
        </p:grpSpPr>
        <p:sp>
          <p:nvSpPr>
            <p:cNvPr id="10" name="矩形: 圆角 9"/>
            <p:cNvSpPr/>
            <p:nvPr/>
          </p:nvSpPr>
          <p:spPr>
            <a:xfrm>
              <a:off x="769540" y="4294540"/>
              <a:ext cx="10660459" cy="1784366"/>
            </a:xfrm>
            <a:prstGeom prst="roundRect">
              <a:avLst>
                <a:gd name="adj" fmla="val 10834"/>
              </a:avLst>
            </a:prstGeom>
            <a:pattFill prst="lgGrid">
              <a:fgClr>
                <a:srgbClr val="005782"/>
              </a:fgClr>
              <a:bgClr>
                <a:srgbClr val="004D74"/>
              </a:bgClr>
            </a:pattFill>
            <a:ln w="25400">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内容占位符 2"/>
            <p:cNvSpPr txBox="1"/>
            <p:nvPr/>
          </p:nvSpPr>
          <p:spPr>
            <a:xfrm>
              <a:off x="1205026" y="4443089"/>
              <a:ext cx="7615205" cy="1384353"/>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9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9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9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a:lstStyle>
            <a:p>
              <a:pPr marL="0" indent="0" algn="just" fontAlgn="base">
                <a:lnSpc>
                  <a:spcPct val="120000"/>
                </a:lnSpc>
                <a:spcBef>
                  <a:spcPts val="0"/>
                </a:spcBef>
                <a:spcAft>
                  <a:spcPct val="0"/>
                </a:spcAft>
                <a:buFont typeface="Arial" panose="020B0604020202090204" pitchFamily="34" charset="0"/>
                <a:buNone/>
              </a:pPr>
              <a:r>
                <a:rPr lang="zh-CN" altLang="en-US" sz="2400"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rPr>
                <a:t>一般习惯将整个社会人口按收入多少从低到高分为</a:t>
              </a:r>
              <a:r>
                <a:rPr lang="en-US" altLang="zh-CN" sz="2400"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rPr>
                <a:t>5</a:t>
              </a:r>
              <a:r>
                <a:rPr lang="zh-CN" altLang="en-US" sz="2400"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rPr>
                <a:t>档，每当人口均占全部人口的</a:t>
              </a:r>
              <a:r>
                <a:rPr lang="en-US" altLang="zh-CN" sz="2400"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rPr>
                <a:t>20%</a:t>
              </a:r>
              <a:r>
                <a:rPr lang="zh-CN" altLang="en-US" sz="2400"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rPr>
                <a:t>，然后再看</a:t>
              </a:r>
              <a:r>
                <a:rPr lang="en-US" altLang="zh-CN" sz="2400"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rPr>
                <a:t>20%</a:t>
              </a:r>
              <a:r>
                <a:rPr lang="zh-CN" altLang="en-US" sz="2400"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rPr>
                <a:t>人口收入占总收入的比例，由此来判定收入分配的程度。</a:t>
              </a:r>
              <a:endParaRPr lang="zh-CN" altLang="en-US" sz="2400"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grpSp>
      <p:grpSp>
        <p:nvGrpSpPr>
          <p:cNvPr id="2" name="组合 1"/>
          <p:cNvGrpSpPr/>
          <p:nvPr/>
        </p:nvGrpSpPr>
        <p:grpSpPr>
          <a:xfrm>
            <a:off x="723821" y="1869959"/>
            <a:ext cx="10767139" cy="2228850"/>
            <a:chOff x="876221" y="1885199"/>
            <a:chExt cx="10767139" cy="2228850"/>
          </a:xfrm>
        </p:grpSpPr>
        <p:sp>
          <p:nvSpPr>
            <p:cNvPr id="8" name="内容占位符 2"/>
            <p:cNvSpPr txBox="1"/>
            <p:nvPr/>
          </p:nvSpPr>
          <p:spPr>
            <a:xfrm>
              <a:off x="3676313" y="2158144"/>
              <a:ext cx="7967047" cy="1682961"/>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9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9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9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a:lstStyle>
            <a:p>
              <a:pPr marL="0" indent="0" fontAlgn="base">
                <a:lnSpc>
                  <a:spcPct val="120000"/>
                </a:lnSpc>
                <a:spcBef>
                  <a:spcPts val="0"/>
                </a:spcBef>
                <a:spcAft>
                  <a:spcPct val="0"/>
                </a:spcAft>
                <a:buFont typeface="Arial" panose="020B0604020202090204" pitchFamily="34" charset="0"/>
                <a:buNone/>
              </a:pPr>
              <a:r>
                <a:rPr lang="zh-CN" altLang="en-US" sz="2200" b="1">
                  <a:solidFill>
                    <a:srgbClr val="0097E2"/>
                  </a:solidFill>
                  <a:latin typeface="微软雅黑" panose="020B0503020204020204" pitchFamily="34" charset="-122"/>
                  <a:ea typeface="微软雅黑" panose="020B0503020204020204" pitchFamily="34" charset="-122"/>
                  <a:cs typeface="+mn-ea"/>
                  <a:sym typeface="微软雅黑" panose="020B0503020204020204" pitchFamily="34" charset="-122"/>
                </a:rPr>
                <a:t>衡量社会收入或财产分配平均程度的曲线。</a:t>
              </a:r>
              <a:endParaRPr lang="en-US" altLang="zh-CN" sz="2200" b="1">
                <a:solidFill>
                  <a:srgbClr val="0097E2"/>
                </a:solidFill>
                <a:latin typeface="微软雅黑" panose="020B0503020204020204" pitchFamily="34" charset="-122"/>
                <a:ea typeface="微软雅黑" panose="020B0503020204020204" pitchFamily="34" charset="-122"/>
                <a:cs typeface="+mn-ea"/>
                <a:sym typeface="微软雅黑" panose="020B0503020204020204" pitchFamily="34" charset="-122"/>
              </a:endParaRPr>
            </a:p>
            <a:p>
              <a:pPr marL="0" indent="0" fontAlgn="base">
                <a:lnSpc>
                  <a:spcPct val="120000"/>
                </a:lnSpc>
                <a:spcBef>
                  <a:spcPts val="0"/>
                </a:spcBef>
                <a:spcAft>
                  <a:spcPct val="0"/>
                </a:spcAft>
                <a:buFont typeface="Arial" panose="020B0604020202090204" pitchFamily="34" charset="0"/>
                <a:buNone/>
              </a:pPr>
              <a:r>
                <a:rPr lang="zh-CN" altLang="en-US" sz="2200">
                  <a:solidFill>
                    <a:srgbClr val="000000"/>
                  </a:solidFill>
                  <a:latin typeface="微软雅黑" panose="020B0503020204020204" pitchFamily="34" charset="-122"/>
                  <a:ea typeface="微软雅黑" panose="020B0503020204020204" pitchFamily="34" charset="-122"/>
                  <a:cs typeface="+mn-ea"/>
                  <a:sym typeface="微软雅黑" panose="020B0503020204020204" pitchFamily="34" charset="-122"/>
                </a:rPr>
                <a:t>洛伦茨首先将一个国家的总人口按收入由低到高排队，分成若干等级，然后将一定的各等级人口占总人口的百分比与其占全社会总收入的百分比，绘制在图形上就是洛伦茨曲线。</a:t>
              </a:r>
              <a:endParaRPr lang="zh-CN" altLang="en-US" sz="2200" dirty="0">
                <a:solidFill>
                  <a:srgbClr val="000000"/>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pic>
          <p:nvPicPr>
            <p:cNvPr id="9" name="图形 8"/>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876221" y="1885199"/>
              <a:ext cx="2571750" cy="2228850"/>
            </a:xfrm>
            <a:prstGeom prst="rect">
              <a:avLst/>
            </a:prstGeom>
          </p:spPr>
        </p:pic>
      </p:grpSp>
      <p:pic>
        <p:nvPicPr>
          <p:cNvPr id="37" name="图片 36"/>
          <p:cNvPicPr>
            <a:picLocks noChangeAspect="1"/>
          </p:cNvPicPr>
          <p:nvPr/>
        </p:nvPicPr>
        <p:blipFill>
          <a:blip r:embed="rId3"/>
          <a:stretch>
            <a:fillRect/>
          </a:stretch>
        </p:blipFill>
        <p:spPr>
          <a:xfrm flipH="1">
            <a:off x="8987871" y="4059108"/>
            <a:ext cx="2310854" cy="1839852"/>
          </a:xfrm>
          <a:prstGeom prst="rect">
            <a:avLst/>
          </a:prstGeom>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2506215" y="2005170"/>
            <a:ext cx="4874133" cy="3370719"/>
            <a:chOff x="5998735" y="2027325"/>
            <a:chExt cx="4874133" cy="3370719"/>
          </a:xfrm>
        </p:grpSpPr>
        <p:sp>
          <p:nvSpPr>
            <p:cNvPr id="25603" name="Line 3"/>
            <p:cNvSpPr>
              <a:spLocks noChangeShapeType="1"/>
            </p:cNvSpPr>
            <p:nvPr/>
          </p:nvSpPr>
          <p:spPr bwMode="auto">
            <a:xfrm>
              <a:off x="7961130" y="5025585"/>
              <a:ext cx="0" cy="57094"/>
            </a:xfrm>
            <a:prstGeom prst="line">
              <a:avLst/>
            </a:prstGeom>
            <a:noFill/>
            <a:ln w="9525">
              <a:solidFill>
                <a:srgbClr val="000000"/>
              </a:solidFill>
              <a:round/>
            </a:ln>
            <a:extLst>
              <a:ext uri="{909E8E84-426E-40DD-AFC4-6F175D3DCCD1}">
                <a14:hiddenFill xmlns:a14="http://schemas.microsoft.com/office/drawing/2010/main">
                  <a:noFill/>
                </a14:hiddenFill>
              </a:ext>
            </a:extLst>
          </p:spPr>
          <p:txBody>
            <a:bodyPr anchor="ctr">
              <a:spAutoFit/>
            </a:bodyPr>
            <a:lstStyle/>
            <a:p>
              <a:pPr algn="ctr"/>
              <a:endParaRPr lang="zh-CN" altLang="en-US">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25604" name="Line 4"/>
            <p:cNvSpPr>
              <a:spLocks noChangeShapeType="1"/>
            </p:cNvSpPr>
            <p:nvPr/>
          </p:nvSpPr>
          <p:spPr bwMode="auto">
            <a:xfrm>
              <a:off x="6289801" y="5091688"/>
              <a:ext cx="4114189" cy="0"/>
            </a:xfrm>
            <a:prstGeom prst="line">
              <a:avLst/>
            </a:prstGeom>
            <a:noFill/>
            <a:ln w="9525">
              <a:solidFill>
                <a:srgbClr val="000000"/>
              </a:solidFill>
              <a:round/>
            </a:ln>
            <a:extLst>
              <a:ext uri="{909E8E84-426E-40DD-AFC4-6F175D3DCCD1}">
                <a14:hiddenFill xmlns:a14="http://schemas.microsoft.com/office/drawing/2010/main">
                  <a:noFill/>
                </a14:hiddenFill>
              </a:ext>
            </a:extLst>
          </p:spPr>
          <p:txBody>
            <a:bodyPr wrap="square" anchor="ctr">
              <a:spAutoFit/>
            </a:bodyPr>
            <a:lstStyle/>
            <a:p>
              <a:pPr algn="ctr"/>
              <a:endParaRPr lang="zh-CN" altLang="en-US">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25605" name="Line 5"/>
            <p:cNvSpPr>
              <a:spLocks noChangeShapeType="1"/>
            </p:cNvSpPr>
            <p:nvPr/>
          </p:nvSpPr>
          <p:spPr bwMode="auto">
            <a:xfrm>
              <a:off x="10399858" y="2298302"/>
              <a:ext cx="0" cy="2790000"/>
            </a:xfrm>
            <a:prstGeom prst="line">
              <a:avLst/>
            </a:prstGeom>
            <a:noFill/>
            <a:ln w="9525">
              <a:solidFill>
                <a:srgbClr val="000000"/>
              </a:solidFill>
              <a:round/>
            </a:ln>
            <a:extLst>
              <a:ext uri="{909E8E84-426E-40DD-AFC4-6F175D3DCCD1}">
                <a14:hiddenFill xmlns:a14="http://schemas.microsoft.com/office/drawing/2010/main">
                  <a:noFill/>
                </a14:hiddenFill>
              </a:ext>
            </a:extLst>
          </p:spPr>
          <p:txBody>
            <a:bodyPr anchor="ctr">
              <a:spAutoFit/>
            </a:bodyPr>
            <a:lstStyle/>
            <a:p>
              <a:pPr algn="ctr"/>
              <a:endParaRPr lang="zh-CN" altLang="en-US">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25606" name="Line 6"/>
            <p:cNvSpPr>
              <a:spLocks noChangeShapeType="1"/>
            </p:cNvSpPr>
            <p:nvPr/>
          </p:nvSpPr>
          <p:spPr bwMode="auto">
            <a:xfrm flipV="1">
              <a:off x="6289801" y="2306628"/>
              <a:ext cx="0" cy="2780492"/>
            </a:xfrm>
            <a:prstGeom prst="line">
              <a:avLst/>
            </a:prstGeom>
            <a:noFill/>
            <a:ln w="9525">
              <a:solidFill>
                <a:srgbClr val="000000"/>
              </a:solidFill>
              <a:round/>
            </a:ln>
            <a:extLst>
              <a:ext uri="{909E8E84-426E-40DD-AFC4-6F175D3DCCD1}">
                <a14:hiddenFill xmlns:a14="http://schemas.microsoft.com/office/drawing/2010/main">
                  <a:noFill/>
                </a14:hiddenFill>
              </a:ext>
            </a:extLst>
          </p:spPr>
          <p:txBody>
            <a:bodyPr anchor="ctr">
              <a:spAutoFit/>
            </a:bodyPr>
            <a:lstStyle/>
            <a:p>
              <a:pPr algn="ctr"/>
              <a:endParaRPr lang="zh-CN" altLang="en-US">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25607" name="Line 7"/>
            <p:cNvSpPr>
              <a:spLocks noChangeShapeType="1"/>
            </p:cNvSpPr>
            <p:nvPr/>
          </p:nvSpPr>
          <p:spPr bwMode="auto">
            <a:xfrm flipH="1" flipV="1">
              <a:off x="6281603" y="2306628"/>
              <a:ext cx="4118254" cy="0"/>
            </a:xfrm>
            <a:prstGeom prst="line">
              <a:avLst/>
            </a:prstGeom>
            <a:noFill/>
            <a:ln w="9525">
              <a:solidFill>
                <a:srgbClr val="000000"/>
              </a:solidFill>
              <a:round/>
            </a:ln>
            <a:extLst>
              <a:ext uri="{909E8E84-426E-40DD-AFC4-6F175D3DCCD1}">
                <a14:hiddenFill xmlns:a14="http://schemas.microsoft.com/office/drawing/2010/main">
                  <a:noFill/>
                </a14:hiddenFill>
              </a:ext>
            </a:extLst>
          </p:spPr>
          <p:txBody>
            <a:bodyPr wrap="square" anchor="ctr">
              <a:spAutoFit/>
            </a:bodyPr>
            <a:lstStyle/>
            <a:p>
              <a:pPr algn="ctr"/>
              <a:endParaRPr lang="zh-CN" altLang="en-US">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25609" name="Text Box 9"/>
            <p:cNvSpPr txBox="1">
              <a:spLocks noChangeArrowheads="1"/>
            </p:cNvSpPr>
            <p:nvPr/>
          </p:nvSpPr>
          <p:spPr bwMode="auto">
            <a:xfrm>
              <a:off x="7015217" y="5107342"/>
              <a:ext cx="352478" cy="276999"/>
            </a:xfrm>
            <a:prstGeom prst="rect">
              <a:avLst/>
            </a:prstGeom>
            <a:noFill/>
            <a:ln>
              <a:noFill/>
            </a:ln>
          </p:spPr>
          <p:txBody>
            <a:bodyPr lIns="0" tIns="0" rIns="0" bIns="0" anchor="ctr">
              <a:spAutoFit/>
            </a:bodyPr>
            <a:lstStyle/>
            <a:p>
              <a:pPr algn="ctr"/>
              <a:r>
                <a:rPr lang="en-US" altLang="zh-CN" dirty="0">
                  <a:latin typeface="微软雅黑" panose="020B0503020204020204" pitchFamily="34" charset="-122"/>
                  <a:ea typeface="微软雅黑" panose="020B0503020204020204" pitchFamily="34" charset="-122"/>
                  <a:cs typeface="+mn-ea"/>
                  <a:sym typeface="微软雅黑" panose="020B0503020204020204" pitchFamily="34" charset="-122"/>
                </a:rPr>
                <a:t>20</a:t>
              </a:r>
              <a:endParaRPr lang="en-US" altLang="zh-CN" dirty="0">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25610" name="Text Box 10"/>
            <p:cNvSpPr txBox="1">
              <a:spLocks noChangeArrowheads="1"/>
            </p:cNvSpPr>
            <p:nvPr/>
          </p:nvSpPr>
          <p:spPr bwMode="auto">
            <a:xfrm>
              <a:off x="7827359" y="5121045"/>
              <a:ext cx="352478" cy="276999"/>
            </a:xfrm>
            <a:prstGeom prst="rect">
              <a:avLst/>
            </a:prstGeom>
            <a:noFill/>
            <a:ln>
              <a:noFill/>
            </a:ln>
          </p:spPr>
          <p:txBody>
            <a:bodyPr lIns="0" tIns="0" rIns="0" bIns="0" anchor="ctr">
              <a:spAutoFit/>
            </a:bodyPr>
            <a:lstStyle/>
            <a:p>
              <a:pPr algn="ctr"/>
              <a:r>
                <a:rPr lang="en-US" altLang="zh-CN" dirty="0">
                  <a:latin typeface="微软雅黑" panose="020B0503020204020204" pitchFamily="34" charset="-122"/>
                  <a:ea typeface="微软雅黑" panose="020B0503020204020204" pitchFamily="34" charset="-122"/>
                  <a:cs typeface="+mn-ea"/>
                  <a:sym typeface="微软雅黑" panose="020B0503020204020204" pitchFamily="34" charset="-122"/>
                </a:rPr>
                <a:t>40</a:t>
              </a:r>
              <a:endParaRPr lang="en-US" altLang="zh-CN" dirty="0">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25611" name="Text Box 11"/>
            <p:cNvSpPr txBox="1">
              <a:spLocks noChangeArrowheads="1"/>
            </p:cNvSpPr>
            <p:nvPr/>
          </p:nvSpPr>
          <p:spPr bwMode="auto">
            <a:xfrm>
              <a:off x="8639501" y="5121045"/>
              <a:ext cx="352478" cy="276999"/>
            </a:xfrm>
            <a:prstGeom prst="rect">
              <a:avLst/>
            </a:prstGeom>
            <a:noFill/>
            <a:ln>
              <a:noFill/>
            </a:ln>
          </p:spPr>
          <p:txBody>
            <a:bodyPr lIns="0" tIns="0" rIns="0" bIns="0" anchor="ctr">
              <a:spAutoFit/>
            </a:bodyPr>
            <a:lstStyle/>
            <a:p>
              <a:pPr algn="ctr"/>
              <a:r>
                <a:rPr lang="en-US" altLang="zh-CN" dirty="0">
                  <a:latin typeface="微软雅黑" panose="020B0503020204020204" pitchFamily="34" charset="-122"/>
                  <a:ea typeface="微软雅黑" panose="020B0503020204020204" pitchFamily="34" charset="-122"/>
                  <a:cs typeface="+mn-ea"/>
                  <a:sym typeface="微软雅黑" panose="020B0503020204020204" pitchFamily="34" charset="-122"/>
                </a:rPr>
                <a:t>60</a:t>
              </a:r>
              <a:endParaRPr lang="en-US" altLang="zh-CN" dirty="0">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25612" name="Text Box 12"/>
            <p:cNvSpPr txBox="1">
              <a:spLocks noChangeArrowheads="1"/>
            </p:cNvSpPr>
            <p:nvPr/>
          </p:nvSpPr>
          <p:spPr bwMode="auto">
            <a:xfrm>
              <a:off x="10403990" y="3822720"/>
              <a:ext cx="352478" cy="276999"/>
            </a:xfrm>
            <a:prstGeom prst="rect">
              <a:avLst/>
            </a:prstGeom>
            <a:noFill/>
            <a:ln>
              <a:noFill/>
            </a:ln>
          </p:spPr>
          <p:txBody>
            <a:bodyPr lIns="0" tIns="0" rIns="0" bIns="0" anchor="ctr">
              <a:spAutoFit/>
            </a:bodyPr>
            <a:lstStyle/>
            <a:p>
              <a:pPr algn="ctr"/>
              <a:r>
                <a:rPr lang="en-US" altLang="zh-CN" dirty="0">
                  <a:latin typeface="微软雅黑" panose="020B0503020204020204" pitchFamily="34" charset="-122"/>
                  <a:ea typeface="微软雅黑" panose="020B0503020204020204" pitchFamily="34" charset="-122"/>
                  <a:cs typeface="+mn-ea"/>
                  <a:sym typeface="微软雅黑" panose="020B0503020204020204" pitchFamily="34" charset="-122"/>
                </a:rPr>
                <a:t>40</a:t>
              </a:r>
              <a:endParaRPr lang="en-US" altLang="zh-CN" dirty="0">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25613" name="Text Box 13"/>
            <p:cNvSpPr txBox="1">
              <a:spLocks noChangeArrowheads="1"/>
            </p:cNvSpPr>
            <p:nvPr/>
          </p:nvSpPr>
          <p:spPr bwMode="auto">
            <a:xfrm>
              <a:off x="10403990" y="3278041"/>
              <a:ext cx="352478" cy="276999"/>
            </a:xfrm>
            <a:prstGeom prst="rect">
              <a:avLst/>
            </a:prstGeom>
            <a:noFill/>
            <a:ln>
              <a:noFill/>
            </a:ln>
          </p:spPr>
          <p:txBody>
            <a:bodyPr lIns="0" tIns="0" rIns="0" bIns="0" anchor="ctr">
              <a:spAutoFit/>
            </a:bodyPr>
            <a:lstStyle/>
            <a:p>
              <a:pPr algn="ctr"/>
              <a:r>
                <a:rPr lang="en-US" altLang="zh-CN" dirty="0">
                  <a:latin typeface="微软雅黑" panose="020B0503020204020204" pitchFamily="34" charset="-122"/>
                  <a:ea typeface="微软雅黑" panose="020B0503020204020204" pitchFamily="34" charset="-122"/>
                  <a:cs typeface="+mn-ea"/>
                  <a:sym typeface="微软雅黑" panose="020B0503020204020204" pitchFamily="34" charset="-122"/>
                </a:rPr>
                <a:t>60</a:t>
              </a:r>
              <a:endParaRPr lang="en-US" altLang="zh-CN" dirty="0">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25614" name="Text Box 14"/>
            <p:cNvSpPr txBox="1">
              <a:spLocks noChangeArrowheads="1"/>
            </p:cNvSpPr>
            <p:nvPr/>
          </p:nvSpPr>
          <p:spPr bwMode="auto">
            <a:xfrm>
              <a:off x="9451643" y="5107342"/>
              <a:ext cx="352478" cy="276999"/>
            </a:xfrm>
            <a:prstGeom prst="rect">
              <a:avLst/>
            </a:prstGeom>
            <a:noFill/>
            <a:ln>
              <a:noFill/>
            </a:ln>
          </p:spPr>
          <p:txBody>
            <a:bodyPr lIns="0" tIns="0" rIns="0" bIns="0" anchor="ctr">
              <a:spAutoFit/>
            </a:bodyPr>
            <a:lstStyle/>
            <a:p>
              <a:pPr algn="ctr"/>
              <a:r>
                <a:rPr lang="en-US" altLang="zh-CN" dirty="0">
                  <a:latin typeface="微软雅黑" panose="020B0503020204020204" pitchFamily="34" charset="-122"/>
                  <a:ea typeface="微软雅黑" panose="020B0503020204020204" pitchFamily="34" charset="-122"/>
                  <a:cs typeface="+mn-ea"/>
                  <a:sym typeface="微软雅黑" panose="020B0503020204020204" pitchFamily="34" charset="-122"/>
                </a:rPr>
                <a:t>80</a:t>
              </a:r>
              <a:endParaRPr lang="en-US" altLang="zh-CN" dirty="0">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25615" name="Text Box 15"/>
            <p:cNvSpPr txBox="1">
              <a:spLocks noChangeArrowheads="1"/>
            </p:cNvSpPr>
            <p:nvPr/>
          </p:nvSpPr>
          <p:spPr bwMode="auto">
            <a:xfrm>
              <a:off x="10403990" y="2733362"/>
              <a:ext cx="352478" cy="276999"/>
            </a:xfrm>
            <a:prstGeom prst="rect">
              <a:avLst/>
            </a:prstGeom>
            <a:noFill/>
            <a:ln>
              <a:noFill/>
            </a:ln>
          </p:spPr>
          <p:txBody>
            <a:bodyPr lIns="0" tIns="0" rIns="0" bIns="0" anchor="ctr">
              <a:spAutoFit/>
            </a:bodyPr>
            <a:lstStyle/>
            <a:p>
              <a:pPr algn="ctr"/>
              <a:r>
                <a:rPr lang="en-US" altLang="zh-CN" dirty="0">
                  <a:latin typeface="微软雅黑" panose="020B0503020204020204" pitchFamily="34" charset="-122"/>
                  <a:ea typeface="微软雅黑" panose="020B0503020204020204" pitchFamily="34" charset="-122"/>
                  <a:cs typeface="+mn-ea"/>
                  <a:sym typeface="微软雅黑" panose="020B0503020204020204" pitchFamily="34" charset="-122"/>
                </a:rPr>
                <a:t>80</a:t>
              </a:r>
              <a:endParaRPr lang="en-US" altLang="zh-CN" dirty="0">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25616" name="Text Box 16"/>
            <p:cNvSpPr txBox="1">
              <a:spLocks noChangeArrowheads="1"/>
            </p:cNvSpPr>
            <p:nvPr/>
          </p:nvSpPr>
          <p:spPr bwMode="auto">
            <a:xfrm>
              <a:off x="10263785" y="5121045"/>
              <a:ext cx="468878" cy="276999"/>
            </a:xfrm>
            <a:prstGeom prst="rect">
              <a:avLst/>
            </a:prstGeom>
            <a:noFill/>
            <a:ln>
              <a:noFill/>
            </a:ln>
          </p:spPr>
          <p:txBody>
            <a:bodyPr lIns="0" tIns="0" rIns="0" bIns="0" anchor="ctr">
              <a:spAutoFit/>
            </a:bodyPr>
            <a:lstStyle/>
            <a:p>
              <a:pPr algn="ctr"/>
              <a:r>
                <a:rPr lang="en-US" altLang="zh-CN" dirty="0">
                  <a:latin typeface="微软雅黑" panose="020B0503020204020204" pitchFamily="34" charset="-122"/>
                  <a:ea typeface="微软雅黑" panose="020B0503020204020204" pitchFamily="34" charset="-122"/>
                  <a:cs typeface="+mn-ea"/>
                  <a:sym typeface="微软雅黑" panose="020B0503020204020204" pitchFamily="34" charset="-122"/>
                </a:rPr>
                <a:t>100</a:t>
              </a:r>
              <a:endParaRPr lang="en-US" altLang="zh-CN" dirty="0">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25617" name="Text Box 17"/>
            <p:cNvSpPr txBox="1">
              <a:spLocks noChangeArrowheads="1"/>
            </p:cNvSpPr>
            <p:nvPr/>
          </p:nvSpPr>
          <p:spPr bwMode="auto">
            <a:xfrm>
              <a:off x="10403990" y="2188683"/>
              <a:ext cx="468878" cy="276999"/>
            </a:xfrm>
            <a:prstGeom prst="rect">
              <a:avLst/>
            </a:prstGeom>
            <a:noFill/>
            <a:ln>
              <a:noFill/>
            </a:ln>
          </p:spPr>
          <p:txBody>
            <a:bodyPr lIns="0" tIns="0" rIns="0" bIns="0" anchor="ctr">
              <a:spAutoFit/>
            </a:bodyPr>
            <a:lstStyle/>
            <a:p>
              <a:pPr algn="ctr"/>
              <a:r>
                <a:rPr lang="en-US" altLang="zh-CN" dirty="0">
                  <a:latin typeface="微软雅黑" panose="020B0503020204020204" pitchFamily="34" charset="-122"/>
                  <a:ea typeface="微软雅黑" panose="020B0503020204020204" pitchFamily="34" charset="-122"/>
                  <a:cs typeface="+mn-ea"/>
                  <a:sym typeface="微软雅黑" panose="020B0503020204020204" pitchFamily="34" charset="-122"/>
                </a:rPr>
                <a:t>100</a:t>
              </a:r>
              <a:endParaRPr lang="en-US" altLang="zh-CN" dirty="0">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25618" name="Text Box 18"/>
            <p:cNvSpPr txBox="1">
              <a:spLocks noChangeArrowheads="1"/>
            </p:cNvSpPr>
            <p:nvPr/>
          </p:nvSpPr>
          <p:spPr bwMode="auto">
            <a:xfrm>
              <a:off x="10403990" y="4367400"/>
              <a:ext cx="352478" cy="276999"/>
            </a:xfrm>
            <a:prstGeom prst="rect">
              <a:avLst/>
            </a:prstGeom>
            <a:noFill/>
            <a:ln>
              <a:noFill/>
            </a:ln>
          </p:spPr>
          <p:txBody>
            <a:bodyPr lIns="0" tIns="0" rIns="0" bIns="0" anchor="ctr">
              <a:spAutoFit/>
            </a:bodyPr>
            <a:lstStyle/>
            <a:p>
              <a:pPr algn="ctr"/>
              <a:r>
                <a:rPr lang="en-US" altLang="zh-CN" dirty="0">
                  <a:latin typeface="微软雅黑" panose="020B0503020204020204" pitchFamily="34" charset="-122"/>
                  <a:ea typeface="微软雅黑" panose="020B0503020204020204" pitchFamily="34" charset="-122"/>
                  <a:cs typeface="+mn-ea"/>
                  <a:sym typeface="微软雅黑" panose="020B0503020204020204" pitchFamily="34" charset="-122"/>
                </a:rPr>
                <a:t>20</a:t>
              </a:r>
              <a:endParaRPr lang="en-US" altLang="zh-CN" dirty="0">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25619" name="Line 19"/>
            <p:cNvSpPr>
              <a:spLocks noChangeShapeType="1"/>
            </p:cNvSpPr>
            <p:nvPr/>
          </p:nvSpPr>
          <p:spPr bwMode="auto">
            <a:xfrm>
              <a:off x="7929234" y="4718291"/>
              <a:ext cx="2459148" cy="0"/>
            </a:xfrm>
            <a:prstGeom prst="line">
              <a:avLst/>
            </a:prstGeom>
            <a:noFill/>
            <a:ln w="9525" cap="rnd">
              <a:solidFill>
                <a:srgbClr val="000000"/>
              </a:solidFill>
              <a:prstDash val="sysDot"/>
              <a:round/>
            </a:ln>
            <a:extLst>
              <a:ext uri="{909E8E84-426E-40DD-AFC4-6F175D3DCCD1}">
                <a14:hiddenFill xmlns:a14="http://schemas.microsoft.com/office/drawing/2010/main">
                  <a:noFill/>
                </a14:hiddenFill>
              </a:ext>
            </a:extLst>
          </p:spPr>
          <p:txBody>
            <a:bodyPr anchor="ctr">
              <a:spAutoFit/>
            </a:bodyPr>
            <a:lstStyle/>
            <a:p>
              <a:pPr algn="ctr"/>
              <a:endParaRPr lang="zh-CN" altLang="en-US">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25620" name="Line 20"/>
            <p:cNvSpPr>
              <a:spLocks noChangeShapeType="1"/>
            </p:cNvSpPr>
            <p:nvPr/>
          </p:nvSpPr>
          <p:spPr bwMode="auto">
            <a:xfrm flipV="1">
              <a:off x="7959714" y="3966252"/>
              <a:ext cx="0" cy="1116000"/>
            </a:xfrm>
            <a:prstGeom prst="line">
              <a:avLst/>
            </a:prstGeom>
            <a:noFill/>
            <a:ln w="9525" cap="rnd">
              <a:solidFill>
                <a:srgbClr val="000000"/>
              </a:solidFill>
              <a:prstDash val="sysDot"/>
              <a:round/>
            </a:ln>
            <a:extLst>
              <a:ext uri="{909E8E84-426E-40DD-AFC4-6F175D3DCCD1}">
                <a14:hiddenFill xmlns:a14="http://schemas.microsoft.com/office/drawing/2010/main">
                  <a:noFill/>
                </a14:hiddenFill>
              </a:ext>
            </a:extLst>
          </p:spPr>
          <p:txBody>
            <a:bodyPr anchor="ctr">
              <a:spAutoFit/>
            </a:bodyPr>
            <a:lstStyle/>
            <a:p>
              <a:pPr algn="ctr"/>
              <a:endParaRPr lang="zh-CN" altLang="en-US">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25621" name="Line 21"/>
            <p:cNvSpPr>
              <a:spLocks noChangeShapeType="1"/>
            </p:cNvSpPr>
            <p:nvPr/>
          </p:nvSpPr>
          <p:spPr bwMode="auto">
            <a:xfrm flipH="1">
              <a:off x="7959714" y="3964729"/>
              <a:ext cx="2428668" cy="0"/>
            </a:xfrm>
            <a:prstGeom prst="line">
              <a:avLst/>
            </a:prstGeom>
            <a:noFill/>
            <a:ln w="9525" cap="rnd">
              <a:solidFill>
                <a:srgbClr val="000000"/>
              </a:solidFill>
              <a:prstDash val="sysDot"/>
              <a:round/>
            </a:ln>
            <a:extLst>
              <a:ext uri="{909E8E84-426E-40DD-AFC4-6F175D3DCCD1}">
                <a14:hiddenFill xmlns:a14="http://schemas.microsoft.com/office/drawing/2010/main">
                  <a:noFill/>
                </a14:hiddenFill>
              </a:ext>
            </a:extLst>
          </p:spPr>
          <p:txBody>
            <a:bodyPr wrap="square" anchor="ctr">
              <a:spAutoFit/>
            </a:bodyPr>
            <a:lstStyle/>
            <a:p>
              <a:pPr algn="ctr"/>
              <a:endParaRPr lang="zh-CN" altLang="en-US">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25622" name="Line 22"/>
            <p:cNvSpPr>
              <a:spLocks noChangeShapeType="1"/>
            </p:cNvSpPr>
            <p:nvPr/>
          </p:nvSpPr>
          <p:spPr bwMode="auto">
            <a:xfrm flipH="1" flipV="1">
              <a:off x="9621128" y="2813625"/>
              <a:ext cx="0" cy="2260934"/>
            </a:xfrm>
            <a:prstGeom prst="line">
              <a:avLst/>
            </a:prstGeom>
            <a:noFill/>
            <a:ln w="9525" cap="rnd">
              <a:solidFill>
                <a:srgbClr val="000000"/>
              </a:solidFill>
              <a:prstDash val="sysDot"/>
              <a:round/>
            </a:ln>
            <a:extLst>
              <a:ext uri="{909E8E84-426E-40DD-AFC4-6F175D3DCCD1}">
                <a14:hiddenFill xmlns:a14="http://schemas.microsoft.com/office/drawing/2010/main">
                  <a:noFill/>
                </a14:hiddenFill>
              </a:ext>
            </a:extLst>
          </p:spPr>
          <p:txBody>
            <a:bodyPr anchor="ctr">
              <a:spAutoFit/>
            </a:bodyPr>
            <a:lstStyle/>
            <a:p>
              <a:pPr algn="ctr"/>
              <a:endParaRPr lang="zh-CN" altLang="en-US">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25623" name="Line 23"/>
            <p:cNvSpPr>
              <a:spLocks noChangeShapeType="1"/>
            </p:cNvSpPr>
            <p:nvPr/>
          </p:nvSpPr>
          <p:spPr bwMode="auto">
            <a:xfrm flipH="1">
              <a:off x="9621128" y="2827328"/>
              <a:ext cx="767254" cy="0"/>
            </a:xfrm>
            <a:prstGeom prst="line">
              <a:avLst/>
            </a:prstGeom>
            <a:noFill/>
            <a:ln w="9525" cap="rnd">
              <a:solidFill>
                <a:srgbClr val="000000"/>
              </a:solidFill>
              <a:prstDash val="sysDot"/>
              <a:round/>
            </a:ln>
            <a:extLst>
              <a:ext uri="{909E8E84-426E-40DD-AFC4-6F175D3DCCD1}">
                <a14:hiddenFill xmlns:a14="http://schemas.microsoft.com/office/drawing/2010/main">
                  <a:noFill/>
                </a14:hiddenFill>
              </a:ext>
            </a:extLst>
          </p:spPr>
          <p:txBody>
            <a:bodyPr wrap="square" anchor="ctr">
              <a:spAutoFit/>
            </a:bodyPr>
            <a:lstStyle/>
            <a:p>
              <a:pPr algn="ctr"/>
              <a:endParaRPr lang="zh-CN" altLang="en-US">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25625" name="Text Box 25"/>
            <p:cNvSpPr txBox="1">
              <a:spLocks noChangeArrowheads="1"/>
            </p:cNvSpPr>
            <p:nvPr/>
          </p:nvSpPr>
          <p:spPr bwMode="auto">
            <a:xfrm>
              <a:off x="7679202" y="3666327"/>
              <a:ext cx="352478" cy="276999"/>
            </a:xfrm>
            <a:prstGeom prst="rect">
              <a:avLst/>
            </a:prstGeom>
            <a:noFill/>
            <a:ln>
              <a:noFill/>
            </a:ln>
          </p:spPr>
          <p:txBody>
            <a:bodyPr lIns="0" tIns="0" rIns="0" bIns="0" anchor="ctr">
              <a:spAutoFit/>
            </a:bodyPr>
            <a:lstStyle/>
            <a:p>
              <a:pPr algn="ctr"/>
              <a:r>
                <a:rPr lang="en-US" altLang="zh-CN" dirty="0">
                  <a:latin typeface="微软雅黑" panose="020B0503020204020204" pitchFamily="34" charset="-122"/>
                  <a:ea typeface="微软雅黑" panose="020B0503020204020204" pitchFamily="34" charset="-122"/>
                  <a:cs typeface="+mn-ea"/>
                  <a:sym typeface="微软雅黑" panose="020B0503020204020204" pitchFamily="34" charset="-122"/>
                </a:rPr>
                <a:t>C</a:t>
              </a:r>
              <a:endParaRPr lang="en-US" altLang="zh-CN" dirty="0">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25626" name="Text Box 26"/>
            <p:cNvSpPr txBox="1">
              <a:spLocks noChangeArrowheads="1"/>
            </p:cNvSpPr>
            <p:nvPr/>
          </p:nvSpPr>
          <p:spPr bwMode="auto">
            <a:xfrm>
              <a:off x="9416281" y="2505733"/>
              <a:ext cx="352478" cy="276999"/>
            </a:xfrm>
            <a:prstGeom prst="rect">
              <a:avLst/>
            </a:prstGeom>
            <a:noFill/>
            <a:ln>
              <a:noFill/>
            </a:ln>
          </p:spPr>
          <p:txBody>
            <a:bodyPr lIns="0" tIns="0" rIns="0" bIns="0" anchor="ctr">
              <a:spAutoFit/>
            </a:bodyPr>
            <a:lstStyle/>
            <a:p>
              <a:pPr algn="ctr"/>
              <a:r>
                <a:rPr lang="en-US" altLang="zh-CN" dirty="0">
                  <a:latin typeface="微软雅黑" panose="020B0503020204020204" pitchFamily="34" charset="-122"/>
                  <a:ea typeface="微软雅黑" panose="020B0503020204020204" pitchFamily="34" charset="-122"/>
                  <a:cs typeface="+mn-ea"/>
                  <a:sym typeface="微软雅黑" panose="020B0503020204020204" pitchFamily="34" charset="-122"/>
                </a:rPr>
                <a:t>D</a:t>
              </a:r>
              <a:endParaRPr lang="en-US" altLang="zh-CN" dirty="0">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25627" name="Line 27"/>
            <p:cNvSpPr>
              <a:spLocks noChangeShapeType="1"/>
            </p:cNvSpPr>
            <p:nvPr/>
          </p:nvSpPr>
          <p:spPr bwMode="auto">
            <a:xfrm>
              <a:off x="9621126" y="3477367"/>
              <a:ext cx="767255" cy="0"/>
            </a:xfrm>
            <a:prstGeom prst="line">
              <a:avLst/>
            </a:prstGeom>
            <a:noFill/>
            <a:ln w="9525" cap="rnd">
              <a:solidFill>
                <a:srgbClr val="000000"/>
              </a:solidFill>
              <a:prstDash val="sysDot"/>
              <a:round/>
            </a:ln>
            <a:extLst>
              <a:ext uri="{909E8E84-426E-40DD-AFC4-6F175D3DCCD1}">
                <a14:hiddenFill xmlns:a14="http://schemas.microsoft.com/office/drawing/2010/main">
                  <a:noFill/>
                </a14:hiddenFill>
              </a:ext>
            </a:extLst>
          </p:spPr>
          <p:txBody>
            <a:bodyPr wrap="square" anchor="ctr">
              <a:spAutoFit/>
            </a:bodyPr>
            <a:lstStyle/>
            <a:p>
              <a:pPr algn="ctr"/>
              <a:endParaRPr lang="zh-CN" altLang="en-US">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25628" name="Text Box 28"/>
            <p:cNvSpPr txBox="1">
              <a:spLocks noChangeArrowheads="1"/>
            </p:cNvSpPr>
            <p:nvPr/>
          </p:nvSpPr>
          <p:spPr bwMode="auto">
            <a:xfrm>
              <a:off x="9235794" y="3292446"/>
              <a:ext cx="352478" cy="276999"/>
            </a:xfrm>
            <a:prstGeom prst="rect">
              <a:avLst/>
            </a:prstGeom>
            <a:noFill/>
            <a:ln>
              <a:noFill/>
            </a:ln>
          </p:spPr>
          <p:txBody>
            <a:bodyPr lIns="0" tIns="0" rIns="0" bIns="0" anchor="ctr">
              <a:spAutoFit/>
            </a:bodyPr>
            <a:lstStyle/>
            <a:p>
              <a:pPr algn="ctr"/>
              <a:r>
                <a:rPr lang="en-US" altLang="zh-CN" dirty="0">
                  <a:latin typeface="微软雅黑" panose="020B0503020204020204" pitchFamily="34" charset="-122"/>
                  <a:ea typeface="微软雅黑" panose="020B0503020204020204" pitchFamily="34" charset="-122"/>
                  <a:cs typeface="+mn-ea"/>
                  <a:sym typeface="微软雅黑" panose="020B0503020204020204" pitchFamily="34" charset="-122"/>
                </a:rPr>
                <a:t>G</a:t>
              </a:r>
              <a:endParaRPr lang="en-US" altLang="zh-CN" dirty="0">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25629" name="Text Box 29"/>
            <p:cNvSpPr txBox="1">
              <a:spLocks noChangeArrowheads="1"/>
            </p:cNvSpPr>
            <p:nvPr/>
          </p:nvSpPr>
          <p:spPr bwMode="auto">
            <a:xfrm>
              <a:off x="7548885" y="4509039"/>
              <a:ext cx="352478" cy="276999"/>
            </a:xfrm>
            <a:prstGeom prst="rect">
              <a:avLst/>
            </a:prstGeom>
            <a:noFill/>
            <a:ln>
              <a:noFill/>
            </a:ln>
          </p:spPr>
          <p:txBody>
            <a:bodyPr lIns="0" tIns="0" rIns="0" bIns="0" anchor="ctr">
              <a:spAutoFit/>
            </a:bodyPr>
            <a:lstStyle/>
            <a:p>
              <a:pPr algn="ctr"/>
              <a:r>
                <a:rPr lang="en-US" altLang="zh-CN" dirty="0">
                  <a:latin typeface="微软雅黑" panose="020B0503020204020204" pitchFamily="34" charset="-122"/>
                  <a:ea typeface="微软雅黑" panose="020B0503020204020204" pitchFamily="34" charset="-122"/>
                  <a:cs typeface="+mn-ea"/>
                  <a:sym typeface="微软雅黑" panose="020B0503020204020204" pitchFamily="34" charset="-122"/>
                </a:rPr>
                <a:t>F</a:t>
              </a:r>
              <a:endParaRPr lang="en-US" altLang="zh-CN" dirty="0">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25630" name="Text Box 30"/>
            <p:cNvSpPr txBox="1">
              <a:spLocks noChangeArrowheads="1"/>
            </p:cNvSpPr>
            <p:nvPr/>
          </p:nvSpPr>
          <p:spPr bwMode="auto">
            <a:xfrm>
              <a:off x="5998735" y="4984019"/>
              <a:ext cx="352478" cy="276999"/>
            </a:xfrm>
            <a:prstGeom prst="rect">
              <a:avLst/>
            </a:prstGeom>
            <a:noFill/>
            <a:ln>
              <a:noFill/>
            </a:ln>
          </p:spPr>
          <p:txBody>
            <a:bodyPr lIns="0" tIns="0" rIns="0" bIns="0" anchor="ctr">
              <a:spAutoFit/>
            </a:bodyPr>
            <a:lstStyle/>
            <a:p>
              <a:pPr algn="ctr"/>
              <a:r>
                <a:rPr lang="en-US" altLang="zh-CN" b="1" dirty="0">
                  <a:latin typeface="微软雅黑" panose="020B0503020204020204" pitchFamily="34" charset="-122"/>
                  <a:ea typeface="微软雅黑" panose="020B0503020204020204" pitchFamily="34" charset="-122"/>
                  <a:cs typeface="+mn-ea"/>
                  <a:sym typeface="微软雅黑" panose="020B0503020204020204" pitchFamily="34" charset="-122"/>
                </a:rPr>
                <a:t>O</a:t>
              </a:r>
              <a:endParaRPr lang="en-US" altLang="zh-CN" b="1" dirty="0">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25631" name="Text Box 31"/>
            <p:cNvSpPr txBox="1">
              <a:spLocks noChangeArrowheads="1"/>
            </p:cNvSpPr>
            <p:nvPr/>
          </p:nvSpPr>
          <p:spPr bwMode="auto">
            <a:xfrm>
              <a:off x="10244112" y="2027325"/>
              <a:ext cx="352478" cy="276999"/>
            </a:xfrm>
            <a:prstGeom prst="rect">
              <a:avLst/>
            </a:prstGeom>
            <a:noFill/>
            <a:ln>
              <a:noFill/>
            </a:ln>
          </p:spPr>
          <p:txBody>
            <a:bodyPr lIns="0" tIns="0" rIns="0" bIns="0" anchor="ctr">
              <a:spAutoFit/>
            </a:bodyPr>
            <a:lstStyle/>
            <a:p>
              <a:pPr algn="ctr"/>
              <a:r>
                <a:rPr lang="en-US" altLang="zh-CN" b="1" dirty="0">
                  <a:latin typeface="微软雅黑" panose="020B0503020204020204" pitchFamily="34" charset="-122"/>
                  <a:ea typeface="微软雅黑" panose="020B0503020204020204" pitchFamily="34" charset="-122"/>
                  <a:cs typeface="+mn-ea"/>
                  <a:sym typeface="微软雅黑" panose="020B0503020204020204" pitchFamily="34" charset="-122"/>
                </a:rPr>
                <a:t>Y</a:t>
              </a:r>
              <a:endParaRPr lang="en-US" altLang="zh-CN" b="1" dirty="0">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25632" name="Text Box 32"/>
            <p:cNvSpPr txBox="1">
              <a:spLocks noChangeArrowheads="1"/>
            </p:cNvSpPr>
            <p:nvPr/>
          </p:nvSpPr>
          <p:spPr bwMode="auto">
            <a:xfrm>
              <a:off x="6048738" y="2147574"/>
              <a:ext cx="252473" cy="276999"/>
            </a:xfrm>
            <a:prstGeom prst="rect">
              <a:avLst/>
            </a:prstGeom>
            <a:noFill/>
            <a:ln>
              <a:noFill/>
            </a:ln>
          </p:spPr>
          <p:txBody>
            <a:bodyPr lIns="0" tIns="0" rIns="0" bIns="0" anchor="ctr">
              <a:spAutoFit/>
            </a:bodyPr>
            <a:lstStyle/>
            <a:p>
              <a:pPr algn="ctr"/>
              <a:r>
                <a:rPr lang="en-US" altLang="zh-CN" b="1" dirty="0">
                  <a:latin typeface="微软雅黑" panose="020B0503020204020204" pitchFamily="34" charset="-122"/>
                  <a:ea typeface="微软雅黑" panose="020B0503020204020204" pitchFamily="34" charset="-122"/>
                  <a:cs typeface="+mn-ea"/>
                  <a:sym typeface="微软雅黑" panose="020B0503020204020204" pitchFamily="34" charset="-122"/>
                </a:rPr>
                <a:t>I</a:t>
              </a:r>
              <a:endParaRPr lang="en-US" altLang="zh-CN" b="1" dirty="0">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25633" name="Text Box 33"/>
            <p:cNvSpPr txBox="1">
              <a:spLocks noChangeArrowheads="1"/>
            </p:cNvSpPr>
            <p:nvPr/>
          </p:nvSpPr>
          <p:spPr bwMode="auto">
            <a:xfrm>
              <a:off x="10386810" y="4901803"/>
              <a:ext cx="352478" cy="276999"/>
            </a:xfrm>
            <a:prstGeom prst="rect">
              <a:avLst/>
            </a:prstGeom>
            <a:noFill/>
            <a:ln>
              <a:noFill/>
            </a:ln>
          </p:spPr>
          <p:txBody>
            <a:bodyPr lIns="0" tIns="0" rIns="0" bIns="0" anchor="ctr">
              <a:spAutoFit/>
            </a:bodyPr>
            <a:lstStyle/>
            <a:p>
              <a:pPr algn="ctr"/>
              <a:r>
                <a:rPr lang="en-US" altLang="zh-CN" b="1" dirty="0">
                  <a:latin typeface="微软雅黑" panose="020B0503020204020204" pitchFamily="34" charset="-122"/>
                  <a:ea typeface="微软雅黑" panose="020B0503020204020204" pitchFamily="34" charset="-122"/>
                  <a:cs typeface="+mn-ea"/>
                  <a:sym typeface="微软雅黑" panose="020B0503020204020204" pitchFamily="34" charset="-122"/>
                </a:rPr>
                <a:t>P</a:t>
              </a:r>
              <a:endParaRPr lang="en-US" altLang="zh-CN" b="1" dirty="0">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25634" name="Text Box 34"/>
            <p:cNvSpPr txBox="1">
              <a:spLocks noChangeArrowheads="1"/>
            </p:cNvSpPr>
            <p:nvPr/>
          </p:nvSpPr>
          <p:spPr bwMode="auto">
            <a:xfrm>
              <a:off x="8566684" y="3623280"/>
              <a:ext cx="352478" cy="276999"/>
            </a:xfrm>
            <a:prstGeom prst="rect">
              <a:avLst/>
            </a:prstGeom>
            <a:noFill/>
            <a:ln>
              <a:noFill/>
            </a:ln>
          </p:spPr>
          <p:txBody>
            <a:bodyPr lIns="0" tIns="0" rIns="0" bIns="0" anchor="ctr">
              <a:spAutoFit/>
            </a:bodyPr>
            <a:lstStyle/>
            <a:p>
              <a:pPr algn="ctr"/>
              <a:r>
                <a:rPr lang="en-US" altLang="zh-CN" dirty="0">
                  <a:latin typeface="微软雅黑" panose="020B0503020204020204" pitchFamily="34" charset="-122"/>
                  <a:ea typeface="微软雅黑" panose="020B0503020204020204" pitchFamily="34" charset="-122"/>
                  <a:cs typeface="+mn-ea"/>
                  <a:sym typeface="微软雅黑" panose="020B0503020204020204" pitchFamily="34" charset="-122"/>
                </a:rPr>
                <a:t>A</a:t>
              </a:r>
              <a:endParaRPr lang="en-US" altLang="zh-CN" dirty="0">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25635" name="Text Box 35"/>
            <p:cNvSpPr txBox="1">
              <a:spLocks noChangeArrowheads="1"/>
            </p:cNvSpPr>
            <p:nvPr/>
          </p:nvSpPr>
          <p:spPr bwMode="auto">
            <a:xfrm>
              <a:off x="9063721" y="4326292"/>
              <a:ext cx="352478" cy="276999"/>
            </a:xfrm>
            <a:prstGeom prst="rect">
              <a:avLst/>
            </a:prstGeom>
            <a:noFill/>
            <a:ln>
              <a:noFill/>
            </a:ln>
          </p:spPr>
          <p:txBody>
            <a:bodyPr lIns="0" tIns="0" rIns="0" bIns="0" anchor="ctr">
              <a:spAutoFit/>
            </a:bodyPr>
            <a:lstStyle/>
            <a:p>
              <a:pPr algn="ctr"/>
              <a:r>
                <a:rPr lang="en-US" altLang="zh-CN" dirty="0">
                  <a:latin typeface="微软雅黑" panose="020B0503020204020204" pitchFamily="34" charset="-122"/>
                  <a:ea typeface="微软雅黑" panose="020B0503020204020204" pitchFamily="34" charset="-122"/>
                  <a:cs typeface="+mn-ea"/>
                  <a:sym typeface="微软雅黑" panose="020B0503020204020204" pitchFamily="34" charset="-122"/>
                </a:rPr>
                <a:t>B</a:t>
              </a:r>
              <a:endParaRPr lang="en-US" altLang="zh-CN" dirty="0">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25608" name="Line 8"/>
            <p:cNvSpPr>
              <a:spLocks noChangeShapeType="1"/>
            </p:cNvSpPr>
            <p:nvPr/>
          </p:nvSpPr>
          <p:spPr bwMode="auto">
            <a:xfrm flipH="1">
              <a:off x="6307833" y="2307393"/>
              <a:ext cx="4087095" cy="2777195"/>
            </a:xfrm>
            <a:prstGeom prst="line">
              <a:avLst/>
            </a:prstGeom>
            <a:noFill/>
            <a:ln w="25400">
              <a:solidFill>
                <a:srgbClr val="0097E2"/>
              </a:solidFill>
              <a:round/>
            </a:ln>
            <a:extLst>
              <a:ext uri="{909E8E84-426E-40DD-AFC4-6F175D3DCCD1}">
                <a14:hiddenFill xmlns:a14="http://schemas.microsoft.com/office/drawing/2010/main">
                  <a:noFill/>
                </a14:hiddenFill>
              </a:ext>
            </a:extLst>
          </p:spPr>
          <p:txBody>
            <a:bodyPr wrap="square" anchor="ctr">
              <a:spAutoFit/>
            </a:bodyPr>
            <a:lstStyle/>
            <a:p>
              <a:pPr algn="ctr"/>
              <a:endParaRPr lang="zh-CN" altLang="en-US">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71" name="未知"/>
            <p:cNvSpPr/>
            <p:nvPr/>
          </p:nvSpPr>
          <p:spPr bwMode="auto">
            <a:xfrm>
              <a:off x="6297675" y="2316246"/>
              <a:ext cx="4065177" cy="2766433"/>
            </a:xfrm>
            <a:custGeom>
              <a:avLst/>
              <a:gdLst>
                <a:gd name="T0" fmla="*/ 0 w 2496"/>
                <a:gd name="T1" fmla="*/ 2412 h 2412"/>
                <a:gd name="T2" fmla="*/ 516 w 2496"/>
                <a:gd name="T3" fmla="*/ 2280 h 2412"/>
                <a:gd name="T4" fmla="*/ 996 w 2496"/>
                <a:gd name="T5" fmla="*/ 2100 h 2412"/>
                <a:gd name="T6" fmla="*/ 1476 w 2496"/>
                <a:gd name="T7" fmla="*/ 1692 h 2412"/>
                <a:gd name="T8" fmla="*/ 1980 w 2496"/>
                <a:gd name="T9" fmla="*/ 1104 h 2412"/>
                <a:gd name="T10" fmla="*/ 2496 w 2496"/>
                <a:gd name="T11" fmla="*/ 0 h 2412"/>
              </a:gdLst>
              <a:ahLst/>
              <a:cxnLst>
                <a:cxn ang="0">
                  <a:pos x="T0" y="T1"/>
                </a:cxn>
                <a:cxn ang="0">
                  <a:pos x="T2" y="T3"/>
                </a:cxn>
                <a:cxn ang="0">
                  <a:pos x="T4" y="T5"/>
                </a:cxn>
                <a:cxn ang="0">
                  <a:pos x="T6" y="T7"/>
                </a:cxn>
                <a:cxn ang="0">
                  <a:pos x="T8" y="T9"/>
                </a:cxn>
                <a:cxn ang="0">
                  <a:pos x="T10" y="T11"/>
                </a:cxn>
              </a:cxnLst>
              <a:rect l="0" t="0" r="r" b="b"/>
              <a:pathLst>
                <a:path w="2496" h="2412">
                  <a:moveTo>
                    <a:pt x="0" y="2412"/>
                  </a:moveTo>
                  <a:cubicBezTo>
                    <a:pt x="175" y="2372"/>
                    <a:pt x="350" y="2332"/>
                    <a:pt x="516" y="2280"/>
                  </a:cubicBezTo>
                  <a:cubicBezTo>
                    <a:pt x="682" y="2228"/>
                    <a:pt x="836" y="2198"/>
                    <a:pt x="996" y="2100"/>
                  </a:cubicBezTo>
                  <a:cubicBezTo>
                    <a:pt x="1156" y="2002"/>
                    <a:pt x="1312" y="1858"/>
                    <a:pt x="1476" y="1692"/>
                  </a:cubicBezTo>
                  <a:cubicBezTo>
                    <a:pt x="1640" y="1526"/>
                    <a:pt x="1810" y="1386"/>
                    <a:pt x="1980" y="1104"/>
                  </a:cubicBezTo>
                  <a:cubicBezTo>
                    <a:pt x="2150" y="822"/>
                    <a:pt x="2323" y="411"/>
                    <a:pt x="2496" y="0"/>
                  </a:cubicBezTo>
                </a:path>
              </a:pathLst>
            </a:custGeom>
            <a:noFill/>
            <a:ln w="25400" cmpd="sng">
              <a:solidFill>
                <a:srgbClr val="FF33CC"/>
              </a:solidFill>
              <a:round/>
            </a:ln>
            <a:extLst>
              <a:ext uri="{909E8E84-426E-40DD-AFC4-6F175D3DCCD1}">
                <a14:hiddenFill xmlns:a14="http://schemas.microsoft.com/office/drawing/2010/main">
                  <a:solidFill>
                    <a:srgbClr val="FFFFFF"/>
                  </a:solidFill>
                </a14:hiddenFill>
              </a:ext>
            </a:extLst>
          </p:spPr>
          <p:txBody>
            <a:bodyPr/>
            <a:lstStyle/>
            <a:p>
              <a:endParaRPr lang="zh-CN" altLang="en-US"/>
            </a:p>
          </p:txBody>
        </p:sp>
      </p:grpSp>
      <p:sp>
        <p:nvSpPr>
          <p:cNvPr id="2" name="矩形 1"/>
          <p:cNvSpPr/>
          <p:nvPr/>
        </p:nvSpPr>
        <p:spPr>
          <a:xfrm>
            <a:off x="1153993" y="2640417"/>
            <a:ext cx="4844274" cy="523220"/>
          </a:xfrm>
          <a:prstGeom prst="rect">
            <a:avLst/>
          </a:prstGeom>
        </p:spPr>
        <p:txBody>
          <a:bodyPr wrap="square">
            <a:spAutoFit/>
          </a:bodyPr>
          <a:lstStyle/>
          <a:p>
            <a:pPr lvl="0" algn="ctr" fontAlgn="base">
              <a:spcBef>
                <a:spcPct val="0"/>
              </a:spcBef>
              <a:spcAft>
                <a:spcPct val="0"/>
              </a:spcAft>
            </a:pPr>
            <a:r>
              <a:rPr lang="zh-CN" altLang="en-US" sz="2800" b="1" dirty="0">
                <a:solidFill>
                  <a:srgbClr val="000000"/>
                </a:solidFill>
                <a:latin typeface="微软雅黑" panose="020B0503020204020204" pitchFamily="34" charset="-122"/>
                <a:ea typeface="微软雅黑" panose="020B0503020204020204" pitchFamily="34" charset="-122"/>
                <a:cs typeface="+mn-ea"/>
                <a:sym typeface="微软雅黑" panose="020B0503020204020204" pitchFamily="34" charset="-122"/>
              </a:rPr>
              <a:t>洛伦兹曲线</a:t>
            </a:r>
            <a:r>
              <a:rPr lang="zh-CN" altLang="en-US" sz="2800" dirty="0">
                <a:solidFill>
                  <a:srgbClr val="000000"/>
                </a:solidFill>
                <a:latin typeface="微软雅黑" panose="020B0503020204020204" pitchFamily="34" charset="-122"/>
                <a:ea typeface="微软雅黑" panose="020B0503020204020204" pitchFamily="34" charset="-122"/>
                <a:cs typeface="+mn-ea"/>
                <a:sym typeface="微软雅黑" panose="020B0503020204020204" pitchFamily="34" charset="-122"/>
              </a:rPr>
              <a:t>（实际分配线）</a:t>
            </a:r>
            <a:endParaRPr lang="zh-CN" altLang="en-US" sz="2800" dirty="0">
              <a:solidFill>
                <a:srgbClr val="000000"/>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74" name="矩形: 对角圆角 73"/>
          <p:cNvSpPr/>
          <p:nvPr/>
        </p:nvSpPr>
        <p:spPr>
          <a:xfrm>
            <a:off x="937540" y="3319753"/>
            <a:ext cx="5277180" cy="540000"/>
          </a:xfrm>
          <a:prstGeom prst="round2DiagRect">
            <a:avLst>
              <a:gd name="adj1" fmla="val 50000"/>
              <a:gd name="adj2" fmla="val 0"/>
            </a:avLst>
          </a:prstGeom>
          <a:solidFill>
            <a:srgbClr val="0097E2"/>
          </a:solidFill>
          <a:effectLst>
            <a:outerShdw dist="76200" dir="6000000" algn="t" rotWithShape="0">
              <a:schemeClr val="accent2">
                <a:lumMod val="75000"/>
              </a:schemeClr>
            </a:outerShdw>
          </a:effectLst>
        </p:spPr>
        <p:txBody>
          <a:bodyPr wrap="square" anchor="ctr">
            <a:noAutofit/>
          </a:bodyPr>
          <a:lstStyle/>
          <a:p>
            <a:pPr lvl="0" algn="ctr" fontAlgn="base">
              <a:spcBef>
                <a:spcPct val="0"/>
              </a:spcBef>
              <a:spcAft>
                <a:spcPct val="0"/>
              </a:spcAft>
            </a:pPr>
            <a:r>
              <a:rPr lang="zh-CN" altLang="en-US" sz="2400" b="1"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rPr>
              <a:t>越接近对角线</a:t>
            </a:r>
            <a:r>
              <a:rPr lang="en-US" altLang="zh-CN" sz="2400" b="1"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rPr>
              <a:t>OY</a:t>
            </a:r>
            <a:r>
              <a:rPr lang="zh-CN" altLang="en-US" sz="2400" b="1"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rPr>
              <a:t>，则收入越平均</a:t>
            </a:r>
            <a:endParaRPr lang="zh-CN" altLang="en-US" sz="2400"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75" name="矩形: 对角圆角 74"/>
          <p:cNvSpPr/>
          <p:nvPr/>
        </p:nvSpPr>
        <p:spPr>
          <a:xfrm>
            <a:off x="937540" y="4048847"/>
            <a:ext cx="5277181" cy="540000"/>
          </a:xfrm>
          <a:prstGeom prst="round2DiagRect">
            <a:avLst>
              <a:gd name="adj1" fmla="val 50000"/>
              <a:gd name="adj2" fmla="val 0"/>
            </a:avLst>
          </a:prstGeom>
          <a:solidFill>
            <a:srgbClr val="FF33CC"/>
          </a:solidFill>
          <a:effectLst>
            <a:outerShdw dist="76200" dir="6000000" algn="t" rotWithShape="0">
              <a:srgbClr val="A40079"/>
            </a:outerShdw>
          </a:effectLst>
        </p:spPr>
        <p:txBody>
          <a:bodyPr wrap="square" anchor="ctr">
            <a:noAutofit/>
          </a:bodyPr>
          <a:lstStyle/>
          <a:p>
            <a:pPr lvl="0" algn="ctr" fontAlgn="base">
              <a:spcBef>
                <a:spcPct val="0"/>
              </a:spcBef>
              <a:spcAft>
                <a:spcPct val="0"/>
              </a:spcAft>
            </a:pPr>
            <a:r>
              <a:rPr lang="zh-CN" altLang="en-US" sz="2400" b="1"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rPr>
              <a:t>越远离对角线</a:t>
            </a:r>
            <a:r>
              <a:rPr lang="en-US" altLang="zh-CN" sz="2400" b="1"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rPr>
              <a:t>OY</a:t>
            </a:r>
            <a:r>
              <a:rPr lang="zh-CN" altLang="en-US" sz="2400" b="1"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rPr>
              <a:t>，则收入越不平均</a:t>
            </a:r>
            <a:endParaRPr lang="zh-CN" altLang="en-US" sz="2400"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pic>
        <p:nvPicPr>
          <p:cNvPr id="5" name="图片 4"/>
          <p:cNvPicPr>
            <a:picLocks noChangeAspect="1"/>
          </p:cNvPicPr>
          <p:nvPr/>
        </p:nvPicPr>
        <p:blipFill>
          <a:blip r:embed="rId1"/>
          <a:stretch>
            <a:fillRect/>
          </a:stretch>
        </p:blipFill>
        <p:spPr>
          <a:xfrm>
            <a:off x="6219652" y="1989404"/>
            <a:ext cx="5047926" cy="3590855"/>
          </a:xfrm>
          <a:prstGeom prst="rect">
            <a:avLst/>
          </a:prstGeom>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aphicFrame>
        <p:nvGraphicFramePr>
          <p:cNvPr id="181252" name="表格 181251"/>
          <p:cNvGraphicFramePr/>
          <p:nvPr/>
        </p:nvGraphicFramePr>
        <p:xfrm>
          <a:off x="12463145" y="2310935"/>
          <a:ext cx="7146289" cy="3331393"/>
        </p:xfrm>
        <a:graphic>
          <a:graphicData uri="http://schemas.openxmlformats.org/drawingml/2006/table">
            <a:tbl>
              <a:tblPr/>
              <a:tblGrid>
                <a:gridCol w="924793"/>
                <a:gridCol w="1932982"/>
                <a:gridCol w="1176840"/>
                <a:gridCol w="1934835"/>
                <a:gridCol w="1176839"/>
              </a:tblGrid>
              <a:tr h="733610">
                <a:tc>
                  <a:txBody>
                    <a:bodyPr/>
                    <a:lstStyle>
                      <a:lvl1pPr marL="342900" lvl="0" indent="-342900" algn="l" defTabSz="0" eaLnBrk="0" fontAlgn="base" latinLnBrk="0" hangingPunct="0">
                        <a:lnSpc>
                          <a:spcPct val="100000"/>
                        </a:lnSpc>
                        <a:spcBef>
                          <a:spcPct val="20000"/>
                        </a:spcBef>
                        <a:spcAft>
                          <a:spcPct val="0"/>
                        </a:spcAft>
                        <a:buClr>
                          <a:schemeClr val="folHlink"/>
                        </a:buClr>
                        <a:buSzPct val="60000"/>
                        <a:buFont typeface="Wingdings" panose="05000000000000000000" pitchFamily="2" charset="2"/>
                        <a:buChar char="n"/>
                        <a:defRPr sz="3200" kern="1200">
                          <a:solidFill>
                            <a:schemeClr val="tx1"/>
                          </a:solidFill>
                          <a:latin typeface="Tahoma" panose="020B0804030504040204" pitchFamily="2" charset="0"/>
                          <a:ea typeface="宋体" panose="02010600030101010101" pitchFamily="2" charset="-122"/>
                          <a:sym typeface="Tahoma" panose="020B0804030504040204" pitchFamily="2" charset="0"/>
                        </a:defRPr>
                      </a:lvl1pPr>
                      <a:lvl2pPr marL="742950" lvl="1" indent="-285750" algn="l" defTabSz="0" eaLnBrk="0" fontAlgn="base" latinLnBrk="0" hangingPunct="0">
                        <a:lnSpc>
                          <a:spcPct val="100000"/>
                        </a:lnSpc>
                        <a:spcBef>
                          <a:spcPct val="20000"/>
                        </a:spcBef>
                        <a:spcAft>
                          <a:spcPct val="0"/>
                        </a:spcAft>
                        <a:buClr>
                          <a:schemeClr val="hlink"/>
                        </a:buClr>
                        <a:buSzPct val="55000"/>
                        <a:buFont typeface="Wingdings" panose="05000000000000000000" pitchFamily="2" charset="2"/>
                        <a:buChar char="n"/>
                        <a:defRPr sz="2800" kern="1200">
                          <a:solidFill>
                            <a:schemeClr val="tx1"/>
                          </a:solidFill>
                          <a:latin typeface="Tahoma" panose="020B0804030504040204" pitchFamily="2" charset="0"/>
                          <a:ea typeface="宋体" panose="02010600030101010101" pitchFamily="2" charset="-122"/>
                          <a:sym typeface="Tahoma" panose="020B0804030504040204" pitchFamily="2" charset="0"/>
                        </a:defRPr>
                      </a:lvl2pPr>
                      <a:lvl3pPr marL="1143000" lvl="2" indent="-228600" algn="l" defTabSz="0" eaLnBrk="0" fontAlgn="base" latinLnBrk="0" hangingPunct="0">
                        <a:lnSpc>
                          <a:spcPct val="100000"/>
                        </a:lnSpc>
                        <a:spcBef>
                          <a:spcPct val="20000"/>
                        </a:spcBef>
                        <a:spcAft>
                          <a:spcPct val="0"/>
                        </a:spcAft>
                        <a:buClr>
                          <a:schemeClr val="folHlink"/>
                        </a:buClr>
                        <a:buSzPct val="50000"/>
                        <a:buFont typeface="Wingdings" panose="05000000000000000000" pitchFamily="2" charset="2"/>
                        <a:buChar char="n"/>
                        <a:defRPr sz="2400" kern="1200">
                          <a:solidFill>
                            <a:schemeClr val="tx1"/>
                          </a:solidFill>
                          <a:latin typeface="Tahoma" panose="020B0804030504040204" pitchFamily="2" charset="0"/>
                          <a:ea typeface="宋体" panose="02010600030101010101" pitchFamily="2" charset="-122"/>
                          <a:sym typeface="Tahoma" panose="020B0804030504040204" pitchFamily="2" charset="0"/>
                        </a:defRPr>
                      </a:lvl3pPr>
                      <a:lvl4pPr marL="1600200" lvl="3" indent="-228600" algn="l" defTabSz="0" eaLnBrk="0" fontAlgn="base" latinLnBrk="0" hangingPunct="0">
                        <a:lnSpc>
                          <a:spcPct val="100000"/>
                        </a:lnSpc>
                        <a:spcBef>
                          <a:spcPct val="20000"/>
                        </a:spcBef>
                        <a:spcAft>
                          <a:spcPct val="0"/>
                        </a:spcAft>
                        <a:buClr>
                          <a:schemeClr val="accent2"/>
                        </a:buClr>
                        <a:buSzPct val="55000"/>
                        <a:buFont typeface="Wingdings" panose="05000000000000000000" pitchFamily="2" charset="2"/>
                        <a:buChar char="n"/>
                        <a:defRPr sz="2000" kern="1200">
                          <a:solidFill>
                            <a:schemeClr val="tx1"/>
                          </a:solidFill>
                          <a:latin typeface="Tahoma" panose="020B0804030504040204" pitchFamily="2" charset="0"/>
                          <a:ea typeface="宋体" panose="02010600030101010101" pitchFamily="2" charset="-122"/>
                          <a:sym typeface="Tahoma" panose="020B0804030504040204" pitchFamily="2" charset="0"/>
                        </a:defRPr>
                      </a:lvl4pPr>
                      <a:lvl5pPr marL="2057400" lvl="4" indent="-228600" algn="l" defTabSz="0" eaLnBrk="0" fontAlgn="base" latinLnBrk="0" hangingPunct="0">
                        <a:lnSpc>
                          <a:spcPct val="100000"/>
                        </a:lnSpc>
                        <a:spcBef>
                          <a:spcPct val="20000"/>
                        </a:spcBef>
                        <a:spcAft>
                          <a:spcPct val="0"/>
                        </a:spcAft>
                        <a:buClr>
                          <a:schemeClr val="accent1"/>
                        </a:buClr>
                        <a:buSzPct val="50000"/>
                        <a:buFont typeface="Wingdings" panose="05000000000000000000" pitchFamily="2" charset="2"/>
                        <a:buChar char="n"/>
                        <a:defRPr sz="2000" kern="1200">
                          <a:solidFill>
                            <a:schemeClr val="tx1"/>
                          </a:solidFill>
                          <a:latin typeface="Tahoma" panose="020B0804030504040204" pitchFamily="2" charset="0"/>
                          <a:ea typeface="宋体" panose="02010600030101010101" pitchFamily="2" charset="-122"/>
                          <a:sym typeface="Tahoma" panose="020B0804030504040204" pitchFamily="2" charset="0"/>
                        </a:defRPr>
                      </a:lvl5pPr>
                    </a:lstStyle>
                    <a:p>
                      <a:pPr marL="0" lvl="0" indent="0" algn="ctr" eaLnBrk="0" fontAlgn="base" latinLnBrk="0" hangingPunct="0">
                        <a:lnSpc>
                          <a:spcPct val="100000"/>
                        </a:lnSpc>
                        <a:spcBef>
                          <a:spcPct val="0"/>
                        </a:spcBef>
                        <a:spcAft>
                          <a:spcPct val="0"/>
                        </a:spcAft>
                        <a:buClr>
                          <a:schemeClr val="folHlink"/>
                        </a:buClr>
                        <a:buSzPct val="60000"/>
                        <a:buFont typeface="Wingdings" panose="05000000000000000000" pitchFamily="2" charset="2"/>
                        <a:buNone/>
                      </a:pPr>
                      <a:r>
                        <a:rPr lang="zh-CN" altLang="en-US" sz="1800" b="1" i="0" baseline="0"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rPr>
                        <a:t>级别</a:t>
                      </a:r>
                      <a:endParaRPr lang="zh-CN" altLang="en-US" sz="3200" i="0"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a:txBody>
                  <a:tcPr anchor="ctr">
                    <a:lnL w="9525" cap="flat" cmpd="sng" algn="ctr">
                      <a:solidFill>
                        <a:srgbClr val="229E86"/>
                      </a:solidFill>
                      <a:prstDash val="solid"/>
                      <a:round/>
                      <a:headEnd type="none" w="med" len="med"/>
                      <a:tailEnd type="none" w="med" len="med"/>
                    </a:lnL>
                    <a:lnR w="9525" cap="flat" cmpd="sng" algn="ctr">
                      <a:solidFill>
                        <a:srgbClr val="229E86"/>
                      </a:solidFill>
                      <a:prstDash val="solid"/>
                      <a:round/>
                      <a:headEnd type="none" w="med" len="med"/>
                      <a:tailEnd type="none" w="med" len="med"/>
                    </a:lnR>
                    <a:lnT w="9525" cap="flat" cmpd="sng" algn="ctr">
                      <a:solidFill>
                        <a:srgbClr val="229E86"/>
                      </a:solidFill>
                      <a:prstDash val="solid"/>
                      <a:round/>
                      <a:headEnd type="none" w="med" len="med"/>
                      <a:tailEnd type="none" w="med" len="med"/>
                    </a:lnT>
                    <a:lnB w="9525" cap="flat" cmpd="sng" algn="ctr">
                      <a:solidFill>
                        <a:srgbClr val="229E86"/>
                      </a:solidFill>
                      <a:prstDash val="solid"/>
                      <a:round/>
                      <a:headEnd type="none" w="med" len="med"/>
                      <a:tailEnd type="none" w="med" len="med"/>
                    </a:lnB>
                    <a:lnTlToBr>
                      <a:noFill/>
                    </a:lnTlToBr>
                    <a:lnBlToTr>
                      <a:noFill/>
                    </a:lnBlToTr>
                    <a:solidFill>
                      <a:srgbClr val="28BA9E"/>
                    </a:solidFill>
                  </a:tcPr>
                </a:tc>
                <a:tc>
                  <a:txBody>
                    <a:bodyPr/>
                    <a:lstStyle>
                      <a:lvl1pPr marL="342900" lvl="0" indent="-342900" algn="l" defTabSz="0" eaLnBrk="0" fontAlgn="base" latinLnBrk="0" hangingPunct="0">
                        <a:lnSpc>
                          <a:spcPct val="100000"/>
                        </a:lnSpc>
                        <a:spcBef>
                          <a:spcPct val="20000"/>
                        </a:spcBef>
                        <a:spcAft>
                          <a:spcPct val="0"/>
                        </a:spcAft>
                        <a:buClr>
                          <a:schemeClr val="folHlink"/>
                        </a:buClr>
                        <a:buSzPct val="60000"/>
                        <a:buFont typeface="Wingdings" panose="05000000000000000000" pitchFamily="2" charset="2"/>
                        <a:buChar char="n"/>
                        <a:defRPr sz="3200" kern="1200">
                          <a:solidFill>
                            <a:schemeClr val="tx1"/>
                          </a:solidFill>
                          <a:latin typeface="Tahoma" panose="020B0804030504040204" pitchFamily="2" charset="0"/>
                          <a:ea typeface="宋体" panose="02010600030101010101" pitchFamily="2" charset="-122"/>
                          <a:sym typeface="Tahoma" panose="020B0804030504040204" pitchFamily="2" charset="0"/>
                        </a:defRPr>
                      </a:lvl1pPr>
                      <a:lvl2pPr marL="742950" lvl="1" indent="-285750" algn="l" defTabSz="0" eaLnBrk="0" fontAlgn="base" latinLnBrk="0" hangingPunct="0">
                        <a:lnSpc>
                          <a:spcPct val="100000"/>
                        </a:lnSpc>
                        <a:spcBef>
                          <a:spcPct val="20000"/>
                        </a:spcBef>
                        <a:spcAft>
                          <a:spcPct val="0"/>
                        </a:spcAft>
                        <a:buClr>
                          <a:schemeClr val="hlink"/>
                        </a:buClr>
                        <a:buSzPct val="55000"/>
                        <a:buFont typeface="Wingdings" panose="05000000000000000000" pitchFamily="2" charset="2"/>
                        <a:buChar char="n"/>
                        <a:defRPr sz="2800" kern="1200">
                          <a:solidFill>
                            <a:schemeClr val="tx1"/>
                          </a:solidFill>
                          <a:latin typeface="Tahoma" panose="020B0804030504040204" pitchFamily="2" charset="0"/>
                          <a:ea typeface="宋体" panose="02010600030101010101" pitchFamily="2" charset="-122"/>
                          <a:sym typeface="Tahoma" panose="020B0804030504040204" pitchFamily="2" charset="0"/>
                        </a:defRPr>
                      </a:lvl2pPr>
                      <a:lvl3pPr marL="1143000" lvl="2" indent="-228600" algn="l" defTabSz="0" eaLnBrk="0" fontAlgn="base" latinLnBrk="0" hangingPunct="0">
                        <a:lnSpc>
                          <a:spcPct val="100000"/>
                        </a:lnSpc>
                        <a:spcBef>
                          <a:spcPct val="20000"/>
                        </a:spcBef>
                        <a:spcAft>
                          <a:spcPct val="0"/>
                        </a:spcAft>
                        <a:buClr>
                          <a:schemeClr val="folHlink"/>
                        </a:buClr>
                        <a:buSzPct val="50000"/>
                        <a:buFont typeface="Wingdings" panose="05000000000000000000" pitchFamily="2" charset="2"/>
                        <a:buChar char="n"/>
                        <a:defRPr sz="2400" kern="1200">
                          <a:solidFill>
                            <a:schemeClr val="tx1"/>
                          </a:solidFill>
                          <a:latin typeface="Tahoma" panose="020B0804030504040204" pitchFamily="2" charset="0"/>
                          <a:ea typeface="宋体" panose="02010600030101010101" pitchFamily="2" charset="-122"/>
                          <a:sym typeface="Tahoma" panose="020B0804030504040204" pitchFamily="2" charset="0"/>
                        </a:defRPr>
                      </a:lvl3pPr>
                      <a:lvl4pPr marL="1600200" lvl="3" indent="-228600" algn="l" defTabSz="0" eaLnBrk="0" fontAlgn="base" latinLnBrk="0" hangingPunct="0">
                        <a:lnSpc>
                          <a:spcPct val="100000"/>
                        </a:lnSpc>
                        <a:spcBef>
                          <a:spcPct val="20000"/>
                        </a:spcBef>
                        <a:spcAft>
                          <a:spcPct val="0"/>
                        </a:spcAft>
                        <a:buClr>
                          <a:schemeClr val="accent2"/>
                        </a:buClr>
                        <a:buSzPct val="55000"/>
                        <a:buFont typeface="Wingdings" panose="05000000000000000000" pitchFamily="2" charset="2"/>
                        <a:buChar char="n"/>
                        <a:defRPr sz="2000" kern="1200">
                          <a:solidFill>
                            <a:schemeClr val="tx1"/>
                          </a:solidFill>
                          <a:latin typeface="Tahoma" panose="020B0804030504040204" pitchFamily="2" charset="0"/>
                          <a:ea typeface="宋体" panose="02010600030101010101" pitchFamily="2" charset="-122"/>
                          <a:sym typeface="Tahoma" panose="020B0804030504040204" pitchFamily="2" charset="0"/>
                        </a:defRPr>
                      </a:lvl4pPr>
                      <a:lvl5pPr marL="2057400" lvl="4" indent="-228600" algn="l" defTabSz="0" eaLnBrk="0" fontAlgn="base" latinLnBrk="0" hangingPunct="0">
                        <a:lnSpc>
                          <a:spcPct val="100000"/>
                        </a:lnSpc>
                        <a:spcBef>
                          <a:spcPct val="20000"/>
                        </a:spcBef>
                        <a:spcAft>
                          <a:spcPct val="0"/>
                        </a:spcAft>
                        <a:buClr>
                          <a:schemeClr val="accent1"/>
                        </a:buClr>
                        <a:buSzPct val="50000"/>
                        <a:buFont typeface="Wingdings" panose="05000000000000000000" pitchFamily="2" charset="2"/>
                        <a:buChar char="n"/>
                        <a:defRPr sz="2000" kern="1200">
                          <a:solidFill>
                            <a:schemeClr val="tx1"/>
                          </a:solidFill>
                          <a:latin typeface="Tahoma" panose="020B0804030504040204" pitchFamily="2" charset="0"/>
                          <a:ea typeface="宋体" panose="02010600030101010101" pitchFamily="2" charset="-122"/>
                          <a:sym typeface="Tahoma" panose="020B0804030504040204" pitchFamily="2" charset="0"/>
                        </a:defRPr>
                      </a:lvl5pPr>
                    </a:lstStyle>
                    <a:p>
                      <a:pPr marL="0" lvl="0" indent="0" algn="ctr" eaLnBrk="0" fontAlgn="base" latinLnBrk="0" hangingPunct="0">
                        <a:lnSpc>
                          <a:spcPct val="100000"/>
                        </a:lnSpc>
                        <a:spcBef>
                          <a:spcPct val="0"/>
                        </a:spcBef>
                        <a:spcAft>
                          <a:spcPct val="0"/>
                        </a:spcAft>
                        <a:buClr>
                          <a:schemeClr val="folHlink"/>
                        </a:buClr>
                        <a:buSzPct val="60000"/>
                        <a:buFont typeface="Wingdings" panose="05000000000000000000" pitchFamily="2" charset="2"/>
                        <a:buNone/>
                      </a:pPr>
                      <a:r>
                        <a:rPr lang="zh-CN" altLang="en-US" sz="1800" b="1" i="0" baseline="0"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rPr>
                        <a:t>各级占总人口</a:t>
                      </a:r>
                      <a:endParaRPr lang="zh-CN" altLang="en-US" sz="1800" b="1" i="0" baseline="0"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a:p>
                      <a:pPr marL="0" lvl="0" indent="0" algn="ctr" eaLnBrk="0" fontAlgn="base" latinLnBrk="0" hangingPunct="0">
                        <a:lnSpc>
                          <a:spcPct val="100000"/>
                        </a:lnSpc>
                        <a:spcBef>
                          <a:spcPct val="0"/>
                        </a:spcBef>
                        <a:spcAft>
                          <a:spcPct val="0"/>
                        </a:spcAft>
                        <a:buClr>
                          <a:schemeClr val="folHlink"/>
                        </a:buClr>
                        <a:buSzPct val="60000"/>
                        <a:buFont typeface="Wingdings" panose="05000000000000000000" pitchFamily="2" charset="2"/>
                        <a:buNone/>
                      </a:pPr>
                      <a:r>
                        <a:rPr lang="zh-CN" altLang="en-US" sz="1800" b="1" i="0" baseline="0"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rPr>
                        <a:t>百分比</a:t>
                      </a:r>
                      <a:endParaRPr lang="zh-CN" altLang="en-US" sz="3200" i="0"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a:txBody>
                  <a:tcPr anchor="ctr">
                    <a:lnL w="9525" cap="flat" cmpd="sng" algn="ctr">
                      <a:solidFill>
                        <a:srgbClr val="229E86"/>
                      </a:solidFill>
                      <a:prstDash val="solid"/>
                      <a:round/>
                      <a:headEnd type="none" w="med" len="med"/>
                      <a:tailEnd type="none" w="med" len="med"/>
                    </a:lnL>
                    <a:lnR w="9525" cap="flat" cmpd="sng" algn="ctr">
                      <a:solidFill>
                        <a:srgbClr val="229E86"/>
                      </a:solidFill>
                      <a:prstDash val="solid"/>
                      <a:round/>
                      <a:headEnd type="none" w="med" len="med"/>
                      <a:tailEnd type="none" w="med" len="med"/>
                    </a:lnR>
                    <a:lnT w="9525" cap="flat" cmpd="sng" algn="ctr">
                      <a:solidFill>
                        <a:srgbClr val="229E86"/>
                      </a:solidFill>
                      <a:prstDash val="solid"/>
                      <a:round/>
                      <a:headEnd type="none" w="med" len="med"/>
                      <a:tailEnd type="none" w="med" len="med"/>
                    </a:lnT>
                    <a:lnB w="9525" cap="flat" cmpd="sng" algn="ctr">
                      <a:solidFill>
                        <a:srgbClr val="229E86"/>
                      </a:solidFill>
                      <a:prstDash val="solid"/>
                      <a:round/>
                      <a:headEnd type="none" w="med" len="med"/>
                      <a:tailEnd type="none" w="med" len="med"/>
                    </a:lnB>
                    <a:lnTlToBr>
                      <a:noFill/>
                    </a:lnTlToBr>
                    <a:lnBlToTr>
                      <a:noFill/>
                    </a:lnBlToTr>
                    <a:solidFill>
                      <a:srgbClr val="28BA9E"/>
                    </a:solidFill>
                  </a:tcPr>
                </a:tc>
                <a:tc>
                  <a:txBody>
                    <a:bodyPr/>
                    <a:lstStyle>
                      <a:lvl1pPr marL="342900" lvl="0" indent="-342900" algn="l" defTabSz="0" eaLnBrk="0" fontAlgn="base" latinLnBrk="0" hangingPunct="0">
                        <a:lnSpc>
                          <a:spcPct val="100000"/>
                        </a:lnSpc>
                        <a:spcBef>
                          <a:spcPct val="20000"/>
                        </a:spcBef>
                        <a:spcAft>
                          <a:spcPct val="0"/>
                        </a:spcAft>
                        <a:buClr>
                          <a:schemeClr val="folHlink"/>
                        </a:buClr>
                        <a:buSzPct val="60000"/>
                        <a:buFont typeface="Wingdings" panose="05000000000000000000" pitchFamily="2" charset="2"/>
                        <a:buChar char="n"/>
                        <a:defRPr sz="3200" kern="1200">
                          <a:solidFill>
                            <a:schemeClr val="tx1"/>
                          </a:solidFill>
                          <a:latin typeface="Tahoma" panose="020B0804030504040204" pitchFamily="2" charset="0"/>
                          <a:ea typeface="宋体" panose="02010600030101010101" pitchFamily="2" charset="-122"/>
                          <a:sym typeface="Tahoma" panose="020B0804030504040204" pitchFamily="2" charset="0"/>
                        </a:defRPr>
                      </a:lvl1pPr>
                      <a:lvl2pPr marL="742950" lvl="1" indent="-285750" algn="l" defTabSz="0" eaLnBrk="0" fontAlgn="base" latinLnBrk="0" hangingPunct="0">
                        <a:lnSpc>
                          <a:spcPct val="100000"/>
                        </a:lnSpc>
                        <a:spcBef>
                          <a:spcPct val="20000"/>
                        </a:spcBef>
                        <a:spcAft>
                          <a:spcPct val="0"/>
                        </a:spcAft>
                        <a:buClr>
                          <a:schemeClr val="hlink"/>
                        </a:buClr>
                        <a:buSzPct val="55000"/>
                        <a:buFont typeface="Wingdings" panose="05000000000000000000" pitchFamily="2" charset="2"/>
                        <a:buChar char="n"/>
                        <a:defRPr sz="2800" kern="1200">
                          <a:solidFill>
                            <a:schemeClr val="tx1"/>
                          </a:solidFill>
                          <a:latin typeface="Tahoma" panose="020B0804030504040204" pitchFamily="2" charset="0"/>
                          <a:ea typeface="宋体" panose="02010600030101010101" pitchFamily="2" charset="-122"/>
                          <a:sym typeface="Tahoma" panose="020B0804030504040204" pitchFamily="2" charset="0"/>
                        </a:defRPr>
                      </a:lvl2pPr>
                      <a:lvl3pPr marL="1143000" lvl="2" indent="-228600" algn="l" defTabSz="0" eaLnBrk="0" fontAlgn="base" latinLnBrk="0" hangingPunct="0">
                        <a:lnSpc>
                          <a:spcPct val="100000"/>
                        </a:lnSpc>
                        <a:spcBef>
                          <a:spcPct val="20000"/>
                        </a:spcBef>
                        <a:spcAft>
                          <a:spcPct val="0"/>
                        </a:spcAft>
                        <a:buClr>
                          <a:schemeClr val="folHlink"/>
                        </a:buClr>
                        <a:buSzPct val="50000"/>
                        <a:buFont typeface="Wingdings" panose="05000000000000000000" pitchFamily="2" charset="2"/>
                        <a:buChar char="n"/>
                        <a:defRPr sz="2400" kern="1200">
                          <a:solidFill>
                            <a:schemeClr val="tx1"/>
                          </a:solidFill>
                          <a:latin typeface="Tahoma" panose="020B0804030504040204" pitchFamily="2" charset="0"/>
                          <a:ea typeface="宋体" panose="02010600030101010101" pitchFamily="2" charset="-122"/>
                          <a:sym typeface="Tahoma" panose="020B0804030504040204" pitchFamily="2" charset="0"/>
                        </a:defRPr>
                      </a:lvl3pPr>
                      <a:lvl4pPr marL="1600200" lvl="3" indent="-228600" algn="l" defTabSz="0" eaLnBrk="0" fontAlgn="base" latinLnBrk="0" hangingPunct="0">
                        <a:lnSpc>
                          <a:spcPct val="100000"/>
                        </a:lnSpc>
                        <a:spcBef>
                          <a:spcPct val="20000"/>
                        </a:spcBef>
                        <a:spcAft>
                          <a:spcPct val="0"/>
                        </a:spcAft>
                        <a:buClr>
                          <a:schemeClr val="accent2"/>
                        </a:buClr>
                        <a:buSzPct val="55000"/>
                        <a:buFont typeface="Wingdings" panose="05000000000000000000" pitchFamily="2" charset="2"/>
                        <a:buChar char="n"/>
                        <a:defRPr sz="2000" kern="1200">
                          <a:solidFill>
                            <a:schemeClr val="tx1"/>
                          </a:solidFill>
                          <a:latin typeface="Tahoma" panose="020B0804030504040204" pitchFamily="2" charset="0"/>
                          <a:ea typeface="宋体" panose="02010600030101010101" pitchFamily="2" charset="-122"/>
                          <a:sym typeface="Tahoma" panose="020B0804030504040204" pitchFamily="2" charset="0"/>
                        </a:defRPr>
                      </a:lvl4pPr>
                      <a:lvl5pPr marL="2057400" lvl="4" indent="-228600" algn="l" defTabSz="0" eaLnBrk="0" fontAlgn="base" latinLnBrk="0" hangingPunct="0">
                        <a:lnSpc>
                          <a:spcPct val="100000"/>
                        </a:lnSpc>
                        <a:spcBef>
                          <a:spcPct val="20000"/>
                        </a:spcBef>
                        <a:spcAft>
                          <a:spcPct val="0"/>
                        </a:spcAft>
                        <a:buClr>
                          <a:schemeClr val="accent1"/>
                        </a:buClr>
                        <a:buSzPct val="50000"/>
                        <a:buFont typeface="Wingdings" panose="05000000000000000000" pitchFamily="2" charset="2"/>
                        <a:buChar char="n"/>
                        <a:defRPr sz="2000" kern="1200">
                          <a:solidFill>
                            <a:schemeClr val="tx1"/>
                          </a:solidFill>
                          <a:latin typeface="Tahoma" panose="020B0804030504040204" pitchFamily="2" charset="0"/>
                          <a:ea typeface="宋体" panose="02010600030101010101" pitchFamily="2" charset="-122"/>
                          <a:sym typeface="Tahoma" panose="020B0804030504040204" pitchFamily="2" charset="0"/>
                        </a:defRPr>
                      </a:lvl5pPr>
                    </a:lstStyle>
                    <a:p>
                      <a:pPr marL="0" lvl="0" indent="0" algn="ctr" eaLnBrk="0" fontAlgn="base" latinLnBrk="0" hangingPunct="0">
                        <a:lnSpc>
                          <a:spcPct val="100000"/>
                        </a:lnSpc>
                        <a:spcBef>
                          <a:spcPct val="0"/>
                        </a:spcBef>
                        <a:spcAft>
                          <a:spcPct val="0"/>
                        </a:spcAft>
                        <a:buClr>
                          <a:schemeClr val="folHlink"/>
                        </a:buClr>
                        <a:buSzPct val="60000"/>
                        <a:buFont typeface="Wingdings" panose="05000000000000000000" pitchFamily="2" charset="2"/>
                        <a:buNone/>
                      </a:pPr>
                      <a:r>
                        <a:rPr lang="zh-CN" altLang="en-US" sz="1800" b="1" i="0" baseline="0"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rPr>
                        <a:t>合计</a:t>
                      </a:r>
                      <a:endParaRPr lang="zh-CN" altLang="en-US" sz="3200" i="0"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a:txBody>
                  <a:tcPr anchor="ctr">
                    <a:lnL w="9525" cap="flat" cmpd="sng" algn="ctr">
                      <a:solidFill>
                        <a:srgbClr val="229E86"/>
                      </a:solidFill>
                      <a:prstDash val="solid"/>
                      <a:round/>
                      <a:headEnd type="none" w="med" len="med"/>
                      <a:tailEnd type="none" w="med" len="med"/>
                    </a:lnL>
                    <a:lnR w="9525" cap="flat" cmpd="sng" algn="ctr">
                      <a:solidFill>
                        <a:srgbClr val="229E86"/>
                      </a:solidFill>
                      <a:prstDash val="solid"/>
                      <a:round/>
                      <a:headEnd type="none" w="med" len="med"/>
                      <a:tailEnd type="none" w="med" len="med"/>
                    </a:lnR>
                    <a:lnT w="9525" cap="flat" cmpd="sng" algn="ctr">
                      <a:solidFill>
                        <a:srgbClr val="229E86"/>
                      </a:solidFill>
                      <a:prstDash val="solid"/>
                      <a:round/>
                      <a:headEnd type="none" w="med" len="med"/>
                      <a:tailEnd type="none" w="med" len="med"/>
                    </a:lnT>
                    <a:lnB w="9525" cap="flat" cmpd="sng" algn="ctr">
                      <a:solidFill>
                        <a:srgbClr val="229E86"/>
                      </a:solidFill>
                      <a:prstDash val="solid"/>
                      <a:round/>
                      <a:headEnd type="none" w="med" len="med"/>
                      <a:tailEnd type="none" w="med" len="med"/>
                    </a:lnB>
                    <a:lnTlToBr>
                      <a:noFill/>
                    </a:lnTlToBr>
                    <a:lnBlToTr>
                      <a:noFill/>
                    </a:lnBlToTr>
                    <a:solidFill>
                      <a:srgbClr val="28BA9E"/>
                    </a:solidFill>
                  </a:tcPr>
                </a:tc>
                <a:tc>
                  <a:txBody>
                    <a:bodyPr/>
                    <a:lstStyle>
                      <a:lvl1pPr marL="342900" lvl="0" indent="-342900" algn="l" defTabSz="0" eaLnBrk="0" fontAlgn="base" latinLnBrk="0" hangingPunct="0">
                        <a:lnSpc>
                          <a:spcPct val="100000"/>
                        </a:lnSpc>
                        <a:spcBef>
                          <a:spcPct val="20000"/>
                        </a:spcBef>
                        <a:spcAft>
                          <a:spcPct val="0"/>
                        </a:spcAft>
                        <a:buClr>
                          <a:schemeClr val="folHlink"/>
                        </a:buClr>
                        <a:buSzPct val="60000"/>
                        <a:buFont typeface="Wingdings" panose="05000000000000000000" pitchFamily="2" charset="2"/>
                        <a:buChar char="n"/>
                        <a:defRPr sz="3200" kern="1200">
                          <a:solidFill>
                            <a:schemeClr val="tx1"/>
                          </a:solidFill>
                          <a:latin typeface="Tahoma" panose="020B0804030504040204" pitchFamily="2" charset="0"/>
                          <a:ea typeface="宋体" panose="02010600030101010101" pitchFamily="2" charset="-122"/>
                          <a:sym typeface="Tahoma" panose="020B0804030504040204" pitchFamily="2" charset="0"/>
                        </a:defRPr>
                      </a:lvl1pPr>
                      <a:lvl2pPr marL="742950" lvl="1" indent="-285750" algn="l" defTabSz="0" eaLnBrk="0" fontAlgn="base" latinLnBrk="0" hangingPunct="0">
                        <a:lnSpc>
                          <a:spcPct val="100000"/>
                        </a:lnSpc>
                        <a:spcBef>
                          <a:spcPct val="20000"/>
                        </a:spcBef>
                        <a:spcAft>
                          <a:spcPct val="0"/>
                        </a:spcAft>
                        <a:buClr>
                          <a:schemeClr val="hlink"/>
                        </a:buClr>
                        <a:buSzPct val="55000"/>
                        <a:buFont typeface="Wingdings" panose="05000000000000000000" pitchFamily="2" charset="2"/>
                        <a:buChar char="n"/>
                        <a:defRPr sz="2800" kern="1200">
                          <a:solidFill>
                            <a:schemeClr val="tx1"/>
                          </a:solidFill>
                          <a:latin typeface="Tahoma" panose="020B0804030504040204" pitchFamily="2" charset="0"/>
                          <a:ea typeface="宋体" panose="02010600030101010101" pitchFamily="2" charset="-122"/>
                          <a:sym typeface="Tahoma" panose="020B0804030504040204" pitchFamily="2" charset="0"/>
                        </a:defRPr>
                      </a:lvl2pPr>
                      <a:lvl3pPr marL="1143000" lvl="2" indent="-228600" algn="l" defTabSz="0" eaLnBrk="0" fontAlgn="base" latinLnBrk="0" hangingPunct="0">
                        <a:lnSpc>
                          <a:spcPct val="100000"/>
                        </a:lnSpc>
                        <a:spcBef>
                          <a:spcPct val="20000"/>
                        </a:spcBef>
                        <a:spcAft>
                          <a:spcPct val="0"/>
                        </a:spcAft>
                        <a:buClr>
                          <a:schemeClr val="folHlink"/>
                        </a:buClr>
                        <a:buSzPct val="50000"/>
                        <a:buFont typeface="Wingdings" panose="05000000000000000000" pitchFamily="2" charset="2"/>
                        <a:buChar char="n"/>
                        <a:defRPr sz="2400" kern="1200">
                          <a:solidFill>
                            <a:schemeClr val="tx1"/>
                          </a:solidFill>
                          <a:latin typeface="Tahoma" panose="020B0804030504040204" pitchFamily="2" charset="0"/>
                          <a:ea typeface="宋体" panose="02010600030101010101" pitchFamily="2" charset="-122"/>
                          <a:sym typeface="Tahoma" panose="020B0804030504040204" pitchFamily="2" charset="0"/>
                        </a:defRPr>
                      </a:lvl3pPr>
                      <a:lvl4pPr marL="1600200" lvl="3" indent="-228600" algn="l" defTabSz="0" eaLnBrk="0" fontAlgn="base" latinLnBrk="0" hangingPunct="0">
                        <a:lnSpc>
                          <a:spcPct val="100000"/>
                        </a:lnSpc>
                        <a:spcBef>
                          <a:spcPct val="20000"/>
                        </a:spcBef>
                        <a:spcAft>
                          <a:spcPct val="0"/>
                        </a:spcAft>
                        <a:buClr>
                          <a:schemeClr val="accent2"/>
                        </a:buClr>
                        <a:buSzPct val="55000"/>
                        <a:buFont typeface="Wingdings" panose="05000000000000000000" pitchFamily="2" charset="2"/>
                        <a:buChar char="n"/>
                        <a:defRPr sz="2000" kern="1200">
                          <a:solidFill>
                            <a:schemeClr val="tx1"/>
                          </a:solidFill>
                          <a:latin typeface="Tahoma" panose="020B0804030504040204" pitchFamily="2" charset="0"/>
                          <a:ea typeface="宋体" panose="02010600030101010101" pitchFamily="2" charset="-122"/>
                          <a:sym typeface="Tahoma" panose="020B0804030504040204" pitchFamily="2" charset="0"/>
                        </a:defRPr>
                      </a:lvl4pPr>
                      <a:lvl5pPr marL="2057400" lvl="4" indent="-228600" algn="l" defTabSz="0" eaLnBrk="0" fontAlgn="base" latinLnBrk="0" hangingPunct="0">
                        <a:lnSpc>
                          <a:spcPct val="100000"/>
                        </a:lnSpc>
                        <a:spcBef>
                          <a:spcPct val="20000"/>
                        </a:spcBef>
                        <a:spcAft>
                          <a:spcPct val="0"/>
                        </a:spcAft>
                        <a:buClr>
                          <a:schemeClr val="accent1"/>
                        </a:buClr>
                        <a:buSzPct val="50000"/>
                        <a:buFont typeface="Wingdings" panose="05000000000000000000" pitchFamily="2" charset="2"/>
                        <a:buChar char="n"/>
                        <a:defRPr sz="2000" kern="1200">
                          <a:solidFill>
                            <a:schemeClr val="tx1"/>
                          </a:solidFill>
                          <a:latin typeface="Tahoma" panose="020B0804030504040204" pitchFamily="2" charset="0"/>
                          <a:ea typeface="宋体" panose="02010600030101010101" pitchFamily="2" charset="-122"/>
                          <a:sym typeface="Tahoma" panose="020B0804030504040204" pitchFamily="2" charset="0"/>
                        </a:defRPr>
                      </a:lvl5pPr>
                    </a:lstStyle>
                    <a:p>
                      <a:pPr marL="0" lvl="0" indent="0" algn="ctr" eaLnBrk="0" fontAlgn="base" latinLnBrk="0" hangingPunct="0">
                        <a:lnSpc>
                          <a:spcPct val="100000"/>
                        </a:lnSpc>
                        <a:spcBef>
                          <a:spcPct val="0"/>
                        </a:spcBef>
                        <a:spcAft>
                          <a:spcPct val="0"/>
                        </a:spcAft>
                        <a:buClr>
                          <a:schemeClr val="folHlink"/>
                        </a:buClr>
                        <a:buSzPct val="60000"/>
                        <a:buFont typeface="Wingdings" panose="05000000000000000000" pitchFamily="2" charset="2"/>
                        <a:buNone/>
                      </a:pPr>
                      <a:r>
                        <a:rPr lang="zh-CN" altLang="en-US" sz="1800" b="1" i="0" baseline="0"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rPr>
                        <a:t>各级占总收入百分比</a:t>
                      </a:r>
                      <a:endParaRPr lang="zh-CN" altLang="en-US" sz="3200" i="0"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a:txBody>
                  <a:tcPr anchor="ctr">
                    <a:lnL w="9525" cap="flat" cmpd="sng" algn="ctr">
                      <a:solidFill>
                        <a:srgbClr val="229E86"/>
                      </a:solidFill>
                      <a:prstDash val="solid"/>
                      <a:round/>
                      <a:headEnd type="none" w="med" len="med"/>
                      <a:tailEnd type="none" w="med" len="med"/>
                    </a:lnL>
                    <a:lnR w="9525" cap="flat" cmpd="sng" algn="ctr">
                      <a:solidFill>
                        <a:srgbClr val="229E86"/>
                      </a:solidFill>
                      <a:prstDash val="solid"/>
                      <a:round/>
                      <a:headEnd type="none" w="med" len="med"/>
                      <a:tailEnd type="none" w="med" len="med"/>
                    </a:lnR>
                    <a:lnT w="9525" cap="flat" cmpd="sng" algn="ctr">
                      <a:solidFill>
                        <a:srgbClr val="229E86"/>
                      </a:solidFill>
                      <a:prstDash val="solid"/>
                      <a:round/>
                      <a:headEnd type="none" w="med" len="med"/>
                      <a:tailEnd type="none" w="med" len="med"/>
                    </a:lnT>
                    <a:lnB w="9525" cap="flat" cmpd="sng" algn="ctr">
                      <a:solidFill>
                        <a:srgbClr val="229E86"/>
                      </a:solidFill>
                      <a:prstDash val="solid"/>
                      <a:round/>
                      <a:headEnd type="none" w="med" len="med"/>
                      <a:tailEnd type="none" w="med" len="med"/>
                    </a:lnB>
                    <a:lnTlToBr>
                      <a:noFill/>
                    </a:lnTlToBr>
                    <a:lnBlToTr>
                      <a:noFill/>
                    </a:lnBlToTr>
                    <a:solidFill>
                      <a:srgbClr val="28BA9E"/>
                    </a:solidFill>
                  </a:tcPr>
                </a:tc>
                <a:tc>
                  <a:txBody>
                    <a:bodyPr/>
                    <a:lstStyle>
                      <a:lvl1pPr marL="342900" lvl="0" indent="-342900" algn="l" defTabSz="0" eaLnBrk="0" fontAlgn="base" latinLnBrk="0" hangingPunct="0">
                        <a:lnSpc>
                          <a:spcPct val="100000"/>
                        </a:lnSpc>
                        <a:spcBef>
                          <a:spcPct val="20000"/>
                        </a:spcBef>
                        <a:spcAft>
                          <a:spcPct val="0"/>
                        </a:spcAft>
                        <a:buClr>
                          <a:schemeClr val="folHlink"/>
                        </a:buClr>
                        <a:buSzPct val="60000"/>
                        <a:buFont typeface="Wingdings" panose="05000000000000000000" pitchFamily="2" charset="2"/>
                        <a:buChar char="n"/>
                        <a:defRPr sz="3200" kern="1200">
                          <a:solidFill>
                            <a:schemeClr val="tx1"/>
                          </a:solidFill>
                          <a:latin typeface="Tahoma" panose="020B0804030504040204" pitchFamily="2" charset="0"/>
                          <a:ea typeface="宋体" panose="02010600030101010101" pitchFamily="2" charset="-122"/>
                          <a:sym typeface="Tahoma" panose="020B0804030504040204" pitchFamily="2" charset="0"/>
                        </a:defRPr>
                      </a:lvl1pPr>
                      <a:lvl2pPr marL="742950" lvl="1" indent="-285750" algn="l" defTabSz="0" eaLnBrk="0" fontAlgn="base" latinLnBrk="0" hangingPunct="0">
                        <a:lnSpc>
                          <a:spcPct val="100000"/>
                        </a:lnSpc>
                        <a:spcBef>
                          <a:spcPct val="20000"/>
                        </a:spcBef>
                        <a:spcAft>
                          <a:spcPct val="0"/>
                        </a:spcAft>
                        <a:buClr>
                          <a:schemeClr val="hlink"/>
                        </a:buClr>
                        <a:buSzPct val="55000"/>
                        <a:buFont typeface="Wingdings" panose="05000000000000000000" pitchFamily="2" charset="2"/>
                        <a:buChar char="n"/>
                        <a:defRPr sz="2800" kern="1200">
                          <a:solidFill>
                            <a:schemeClr val="tx1"/>
                          </a:solidFill>
                          <a:latin typeface="Tahoma" panose="020B0804030504040204" pitchFamily="2" charset="0"/>
                          <a:ea typeface="宋体" panose="02010600030101010101" pitchFamily="2" charset="-122"/>
                          <a:sym typeface="Tahoma" panose="020B0804030504040204" pitchFamily="2" charset="0"/>
                        </a:defRPr>
                      </a:lvl2pPr>
                      <a:lvl3pPr marL="1143000" lvl="2" indent="-228600" algn="l" defTabSz="0" eaLnBrk="0" fontAlgn="base" latinLnBrk="0" hangingPunct="0">
                        <a:lnSpc>
                          <a:spcPct val="100000"/>
                        </a:lnSpc>
                        <a:spcBef>
                          <a:spcPct val="20000"/>
                        </a:spcBef>
                        <a:spcAft>
                          <a:spcPct val="0"/>
                        </a:spcAft>
                        <a:buClr>
                          <a:schemeClr val="folHlink"/>
                        </a:buClr>
                        <a:buSzPct val="50000"/>
                        <a:buFont typeface="Wingdings" panose="05000000000000000000" pitchFamily="2" charset="2"/>
                        <a:buChar char="n"/>
                        <a:defRPr sz="2400" kern="1200">
                          <a:solidFill>
                            <a:schemeClr val="tx1"/>
                          </a:solidFill>
                          <a:latin typeface="Tahoma" panose="020B0804030504040204" pitchFamily="2" charset="0"/>
                          <a:ea typeface="宋体" panose="02010600030101010101" pitchFamily="2" charset="-122"/>
                          <a:sym typeface="Tahoma" panose="020B0804030504040204" pitchFamily="2" charset="0"/>
                        </a:defRPr>
                      </a:lvl3pPr>
                      <a:lvl4pPr marL="1600200" lvl="3" indent="-228600" algn="l" defTabSz="0" eaLnBrk="0" fontAlgn="base" latinLnBrk="0" hangingPunct="0">
                        <a:lnSpc>
                          <a:spcPct val="100000"/>
                        </a:lnSpc>
                        <a:spcBef>
                          <a:spcPct val="20000"/>
                        </a:spcBef>
                        <a:spcAft>
                          <a:spcPct val="0"/>
                        </a:spcAft>
                        <a:buClr>
                          <a:schemeClr val="accent2"/>
                        </a:buClr>
                        <a:buSzPct val="55000"/>
                        <a:buFont typeface="Wingdings" panose="05000000000000000000" pitchFamily="2" charset="2"/>
                        <a:buChar char="n"/>
                        <a:defRPr sz="2000" kern="1200">
                          <a:solidFill>
                            <a:schemeClr val="tx1"/>
                          </a:solidFill>
                          <a:latin typeface="Tahoma" panose="020B0804030504040204" pitchFamily="2" charset="0"/>
                          <a:ea typeface="宋体" panose="02010600030101010101" pitchFamily="2" charset="-122"/>
                          <a:sym typeface="Tahoma" panose="020B0804030504040204" pitchFamily="2" charset="0"/>
                        </a:defRPr>
                      </a:lvl4pPr>
                      <a:lvl5pPr marL="2057400" lvl="4" indent="-228600" algn="l" defTabSz="0" eaLnBrk="0" fontAlgn="base" latinLnBrk="0" hangingPunct="0">
                        <a:lnSpc>
                          <a:spcPct val="100000"/>
                        </a:lnSpc>
                        <a:spcBef>
                          <a:spcPct val="20000"/>
                        </a:spcBef>
                        <a:spcAft>
                          <a:spcPct val="0"/>
                        </a:spcAft>
                        <a:buClr>
                          <a:schemeClr val="accent1"/>
                        </a:buClr>
                        <a:buSzPct val="50000"/>
                        <a:buFont typeface="Wingdings" panose="05000000000000000000" pitchFamily="2" charset="2"/>
                        <a:buChar char="n"/>
                        <a:defRPr sz="2000" kern="1200">
                          <a:solidFill>
                            <a:schemeClr val="tx1"/>
                          </a:solidFill>
                          <a:latin typeface="Tahoma" panose="020B0804030504040204" pitchFamily="2" charset="0"/>
                          <a:ea typeface="宋体" panose="02010600030101010101" pitchFamily="2" charset="-122"/>
                          <a:sym typeface="Tahoma" panose="020B0804030504040204" pitchFamily="2" charset="0"/>
                        </a:defRPr>
                      </a:lvl5pPr>
                    </a:lstStyle>
                    <a:p>
                      <a:pPr marL="0" lvl="0" indent="0" algn="ctr" eaLnBrk="0" fontAlgn="base" latinLnBrk="0" hangingPunct="0">
                        <a:lnSpc>
                          <a:spcPct val="100000"/>
                        </a:lnSpc>
                        <a:spcBef>
                          <a:spcPct val="0"/>
                        </a:spcBef>
                        <a:spcAft>
                          <a:spcPct val="0"/>
                        </a:spcAft>
                        <a:buClr>
                          <a:schemeClr val="folHlink"/>
                        </a:buClr>
                        <a:buSzPct val="60000"/>
                        <a:buFont typeface="Wingdings" panose="05000000000000000000" pitchFamily="2" charset="2"/>
                        <a:buNone/>
                      </a:pPr>
                      <a:r>
                        <a:rPr lang="zh-CN" altLang="en-US" sz="1800" b="1" i="0" baseline="0"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rPr>
                        <a:t>合计</a:t>
                      </a:r>
                      <a:endParaRPr lang="zh-CN" altLang="en-US" sz="3200" i="0"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a:txBody>
                  <a:tcPr anchor="ctr">
                    <a:lnL w="9525" cap="flat" cmpd="sng" algn="ctr">
                      <a:solidFill>
                        <a:srgbClr val="229E86"/>
                      </a:solidFill>
                      <a:prstDash val="solid"/>
                      <a:round/>
                      <a:headEnd type="none" w="med" len="med"/>
                      <a:tailEnd type="none" w="med" len="med"/>
                    </a:lnL>
                    <a:lnR w="9525" cap="flat" cmpd="sng" algn="ctr">
                      <a:solidFill>
                        <a:srgbClr val="229E86"/>
                      </a:solidFill>
                      <a:prstDash val="solid"/>
                      <a:round/>
                      <a:headEnd type="none" w="med" len="med"/>
                      <a:tailEnd type="none" w="med" len="med"/>
                    </a:lnR>
                    <a:lnT w="9525" cap="flat" cmpd="sng" algn="ctr">
                      <a:solidFill>
                        <a:srgbClr val="229E86"/>
                      </a:solidFill>
                      <a:prstDash val="solid"/>
                      <a:round/>
                      <a:headEnd type="none" w="med" len="med"/>
                      <a:tailEnd type="none" w="med" len="med"/>
                    </a:lnT>
                    <a:lnB w="9525" cap="flat" cmpd="sng" algn="ctr">
                      <a:solidFill>
                        <a:srgbClr val="229E86"/>
                      </a:solidFill>
                      <a:prstDash val="solid"/>
                      <a:round/>
                      <a:headEnd type="none" w="med" len="med"/>
                      <a:tailEnd type="none" w="med" len="med"/>
                    </a:lnB>
                    <a:lnTlToBr>
                      <a:noFill/>
                    </a:lnTlToBr>
                    <a:lnBlToTr>
                      <a:noFill/>
                    </a:lnBlToTr>
                    <a:solidFill>
                      <a:srgbClr val="28BA9E"/>
                    </a:solidFill>
                  </a:tcPr>
                </a:tc>
              </a:tr>
              <a:tr h="517547">
                <a:tc>
                  <a:txBody>
                    <a:bodyPr/>
                    <a:lstStyle>
                      <a:lvl1pPr marL="342900" lvl="0" indent="-342900" algn="l" defTabSz="0" eaLnBrk="0" fontAlgn="base" latinLnBrk="0" hangingPunct="0">
                        <a:lnSpc>
                          <a:spcPct val="100000"/>
                        </a:lnSpc>
                        <a:spcBef>
                          <a:spcPct val="20000"/>
                        </a:spcBef>
                        <a:spcAft>
                          <a:spcPct val="0"/>
                        </a:spcAft>
                        <a:buClr>
                          <a:schemeClr val="folHlink"/>
                        </a:buClr>
                        <a:buSzPct val="60000"/>
                        <a:buFont typeface="Wingdings" panose="05000000000000000000" pitchFamily="2" charset="2"/>
                        <a:buChar char="n"/>
                        <a:defRPr sz="3200" kern="1200">
                          <a:solidFill>
                            <a:schemeClr val="tx1"/>
                          </a:solidFill>
                          <a:latin typeface="Tahoma" panose="020B0804030504040204" pitchFamily="2" charset="0"/>
                          <a:ea typeface="宋体" panose="02010600030101010101" pitchFamily="2" charset="-122"/>
                          <a:sym typeface="Tahoma" panose="020B0804030504040204" pitchFamily="2" charset="0"/>
                        </a:defRPr>
                      </a:lvl1pPr>
                      <a:lvl2pPr marL="742950" lvl="1" indent="-285750" algn="l" defTabSz="0" eaLnBrk="0" fontAlgn="base" latinLnBrk="0" hangingPunct="0">
                        <a:lnSpc>
                          <a:spcPct val="100000"/>
                        </a:lnSpc>
                        <a:spcBef>
                          <a:spcPct val="20000"/>
                        </a:spcBef>
                        <a:spcAft>
                          <a:spcPct val="0"/>
                        </a:spcAft>
                        <a:buClr>
                          <a:schemeClr val="hlink"/>
                        </a:buClr>
                        <a:buSzPct val="55000"/>
                        <a:buFont typeface="Wingdings" panose="05000000000000000000" pitchFamily="2" charset="2"/>
                        <a:buChar char="n"/>
                        <a:defRPr sz="2800" kern="1200">
                          <a:solidFill>
                            <a:schemeClr val="tx1"/>
                          </a:solidFill>
                          <a:latin typeface="Tahoma" panose="020B0804030504040204" pitchFamily="2" charset="0"/>
                          <a:ea typeface="宋体" panose="02010600030101010101" pitchFamily="2" charset="-122"/>
                          <a:sym typeface="Tahoma" panose="020B0804030504040204" pitchFamily="2" charset="0"/>
                        </a:defRPr>
                      </a:lvl2pPr>
                      <a:lvl3pPr marL="1143000" lvl="2" indent="-228600" algn="l" defTabSz="0" eaLnBrk="0" fontAlgn="base" latinLnBrk="0" hangingPunct="0">
                        <a:lnSpc>
                          <a:spcPct val="100000"/>
                        </a:lnSpc>
                        <a:spcBef>
                          <a:spcPct val="20000"/>
                        </a:spcBef>
                        <a:spcAft>
                          <a:spcPct val="0"/>
                        </a:spcAft>
                        <a:buClr>
                          <a:schemeClr val="folHlink"/>
                        </a:buClr>
                        <a:buSzPct val="50000"/>
                        <a:buFont typeface="Wingdings" panose="05000000000000000000" pitchFamily="2" charset="2"/>
                        <a:buChar char="n"/>
                        <a:defRPr sz="2400" kern="1200">
                          <a:solidFill>
                            <a:schemeClr val="tx1"/>
                          </a:solidFill>
                          <a:latin typeface="Tahoma" panose="020B0804030504040204" pitchFamily="2" charset="0"/>
                          <a:ea typeface="宋体" panose="02010600030101010101" pitchFamily="2" charset="-122"/>
                          <a:sym typeface="Tahoma" panose="020B0804030504040204" pitchFamily="2" charset="0"/>
                        </a:defRPr>
                      </a:lvl3pPr>
                      <a:lvl4pPr marL="1600200" lvl="3" indent="-228600" algn="l" defTabSz="0" eaLnBrk="0" fontAlgn="base" latinLnBrk="0" hangingPunct="0">
                        <a:lnSpc>
                          <a:spcPct val="100000"/>
                        </a:lnSpc>
                        <a:spcBef>
                          <a:spcPct val="20000"/>
                        </a:spcBef>
                        <a:spcAft>
                          <a:spcPct val="0"/>
                        </a:spcAft>
                        <a:buClr>
                          <a:schemeClr val="accent2"/>
                        </a:buClr>
                        <a:buSzPct val="55000"/>
                        <a:buFont typeface="Wingdings" panose="05000000000000000000" pitchFamily="2" charset="2"/>
                        <a:buChar char="n"/>
                        <a:defRPr sz="2000" kern="1200">
                          <a:solidFill>
                            <a:schemeClr val="tx1"/>
                          </a:solidFill>
                          <a:latin typeface="Tahoma" panose="020B0804030504040204" pitchFamily="2" charset="0"/>
                          <a:ea typeface="宋体" panose="02010600030101010101" pitchFamily="2" charset="-122"/>
                          <a:sym typeface="Tahoma" panose="020B0804030504040204" pitchFamily="2" charset="0"/>
                        </a:defRPr>
                      </a:lvl4pPr>
                      <a:lvl5pPr marL="2057400" lvl="4" indent="-228600" algn="l" defTabSz="0" eaLnBrk="0" fontAlgn="base" latinLnBrk="0" hangingPunct="0">
                        <a:lnSpc>
                          <a:spcPct val="100000"/>
                        </a:lnSpc>
                        <a:spcBef>
                          <a:spcPct val="20000"/>
                        </a:spcBef>
                        <a:spcAft>
                          <a:spcPct val="0"/>
                        </a:spcAft>
                        <a:buClr>
                          <a:schemeClr val="accent1"/>
                        </a:buClr>
                        <a:buSzPct val="50000"/>
                        <a:buFont typeface="Wingdings" panose="05000000000000000000" pitchFamily="2" charset="2"/>
                        <a:buChar char="n"/>
                        <a:defRPr sz="2000" kern="1200">
                          <a:solidFill>
                            <a:schemeClr val="tx1"/>
                          </a:solidFill>
                          <a:latin typeface="Tahoma" panose="020B0804030504040204" pitchFamily="2" charset="0"/>
                          <a:ea typeface="宋体" panose="02010600030101010101" pitchFamily="2" charset="-122"/>
                          <a:sym typeface="Tahoma" panose="020B0804030504040204" pitchFamily="2" charset="0"/>
                        </a:defRPr>
                      </a:lvl5pPr>
                    </a:lstStyle>
                    <a:p>
                      <a:pPr marL="0" lvl="0" indent="0" algn="ctr" eaLnBrk="0" fontAlgn="base" latinLnBrk="0" hangingPunct="0">
                        <a:lnSpc>
                          <a:spcPct val="100000"/>
                        </a:lnSpc>
                        <a:spcBef>
                          <a:spcPct val="0"/>
                        </a:spcBef>
                        <a:spcAft>
                          <a:spcPct val="0"/>
                        </a:spcAft>
                        <a:buClr>
                          <a:schemeClr val="folHlink"/>
                        </a:buClr>
                        <a:buSzPct val="60000"/>
                        <a:buFont typeface="Wingdings" panose="05000000000000000000" pitchFamily="2" charset="2"/>
                        <a:buNone/>
                      </a:pPr>
                      <a:r>
                        <a:rPr lang="en-US" altLang="x-none" sz="1800" b="1" i="0" baseline="0" dirty="0">
                          <a:solidFill>
                            <a:schemeClr val="tx1"/>
                          </a:solidFill>
                          <a:latin typeface="微软雅黑" panose="020B0503020204020204" pitchFamily="34" charset="-122"/>
                          <a:ea typeface="微软雅黑" panose="020B0503020204020204" pitchFamily="34" charset="-122"/>
                          <a:cs typeface="+mn-ea"/>
                          <a:sym typeface="微软雅黑" panose="020B0503020204020204" pitchFamily="34" charset="-122"/>
                        </a:rPr>
                        <a:t>1</a:t>
                      </a:r>
                      <a:endParaRPr lang="zh-CN" altLang="en-US" sz="3200" i="0" dirty="0">
                        <a:latin typeface="微软雅黑" panose="020B0503020204020204" pitchFamily="34" charset="-122"/>
                        <a:ea typeface="微软雅黑" panose="020B0503020204020204" pitchFamily="34" charset="-122"/>
                        <a:cs typeface="+mn-ea"/>
                        <a:sym typeface="微软雅黑" panose="020B0503020204020204" pitchFamily="34" charset="-122"/>
                      </a:endParaRPr>
                    </a:p>
                  </a:txBody>
                  <a:tcPr anchor="ctr">
                    <a:lnL w="9525" cap="flat" cmpd="sng" algn="ctr">
                      <a:solidFill>
                        <a:srgbClr val="229E86"/>
                      </a:solidFill>
                      <a:prstDash val="solid"/>
                      <a:round/>
                      <a:headEnd type="none" w="med" len="med"/>
                      <a:tailEnd type="none" w="med" len="med"/>
                    </a:lnL>
                    <a:lnR w="9525" cap="flat" cmpd="sng" algn="ctr">
                      <a:solidFill>
                        <a:srgbClr val="229E86"/>
                      </a:solidFill>
                      <a:prstDash val="solid"/>
                      <a:round/>
                      <a:headEnd type="none" w="med" len="med"/>
                      <a:tailEnd type="none" w="med" len="med"/>
                    </a:lnR>
                    <a:lnT w="9525" cap="flat" cmpd="sng" algn="ctr">
                      <a:solidFill>
                        <a:srgbClr val="229E86"/>
                      </a:solidFill>
                      <a:prstDash val="solid"/>
                      <a:round/>
                      <a:headEnd type="none" w="med" len="med"/>
                      <a:tailEnd type="none" w="med" len="med"/>
                    </a:lnT>
                    <a:lnB w="9525" cap="flat" cmpd="sng" algn="ctr">
                      <a:solidFill>
                        <a:srgbClr val="229E86"/>
                      </a:solidFill>
                      <a:prstDash val="solid"/>
                      <a:round/>
                      <a:headEnd type="none" w="med" len="med"/>
                      <a:tailEnd type="none" w="med" len="med"/>
                    </a:lnB>
                    <a:lnTlToBr>
                      <a:noFill/>
                    </a:lnTlToBr>
                    <a:lnBlToTr>
                      <a:noFill/>
                    </a:lnBlToTr>
                    <a:solidFill>
                      <a:srgbClr val="E0F8F3"/>
                    </a:solidFill>
                  </a:tcPr>
                </a:tc>
                <a:tc>
                  <a:txBody>
                    <a:bodyPr/>
                    <a:lstStyle>
                      <a:lvl1pPr marL="342900" lvl="0" indent="-342900" algn="l" defTabSz="0" eaLnBrk="0" fontAlgn="base" latinLnBrk="0" hangingPunct="0">
                        <a:lnSpc>
                          <a:spcPct val="100000"/>
                        </a:lnSpc>
                        <a:spcBef>
                          <a:spcPct val="20000"/>
                        </a:spcBef>
                        <a:spcAft>
                          <a:spcPct val="0"/>
                        </a:spcAft>
                        <a:buClr>
                          <a:schemeClr val="folHlink"/>
                        </a:buClr>
                        <a:buSzPct val="60000"/>
                        <a:buFont typeface="Wingdings" panose="05000000000000000000" pitchFamily="2" charset="2"/>
                        <a:buChar char="n"/>
                        <a:defRPr sz="3200" kern="1200">
                          <a:solidFill>
                            <a:schemeClr val="tx1"/>
                          </a:solidFill>
                          <a:latin typeface="Tahoma" panose="020B0804030504040204" pitchFamily="2" charset="0"/>
                          <a:ea typeface="宋体" panose="02010600030101010101" pitchFamily="2" charset="-122"/>
                          <a:sym typeface="Tahoma" panose="020B0804030504040204" pitchFamily="2" charset="0"/>
                        </a:defRPr>
                      </a:lvl1pPr>
                      <a:lvl2pPr marL="742950" lvl="1" indent="-285750" algn="l" defTabSz="0" eaLnBrk="0" fontAlgn="base" latinLnBrk="0" hangingPunct="0">
                        <a:lnSpc>
                          <a:spcPct val="100000"/>
                        </a:lnSpc>
                        <a:spcBef>
                          <a:spcPct val="20000"/>
                        </a:spcBef>
                        <a:spcAft>
                          <a:spcPct val="0"/>
                        </a:spcAft>
                        <a:buClr>
                          <a:schemeClr val="hlink"/>
                        </a:buClr>
                        <a:buSzPct val="55000"/>
                        <a:buFont typeface="Wingdings" panose="05000000000000000000" pitchFamily="2" charset="2"/>
                        <a:buChar char="n"/>
                        <a:defRPr sz="2800" kern="1200">
                          <a:solidFill>
                            <a:schemeClr val="tx1"/>
                          </a:solidFill>
                          <a:latin typeface="Tahoma" panose="020B0804030504040204" pitchFamily="2" charset="0"/>
                          <a:ea typeface="宋体" panose="02010600030101010101" pitchFamily="2" charset="-122"/>
                          <a:sym typeface="Tahoma" panose="020B0804030504040204" pitchFamily="2" charset="0"/>
                        </a:defRPr>
                      </a:lvl2pPr>
                      <a:lvl3pPr marL="1143000" lvl="2" indent="-228600" algn="l" defTabSz="0" eaLnBrk="0" fontAlgn="base" latinLnBrk="0" hangingPunct="0">
                        <a:lnSpc>
                          <a:spcPct val="100000"/>
                        </a:lnSpc>
                        <a:spcBef>
                          <a:spcPct val="20000"/>
                        </a:spcBef>
                        <a:spcAft>
                          <a:spcPct val="0"/>
                        </a:spcAft>
                        <a:buClr>
                          <a:schemeClr val="folHlink"/>
                        </a:buClr>
                        <a:buSzPct val="50000"/>
                        <a:buFont typeface="Wingdings" panose="05000000000000000000" pitchFamily="2" charset="2"/>
                        <a:buChar char="n"/>
                        <a:defRPr sz="2400" kern="1200">
                          <a:solidFill>
                            <a:schemeClr val="tx1"/>
                          </a:solidFill>
                          <a:latin typeface="Tahoma" panose="020B0804030504040204" pitchFamily="2" charset="0"/>
                          <a:ea typeface="宋体" panose="02010600030101010101" pitchFamily="2" charset="-122"/>
                          <a:sym typeface="Tahoma" panose="020B0804030504040204" pitchFamily="2" charset="0"/>
                        </a:defRPr>
                      </a:lvl3pPr>
                      <a:lvl4pPr marL="1600200" lvl="3" indent="-228600" algn="l" defTabSz="0" eaLnBrk="0" fontAlgn="base" latinLnBrk="0" hangingPunct="0">
                        <a:lnSpc>
                          <a:spcPct val="100000"/>
                        </a:lnSpc>
                        <a:spcBef>
                          <a:spcPct val="20000"/>
                        </a:spcBef>
                        <a:spcAft>
                          <a:spcPct val="0"/>
                        </a:spcAft>
                        <a:buClr>
                          <a:schemeClr val="accent2"/>
                        </a:buClr>
                        <a:buSzPct val="55000"/>
                        <a:buFont typeface="Wingdings" panose="05000000000000000000" pitchFamily="2" charset="2"/>
                        <a:buChar char="n"/>
                        <a:defRPr sz="2000" kern="1200">
                          <a:solidFill>
                            <a:schemeClr val="tx1"/>
                          </a:solidFill>
                          <a:latin typeface="Tahoma" panose="020B0804030504040204" pitchFamily="2" charset="0"/>
                          <a:ea typeface="宋体" panose="02010600030101010101" pitchFamily="2" charset="-122"/>
                          <a:sym typeface="Tahoma" panose="020B0804030504040204" pitchFamily="2" charset="0"/>
                        </a:defRPr>
                      </a:lvl4pPr>
                      <a:lvl5pPr marL="2057400" lvl="4" indent="-228600" algn="l" defTabSz="0" eaLnBrk="0" fontAlgn="base" latinLnBrk="0" hangingPunct="0">
                        <a:lnSpc>
                          <a:spcPct val="100000"/>
                        </a:lnSpc>
                        <a:spcBef>
                          <a:spcPct val="20000"/>
                        </a:spcBef>
                        <a:spcAft>
                          <a:spcPct val="0"/>
                        </a:spcAft>
                        <a:buClr>
                          <a:schemeClr val="accent1"/>
                        </a:buClr>
                        <a:buSzPct val="50000"/>
                        <a:buFont typeface="Wingdings" panose="05000000000000000000" pitchFamily="2" charset="2"/>
                        <a:buChar char="n"/>
                        <a:defRPr sz="2000" kern="1200">
                          <a:solidFill>
                            <a:schemeClr val="tx1"/>
                          </a:solidFill>
                          <a:latin typeface="Tahoma" panose="020B0804030504040204" pitchFamily="2" charset="0"/>
                          <a:ea typeface="宋体" panose="02010600030101010101" pitchFamily="2" charset="-122"/>
                          <a:sym typeface="Tahoma" panose="020B0804030504040204" pitchFamily="2" charset="0"/>
                        </a:defRPr>
                      </a:lvl5pPr>
                    </a:lstStyle>
                    <a:p>
                      <a:pPr marL="0" lvl="0" indent="0" algn="ctr" eaLnBrk="0" fontAlgn="base" latinLnBrk="0" hangingPunct="0">
                        <a:lnSpc>
                          <a:spcPct val="100000"/>
                        </a:lnSpc>
                        <a:spcBef>
                          <a:spcPct val="0"/>
                        </a:spcBef>
                        <a:spcAft>
                          <a:spcPct val="0"/>
                        </a:spcAft>
                        <a:buClr>
                          <a:schemeClr val="folHlink"/>
                        </a:buClr>
                        <a:buSzPct val="60000"/>
                        <a:buFont typeface="Wingdings" panose="05000000000000000000" pitchFamily="2" charset="2"/>
                        <a:buNone/>
                      </a:pPr>
                      <a:r>
                        <a:rPr lang="en-US" altLang="x-none" sz="1800" b="0" i="0" baseline="0" dirty="0">
                          <a:solidFill>
                            <a:schemeClr val="tx1"/>
                          </a:solidFill>
                          <a:latin typeface="微软雅黑" panose="020B0503020204020204" pitchFamily="34" charset="-122"/>
                          <a:ea typeface="微软雅黑" panose="020B0503020204020204" pitchFamily="34" charset="-122"/>
                          <a:cs typeface="+mn-ea"/>
                          <a:sym typeface="微软雅黑" panose="020B0503020204020204" pitchFamily="34" charset="-122"/>
                        </a:rPr>
                        <a:t>20</a:t>
                      </a:r>
                      <a:endParaRPr lang="zh-CN" altLang="en-US" sz="3200" b="0" i="0" dirty="0">
                        <a:latin typeface="微软雅黑" panose="020B0503020204020204" pitchFamily="34" charset="-122"/>
                        <a:ea typeface="微软雅黑" panose="020B0503020204020204" pitchFamily="34" charset="-122"/>
                        <a:cs typeface="+mn-ea"/>
                        <a:sym typeface="微软雅黑" panose="020B0503020204020204" pitchFamily="34" charset="-122"/>
                      </a:endParaRPr>
                    </a:p>
                  </a:txBody>
                  <a:tcPr anchor="ctr">
                    <a:lnL w="9525" cap="flat" cmpd="sng" algn="ctr">
                      <a:solidFill>
                        <a:srgbClr val="229E86"/>
                      </a:solidFill>
                      <a:prstDash val="solid"/>
                      <a:round/>
                      <a:headEnd type="none" w="med" len="med"/>
                      <a:tailEnd type="none" w="med" len="med"/>
                    </a:lnL>
                    <a:lnR w="9525" cap="flat" cmpd="sng" algn="ctr">
                      <a:solidFill>
                        <a:srgbClr val="229E86"/>
                      </a:solidFill>
                      <a:prstDash val="solid"/>
                      <a:round/>
                      <a:headEnd type="none" w="med" len="med"/>
                      <a:tailEnd type="none" w="med" len="med"/>
                    </a:lnR>
                    <a:lnT w="9525" cap="flat" cmpd="sng" algn="ctr">
                      <a:solidFill>
                        <a:srgbClr val="229E86"/>
                      </a:solidFill>
                      <a:prstDash val="solid"/>
                      <a:round/>
                      <a:headEnd type="none" w="med" len="med"/>
                      <a:tailEnd type="none" w="med" len="med"/>
                    </a:lnT>
                    <a:lnB w="9525" cap="flat" cmpd="sng" algn="ctr">
                      <a:solidFill>
                        <a:srgbClr val="229E86"/>
                      </a:solidFill>
                      <a:prstDash val="solid"/>
                      <a:round/>
                      <a:headEnd type="none" w="med" len="med"/>
                      <a:tailEnd type="none" w="med" len="med"/>
                    </a:lnB>
                    <a:lnTlToBr>
                      <a:noFill/>
                    </a:lnTlToBr>
                    <a:lnBlToTr>
                      <a:noFill/>
                    </a:lnBlToTr>
                    <a:solidFill>
                      <a:srgbClr val="E0F8F3"/>
                    </a:solidFill>
                  </a:tcPr>
                </a:tc>
                <a:tc>
                  <a:txBody>
                    <a:bodyPr/>
                    <a:lstStyle>
                      <a:lvl1pPr marL="342900" lvl="0" indent="-342900" algn="l" defTabSz="0" eaLnBrk="0" fontAlgn="base" latinLnBrk="0" hangingPunct="0">
                        <a:lnSpc>
                          <a:spcPct val="100000"/>
                        </a:lnSpc>
                        <a:spcBef>
                          <a:spcPct val="20000"/>
                        </a:spcBef>
                        <a:spcAft>
                          <a:spcPct val="0"/>
                        </a:spcAft>
                        <a:buClr>
                          <a:schemeClr val="folHlink"/>
                        </a:buClr>
                        <a:buSzPct val="60000"/>
                        <a:buFont typeface="Wingdings" panose="05000000000000000000" pitchFamily="2" charset="2"/>
                        <a:buChar char="n"/>
                        <a:defRPr sz="3200" kern="1200">
                          <a:solidFill>
                            <a:schemeClr val="tx1"/>
                          </a:solidFill>
                          <a:latin typeface="Tahoma" panose="020B0804030504040204" pitchFamily="2" charset="0"/>
                          <a:ea typeface="宋体" panose="02010600030101010101" pitchFamily="2" charset="-122"/>
                          <a:sym typeface="Tahoma" panose="020B0804030504040204" pitchFamily="2" charset="0"/>
                        </a:defRPr>
                      </a:lvl1pPr>
                      <a:lvl2pPr marL="742950" lvl="1" indent="-285750" algn="l" defTabSz="0" eaLnBrk="0" fontAlgn="base" latinLnBrk="0" hangingPunct="0">
                        <a:lnSpc>
                          <a:spcPct val="100000"/>
                        </a:lnSpc>
                        <a:spcBef>
                          <a:spcPct val="20000"/>
                        </a:spcBef>
                        <a:spcAft>
                          <a:spcPct val="0"/>
                        </a:spcAft>
                        <a:buClr>
                          <a:schemeClr val="hlink"/>
                        </a:buClr>
                        <a:buSzPct val="55000"/>
                        <a:buFont typeface="Wingdings" panose="05000000000000000000" pitchFamily="2" charset="2"/>
                        <a:buChar char="n"/>
                        <a:defRPr sz="2800" kern="1200">
                          <a:solidFill>
                            <a:schemeClr val="tx1"/>
                          </a:solidFill>
                          <a:latin typeface="Tahoma" panose="020B0804030504040204" pitchFamily="2" charset="0"/>
                          <a:ea typeface="宋体" panose="02010600030101010101" pitchFamily="2" charset="-122"/>
                          <a:sym typeface="Tahoma" panose="020B0804030504040204" pitchFamily="2" charset="0"/>
                        </a:defRPr>
                      </a:lvl2pPr>
                      <a:lvl3pPr marL="1143000" lvl="2" indent="-228600" algn="l" defTabSz="0" eaLnBrk="0" fontAlgn="base" latinLnBrk="0" hangingPunct="0">
                        <a:lnSpc>
                          <a:spcPct val="100000"/>
                        </a:lnSpc>
                        <a:spcBef>
                          <a:spcPct val="20000"/>
                        </a:spcBef>
                        <a:spcAft>
                          <a:spcPct val="0"/>
                        </a:spcAft>
                        <a:buClr>
                          <a:schemeClr val="folHlink"/>
                        </a:buClr>
                        <a:buSzPct val="50000"/>
                        <a:buFont typeface="Wingdings" panose="05000000000000000000" pitchFamily="2" charset="2"/>
                        <a:buChar char="n"/>
                        <a:defRPr sz="2400" kern="1200">
                          <a:solidFill>
                            <a:schemeClr val="tx1"/>
                          </a:solidFill>
                          <a:latin typeface="Tahoma" panose="020B0804030504040204" pitchFamily="2" charset="0"/>
                          <a:ea typeface="宋体" panose="02010600030101010101" pitchFamily="2" charset="-122"/>
                          <a:sym typeface="Tahoma" panose="020B0804030504040204" pitchFamily="2" charset="0"/>
                        </a:defRPr>
                      </a:lvl3pPr>
                      <a:lvl4pPr marL="1600200" lvl="3" indent="-228600" algn="l" defTabSz="0" eaLnBrk="0" fontAlgn="base" latinLnBrk="0" hangingPunct="0">
                        <a:lnSpc>
                          <a:spcPct val="100000"/>
                        </a:lnSpc>
                        <a:spcBef>
                          <a:spcPct val="20000"/>
                        </a:spcBef>
                        <a:spcAft>
                          <a:spcPct val="0"/>
                        </a:spcAft>
                        <a:buClr>
                          <a:schemeClr val="accent2"/>
                        </a:buClr>
                        <a:buSzPct val="55000"/>
                        <a:buFont typeface="Wingdings" panose="05000000000000000000" pitchFamily="2" charset="2"/>
                        <a:buChar char="n"/>
                        <a:defRPr sz="2000" kern="1200">
                          <a:solidFill>
                            <a:schemeClr val="tx1"/>
                          </a:solidFill>
                          <a:latin typeface="Tahoma" panose="020B0804030504040204" pitchFamily="2" charset="0"/>
                          <a:ea typeface="宋体" panose="02010600030101010101" pitchFamily="2" charset="-122"/>
                          <a:sym typeface="Tahoma" panose="020B0804030504040204" pitchFamily="2" charset="0"/>
                        </a:defRPr>
                      </a:lvl4pPr>
                      <a:lvl5pPr marL="2057400" lvl="4" indent="-228600" algn="l" defTabSz="0" eaLnBrk="0" fontAlgn="base" latinLnBrk="0" hangingPunct="0">
                        <a:lnSpc>
                          <a:spcPct val="100000"/>
                        </a:lnSpc>
                        <a:spcBef>
                          <a:spcPct val="20000"/>
                        </a:spcBef>
                        <a:spcAft>
                          <a:spcPct val="0"/>
                        </a:spcAft>
                        <a:buClr>
                          <a:schemeClr val="accent1"/>
                        </a:buClr>
                        <a:buSzPct val="50000"/>
                        <a:buFont typeface="Wingdings" panose="05000000000000000000" pitchFamily="2" charset="2"/>
                        <a:buChar char="n"/>
                        <a:defRPr sz="2000" kern="1200">
                          <a:solidFill>
                            <a:schemeClr val="tx1"/>
                          </a:solidFill>
                          <a:latin typeface="Tahoma" panose="020B0804030504040204" pitchFamily="2" charset="0"/>
                          <a:ea typeface="宋体" panose="02010600030101010101" pitchFamily="2" charset="-122"/>
                          <a:sym typeface="Tahoma" panose="020B0804030504040204" pitchFamily="2" charset="0"/>
                        </a:defRPr>
                      </a:lvl5pPr>
                    </a:lstStyle>
                    <a:p>
                      <a:pPr marL="0" lvl="0" indent="0" algn="ctr" eaLnBrk="0" fontAlgn="base" latinLnBrk="0" hangingPunct="0">
                        <a:lnSpc>
                          <a:spcPct val="100000"/>
                        </a:lnSpc>
                        <a:spcBef>
                          <a:spcPct val="0"/>
                        </a:spcBef>
                        <a:spcAft>
                          <a:spcPct val="0"/>
                        </a:spcAft>
                        <a:buClr>
                          <a:schemeClr val="folHlink"/>
                        </a:buClr>
                        <a:buSzPct val="60000"/>
                        <a:buFont typeface="Wingdings" panose="05000000000000000000" pitchFamily="2" charset="2"/>
                        <a:buNone/>
                      </a:pPr>
                      <a:r>
                        <a:rPr lang="en-US" altLang="x-none" sz="1800" b="0" i="0" baseline="0" dirty="0">
                          <a:solidFill>
                            <a:schemeClr val="tx1"/>
                          </a:solidFill>
                          <a:latin typeface="微软雅黑" panose="020B0503020204020204" pitchFamily="34" charset="-122"/>
                          <a:ea typeface="微软雅黑" panose="020B0503020204020204" pitchFamily="34" charset="-122"/>
                          <a:cs typeface="+mn-ea"/>
                          <a:sym typeface="微软雅黑" panose="020B0503020204020204" pitchFamily="34" charset="-122"/>
                        </a:rPr>
                        <a:t>20</a:t>
                      </a:r>
                      <a:endParaRPr lang="zh-CN" altLang="en-US" sz="3200" b="0" i="0" dirty="0">
                        <a:latin typeface="微软雅黑" panose="020B0503020204020204" pitchFamily="34" charset="-122"/>
                        <a:ea typeface="微软雅黑" panose="020B0503020204020204" pitchFamily="34" charset="-122"/>
                        <a:cs typeface="+mn-ea"/>
                        <a:sym typeface="微软雅黑" panose="020B0503020204020204" pitchFamily="34" charset="-122"/>
                      </a:endParaRPr>
                    </a:p>
                  </a:txBody>
                  <a:tcPr anchor="ctr">
                    <a:lnL w="9525" cap="flat" cmpd="sng" algn="ctr">
                      <a:solidFill>
                        <a:srgbClr val="229E86"/>
                      </a:solidFill>
                      <a:prstDash val="solid"/>
                      <a:round/>
                      <a:headEnd type="none" w="med" len="med"/>
                      <a:tailEnd type="none" w="med" len="med"/>
                    </a:lnL>
                    <a:lnR w="9525" cap="flat" cmpd="sng" algn="ctr">
                      <a:solidFill>
                        <a:srgbClr val="229E86"/>
                      </a:solidFill>
                      <a:prstDash val="solid"/>
                      <a:round/>
                      <a:headEnd type="none" w="med" len="med"/>
                      <a:tailEnd type="none" w="med" len="med"/>
                    </a:lnR>
                    <a:lnT w="9525" cap="flat" cmpd="sng" algn="ctr">
                      <a:solidFill>
                        <a:srgbClr val="229E86"/>
                      </a:solidFill>
                      <a:prstDash val="solid"/>
                      <a:round/>
                      <a:headEnd type="none" w="med" len="med"/>
                      <a:tailEnd type="none" w="med" len="med"/>
                    </a:lnT>
                    <a:lnB w="9525" cap="flat" cmpd="sng" algn="ctr">
                      <a:solidFill>
                        <a:srgbClr val="229E86"/>
                      </a:solidFill>
                      <a:prstDash val="solid"/>
                      <a:round/>
                      <a:headEnd type="none" w="med" len="med"/>
                      <a:tailEnd type="none" w="med" len="med"/>
                    </a:lnB>
                    <a:lnTlToBr>
                      <a:noFill/>
                    </a:lnTlToBr>
                    <a:lnBlToTr>
                      <a:noFill/>
                    </a:lnBlToTr>
                    <a:solidFill>
                      <a:srgbClr val="E0F8F3"/>
                    </a:solidFill>
                  </a:tcPr>
                </a:tc>
                <a:tc>
                  <a:txBody>
                    <a:bodyPr/>
                    <a:lstStyle>
                      <a:lvl1pPr marL="342900" lvl="0" indent="-342900" algn="l" defTabSz="0" eaLnBrk="0" fontAlgn="base" latinLnBrk="0" hangingPunct="0">
                        <a:lnSpc>
                          <a:spcPct val="100000"/>
                        </a:lnSpc>
                        <a:spcBef>
                          <a:spcPct val="20000"/>
                        </a:spcBef>
                        <a:spcAft>
                          <a:spcPct val="0"/>
                        </a:spcAft>
                        <a:buClr>
                          <a:schemeClr val="folHlink"/>
                        </a:buClr>
                        <a:buSzPct val="60000"/>
                        <a:buFont typeface="Wingdings" panose="05000000000000000000" pitchFamily="2" charset="2"/>
                        <a:buChar char="n"/>
                        <a:defRPr sz="3200" kern="1200">
                          <a:solidFill>
                            <a:schemeClr val="tx1"/>
                          </a:solidFill>
                          <a:latin typeface="Tahoma" panose="020B0804030504040204" pitchFamily="2" charset="0"/>
                          <a:ea typeface="宋体" panose="02010600030101010101" pitchFamily="2" charset="-122"/>
                          <a:sym typeface="Tahoma" panose="020B0804030504040204" pitchFamily="2" charset="0"/>
                        </a:defRPr>
                      </a:lvl1pPr>
                      <a:lvl2pPr marL="742950" lvl="1" indent="-285750" algn="l" defTabSz="0" eaLnBrk="0" fontAlgn="base" latinLnBrk="0" hangingPunct="0">
                        <a:lnSpc>
                          <a:spcPct val="100000"/>
                        </a:lnSpc>
                        <a:spcBef>
                          <a:spcPct val="20000"/>
                        </a:spcBef>
                        <a:spcAft>
                          <a:spcPct val="0"/>
                        </a:spcAft>
                        <a:buClr>
                          <a:schemeClr val="hlink"/>
                        </a:buClr>
                        <a:buSzPct val="55000"/>
                        <a:buFont typeface="Wingdings" panose="05000000000000000000" pitchFamily="2" charset="2"/>
                        <a:buChar char="n"/>
                        <a:defRPr sz="2800" kern="1200">
                          <a:solidFill>
                            <a:schemeClr val="tx1"/>
                          </a:solidFill>
                          <a:latin typeface="Tahoma" panose="020B0804030504040204" pitchFamily="2" charset="0"/>
                          <a:ea typeface="宋体" panose="02010600030101010101" pitchFamily="2" charset="-122"/>
                          <a:sym typeface="Tahoma" panose="020B0804030504040204" pitchFamily="2" charset="0"/>
                        </a:defRPr>
                      </a:lvl2pPr>
                      <a:lvl3pPr marL="1143000" lvl="2" indent="-228600" algn="l" defTabSz="0" eaLnBrk="0" fontAlgn="base" latinLnBrk="0" hangingPunct="0">
                        <a:lnSpc>
                          <a:spcPct val="100000"/>
                        </a:lnSpc>
                        <a:spcBef>
                          <a:spcPct val="20000"/>
                        </a:spcBef>
                        <a:spcAft>
                          <a:spcPct val="0"/>
                        </a:spcAft>
                        <a:buClr>
                          <a:schemeClr val="folHlink"/>
                        </a:buClr>
                        <a:buSzPct val="50000"/>
                        <a:buFont typeface="Wingdings" panose="05000000000000000000" pitchFamily="2" charset="2"/>
                        <a:buChar char="n"/>
                        <a:defRPr sz="2400" kern="1200">
                          <a:solidFill>
                            <a:schemeClr val="tx1"/>
                          </a:solidFill>
                          <a:latin typeface="Tahoma" panose="020B0804030504040204" pitchFamily="2" charset="0"/>
                          <a:ea typeface="宋体" panose="02010600030101010101" pitchFamily="2" charset="-122"/>
                          <a:sym typeface="Tahoma" panose="020B0804030504040204" pitchFamily="2" charset="0"/>
                        </a:defRPr>
                      </a:lvl3pPr>
                      <a:lvl4pPr marL="1600200" lvl="3" indent="-228600" algn="l" defTabSz="0" eaLnBrk="0" fontAlgn="base" latinLnBrk="0" hangingPunct="0">
                        <a:lnSpc>
                          <a:spcPct val="100000"/>
                        </a:lnSpc>
                        <a:spcBef>
                          <a:spcPct val="20000"/>
                        </a:spcBef>
                        <a:spcAft>
                          <a:spcPct val="0"/>
                        </a:spcAft>
                        <a:buClr>
                          <a:schemeClr val="accent2"/>
                        </a:buClr>
                        <a:buSzPct val="55000"/>
                        <a:buFont typeface="Wingdings" panose="05000000000000000000" pitchFamily="2" charset="2"/>
                        <a:buChar char="n"/>
                        <a:defRPr sz="2000" kern="1200">
                          <a:solidFill>
                            <a:schemeClr val="tx1"/>
                          </a:solidFill>
                          <a:latin typeface="Tahoma" panose="020B0804030504040204" pitchFamily="2" charset="0"/>
                          <a:ea typeface="宋体" panose="02010600030101010101" pitchFamily="2" charset="-122"/>
                          <a:sym typeface="Tahoma" panose="020B0804030504040204" pitchFamily="2" charset="0"/>
                        </a:defRPr>
                      </a:lvl4pPr>
                      <a:lvl5pPr marL="2057400" lvl="4" indent="-228600" algn="l" defTabSz="0" eaLnBrk="0" fontAlgn="base" latinLnBrk="0" hangingPunct="0">
                        <a:lnSpc>
                          <a:spcPct val="100000"/>
                        </a:lnSpc>
                        <a:spcBef>
                          <a:spcPct val="20000"/>
                        </a:spcBef>
                        <a:spcAft>
                          <a:spcPct val="0"/>
                        </a:spcAft>
                        <a:buClr>
                          <a:schemeClr val="accent1"/>
                        </a:buClr>
                        <a:buSzPct val="50000"/>
                        <a:buFont typeface="Wingdings" panose="05000000000000000000" pitchFamily="2" charset="2"/>
                        <a:buChar char="n"/>
                        <a:defRPr sz="2000" kern="1200">
                          <a:solidFill>
                            <a:schemeClr val="tx1"/>
                          </a:solidFill>
                          <a:latin typeface="Tahoma" panose="020B0804030504040204" pitchFamily="2" charset="0"/>
                          <a:ea typeface="宋体" panose="02010600030101010101" pitchFamily="2" charset="-122"/>
                          <a:sym typeface="Tahoma" panose="020B0804030504040204" pitchFamily="2" charset="0"/>
                        </a:defRPr>
                      </a:lvl5pPr>
                    </a:lstStyle>
                    <a:p>
                      <a:pPr marL="0" lvl="0" indent="0" algn="ctr" eaLnBrk="0" fontAlgn="base" latinLnBrk="0" hangingPunct="0">
                        <a:lnSpc>
                          <a:spcPct val="100000"/>
                        </a:lnSpc>
                        <a:spcBef>
                          <a:spcPct val="0"/>
                        </a:spcBef>
                        <a:spcAft>
                          <a:spcPct val="0"/>
                        </a:spcAft>
                        <a:buClr>
                          <a:schemeClr val="folHlink"/>
                        </a:buClr>
                        <a:buSzPct val="60000"/>
                        <a:buFont typeface="Wingdings" panose="05000000000000000000" pitchFamily="2" charset="2"/>
                        <a:buNone/>
                      </a:pPr>
                      <a:r>
                        <a:rPr lang="en-US" altLang="x-none" sz="1800" b="0" i="0" baseline="0" dirty="0">
                          <a:solidFill>
                            <a:schemeClr val="tx1"/>
                          </a:solidFill>
                          <a:latin typeface="微软雅黑" panose="020B0503020204020204" pitchFamily="34" charset="-122"/>
                          <a:ea typeface="微软雅黑" panose="020B0503020204020204" pitchFamily="34" charset="-122"/>
                          <a:cs typeface="+mn-ea"/>
                          <a:sym typeface="微软雅黑" panose="020B0503020204020204" pitchFamily="34" charset="-122"/>
                        </a:rPr>
                        <a:t>5.5</a:t>
                      </a:r>
                      <a:endParaRPr lang="zh-CN" altLang="en-US" sz="3200" b="0" i="0" dirty="0">
                        <a:latin typeface="微软雅黑" panose="020B0503020204020204" pitchFamily="34" charset="-122"/>
                        <a:ea typeface="微软雅黑" panose="020B0503020204020204" pitchFamily="34" charset="-122"/>
                        <a:cs typeface="+mn-ea"/>
                        <a:sym typeface="微软雅黑" panose="020B0503020204020204" pitchFamily="34" charset="-122"/>
                      </a:endParaRPr>
                    </a:p>
                  </a:txBody>
                  <a:tcPr anchor="ctr">
                    <a:lnL w="9525" cap="flat" cmpd="sng" algn="ctr">
                      <a:solidFill>
                        <a:srgbClr val="229E86"/>
                      </a:solidFill>
                      <a:prstDash val="solid"/>
                      <a:round/>
                      <a:headEnd type="none" w="med" len="med"/>
                      <a:tailEnd type="none" w="med" len="med"/>
                    </a:lnL>
                    <a:lnR w="9525" cap="flat" cmpd="sng" algn="ctr">
                      <a:solidFill>
                        <a:srgbClr val="229E86"/>
                      </a:solidFill>
                      <a:prstDash val="solid"/>
                      <a:round/>
                      <a:headEnd type="none" w="med" len="med"/>
                      <a:tailEnd type="none" w="med" len="med"/>
                    </a:lnR>
                    <a:lnT w="9525" cap="flat" cmpd="sng" algn="ctr">
                      <a:solidFill>
                        <a:srgbClr val="229E86"/>
                      </a:solidFill>
                      <a:prstDash val="solid"/>
                      <a:round/>
                      <a:headEnd type="none" w="med" len="med"/>
                      <a:tailEnd type="none" w="med" len="med"/>
                    </a:lnT>
                    <a:lnB w="9525" cap="flat" cmpd="sng" algn="ctr">
                      <a:solidFill>
                        <a:srgbClr val="229E86"/>
                      </a:solidFill>
                      <a:prstDash val="solid"/>
                      <a:round/>
                      <a:headEnd type="none" w="med" len="med"/>
                      <a:tailEnd type="none" w="med" len="med"/>
                    </a:lnB>
                    <a:lnTlToBr>
                      <a:noFill/>
                    </a:lnTlToBr>
                    <a:lnBlToTr>
                      <a:noFill/>
                    </a:lnBlToTr>
                    <a:solidFill>
                      <a:srgbClr val="E0F8F3"/>
                    </a:solidFill>
                  </a:tcPr>
                </a:tc>
                <a:tc>
                  <a:txBody>
                    <a:bodyPr/>
                    <a:lstStyle>
                      <a:lvl1pPr marL="342900" lvl="0" indent="-342900" algn="l" defTabSz="0" eaLnBrk="0" fontAlgn="base" latinLnBrk="0" hangingPunct="0">
                        <a:lnSpc>
                          <a:spcPct val="100000"/>
                        </a:lnSpc>
                        <a:spcBef>
                          <a:spcPct val="20000"/>
                        </a:spcBef>
                        <a:spcAft>
                          <a:spcPct val="0"/>
                        </a:spcAft>
                        <a:buClr>
                          <a:schemeClr val="folHlink"/>
                        </a:buClr>
                        <a:buSzPct val="60000"/>
                        <a:buFont typeface="Wingdings" panose="05000000000000000000" pitchFamily="2" charset="2"/>
                        <a:buChar char="n"/>
                        <a:defRPr sz="3200" kern="1200">
                          <a:solidFill>
                            <a:schemeClr val="tx1"/>
                          </a:solidFill>
                          <a:latin typeface="Tahoma" panose="020B0804030504040204" pitchFamily="2" charset="0"/>
                          <a:ea typeface="宋体" panose="02010600030101010101" pitchFamily="2" charset="-122"/>
                          <a:sym typeface="Tahoma" panose="020B0804030504040204" pitchFamily="2" charset="0"/>
                        </a:defRPr>
                      </a:lvl1pPr>
                      <a:lvl2pPr marL="742950" lvl="1" indent="-285750" algn="l" defTabSz="0" eaLnBrk="0" fontAlgn="base" latinLnBrk="0" hangingPunct="0">
                        <a:lnSpc>
                          <a:spcPct val="100000"/>
                        </a:lnSpc>
                        <a:spcBef>
                          <a:spcPct val="20000"/>
                        </a:spcBef>
                        <a:spcAft>
                          <a:spcPct val="0"/>
                        </a:spcAft>
                        <a:buClr>
                          <a:schemeClr val="hlink"/>
                        </a:buClr>
                        <a:buSzPct val="55000"/>
                        <a:buFont typeface="Wingdings" panose="05000000000000000000" pitchFamily="2" charset="2"/>
                        <a:buChar char="n"/>
                        <a:defRPr sz="2800" kern="1200">
                          <a:solidFill>
                            <a:schemeClr val="tx1"/>
                          </a:solidFill>
                          <a:latin typeface="Tahoma" panose="020B0804030504040204" pitchFamily="2" charset="0"/>
                          <a:ea typeface="宋体" panose="02010600030101010101" pitchFamily="2" charset="-122"/>
                          <a:sym typeface="Tahoma" panose="020B0804030504040204" pitchFamily="2" charset="0"/>
                        </a:defRPr>
                      </a:lvl2pPr>
                      <a:lvl3pPr marL="1143000" lvl="2" indent="-228600" algn="l" defTabSz="0" eaLnBrk="0" fontAlgn="base" latinLnBrk="0" hangingPunct="0">
                        <a:lnSpc>
                          <a:spcPct val="100000"/>
                        </a:lnSpc>
                        <a:spcBef>
                          <a:spcPct val="20000"/>
                        </a:spcBef>
                        <a:spcAft>
                          <a:spcPct val="0"/>
                        </a:spcAft>
                        <a:buClr>
                          <a:schemeClr val="folHlink"/>
                        </a:buClr>
                        <a:buSzPct val="50000"/>
                        <a:buFont typeface="Wingdings" panose="05000000000000000000" pitchFamily="2" charset="2"/>
                        <a:buChar char="n"/>
                        <a:defRPr sz="2400" kern="1200">
                          <a:solidFill>
                            <a:schemeClr val="tx1"/>
                          </a:solidFill>
                          <a:latin typeface="Tahoma" panose="020B0804030504040204" pitchFamily="2" charset="0"/>
                          <a:ea typeface="宋体" panose="02010600030101010101" pitchFamily="2" charset="-122"/>
                          <a:sym typeface="Tahoma" panose="020B0804030504040204" pitchFamily="2" charset="0"/>
                        </a:defRPr>
                      </a:lvl3pPr>
                      <a:lvl4pPr marL="1600200" lvl="3" indent="-228600" algn="l" defTabSz="0" eaLnBrk="0" fontAlgn="base" latinLnBrk="0" hangingPunct="0">
                        <a:lnSpc>
                          <a:spcPct val="100000"/>
                        </a:lnSpc>
                        <a:spcBef>
                          <a:spcPct val="20000"/>
                        </a:spcBef>
                        <a:spcAft>
                          <a:spcPct val="0"/>
                        </a:spcAft>
                        <a:buClr>
                          <a:schemeClr val="accent2"/>
                        </a:buClr>
                        <a:buSzPct val="55000"/>
                        <a:buFont typeface="Wingdings" panose="05000000000000000000" pitchFamily="2" charset="2"/>
                        <a:buChar char="n"/>
                        <a:defRPr sz="2000" kern="1200">
                          <a:solidFill>
                            <a:schemeClr val="tx1"/>
                          </a:solidFill>
                          <a:latin typeface="Tahoma" panose="020B0804030504040204" pitchFamily="2" charset="0"/>
                          <a:ea typeface="宋体" panose="02010600030101010101" pitchFamily="2" charset="-122"/>
                          <a:sym typeface="Tahoma" panose="020B0804030504040204" pitchFamily="2" charset="0"/>
                        </a:defRPr>
                      </a:lvl4pPr>
                      <a:lvl5pPr marL="2057400" lvl="4" indent="-228600" algn="l" defTabSz="0" eaLnBrk="0" fontAlgn="base" latinLnBrk="0" hangingPunct="0">
                        <a:lnSpc>
                          <a:spcPct val="100000"/>
                        </a:lnSpc>
                        <a:spcBef>
                          <a:spcPct val="20000"/>
                        </a:spcBef>
                        <a:spcAft>
                          <a:spcPct val="0"/>
                        </a:spcAft>
                        <a:buClr>
                          <a:schemeClr val="accent1"/>
                        </a:buClr>
                        <a:buSzPct val="50000"/>
                        <a:buFont typeface="Wingdings" panose="05000000000000000000" pitchFamily="2" charset="2"/>
                        <a:buChar char="n"/>
                        <a:defRPr sz="2000" kern="1200">
                          <a:solidFill>
                            <a:schemeClr val="tx1"/>
                          </a:solidFill>
                          <a:latin typeface="Tahoma" panose="020B0804030504040204" pitchFamily="2" charset="0"/>
                          <a:ea typeface="宋体" panose="02010600030101010101" pitchFamily="2" charset="-122"/>
                          <a:sym typeface="Tahoma" panose="020B0804030504040204" pitchFamily="2" charset="0"/>
                        </a:defRPr>
                      </a:lvl5pPr>
                    </a:lstStyle>
                    <a:p>
                      <a:pPr marL="0" lvl="0" indent="0" algn="ctr" eaLnBrk="0" fontAlgn="base" latinLnBrk="0" hangingPunct="0">
                        <a:lnSpc>
                          <a:spcPct val="100000"/>
                        </a:lnSpc>
                        <a:spcBef>
                          <a:spcPct val="0"/>
                        </a:spcBef>
                        <a:spcAft>
                          <a:spcPct val="0"/>
                        </a:spcAft>
                        <a:buClr>
                          <a:schemeClr val="folHlink"/>
                        </a:buClr>
                        <a:buSzPct val="60000"/>
                        <a:buFont typeface="Wingdings" panose="05000000000000000000" pitchFamily="2" charset="2"/>
                        <a:buNone/>
                      </a:pPr>
                      <a:r>
                        <a:rPr lang="en-US" altLang="x-none" sz="1800" b="0" i="0" baseline="0" dirty="0">
                          <a:solidFill>
                            <a:schemeClr val="tx1"/>
                          </a:solidFill>
                          <a:latin typeface="微软雅黑" panose="020B0503020204020204" pitchFamily="34" charset="-122"/>
                          <a:ea typeface="微软雅黑" panose="020B0503020204020204" pitchFamily="34" charset="-122"/>
                          <a:cs typeface="+mn-ea"/>
                          <a:sym typeface="微软雅黑" panose="020B0503020204020204" pitchFamily="34" charset="-122"/>
                        </a:rPr>
                        <a:t>5.5</a:t>
                      </a:r>
                      <a:endParaRPr lang="zh-CN" altLang="en-US" sz="3200" b="0" i="0" dirty="0">
                        <a:latin typeface="微软雅黑" panose="020B0503020204020204" pitchFamily="34" charset="-122"/>
                        <a:ea typeface="微软雅黑" panose="020B0503020204020204" pitchFamily="34" charset="-122"/>
                        <a:cs typeface="+mn-ea"/>
                        <a:sym typeface="微软雅黑" panose="020B0503020204020204" pitchFamily="34" charset="-122"/>
                      </a:endParaRPr>
                    </a:p>
                  </a:txBody>
                  <a:tcPr anchor="ctr">
                    <a:lnL w="9525" cap="flat" cmpd="sng" algn="ctr">
                      <a:solidFill>
                        <a:srgbClr val="229E86"/>
                      </a:solidFill>
                      <a:prstDash val="solid"/>
                      <a:round/>
                      <a:headEnd type="none" w="med" len="med"/>
                      <a:tailEnd type="none" w="med" len="med"/>
                    </a:lnL>
                    <a:lnR w="9525" cap="flat" cmpd="sng" algn="ctr">
                      <a:solidFill>
                        <a:srgbClr val="229E86"/>
                      </a:solidFill>
                      <a:prstDash val="solid"/>
                      <a:round/>
                      <a:headEnd type="none" w="med" len="med"/>
                      <a:tailEnd type="none" w="med" len="med"/>
                    </a:lnR>
                    <a:lnT w="9525" cap="flat" cmpd="sng" algn="ctr">
                      <a:solidFill>
                        <a:srgbClr val="229E86"/>
                      </a:solidFill>
                      <a:prstDash val="solid"/>
                      <a:round/>
                      <a:headEnd type="none" w="med" len="med"/>
                      <a:tailEnd type="none" w="med" len="med"/>
                    </a:lnT>
                    <a:lnB w="9525" cap="flat" cmpd="sng" algn="ctr">
                      <a:solidFill>
                        <a:srgbClr val="229E86"/>
                      </a:solidFill>
                      <a:prstDash val="solid"/>
                      <a:round/>
                      <a:headEnd type="none" w="med" len="med"/>
                      <a:tailEnd type="none" w="med" len="med"/>
                    </a:lnB>
                    <a:lnTlToBr>
                      <a:noFill/>
                    </a:lnTlToBr>
                    <a:lnBlToTr>
                      <a:noFill/>
                    </a:lnBlToTr>
                    <a:solidFill>
                      <a:srgbClr val="E0F8F3"/>
                    </a:solidFill>
                  </a:tcPr>
                </a:tc>
              </a:tr>
              <a:tr h="504147">
                <a:tc>
                  <a:txBody>
                    <a:bodyPr/>
                    <a:lstStyle>
                      <a:lvl1pPr marL="342900" lvl="0" indent="-342900" algn="l" defTabSz="0" eaLnBrk="0" fontAlgn="base" latinLnBrk="0" hangingPunct="0">
                        <a:lnSpc>
                          <a:spcPct val="100000"/>
                        </a:lnSpc>
                        <a:spcBef>
                          <a:spcPct val="20000"/>
                        </a:spcBef>
                        <a:spcAft>
                          <a:spcPct val="0"/>
                        </a:spcAft>
                        <a:buClr>
                          <a:schemeClr val="folHlink"/>
                        </a:buClr>
                        <a:buSzPct val="60000"/>
                        <a:buFont typeface="Wingdings" panose="05000000000000000000" pitchFamily="2" charset="2"/>
                        <a:buChar char="n"/>
                        <a:defRPr sz="3200" kern="1200">
                          <a:solidFill>
                            <a:schemeClr val="tx1"/>
                          </a:solidFill>
                          <a:latin typeface="Tahoma" panose="020B0804030504040204" pitchFamily="2" charset="0"/>
                          <a:ea typeface="宋体" panose="02010600030101010101" pitchFamily="2" charset="-122"/>
                          <a:sym typeface="Tahoma" panose="020B0804030504040204" pitchFamily="2" charset="0"/>
                        </a:defRPr>
                      </a:lvl1pPr>
                      <a:lvl2pPr marL="742950" lvl="1" indent="-285750" algn="l" defTabSz="0" eaLnBrk="0" fontAlgn="base" latinLnBrk="0" hangingPunct="0">
                        <a:lnSpc>
                          <a:spcPct val="100000"/>
                        </a:lnSpc>
                        <a:spcBef>
                          <a:spcPct val="20000"/>
                        </a:spcBef>
                        <a:spcAft>
                          <a:spcPct val="0"/>
                        </a:spcAft>
                        <a:buClr>
                          <a:schemeClr val="hlink"/>
                        </a:buClr>
                        <a:buSzPct val="55000"/>
                        <a:buFont typeface="Wingdings" panose="05000000000000000000" pitchFamily="2" charset="2"/>
                        <a:buChar char="n"/>
                        <a:defRPr sz="2800" kern="1200">
                          <a:solidFill>
                            <a:schemeClr val="tx1"/>
                          </a:solidFill>
                          <a:latin typeface="Tahoma" panose="020B0804030504040204" pitchFamily="2" charset="0"/>
                          <a:ea typeface="宋体" panose="02010600030101010101" pitchFamily="2" charset="-122"/>
                          <a:sym typeface="Tahoma" panose="020B0804030504040204" pitchFamily="2" charset="0"/>
                        </a:defRPr>
                      </a:lvl2pPr>
                      <a:lvl3pPr marL="1143000" lvl="2" indent="-228600" algn="l" defTabSz="0" eaLnBrk="0" fontAlgn="base" latinLnBrk="0" hangingPunct="0">
                        <a:lnSpc>
                          <a:spcPct val="100000"/>
                        </a:lnSpc>
                        <a:spcBef>
                          <a:spcPct val="20000"/>
                        </a:spcBef>
                        <a:spcAft>
                          <a:spcPct val="0"/>
                        </a:spcAft>
                        <a:buClr>
                          <a:schemeClr val="folHlink"/>
                        </a:buClr>
                        <a:buSzPct val="50000"/>
                        <a:buFont typeface="Wingdings" panose="05000000000000000000" pitchFamily="2" charset="2"/>
                        <a:buChar char="n"/>
                        <a:defRPr sz="2400" kern="1200">
                          <a:solidFill>
                            <a:schemeClr val="tx1"/>
                          </a:solidFill>
                          <a:latin typeface="Tahoma" panose="020B0804030504040204" pitchFamily="2" charset="0"/>
                          <a:ea typeface="宋体" panose="02010600030101010101" pitchFamily="2" charset="-122"/>
                          <a:sym typeface="Tahoma" panose="020B0804030504040204" pitchFamily="2" charset="0"/>
                        </a:defRPr>
                      </a:lvl3pPr>
                      <a:lvl4pPr marL="1600200" lvl="3" indent="-228600" algn="l" defTabSz="0" eaLnBrk="0" fontAlgn="base" latinLnBrk="0" hangingPunct="0">
                        <a:lnSpc>
                          <a:spcPct val="100000"/>
                        </a:lnSpc>
                        <a:spcBef>
                          <a:spcPct val="20000"/>
                        </a:spcBef>
                        <a:spcAft>
                          <a:spcPct val="0"/>
                        </a:spcAft>
                        <a:buClr>
                          <a:schemeClr val="accent2"/>
                        </a:buClr>
                        <a:buSzPct val="55000"/>
                        <a:buFont typeface="Wingdings" panose="05000000000000000000" pitchFamily="2" charset="2"/>
                        <a:buChar char="n"/>
                        <a:defRPr sz="2000" kern="1200">
                          <a:solidFill>
                            <a:schemeClr val="tx1"/>
                          </a:solidFill>
                          <a:latin typeface="Tahoma" panose="020B0804030504040204" pitchFamily="2" charset="0"/>
                          <a:ea typeface="宋体" panose="02010600030101010101" pitchFamily="2" charset="-122"/>
                          <a:sym typeface="Tahoma" panose="020B0804030504040204" pitchFamily="2" charset="0"/>
                        </a:defRPr>
                      </a:lvl4pPr>
                      <a:lvl5pPr marL="2057400" lvl="4" indent="-228600" algn="l" defTabSz="0" eaLnBrk="0" fontAlgn="base" latinLnBrk="0" hangingPunct="0">
                        <a:lnSpc>
                          <a:spcPct val="100000"/>
                        </a:lnSpc>
                        <a:spcBef>
                          <a:spcPct val="20000"/>
                        </a:spcBef>
                        <a:spcAft>
                          <a:spcPct val="0"/>
                        </a:spcAft>
                        <a:buClr>
                          <a:schemeClr val="accent1"/>
                        </a:buClr>
                        <a:buSzPct val="50000"/>
                        <a:buFont typeface="Wingdings" panose="05000000000000000000" pitchFamily="2" charset="2"/>
                        <a:buChar char="n"/>
                        <a:defRPr sz="2000" kern="1200">
                          <a:solidFill>
                            <a:schemeClr val="tx1"/>
                          </a:solidFill>
                          <a:latin typeface="Tahoma" panose="020B0804030504040204" pitchFamily="2" charset="0"/>
                          <a:ea typeface="宋体" panose="02010600030101010101" pitchFamily="2" charset="-122"/>
                          <a:sym typeface="Tahoma" panose="020B0804030504040204" pitchFamily="2" charset="0"/>
                        </a:defRPr>
                      </a:lvl5pPr>
                    </a:lstStyle>
                    <a:p>
                      <a:pPr marL="0" lvl="0" indent="0" algn="ctr" eaLnBrk="0" fontAlgn="base" latinLnBrk="0" hangingPunct="0">
                        <a:lnSpc>
                          <a:spcPct val="100000"/>
                        </a:lnSpc>
                        <a:spcBef>
                          <a:spcPct val="0"/>
                        </a:spcBef>
                        <a:spcAft>
                          <a:spcPct val="0"/>
                        </a:spcAft>
                        <a:buClr>
                          <a:schemeClr val="folHlink"/>
                        </a:buClr>
                        <a:buSzPct val="60000"/>
                        <a:buFont typeface="Wingdings" panose="05000000000000000000" pitchFamily="2" charset="2"/>
                        <a:buNone/>
                      </a:pPr>
                      <a:r>
                        <a:rPr lang="en-US" altLang="x-none" sz="1800" b="1" i="0" baseline="0" dirty="0">
                          <a:solidFill>
                            <a:schemeClr val="tx1"/>
                          </a:solidFill>
                          <a:latin typeface="微软雅黑" panose="020B0503020204020204" pitchFamily="34" charset="-122"/>
                          <a:ea typeface="微软雅黑" panose="020B0503020204020204" pitchFamily="34" charset="-122"/>
                          <a:cs typeface="+mn-ea"/>
                          <a:sym typeface="微软雅黑" panose="020B0503020204020204" pitchFamily="34" charset="-122"/>
                        </a:rPr>
                        <a:t>2</a:t>
                      </a:r>
                      <a:endParaRPr lang="zh-CN" altLang="en-US" sz="3200" i="0" dirty="0">
                        <a:latin typeface="微软雅黑" panose="020B0503020204020204" pitchFamily="34" charset="-122"/>
                        <a:ea typeface="微软雅黑" panose="020B0503020204020204" pitchFamily="34" charset="-122"/>
                        <a:cs typeface="+mn-ea"/>
                        <a:sym typeface="微软雅黑" panose="020B0503020204020204" pitchFamily="34" charset="-122"/>
                      </a:endParaRPr>
                    </a:p>
                  </a:txBody>
                  <a:tcPr anchor="ctr">
                    <a:lnL w="9525" cap="flat" cmpd="sng" algn="ctr">
                      <a:solidFill>
                        <a:srgbClr val="229E86"/>
                      </a:solidFill>
                      <a:prstDash val="solid"/>
                      <a:round/>
                      <a:headEnd type="none" w="med" len="med"/>
                      <a:tailEnd type="none" w="med" len="med"/>
                    </a:lnL>
                    <a:lnR w="9525" cap="flat" cmpd="sng" algn="ctr">
                      <a:solidFill>
                        <a:srgbClr val="229E86"/>
                      </a:solidFill>
                      <a:prstDash val="solid"/>
                      <a:round/>
                      <a:headEnd type="none" w="med" len="med"/>
                      <a:tailEnd type="none" w="med" len="med"/>
                    </a:lnR>
                    <a:lnT w="9525" cap="flat" cmpd="sng" algn="ctr">
                      <a:solidFill>
                        <a:srgbClr val="229E86"/>
                      </a:solidFill>
                      <a:prstDash val="solid"/>
                      <a:round/>
                      <a:headEnd type="none" w="med" len="med"/>
                      <a:tailEnd type="none" w="med" len="med"/>
                    </a:lnT>
                    <a:lnB w="9525" cap="flat" cmpd="sng" algn="ctr">
                      <a:solidFill>
                        <a:srgbClr val="229E86"/>
                      </a:solidFill>
                      <a:prstDash val="solid"/>
                      <a:round/>
                      <a:headEnd type="none" w="med" len="med"/>
                      <a:tailEnd type="none" w="med" len="med"/>
                    </a:lnB>
                    <a:lnTlToBr>
                      <a:noFill/>
                    </a:lnTlToBr>
                    <a:lnBlToTr>
                      <a:noFill/>
                    </a:lnBlToTr>
                    <a:solidFill>
                      <a:srgbClr val="E0F8F3"/>
                    </a:solidFill>
                  </a:tcPr>
                </a:tc>
                <a:tc>
                  <a:txBody>
                    <a:bodyPr/>
                    <a:lstStyle>
                      <a:lvl1pPr marL="342900" lvl="0" indent="-342900" algn="l" defTabSz="0" eaLnBrk="0" fontAlgn="base" latinLnBrk="0" hangingPunct="0">
                        <a:lnSpc>
                          <a:spcPct val="100000"/>
                        </a:lnSpc>
                        <a:spcBef>
                          <a:spcPct val="20000"/>
                        </a:spcBef>
                        <a:spcAft>
                          <a:spcPct val="0"/>
                        </a:spcAft>
                        <a:buClr>
                          <a:schemeClr val="folHlink"/>
                        </a:buClr>
                        <a:buSzPct val="60000"/>
                        <a:buFont typeface="Wingdings" panose="05000000000000000000" pitchFamily="2" charset="2"/>
                        <a:buChar char="n"/>
                        <a:defRPr sz="3200" kern="1200">
                          <a:solidFill>
                            <a:schemeClr val="tx1"/>
                          </a:solidFill>
                          <a:latin typeface="Tahoma" panose="020B0804030504040204" pitchFamily="2" charset="0"/>
                          <a:ea typeface="宋体" panose="02010600030101010101" pitchFamily="2" charset="-122"/>
                          <a:sym typeface="Tahoma" panose="020B0804030504040204" pitchFamily="2" charset="0"/>
                        </a:defRPr>
                      </a:lvl1pPr>
                      <a:lvl2pPr marL="742950" lvl="1" indent="-285750" algn="l" defTabSz="0" eaLnBrk="0" fontAlgn="base" latinLnBrk="0" hangingPunct="0">
                        <a:lnSpc>
                          <a:spcPct val="100000"/>
                        </a:lnSpc>
                        <a:spcBef>
                          <a:spcPct val="20000"/>
                        </a:spcBef>
                        <a:spcAft>
                          <a:spcPct val="0"/>
                        </a:spcAft>
                        <a:buClr>
                          <a:schemeClr val="hlink"/>
                        </a:buClr>
                        <a:buSzPct val="55000"/>
                        <a:buFont typeface="Wingdings" panose="05000000000000000000" pitchFamily="2" charset="2"/>
                        <a:buChar char="n"/>
                        <a:defRPr sz="2800" kern="1200">
                          <a:solidFill>
                            <a:schemeClr val="tx1"/>
                          </a:solidFill>
                          <a:latin typeface="Tahoma" panose="020B0804030504040204" pitchFamily="2" charset="0"/>
                          <a:ea typeface="宋体" panose="02010600030101010101" pitchFamily="2" charset="-122"/>
                          <a:sym typeface="Tahoma" panose="020B0804030504040204" pitchFamily="2" charset="0"/>
                        </a:defRPr>
                      </a:lvl2pPr>
                      <a:lvl3pPr marL="1143000" lvl="2" indent="-228600" algn="l" defTabSz="0" eaLnBrk="0" fontAlgn="base" latinLnBrk="0" hangingPunct="0">
                        <a:lnSpc>
                          <a:spcPct val="100000"/>
                        </a:lnSpc>
                        <a:spcBef>
                          <a:spcPct val="20000"/>
                        </a:spcBef>
                        <a:spcAft>
                          <a:spcPct val="0"/>
                        </a:spcAft>
                        <a:buClr>
                          <a:schemeClr val="folHlink"/>
                        </a:buClr>
                        <a:buSzPct val="50000"/>
                        <a:buFont typeface="Wingdings" panose="05000000000000000000" pitchFamily="2" charset="2"/>
                        <a:buChar char="n"/>
                        <a:defRPr sz="2400" kern="1200">
                          <a:solidFill>
                            <a:schemeClr val="tx1"/>
                          </a:solidFill>
                          <a:latin typeface="Tahoma" panose="020B0804030504040204" pitchFamily="2" charset="0"/>
                          <a:ea typeface="宋体" panose="02010600030101010101" pitchFamily="2" charset="-122"/>
                          <a:sym typeface="Tahoma" panose="020B0804030504040204" pitchFamily="2" charset="0"/>
                        </a:defRPr>
                      </a:lvl3pPr>
                      <a:lvl4pPr marL="1600200" lvl="3" indent="-228600" algn="l" defTabSz="0" eaLnBrk="0" fontAlgn="base" latinLnBrk="0" hangingPunct="0">
                        <a:lnSpc>
                          <a:spcPct val="100000"/>
                        </a:lnSpc>
                        <a:spcBef>
                          <a:spcPct val="20000"/>
                        </a:spcBef>
                        <a:spcAft>
                          <a:spcPct val="0"/>
                        </a:spcAft>
                        <a:buClr>
                          <a:schemeClr val="accent2"/>
                        </a:buClr>
                        <a:buSzPct val="55000"/>
                        <a:buFont typeface="Wingdings" panose="05000000000000000000" pitchFamily="2" charset="2"/>
                        <a:buChar char="n"/>
                        <a:defRPr sz="2000" kern="1200">
                          <a:solidFill>
                            <a:schemeClr val="tx1"/>
                          </a:solidFill>
                          <a:latin typeface="Tahoma" panose="020B0804030504040204" pitchFamily="2" charset="0"/>
                          <a:ea typeface="宋体" panose="02010600030101010101" pitchFamily="2" charset="-122"/>
                          <a:sym typeface="Tahoma" panose="020B0804030504040204" pitchFamily="2" charset="0"/>
                        </a:defRPr>
                      </a:lvl4pPr>
                      <a:lvl5pPr marL="2057400" lvl="4" indent="-228600" algn="l" defTabSz="0" eaLnBrk="0" fontAlgn="base" latinLnBrk="0" hangingPunct="0">
                        <a:lnSpc>
                          <a:spcPct val="100000"/>
                        </a:lnSpc>
                        <a:spcBef>
                          <a:spcPct val="20000"/>
                        </a:spcBef>
                        <a:spcAft>
                          <a:spcPct val="0"/>
                        </a:spcAft>
                        <a:buClr>
                          <a:schemeClr val="accent1"/>
                        </a:buClr>
                        <a:buSzPct val="50000"/>
                        <a:buFont typeface="Wingdings" panose="05000000000000000000" pitchFamily="2" charset="2"/>
                        <a:buChar char="n"/>
                        <a:defRPr sz="2000" kern="1200">
                          <a:solidFill>
                            <a:schemeClr val="tx1"/>
                          </a:solidFill>
                          <a:latin typeface="Tahoma" panose="020B0804030504040204" pitchFamily="2" charset="0"/>
                          <a:ea typeface="宋体" panose="02010600030101010101" pitchFamily="2" charset="-122"/>
                          <a:sym typeface="Tahoma" panose="020B0804030504040204" pitchFamily="2" charset="0"/>
                        </a:defRPr>
                      </a:lvl5pPr>
                    </a:lstStyle>
                    <a:p>
                      <a:pPr marL="0" lvl="0" indent="0" algn="ctr" eaLnBrk="0" fontAlgn="base" latinLnBrk="0" hangingPunct="0">
                        <a:lnSpc>
                          <a:spcPct val="100000"/>
                        </a:lnSpc>
                        <a:spcBef>
                          <a:spcPct val="0"/>
                        </a:spcBef>
                        <a:spcAft>
                          <a:spcPct val="0"/>
                        </a:spcAft>
                        <a:buClr>
                          <a:schemeClr val="folHlink"/>
                        </a:buClr>
                        <a:buSzPct val="60000"/>
                        <a:buFont typeface="Wingdings" panose="05000000000000000000" pitchFamily="2" charset="2"/>
                        <a:buNone/>
                      </a:pPr>
                      <a:r>
                        <a:rPr lang="en-US" altLang="x-none" sz="1800" b="0" i="0" baseline="0" dirty="0">
                          <a:solidFill>
                            <a:schemeClr val="tx1"/>
                          </a:solidFill>
                          <a:latin typeface="微软雅黑" panose="020B0503020204020204" pitchFamily="34" charset="-122"/>
                          <a:ea typeface="微软雅黑" panose="020B0503020204020204" pitchFamily="34" charset="-122"/>
                          <a:cs typeface="+mn-ea"/>
                          <a:sym typeface="微软雅黑" panose="020B0503020204020204" pitchFamily="34" charset="-122"/>
                        </a:rPr>
                        <a:t>20</a:t>
                      </a:r>
                      <a:endParaRPr lang="zh-CN" altLang="en-US" sz="3200" b="0" i="0" dirty="0">
                        <a:latin typeface="微软雅黑" panose="020B0503020204020204" pitchFamily="34" charset="-122"/>
                        <a:ea typeface="微软雅黑" panose="020B0503020204020204" pitchFamily="34" charset="-122"/>
                        <a:cs typeface="+mn-ea"/>
                        <a:sym typeface="微软雅黑" panose="020B0503020204020204" pitchFamily="34" charset="-122"/>
                      </a:endParaRPr>
                    </a:p>
                  </a:txBody>
                  <a:tcPr anchor="ctr">
                    <a:lnL w="9525" cap="flat" cmpd="sng" algn="ctr">
                      <a:solidFill>
                        <a:srgbClr val="229E86"/>
                      </a:solidFill>
                      <a:prstDash val="solid"/>
                      <a:round/>
                      <a:headEnd type="none" w="med" len="med"/>
                      <a:tailEnd type="none" w="med" len="med"/>
                    </a:lnL>
                    <a:lnR w="9525" cap="flat" cmpd="sng" algn="ctr">
                      <a:solidFill>
                        <a:srgbClr val="229E86"/>
                      </a:solidFill>
                      <a:prstDash val="solid"/>
                      <a:round/>
                      <a:headEnd type="none" w="med" len="med"/>
                      <a:tailEnd type="none" w="med" len="med"/>
                    </a:lnR>
                    <a:lnT w="9525" cap="flat" cmpd="sng" algn="ctr">
                      <a:solidFill>
                        <a:srgbClr val="229E86"/>
                      </a:solidFill>
                      <a:prstDash val="solid"/>
                      <a:round/>
                      <a:headEnd type="none" w="med" len="med"/>
                      <a:tailEnd type="none" w="med" len="med"/>
                    </a:lnT>
                    <a:lnB w="9525" cap="flat" cmpd="sng" algn="ctr">
                      <a:solidFill>
                        <a:srgbClr val="229E86"/>
                      </a:solidFill>
                      <a:prstDash val="solid"/>
                      <a:round/>
                      <a:headEnd type="none" w="med" len="med"/>
                      <a:tailEnd type="none" w="med" len="med"/>
                    </a:lnB>
                    <a:lnTlToBr>
                      <a:noFill/>
                    </a:lnTlToBr>
                    <a:lnBlToTr>
                      <a:noFill/>
                    </a:lnBlToTr>
                    <a:solidFill>
                      <a:srgbClr val="E0F8F3"/>
                    </a:solidFill>
                  </a:tcPr>
                </a:tc>
                <a:tc>
                  <a:txBody>
                    <a:bodyPr/>
                    <a:lstStyle>
                      <a:lvl1pPr marL="342900" lvl="0" indent="-342900" algn="l" defTabSz="0" eaLnBrk="0" fontAlgn="base" latinLnBrk="0" hangingPunct="0">
                        <a:lnSpc>
                          <a:spcPct val="100000"/>
                        </a:lnSpc>
                        <a:spcBef>
                          <a:spcPct val="20000"/>
                        </a:spcBef>
                        <a:spcAft>
                          <a:spcPct val="0"/>
                        </a:spcAft>
                        <a:buClr>
                          <a:schemeClr val="folHlink"/>
                        </a:buClr>
                        <a:buSzPct val="60000"/>
                        <a:buFont typeface="Wingdings" panose="05000000000000000000" pitchFamily="2" charset="2"/>
                        <a:buChar char="n"/>
                        <a:defRPr sz="3200" kern="1200">
                          <a:solidFill>
                            <a:schemeClr val="tx1"/>
                          </a:solidFill>
                          <a:latin typeface="Tahoma" panose="020B0804030504040204" pitchFamily="2" charset="0"/>
                          <a:ea typeface="宋体" panose="02010600030101010101" pitchFamily="2" charset="-122"/>
                          <a:sym typeface="Tahoma" panose="020B0804030504040204" pitchFamily="2" charset="0"/>
                        </a:defRPr>
                      </a:lvl1pPr>
                      <a:lvl2pPr marL="742950" lvl="1" indent="-285750" algn="l" defTabSz="0" eaLnBrk="0" fontAlgn="base" latinLnBrk="0" hangingPunct="0">
                        <a:lnSpc>
                          <a:spcPct val="100000"/>
                        </a:lnSpc>
                        <a:spcBef>
                          <a:spcPct val="20000"/>
                        </a:spcBef>
                        <a:spcAft>
                          <a:spcPct val="0"/>
                        </a:spcAft>
                        <a:buClr>
                          <a:schemeClr val="hlink"/>
                        </a:buClr>
                        <a:buSzPct val="55000"/>
                        <a:buFont typeface="Wingdings" panose="05000000000000000000" pitchFamily="2" charset="2"/>
                        <a:buChar char="n"/>
                        <a:defRPr sz="2800" kern="1200">
                          <a:solidFill>
                            <a:schemeClr val="tx1"/>
                          </a:solidFill>
                          <a:latin typeface="Tahoma" panose="020B0804030504040204" pitchFamily="2" charset="0"/>
                          <a:ea typeface="宋体" panose="02010600030101010101" pitchFamily="2" charset="-122"/>
                          <a:sym typeface="Tahoma" panose="020B0804030504040204" pitchFamily="2" charset="0"/>
                        </a:defRPr>
                      </a:lvl2pPr>
                      <a:lvl3pPr marL="1143000" lvl="2" indent="-228600" algn="l" defTabSz="0" eaLnBrk="0" fontAlgn="base" latinLnBrk="0" hangingPunct="0">
                        <a:lnSpc>
                          <a:spcPct val="100000"/>
                        </a:lnSpc>
                        <a:spcBef>
                          <a:spcPct val="20000"/>
                        </a:spcBef>
                        <a:spcAft>
                          <a:spcPct val="0"/>
                        </a:spcAft>
                        <a:buClr>
                          <a:schemeClr val="folHlink"/>
                        </a:buClr>
                        <a:buSzPct val="50000"/>
                        <a:buFont typeface="Wingdings" panose="05000000000000000000" pitchFamily="2" charset="2"/>
                        <a:buChar char="n"/>
                        <a:defRPr sz="2400" kern="1200">
                          <a:solidFill>
                            <a:schemeClr val="tx1"/>
                          </a:solidFill>
                          <a:latin typeface="Tahoma" panose="020B0804030504040204" pitchFamily="2" charset="0"/>
                          <a:ea typeface="宋体" panose="02010600030101010101" pitchFamily="2" charset="-122"/>
                          <a:sym typeface="Tahoma" panose="020B0804030504040204" pitchFamily="2" charset="0"/>
                        </a:defRPr>
                      </a:lvl3pPr>
                      <a:lvl4pPr marL="1600200" lvl="3" indent="-228600" algn="l" defTabSz="0" eaLnBrk="0" fontAlgn="base" latinLnBrk="0" hangingPunct="0">
                        <a:lnSpc>
                          <a:spcPct val="100000"/>
                        </a:lnSpc>
                        <a:spcBef>
                          <a:spcPct val="20000"/>
                        </a:spcBef>
                        <a:spcAft>
                          <a:spcPct val="0"/>
                        </a:spcAft>
                        <a:buClr>
                          <a:schemeClr val="accent2"/>
                        </a:buClr>
                        <a:buSzPct val="55000"/>
                        <a:buFont typeface="Wingdings" panose="05000000000000000000" pitchFamily="2" charset="2"/>
                        <a:buChar char="n"/>
                        <a:defRPr sz="2000" kern="1200">
                          <a:solidFill>
                            <a:schemeClr val="tx1"/>
                          </a:solidFill>
                          <a:latin typeface="Tahoma" panose="020B0804030504040204" pitchFamily="2" charset="0"/>
                          <a:ea typeface="宋体" panose="02010600030101010101" pitchFamily="2" charset="-122"/>
                          <a:sym typeface="Tahoma" panose="020B0804030504040204" pitchFamily="2" charset="0"/>
                        </a:defRPr>
                      </a:lvl4pPr>
                      <a:lvl5pPr marL="2057400" lvl="4" indent="-228600" algn="l" defTabSz="0" eaLnBrk="0" fontAlgn="base" latinLnBrk="0" hangingPunct="0">
                        <a:lnSpc>
                          <a:spcPct val="100000"/>
                        </a:lnSpc>
                        <a:spcBef>
                          <a:spcPct val="20000"/>
                        </a:spcBef>
                        <a:spcAft>
                          <a:spcPct val="0"/>
                        </a:spcAft>
                        <a:buClr>
                          <a:schemeClr val="accent1"/>
                        </a:buClr>
                        <a:buSzPct val="50000"/>
                        <a:buFont typeface="Wingdings" panose="05000000000000000000" pitchFamily="2" charset="2"/>
                        <a:buChar char="n"/>
                        <a:defRPr sz="2000" kern="1200">
                          <a:solidFill>
                            <a:schemeClr val="tx1"/>
                          </a:solidFill>
                          <a:latin typeface="Tahoma" panose="020B0804030504040204" pitchFamily="2" charset="0"/>
                          <a:ea typeface="宋体" panose="02010600030101010101" pitchFamily="2" charset="-122"/>
                          <a:sym typeface="Tahoma" panose="020B0804030504040204" pitchFamily="2" charset="0"/>
                        </a:defRPr>
                      </a:lvl5pPr>
                    </a:lstStyle>
                    <a:p>
                      <a:pPr marL="0" lvl="0" indent="0" algn="ctr" eaLnBrk="0" fontAlgn="base" latinLnBrk="0" hangingPunct="0">
                        <a:lnSpc>
                          <a:spcPct val="100000"/>
                        </a:lnSpc>
                        <a:spcBef>
                          <a:spcPct val="0"/>
                        </a:spcBef>
                        <a:spcAft>
                          <a:spcPct val="0"/>
                        </a:spcAft>
                        <a:buClr>
                          <a:schemeClr val="folHlink"/>
                        </a:buClr>
                        <a:buSzPct val="60000"/>
                        <a:buFont typeface="Wingdings" panose="05000000000000000000" pitchFamily="2" charset="2"/>
                        <a:buNone/>
                      </a:pPr>
                      <a:r>
                        <a:rPr lang="en-US" altLang="x-none" sz="1800" b="0" i="0" baseline="0" dirty="0">
                          <a:solidFill>
                            <a:schemeClr val="tx1"/>
                          </a:solidFill>
                          <a:latin typeface="微软雅黑" panose="020B0503020204020204" pitchFamily="34" charset="-122"/>
                          <a:ea typeface="微软雅黑" panose="020B0503020204020204" pitchFamily="34" charset="-122"/>
                          <a:cs typeface="+mn-ea"/>
                          <a:sym typeface="微软雅黑" panose="020B0503020204020204" pitchFamily="34" charset="-122"/>
                        </a:rPr>
                        <a:t>40</a:t>
                      </a:r>
                      <a:endParaRPr lang="zh-CN" altLang="en-US" sz="3200" b="0" i="0" dirty="0">
                        <a:latin typeface="微软雅黑" panose="020B0503020204020204" pitchFamily="34" charset="-122"/>
                        <a:ea typeface="微软雅黑" panose="020B0503020204020204" pitchFamily="34" charset="-122"/>
                        <a:cs typeface="+mn-ea"/>
                        <a:sym typeface="微软雅黑" panose="020B0503020204020204" pitchFamily="34" charset="-122"/>
                      </a:endParaRPr>
                    </a:p>
                  </a:txBody>
                  <a:tcPr anchor="ctr">
                    <a:lnL w="9525" cap="flat" cmpd="sng" algn="ctr">
                      <a:solidFill>
                        <a:srgbClr val="229E86"/>
                      </a:solidFill>
                      <a:prstDash val="solid"/>
                      <a:round/>
                      <a:headEnd type="none" w="med" len="med"/>
                      <a:tailEnd type="none" w="med" len="med"/>
                    </a:lnL>
                    <a:lnR w="9525" cap="flat" cmpd="sng" algn="ctr">
                      <a:solidFill>
                        <a:srgbClr val="229E86"/>
                      </a:solidFill>
                      <a:prstDash val="solid"/>
                      <a:round/>
                      <a:headEnd type="none" w="med" len="med"/>
                      <a:tailEnd type="none" w="med" len="med"/>
                    </a:lnR>
                    <a:lnT w="9525" cap="flat" cmpd="sng" algn="ctr">
                      <a:solidFill>
                        <a:srgbClr val="229E86"/>
                      </a:solidFill>
                      <a:prstDash val="solid"/>
                      <a:round/>
                      <a:headEnd type="none" w="med" len="med"/>
                      <a:tailEnd type="none" w="med" len="med"/>
                    </a:lnT>
                    <a:lnB w="9525" cap="flat" cmpd="sng" algn="ctr">
                      <a:solidFill>
                        <a:srgbClr val="229E86"/>
                      </a:solidFill>
                      <a:prstDash val="solid"/>
                      <a:round/>
                      <a:headEnd type="none" w="med" len="med"/>
                      <a:tailEnd type="none" w="med" len="med"/>
                    </a:lnB>
                    <a:lnTlToBr>
                      <a:noFill/>
                    </a:lnTlToBr>
                    <a:lnBlToTr>
                      <a:noFill/>
                    </a:lnBlToTr>
                    <a:solidFill>
                      <a:srgbClr val="E0F8F3"/>
                    </a:solidFill>
                  </a:tcPr>
                </a:tc>
                <a:tc>
                  <a:txBody>
                    <a:bodyPr/>
                    <a:lstStyle>
                      <a:lvl1pPr marL="342900" lvl="0" indent="-342900" algn="l" defTabSz="0" eaLnBrk="0" fontAlgn="base" latinLnBrk="0" hangingPunct="0">
                        <a:lnSpc>
                          <a:spcPct val="100000"/>
                        </a:lnSpc>
                        <a:spcBef>
                          <a:spcPct val="20000"/>
                        </a:spcBef>
                        <a:spcAft>
                          <a:spcPct val="0"/>
                        </a:spcAft>
                        <a:buClr>
                          <a:schemeClr val="folHlink"/>
                        </a:buClr>
                        <a:buSzPct val="60000"/>
                        <a:buFont typeface="Wingdings" panose="05000000000000000000" pitchFamily="2" charset="2"/>
                        <a:buChar char="n"/>
                        <a:defRPr sz="3200" kern="1200">
                          <a:solidFill>
                            <a:schemeClr val="tx1"/>
                          </a:solidFill>
                          <a:latin typeface="Tahoma" panose="020B0804030504040204" pitchFamily="2" charset="0"/>
                          <a:ea typeface="宋体" panose="02010600030101010101" pitchFamily="2" charset="-122"/>
                          <a:sym typeface="Tahoma" panose="020B0804030504040204" pitchFamily="2" charset="0"/>
                        </a:defRPr>
                      </a:lvl1pPr>
                      <a:lvl2pPr marL="742950" lvl="1" indent="-285750" algn="l" defTabSz="0" eaLnBrk="0" fontAlgn="base" latinLnBrk="0" hangingPunct="0">
                        <a:lnSpc>
                          <a:spcPct val="100000"/>
                        </a:lnSpc>
                        <a:spcBef>
                          <a:spcPct val="20000"/>
                        </a:spcBef>
                        <a:spcAft>
                          <a:spcPct val="0"/>
                        </a:spcAft>
                        <a:buClr>
                          <a:schemeClr val="hlink"/>
                        </a:buClr>
                        <a:buSzPct val="55000"/>
                        <a:buFont typeface="Wingdings" panose="05000000000000000000" pitchFamily="2" charset="2"/>
                        <a:buChar char="n"/>
                        <a:defRPr sz="2800" kern="1200">
                          <a:solidFill>
                            <a:schemeClr val="tx1"/>
                          </a:solidFill>
                          <a:latin typeface="Tahoma" panose="020B0804030504040204" pitchFamily="2" charset="0"/>
                          <a:ea typeface="宋体" panose="02010600030101010101" pitchFamily="2" charset="-122"/>
                          <a:sym typeface="Tahoma" panose="020B0804030504040204" pitchFamily="2" charset="0"/>
                        </a:defRPr>
                      </a:lvl2pPr>
                      <a:lvl3pPr marL="1143000" lvl="2" indent="-228600" algn="l" defTabSz="0" eaLnBrk="0" fontAlgn="base" latinLnBrk="0" hangingPunct="0">
                        <a:lnSpc>
                          <a:spcPct val="100000"/>
                        </a:lnSpc>
                        <a:spcBef>
                          <a:spcPct val="20000"/>
                        </a:spcBef>
                        <a:spcAft>
                          <a:spcPct val="0"/>
                        </a:spcAft>
                        <a:buClr>
                          <a:schemeClr val="folHlink"/>
                        </a:buClr>
                        <a:buSzPct val="50000"/>
                        <a:buFont typeface="Wingdings" panose="05000000000000000000" pitchFamily="2" charset="2"/>
                        <a:buChar char="n"/>
                        <a:defRPr sz="2400" kern="1200">
                          <a:solidFill>
                            <a:schemeClr val="tx1"/>
                          </a:solidFill>
                          <a:latin typeface="Tahoma" panose="020B0804030504040204" pitchFamily="2" charset="0"/>
                          <a:ea typeface="宋体" panose="02010600030101010101" pitchFamily="2" charset="-122"/>
                          <a:sym typeface="Tahoma" panose="020B0804030504040204" pitchFamily="2" charset="0"/>
                        </a:defRPr>
                      </a:lvl3pPr>
                      <a:lvl4pPr marL="1600200" lvl="3" indent="-228600" algn="l" defTabSz="0" eaLnBrk="0" fontAlgn="base" latinLnBrk="0" hangingPunct="0">
                        <a:lnSpc>
                          <a:spcPct val="100000"/>
                        </a:lnSpc>
                        <a:spcBef>
                          <a:spcPct val="20000"/>
                        </a:spcBef>
                        <a:spcAft>
                          <a:spcPct val="0"/>
                        </a:spcAft>
                        <a:buClr>
                          <a:schemeClr val="accent2"/>
                        </a:buClr>
                        <a:buSzPct val="55000"/>
                        <a:buFont typeface="Wingdings" panose="05000000000000000000" pitchFamily="2" charset="2"/>
                        <a:buChar char="n"/>
                        <a:defRPr sz="2000" kern="1200">
                          <a:solidFill>
                            <a:schemeClr val="tx1"/>
                          </a:solidFill>
                          <a:latin typeface="Tahoma" panose="020B0804030504040204" pitchFamily="2" charset="0"/>
                          <a:ea typeface="宋体" panose="02010600030101010101" pitchFamily="2" charset="-122"/>
                          <a:sym typeface="Tahoma" panose="020B0804030504040204" pitchFamily="2" charset="0"/>
                        </a:defRPr>
                      </a:lvl4pPr>
                      <a:lvl5pPr marL="2057400" lvl="4" indent="-228600" algn="l" defTabSz="0" eaLnBrk="0" fontAlgn="base" latinLnBrk="0" hangingPunct="0">
                        <a:lnSpc>
                          <a:spcPct val="100000"/>
                        </a:lnSpc>
                        <a:spcBef>
                          <a:spcPct val="20000"/>
                        </a:spcBef>
                        <a:spcAft>
                          <a:spcPct val="0"/>
                        </a:spcAft>
                        <a:buClr>
                          <a:schemeClr val="accent1"/>
                        </a:buClr>
                        <a:buSzPct val="50000"/>
                        <a:buFont typeface="Wingdings" panose="05000000000000000000" pitchFamily="2" charset="2"/>
                        <a:buChar char="n"/>
                        <a:defRPr sz="2000" kern="1200">
                          <a:solidFill>
                            <a:schemeClr val="tx1"/>
                          </a:solidFill>
                          <a:latin typeface="Tahoma" panose="020B0804030504040204" pitchFamily="2" charset="0"/>
                          <a:ea typeface="宋体" panose="02010600030101010101" pitchFamily="2" charset="-122"/>
                          <a:sym typeface="Tahoma" panose="020B0804030504040204" pitchFamily="2" charset="0"/>
                        </a:defRPr>
                      </a:lvl5pPr>
                    </a:lstStyle>
                    <a:p>
                      <a:pPr marL="0" lvl="0" indent="0" algn="ctr" eaLnBrk="0" fontAlgn="base" latinLnBrk="0" hangingPunct="0">
                        <a:lnSpc>
                          <a:spcPct val="100000"/>
                        </a:lnSpc>
                        <a:spcBef>
                          <a:spcPct val="0"/>
                        </a:spcBef>
                        <a:spcAft>
                          <a:spcPct val="0"/>
                        </a:spcAft>
                        <a:buClr>
                          <a:schemeClr val="folHlink"/>
                        </a:buClr>
                        <a:buSzPct val="60000"/>
                        <a:buFont typeface="Wingdings" panose="05000000000000000000" pitchFamily="2" charset="2"/>
                        <a:buNone/>
                      </a:pPr>
                      <a:r>
                        <a:rPr lang="en-US" altLang="x-none" sz="1800" b="0" i="0" baseline="0" dirty="0">
                          <a:solidFill>
                            <a:schemeClr val="tx1"/>
                          </a:solidFill>
                          <a:latin typeface="微软雅黑" panose="020B0503020204020204" pitchFamily="34" charset="-122"/>
                          <a:ea typeface="微软雅黑" panose="020B0503020204020204" pitchFamily="34" charset="-122"/>
                          <a:cs typeface="+mn-ea"/>
                          <a:sym typeface="微软雅黑" panose="020B0503020204020204" pitchFamily="34" charset="-122"/>
                        </a:rPr>
                        <a:t>10</a:t>
                      </a:r>
                      <a:endParaRPr lang="zh-CN" altLang="en-US" sz="3200" b="0" i="0" dirty="0">
                        <a:latin typeface="微软雅黑" panose="020B0503020204020204" pitchFamily="34" charset="-122"/>
                        <a:ea typeface="微软雅黑" panose="020B0503020204020204" pitchFamily="34" charset="-122"/>
                        <a:cs typeface="+mn-ea"/>
                        <a:sym typeface="微软雅黑" panose="020B0503020204020204" pitchFamily="34" charset="-122"/>
                      </a:endParaRPr>
                    </a:p>
                  </a:txBody>
                  <a:tcPr anchor="ctr">
                    <a:lnL w="9525" cap="flat" cmpd="sng" algn="ctr">
                      <a:solidFill>
                        <a:srgbClr val="229E86"/>
                      </a:solidFill>
                      <a:prstDash val="solid"/>
                      <a:round/>
                      <a:headEnd type="none" w="med" len="med"/>
                      <a:tailEnd type="none" w="med" len="med"/>
                    </a:lnL>
                    <a:lnR w="9525" cap="flat" cmpd="sng" algn="ctr">
                      <a:solidFill>
                        <a:srgbClr val="229E86"/>
                      </a:solidFill>
                      <a:prstDash val="solid"/>
                      <a:round/>
                      <a:headEnd type="none" w="med" len="med"/>
                      <a:tailEnd type="none" w="med" len="med"/>
                    </a:lnR>
                    <a:lnT w="9525" cap="flat" cmpd="sng" algn="ctr">
                      <a:solidFill>
                        <a:srgbClr val="229E86"/>
                      </a:solidFill>
                      <a:prstDash val="solid"/>
                      <a:round/>
                      <a:headEnd type="none" w="med" len="med"/>
                      <a:tailEnd type="none" w="med" len="med"/>
                    </a:lnT>
                    <a:lnB w="9525" cap="flat" cmpd="sng" algn="ctr">
                      <a:solidFill>
                        <a:srgbClr val="229E86"/>
                      </a:solidFill>
                      <a:prstDash val="solid"/>
                      <a:round/>
                      <a:headEnd type="none" w="med" len="med"/>
                      <a:tailEnd type="none" w="med" len="med"/>
                    </a:lnB>
                    <a:lnTlToBr>
                      <a:noFill/>
                    </a:lnTlToBr>
                    <a:lnBlToTr>
                      <a:noFill/>
                    </a:lnBlToTr>
                    <a:solidFill>
                      <a:srgbClr val="E0F8F3"/>
                    </a:solidFill>
                  </a:tcPr>
                </a:tc>
                <a:tc>
                  <a:txBody>
                    <a:bodyPr/>
                    <a:lstStyle>
                      <a:lvl1pPr marL="342900" lvl="0" indent="-342900" algn="l" defTabSz="0" eaLnBrk="0" fontAlgn="base" latinLnBrk="0" hangingPunct="0">
                        <a:lnSpc>
                          <a:spcPct val="100000"/>
                        </a:lnSpc>
                        <a:spcBef>
                          <a:spcPct val="20000"/>
                        </a:spcBef>
                        <a:spcAft>
                          <a:spcPct val="0"/>
                        </a:spcAft>
                        <a:buClr>
                          <a:schemeClr val="folHlink"/>
                        </a:buClr>
                        <a:buSzPct val="60000"/>
                        <a:buFont typeface="Wingdings" panose="05000000000000000000" pitchFamily="2" charset="2"/>
                        <a:buChar char="n"/>
                        <a:defRPr sz="3200" kern="1200">
                          <a:solidFill>
                            <a:schemeClr val="tx1"/>
                          </a:solidFill>
                          <a:latin typeface="Tahoma" panose="020B0804030504040204" pitchFamily="2" charset="0"/>
                          <a:ea typeface="宋体" panose="02010600030101010101" pitchFamily="2" charset="-122"/>
                          <a:sym typeface="Tahoma" panose="020B0804030504040204" pitchFamily="2" charset="0"/>
                        </a:defRPr>
                      </a:lvl1pPr>
                      <a:lvl2pPr marL="742950" lvl="1" indent="-285750" algn="l" defTabSz="0" eaLnBrk="0" fontAlgn="base" latinLnBrk="0" hangingPunct="0">
                        <a:lnSpc>
                          <a:spcPct val="100000"/>
                        </a:lnSpc>
                        <a:spcBef>
                          <a:spcPct val="20000"/>
                        </a:spcBef>
                        <a:spcAft>
                          <a:spcPct val="0"/>
                        </a:spcAft>
                        <a:buClr>
                          <a:schemeClr val="hlink"/>
                        </a:buClr>
                        <a:buSzPct val="55000"/>
                        <a:buFont typeface="Wingdings" panose="05000000000000000000" pitchFamily="2" charset="2"/>
                        <a:buChar char="n"/>
                        <a:defRPr sz="2800" kern="1200">
                          <a:solidFill>
                            <a:schemeClr val="tx1"/>
                          </a:solidFill>
                          <a:latin typeface="Tahoma" panose="020B0804030504040204" pitchFamily="2" charset="0"/>
                          <a:ea typeface="宋体" panose="02010600030101010101" pitchFamily="2" charset="-122"/>
                          <a:sym typeface="Tahoma" panose="020B0804030504040204" pitchFamily="2" charset="0"/>
                        </a:defRPr>
                      </a:lvl2pPr>
                      <a:lvl3pPr marL="1143000" lvl="2" indent="-228600" algn="l" defTabSz="0" eaLnBrk="0" fontAlgn="base" latinLnBrk="0" hangingPunct="0">
                        <a:lnSpc>
                          <a:spcPct val="100000"/>
                        </a:lnSpc>
                        <a:spcBef>
                          <a:spcPct val="20000"/>
                        </a:spcBef>
                        <a:spcAft>
                          <a:spcPct val="0"/>
                        </a:spcAft>
                        <a:buClr>
                          <a:schemeClr val="folHlink"/>
                        </a:buClr>
                        <a:buSzPct val="50000"/>
                        <a:buFont typeface="Wingdings" panose="05000000000000000000" pitchFamily="2" charset="2"/>
                        <a:buChar char="n"/>
                        <a:defRPr sz="2400" kern="1200">
                          <a:solidFill>
                            <a:schemeClr val="tx1"/>
                          </a:solidFill>
                          <a:latin typeface="Tahoma" panose="020B0804030504040204" pitchFamily="2" charset="0"/>
                          <a:ea typeface="宋体" panose="02010600030101010101" pitchFamily="2" charset="-122"/>
                          <a:sym typeface="Tahoma" panose="020B0804030504040204" pitchFamily="2" charset="0"/>
                        </a:defRPr>
                      </a:lvl3pPr>
                      <a:lvl4pPr marL="1600200" lvl="3" indent="-228600" algn="l" defTabSz="0" eaLnBrk="0" fontAlgn="base" latinLnBrk="0" hangingPunct="0">
                        <a:lnSpc>
                          <a:spcPct val="100000"/>
                        </a:lnSpc>
                        <a:spcBef>
                          <a:spcPct val="20000"/>
                        </a:spcBef>
                        <a:spcAft>
                          <a:spcPct val="0"/>
                        </a:spcAft>
                        <a:buClr>
                          <a:schemeClr val="accent2"/>
                        </a:buClr>
                        <a:buSzPct val="55000"/>
                        <a:buFont typeface="Wingdings" panose="05000000000000000000" pitchFamily="2" charset="2"/>
                        <a:buChar char="n"/>
                        <a:defRPr sz="2000" kern="1200">
                          <a:solidFill>
                            <a:schemeClr val="tx1"/>
                          </a:solidFill>
                          <a:latin typeface="Tahoma" panose="020B0804030504040204" pitchFamily="2" charset="0"/>
                          <a:ea typeface="宋体" panose="02010600030101010101" pitchFamily="2" charset="-122"/>
                          <a:sym typeface="Tahoma" panose="020B0804030504040204" pitchFamily="2" charset="0"/>
                        </a:defRPr>
                      </a:lvl4pPr>
                      <a:lvl5pPr marL="2057400" lvl="4" indent="-228600" algn="l" defTabSz="0" eaLnBrk="0" fontAlgn="base" latinLnBrk="0" hangingPunct="0">
                        <a:lnSpc>
                          <a:spcPct val="100000"/>
                        </a:lnSpc>
                        <a:spcBef>
                          <a:spcPct val="20000"/>
                        </a:spcBef>
                        <a:spcAft>
                          <a:spcPct val="0"/>
                        </a:spcAft>
                        <a:buClr>
                          <a:schemeClr val="accent1"/>
                        </a:buClr>
                        <a:buSzPct val="50000"/>
                        <a:buFont typeface="Wingdings" panose="05000000000000000000" pitchFamily="2" charset="2"/>
                        <a:buChar char="n"/>
                        <a:defRPr sz="2000" kern="1200">
                          <a:solidFill>
                            <a:schemeClr val="tx1"/>
                          </a:solidFill>
                          <a:latin typeface="Tahoma" panose="020B0804030504040204" pitchFamily="2" charset="0"/>
                          <a:ea typeface="宋体" panose="02010600030101010101" pitchFamily="2" charset="-122"/>
                          <a:sym typeface="Tahoma" panose="020B0804030504040204" pitchFamily="2" charset="0"/>
                        </a:defRPr>
                      </a:lvl5pPr>
                    </a:lstStyle>
                    <a:p>
                      <a:pPr marL="0" lvl="0" indent="0" algn="ctr" eaLnBrk="0" fontAlgn="base" latinLnBrk="0" hangingPunct="0">
                        <a:lnSpc>
                          <a:spcPct val="100000"/>
                        </a:lnSpc>
                        <a:spcBef>
                          <a:spcPct val="0"/>
                        </a:spcBef>
                        <a:spcAft>
                          <a:spcPct val="0"/>
                        </a:spcAft>
                        <a:buClr>
                          <a:schemeClr val="folHlink"/>
                        </a:buClr>
                        <a:buSzPct val="60000"/>
                        <a:buFont typeface="Wingdings" panose="05000000000000000000" pitchFamily="2" charset="2"/>
                        <a:buNone/>
                      </a:pPr>
                      <a:r>
                        <a:rPr lang="en-US" altLang="x-none" sz="1800" b="0" i="0" baseline="0" dirty="0">
                          <a:solidFill>
                            <a:schemeClr val="tx1"/>
                          </a:solidFill>
                          <a:latin typeface="微软雅黑" panose="020B0503020204020204" pitchFamily="34" charset="-122"/>
                          <a:ea typeface="微软雅黑" panose="020B0503020204020204" pitchFamily="34" charset="-122"/>
                          <a:cs typeface="+mn-ea"/>
                          <a:sym typeface="微软雅黑" panose="020B0503020204020204" pitchFamily="34" charset="-122"/>
                        </a:rPr>
                        <a:t>15.5</a:t>
                      </a:r>
                      <a:endParaRPr lang="zh-CN" altLang="en-US" sz="3200" b="0" i="0" dirty="0">
                        <a:latin typeface="微软雅黑" panose="020B0503020204020204" pitchFamily="34" charset="-122"/>
                        <a:ea typeface="微软雅黑" panose="020B0503020204020204" pitchFamily="34" charset="-122"/>
                        <a:cs typeface="+mn-ea"/>
                        <a:sym typeface="微软雅黑" panose="020B0503020204020204" pitchFamily="34" charset="-122"/>
                      </a:endParaRPr>
                    </a:p>
                  </a:txBody>
                  <a:tcPr anchor="ctr">
                    <a:lnL w="9525" cap="flat" cmpd="sng" algn="ctr">
                      <a:solidFill>
                        <a:srgbClr val="229E86"/>
                      </a:solidFill>
                      <a:prstDash val="solid"/>
                      <a:round/>
                      <a:headEnd type="none" w="med" len="med"/>
                      <a:tailEnd type="none" w="med" len="med"/>
                    </a:lnL>
                    <a:lnR w="9525" cap="flat" cmpd="sng" algn="ctr">
                      <a:solidFill>
                        <a:srgbClr val="229E86"/>
                      </a:solidFill>
                      <a:prstDash val="solid"/>
                      <a:round/>
                      <a:headEnd type="none" w="med" len="med"/>
                      <a:tailEnd type="none" w="med" len="med"/>
                    </a:lnR>
                    <a:lnT w="9525" cap="flat" cmpd="sng" algn="ctr">
                      <a:solidFill>
                        <a:srgbClr val="229E86"/>
                      </a:solidFill>
                      <a:prstDash val="solid"/>
                      <a:round/>
                      <a:headEnd type="none" w="med" len="med"/>
                      <a:tailEnd type="none" w="med" len="med"/>
                    </a:lnT>
                    <a:lnB w="9525" cap="flat" cmpd="sng" algn="ctr">
                      <a:solidFill>
                        <a:srgbClr val="229E86"/>
                      </a:solidFill>
                      <a:prstDash val="solid"/>
                      <a:round/>
                      <a:headEnd type="none" w="med" len="med"/>
                      <a:tailEnd type="none" w="med" len="med"/>
                    </a:lnB>
                    <a:lnTlToBr>
                      <a:noFill/>
                    </a:lnTlToBr>
                    <a:lnBlToTr>
                      <a:noFill/>
                    </a:lnBlToTr>
                    <a:solidFill>
                      <a:srgbClr val="E0F8F3"/>
                    </a:solidFill>
                  </a:tcPr>
                </a:tc>
              </a:tr>
              <a:tr h="537646">
                <a:tc>
                  <a:txBody>
                    <a:bodyPr/>
                    <a:lstStyle>
                      <a:lvl1pPr marL="342900" lvl="0" indent="-342900" algn="l" defTabSz="0" eaLnBrk="0" fontAlgn="base" latinLnBrk="0" hangingPunct="0">
                        <a:lnSpc>
                          <a:spcPct val="100000"/>
                        </a:lnSpc>
                        <a:spcBef>
                          <a:spcPct val="20000"/>
                        </a:spcBef>
                        <a:spcAft>
                          <a:spcPct val="0"/>
                        </a:spcAft>
                        <a:buClr>
                          <a:schemeClr val="folHlink"/>
                        </a:buClr>
                        <a:buSzPct val="60000"/>
                        <a:buFont typeface="Wingdings" panose="05000000000000000000" pitchFamily="2" charset="2"/>
                        <a:buChar char="n"/>
                        <a:defRPr sz="3200" kern="1200">
                          <a:solidFill>
                            <a:schemeClr val="tx1"/>
                          </a:solidFill>
                          <a:latin typeface="Tahoma" panose="020B0804030504040204" pitchFamily="2" charset="0"/>
                          <a:ea typeface="宋体" panose="02010600030101010101" pitchFamily="2" charset="-122"/>
                          <a:sym typeface="Tahoma" panose="020B0804030504040204" pitchFamily="2" charset="0"/>
                        </a:defRPr>
                      </a:lvl1pPr>
                      <a:lvl2pPr marL="742950" lvl="1" indent="-285750" algn="l" defTabSz="0" eaLnBrk="0" fontAlgn="base" latinLnBrk="0" hangingPunct="0">
                        <a:lnSpc>
                          <a:spcPct val="100000"/>
                        </a:lnSpc>
                        <a:spcBef>
                          <a:spcPct val="20000"/>
                        </a:spcBef>
                        <a:spcAft>
                          <a:spcPct val="0"/>
                        </a:spcAft>
                        <a:buClr>
                          <a:schemeClr val="hlink"/>
                        </a:buClr>
                        <a:buSzPct val="55000"/>
                        <a:buFont typeface="Wingdings" panose="05000000000000000000" pitchFamily="2" charset="2"/>
                        <a:buChar char="n"/>
                        <a:defRPr sz="2800" kern="1200">
                          <a:solidFill>
                            <a:schemeClr val="tx1"/>
                          </a:solidFill>
                          <a:latin typeface="Tahoma" panose="020B0804030504040204" pitchFamily="2" charset="0"/>
                          <a:ea typeface="宋体" panose="02010600030101010101" pitchFamily="2" charset="-122"/>
                          <a:sym typeface="Tahoma" panose="020B0804030504040204" pitchFamily="2" charset="0"/>
                        </a:defRPr>
                      </a:lvl2pPr>
                      <a:lvl3pPr marL="1143000" lvl="2" indent="-228600" algn="l" defTabSz="0" eaLnBrk="0" fontAlgn="base" latinLnBrk="0" hangingPunct="0">
                        <a:lnSpc>
                          <a:spcPct val="100000"/>
                        </a:lnSpc>
                        <a:spcBef>
                          <a:spcPct val="20000"/>
                        </a:spcBef>
                        <a:spcAft>
                          <a:spcPct val="0"/>
                        </a:spcAft>
                        <a:buClr>
                          <a:schemeClr val="folHlink"/>
                        </a:buClr>
                        <a:buSzPct val="50000"/>
                        <a:buFont typeface="Wingdings" panose="05000000000000000000" pitchFamily="2" charset="2"/>
                        <a:buChar char="n"/>
                        <a:defRPr sz="2400" kern="1200">
                          <a:solidFill>
                            <a:schemeClr val="tx1"/>
                          </a:solidFill>
                          <a:latin typeface="Tahoma" panose="020B0804030504040204" pitchFamily="2" charset="0"/>
                          <a:ea typeface="宋体" panose="02010600030101010101" pitchFamily="2" charset="-122"/>
                          <a:sym typeface="Tahoma" panose="020B0804030504040204" pitchFamily="2" charset="0"/>
                        </a:defRPr>
                      </a:lvl3pPr>
                      <a:lvl4pPr marL="1600200" lvl="3" indent="-228600" algn="l" defTabSz="0" eaLnBrk="0" fontAlgn="base" latinLnBrk="0" hangingPunct="0">
                        <a:lnSpc>
                          <a:spcPct val="100000"/>
                        </a:lnSpc>
                        <a:spcBef>
                          <a:spcPct val="20000"/>
                        </a:spcBef>
                        <a:spcAft>
                          <a:spcPct val="0"/>
                        </a:spcAft>
                        <a:buClr>
                          <a:schemeClr val="accent2"/>
                        </a:buClr>
                        <a:buSzPct val="55000"/>
                        <a:buFont typeface="Wingdings" panose="05000000000000000000" pitchFamily="2" charset="2"/>
                        <a:buChar char="n"/>
                        <a:defRPr sz="2000" kern="1200">
                          <a:solidFill>
                            <a:schemeClr val="tx1"/>
                          </a:solidFill>
                          <a:latin typeface="Tahoma" panose="020B0804030504040204" pitchFamily="2" charset="0"/>
                          <a:ea typeface="宋体" panose="02010600030101010101" pitchFamily="2" charset="-122"/>
                          <a:sym typeface="Tahoma" panose="020B0804030504040204" pitchFamily="2" charset="0"/>
                        </a:defRPr>
                      </a:lvl4pPr>
                      <a:lvl5pPr marL="2057400" lvl="4" indent="-228600" algn="l" defTabSz="0" eaLnBrk="0" fontAlgn="base" latinLnBrk="0" hangingPunct="0">
                        <a:lnSpc>
                          <a:spcPct val="100000"/>
                        </a:lnSpc>
                        <a:spcBef>
                          <a:spcPct val="20000"/>
                        </a:spcBef>
                        <a:spcAft>
                          <a:spcPct val="0"/>
                        </a:spcAft>
                        <a:buClr>
                          <a:schemeClr val="accent1"/>
                        </a:buClr>
                        <a:buSzPct val="50000"/>
                        <a:buFont typeface="Wingdings" panose="05000000000000000000" pitchFamily="2" charset="2"/>
                        <a:buChar char="n"/>
                        <a:defRPr sz="2000" kern="1200">
                          <a:solidFill>
                            <a:schemeClr val="tx1"/>
                          </a:solidFill>
                          <a:latin typeface="Tahoma" panose="020B0804030504040204" pitchFamily="2" charset="0"/>
                          <a:ea typeface="宋体" panose="02010600030101010101" pitchFamily="2" charset="-122"/>
                          <a:sym typeface="Tahoma" panose="020B0804030504040204" pitchFamily="2" charset="0"/>
                        </a:defRPr>
                      </a:lvl5pPr>
                    </a:lstStyle>
                    <a:p>
                      <a:pPr marL="0" lvl="0" indent="0" algn="ctr" eaLnBrk="0" fontAlgn="base" latinLnBrk="0" hangingPunct="0">
                        <a:lnSpc>
                          <a:spcPct val="100000"/>
                        </a:lnSpc>
                        <a:spcBef>
                          <a:spcPct val="0"/>
                        </a:spcBef>
                        <a:spcAft>
                          <a:spcPct val="0"/>
                        </a:spcAft>
                        <a:buClr>
                          <a:schemeClr val="folHlink"/>
                        </a:buClr>
                        <a:buSzPct val="60000"/>
                        <a:buFont typeface="Wingdings" panose="05000000000000000000" pitchFamily="2" charset="2"/>
                        <a:buNone/>
                      </a:pPr>
                      <a:r>
                        <a:rPr lang="en-US" altLang="x-none" sz="1800" b="1" i="0" baseline="0" dirty="0">
                          <a:solidFill>
                            <a:schemeClr val="tx1"/>
                          </a:solidFill>
                          <a:latin typeface="微软雅黑" panose="020B0503020204020204" pitchFamily="34" charset="-122"/>
                          <a:ea typeface="微软雅黑" panose="020B0503020204020204" pitchFamily="34" charset="-122"/>
                          <a:cs typeface="+mn-ea"/>
                          <a:sym typeface="微软雅黑" panose="020B0503020204020204" pitchFamily="34" charset="-122"/>
                        </a:rPr>
                        <a:t>3</a:t>
                      </a:r>
                      <a:endParaRPr lang="zh-CN" altLang="en-US" sz="3200" i="0" dirty="0">
                        <a:latin typeface="微软雅黑" panose="020B0503020204020204" pitchFamily="34" charset="-122"/>
                        <a:ea typeface="微软雅黑" panose="020B0503020204020204" pitchFamily="34" charset="-122"/>
                        <a:cs typeface="+mn-ea"/>
                        <a:sym typeface="微软雅黑" panose="020B0503020204020204" pitchFamily="34" charset="-122"/>
                      </a:endParaRPr>
                    </a:p>
                  </a:txBody>
                  <a:tcPr anchor="ctr">
                    <a:lnL w="9525" cap="flat" cmpd="sng" algn="ctr">
                      <a:solidFill>
                        <a:srgbClr val="229E86"/>
                      </a:solidFill>
                      <a:prstDash val="solid"/>
                      <a:round/>
                      <a:headEnd type="none" w="med" len="med"/>
                      <a:tailEnd type="none" w="med" len="med"/>
                    </a:lnL>
                    <a:lnR w="9525" cap="flat" cmpd="sng" algn="ctr">
                      <a:solidFill>
                        <a:srgbClr val="229E86"/>
                      </a:solidFill>
                      <a:prstDash val="solid"/>
                      <a:round/>
                      <a:headEnd type="none" w="med" len="med"/>
                      <a:tailEnd type="none" w="med" len="med"/>
                    </a:lnR>
                    <a:lnT w="9525" cap="flat" cmpd="sng" algn="ctr">
                      <a:solidFill>
                        <a:srgbClr val="229E86"/>
                      </a:solidFill>
                      <a:prstDash val="solid"/>
                      <a:round/>
                      <a:headEnd type="none" w="med" len="med"/>
                      <a:tailEnd type="none" w="med" len="med"/>
                    </a:lnT>
                    <a:lnB w="9525" cap="flat" cmpd="sng" algn="ctr">
                      <a:solidFill>
                        <a:srgbClr val="229E86"/>
                      </a:solidFill>
                      <a:prstDash val="solid"/>
                      <a:round/>
                      <a:headEnd type="none" w="med" len="med"/>
                      <a:tailEnd type="none" w="med" len="med"/>
                    </a:lnB>
                    <a:lnTlToBr>
                      <a:noFill/>
                    </a:lnTlToBr>
                    <a:lnBlToTr>
                      <a:noFill/>
                    </a:lnBlToTr>
                    <a:solidFill>
                      <a:srgbClr val="E0F8F3"/>
                    </a:solidFill>
                  </a:tcPr>
                </a:tc>
                <a:tc>
                  <a:txBody>
                    <a:bodyPr/>
                    <a:lstStyle>
                      <a:lvl1pPr marL="342900" lvl="0" indent="-342900" algn="l" defTabSz="0" eaLnBrk="0" fontAlgn="base" latinLnBrk="0" hangingPunct="0">
                        <a:lnSpc>
                          <a:spcPct val="100000"/>
                        </a:lnSpc>
                        <a:spcBef>
                          <a:spcPct val="20000"/>
                        </a:spcBef>
                        <a:spcAft>
                          <a:spcPct val="0"/>
                        </a:spcAft>
                        <a:buClr>
                          <a:schemeClr val="folHlink"/>
                        </a:buClr>
                        <a:buSzPct val="60000"/>
                        <a:buFont typeface="Wingdings" panose="05000000000000000000" pitchFamily="2" charset="2"/>
                        <a:buChar char="n"/>
                        <a:defRPr sz="3200" kern="1200">
                          <a:solidFill>
                            <a:schemeClr val="tx1"/>
                          </a:solidFill>
                          <a:latin typeface="Tahoma" panose="020B0804030504040204" pitchFamily="2" charset="0"/>
                          <a:ea typeface="宋体" panose="02010600030101010101" pitchFamily="2" charset="-122"/>
                          <a:sym typeface="Tahoma" panose="020B0804030504040204" pitchFamily="2" charset="0"/>
                        </a:defRPr>
                      </a:lvl1pPr>
                      <a:lvl2pPr marL="742950" lvl="1" indent="-285750" algn="l" defTabSz="0" eaLnBrk="0" fontAlgn="base" latinLnBrk="0" hangingPunct="0">
                        <a:lnSpc>
                          <a:spcPct val="100000"/>
                        </a:lnSpc>
                        <a:spcBef>
                          <a:spcPct val="20000"/>
                        </a:spcBef>
                        <a:spcAft>
                          <a:spcPct val="0"/>
                        </a:spcAft>
                        <a:buClr>
                          <a:schemeClr val="hlink"/>
                        </a:buClr>
                        <a:buSzPct val="55000"/>
                        <a:buFont typeface="Wingdings" panose="05000000000000000000" pitchFamily="2" charset="2"/>
                        <a:buChar char="n"/>
                        <a:defRPr sz="2800" kern="1200">
                          <a:solidFill>
                            <a:schemeClr val="tx1"/>
                          </a:solidFill>
                          <a:latin typeface="Tahoma" panose="020B0804030504040204" pitchFamily="2" charset="0"/>
                          <a:ea typeface="宋体" panose="02010600030101010101" pitchFamily="2" charset="-122"/>
                          <a:sym typeface="Tahoma" panose="020B0804030504040204" pitchFamily="2" charset="0"/>
                        </a:defRPr>
                      </a:lvl2pPr>
                      <a:lvl3pPr marL="1143000" lvl="2" indent="-228600" algn="l" defTabSz="0" eaLnBrk="0" fontAlgn="base" latinLnBrk="0" hangingPunct="0">
                        <a:lnSpc>
                          <a:spcPct val="100000"/>
                        </a:lnSpc>
                        <a:spcBef>
                          <a:spcPct val="20000"/>
                        </a:spcBef>
                        <a:spcAft>
                          <a:spcPct val="0"/>
                        </a:spcAft>
                        <a:buClr>
                          <a:schemeClr val="folHlink"/>
                        </a:buClr>
                        <a:buSzPct val="50000"/>
                        <a:buFont typeface="Wingdings" panose="05000000000000000000" pitchFamily="2" charset="2"/>
                        <a:buChar char="n"/>
                        <a:defRPr sz="2400" kern="1200">
                          <a:solidFill>
                            <a:schemeClr val="tx1"/>
                          </a:solidFill>
                          <a:latin typeface="Tahoma" panose="020B0804030504040204" pitchFamily="2" charset="0"/>
                          <a:ea typeface="宋体" panose="02010600030101010101" pitchFamily="2" charset="-122"/>
                          <a:sym typeface="Tahoma" panose="020B0804030504040204" pitchFamily="2" charset="0"/>
                        </a:defRPr>
                      </a:lvl3pPr>
                      <a:lvl4pPr marL="1600200" lvl="3" indent="-228600" algn="l" defTabSz="0" eaLnBrk="0" fontAlgn="base" latinLnBrk="0" hangingPunct="0">
                        <a:lnSpc>
                          <a:spcPct val="100000"/>
                        </a:lnSpc>
                        <a:spcBef>
                          <a:spcPct val="20000"/>
                        </a:spcBef>
                        <a:spcAft>
                          <a:spcPct val="0"/>
                        </a:spcAft>
                        <a:buClr>
                          <a:schemeClr val="accent2"/>
                        </a:buClr>
                        <a:buSzPct val="55000"/>
                        <a:buFont typeface="Wingdings" panose="05000000000000000000" pitchFamily="2" charset="2"/>
                        <a:buChar char="n"/>
                        <a:defRPr sz="2000" kern="1200">
                          <a:solidFill>
                            <a:schemeClr val="tx1"/>
                          </a:solidFill>
                          <a:latin typeface="Tahoma" panose="020B0804030504040204" pitchFamily="2" charset="0"/>
                          <a:ea typeface="宋体" panose="02010600030101010101" pitchFamily="2" charset="-122"/>
                          <a:sym typeface="Tahoma" panose="020B0804030504040204" pitchFamily="2" charset="0"/>
                        </a:defRPr>
                      </a:lvl4pPr>
                      <a:lvl5pPr marL="2057400" lvl="4" indent="-228600" algn="l" defTabSz="0" eaLnBrk="0" fontAlgn="base" latinLnBrk="0" hangingPunct="0">
                        <a:lnSpc>
                          <a:spcPct val="100000"/>
                        </a:lnSpc>
                        <a:spcBef>
                          <a:spcPct val="20000"/>
                        </a:spcBef>
                        <a:spcAft>
                          <a:spcPct val="0"/>
                        </a:spcAft>
                        <a:buClr>
                          <a:schemeClr val="accent1"/>
                        </a:buClr>
                        <a:buSzPct val="50000"/>
                        <a:buFont typeface="Wingdings" panose="05000000000000000000" pitchFamily="2" charset="2"/>
                        <a:buChar char="n"/>
                        <a:defRPr sz="2000" kern="1200">
                          <a:solidFill>
                            <a:schemeClr val="tx1"/>
                          </a:solidFill>
                          <a:latin typeface="Tahoma" panose="020B0804030504040204" pitchFamily="2" charset="0"/>
                          <a:ea typeface="宋体" panose="02010600030101010101" pitchFamily="2" charset="-122"/>
                          <a:sym typeface="Tahoma" panose="020B0804030504040204" pitchFamily="2" charset="0"/>
                        </a:defRPr>
                      </a:lvl5pPr>
                    </a:lstStyle>
                    <a:p>
                      <a:pPr marL="0" lvl="0" indent="0" algn="ctr" eaLnBrk="0" fontAlgn="base" latinLnBrk="0" hangingPunct="0">
                        <a:lnSpc>
                          <a:spcPct val="100000"/>
                        </a:lnSpc>
                        <a:spcBef>
                          <a:spcPct val="0"/>
                        </a:spcBef>
                        <a:spcAft>
                          <a:spcPct val="0"/>
                        </a:spcAft>
                        <a:buClr>
                          <a:schemeClr val="folHlink"/>
                        </a:buClr>
                        <a:buSzPct val="60000"/>
                        <a:buFont typeface="Wingdings" panose="05000000000000000000" pitchFamily="2" charset="2"/>
                        <a:buNone/>
                      </a:pPr>
                      <a:r>
                        <a:rPr lang="en-US" altLang="x-none" sz="1800" b="0" i="0" baseline="0" dirty="0">
                          <a:solidFill>
                            <a:schemeClr val="tx1"/>
                          </a:solidFill>
                          <a:latin typeface="微软雅黑" panose="020B0503020204020204" pitchFamily="34" charset="-122"/>
                          <a:ea typeface="微软雅黑" panose="020B0503020204020204" pitchFamily="34" charset="-122"/>
                          <a:cs typeface="+mn-ea"/>
                          <a:sym typeface="微软雅黑" panose="020B0503020204020204" pitchFamily="34" charset="-122"/>
                        </a:rPr>
                        <a:t>20</a:t>
                      </a:r>
                      <a:endParaRPr lang="zh-CN" altLang="en-US" sz="3200" b="0" i="0" dirty="0">
                        <a:latin typeface="微软雅黑" panose="020B0503020204020204" pitchFamily="34" charset="-122"/>
                        <a:ea typeface="微软雅黑" panose="020B0503020204020204" pitchFamily="34" charset="-122"/>
                        <a:cs typeface="+mn-ea"/>
                        <a:sym typeface="微软雅黑" panose="020B0503020204020204" pitchFamily="34" charset="-122"/>
                      </a:endParaRPr>
                    </a:p>
                  </a:txBody>
                  <a:tcPr anchor="ctr">
                    <a:lnL w="9525" cap="flat" cmpd="sng" algn="ctr">
                      <a:solidFill>
                        <a:srgbClr val="229E86"/>
                      </a:solidFill>
                      <a:prstDash val="solid"/>
                      <a:round/>
                      <a:headEnd type="none" w="med" len="med"/>
                      <a:tailEnd type="none" w="med" len="med"/>
                    </a:lnL>
                    <a:lnR w="9525" cap="flat" cmpd="sng" algn="ctr">
                      <a:solidFill>
                        <a:srgbClr val="229E86"/>
                      </a:solidFill>
                      <a:prstDash val="solid"/>
                      <a:round/>
                      <a:headEnd type="none" w="med" len="med"/>
                      <a:tailEnd type="none" w="med" len="med"/>
                    </a:lnR>
                    <a:lnT w="9525" cap="flat" cmpd="sng" algn="ctr">
                      <a:solidFill>
                        <a:srgbClr val="229E86"/>
                      </a:solidFill>
                      <a:prstDash val="solid"/>
                      <a:round/>
                      <a:headEnd type="none" w="med" len="med"/>
                      <a:tailEnd type="none" w="med" len="med"/>
                    </a:lnT>
                    <a:lnB w="9525" cap="flat" cmpd="sng" algn="ctr">
                      <a:solidFill>
                        <a:srgbClr val="229E86"/>
                      </a:solidFill>
                      <a:prstDash val="solid"/>
                      <a:round/>
                      <a:headEnd type="none" w="med" len="med"/>
                      <a:tailEnd type="none" w="med" len="med"/>
                    </a:lnB>
                    <a:lnTlToBr>
                      <a:noFill/>
                    </a:lnTlToBr>
                    <a:lnBlToTr>
                      <a:noFill/>
                    </a:lnBlToTr>
                    <a:solidFill>
                      <a:srgbClr val="E0F8F3"/>
                    </a:solidFill>
                  </a:tcPr>
                </a:tc>
                <a:tc>
                  <a:txBody>
                    <a:bodyPr/>
                    <a:lstStyle>
                      <a:lvl1pPr marL="342900" lvl="0" indent="-342900" algn="l" defTabSz="0" eaLnBrk="0" fontAlgn="base" latinLnBrk="0" hangingPunct="0">
                        <a:lnSpc>
                          <a:spcPct val="100000"/>
                        </a:lnSpc>
                        <a:spcBef>
                          <a:spcPct val="20000"/>
                        </a:spcBef>
                        <a:spcAft>
                          <a:spcPct val="0"/>
                        </a:spcAft>
                        <a:buClr>
                          <a:schemeClr val="folHlink"/>
                        </a:buClr>
                        <a:buSzPct val="60000"/>
                        <a:buFont typeface="Wingdings" panose="05000000000000000000" pitchFamily="2" charset="2"/>
                        <a:buChar char="n"/>
                        <a:defRPr sz="3200" kern="1200">
                          <a:solidFill>
                            <a:schemeClr val="tx1"/>
                          </a:solidFill>
                          <a:latin typeface="Tahoma" panose="020B0804030504040204" pitchFamily="2" charset="0"/>
                          <a:ea typeface="宋体" panose="02010600030101010101" pitchFamily="2" charset="-122"/>
                          <a:sym typeface="Tahoma" panose="020B0804030504040204" pitchFamily="2" charset="0"/>
                        </a:defRPr>
                      </a:lvl1pPr>
                      <a:lvl2pPr marL="742950" lvl="1" indent="-285750" algn="l" defTabSz="0" eaLnBrk="0" fontAlgn="base" latinLnBrk="0" hangingPunct="0">
                        <a:lnSpc>
                          <a:spcPct val="100000"/>
                        </a:lnSpc>
                        <a:spcBef>
                          <a:spcPct val="20000"/>
                        </a:spcBef>
                        <a:spcAft>
                          <a:spcPct val="0"/>
                        </a:spcAft>
                        <a:buClr>
                          <a:schemeClr val="hlink"/>
                        </a:buClr>
                        <a:buSzPct val="55000"/>
                        <a:buFont typeface="Wingdings" panose="05000000000000000000" pitchFamily="2" charset="2"/>
                        <a:buChar char="n"/>
                        <a:defRPr sz="2800" kern="1200">
                          <a:solidFill>
                            <a:schemeClr val="tx1"/>
                          </a:solidFill>
                          <a:latin typeface="Tahoma" panose="020B0804030504040204" pitchFamily="2" charset="0"/>
                          <a:ea typeface="宋体" panose="02010600030101010101" pitchFamily="2" charset="-122"/>
                          <a:sym typeface="Tahoma" panose="020B0804030504040204" pitchFamily="2" charset="0"/>
                        </a:defRPr>
                      </a:lvl2pPr>
                      <a:lvl3pPr marL="1143000" lvl="2" indent="-228600" algn="l" defTabSz="0" eaLnBrk="0" fontAlgn="base" latinLnBrk="0" hangingPunct="0">
                        <a:lnSpc>
                          <a:spcPct val="100000"/>
                        </a:lnSpc>
                        <a:spcBef>
                          <a:spcPct val="20000"/>
                        </a:spcBef>
                        <a:spcAft>
                          <a:spcPct val="0"/>
                        </a:spcAft>
                        <a:buClr>
                          <a:schemeClr val="folHlink"/>
                        </a:buClr>
                        <a:buSzPct val="50000"/>
                        <a:buFont typeface="Wingdings" panose="05000000000000000000" pitchFamily="2" charset="2"/>
                        <a:buChar char="n"/>
                        <a:defRPr sz="2400" kern="1200">
                          <a:solidFill>
                            <a:schemeClr val="tx1"/>
                          </a:solidFill>
                          <a:latin typeface="Tahoma" panose="020B0804030504040204" pitchFamily="2" charset="0"/>
                          <a:ea typeface="宋体" panose="02010600030101010101" pitchFamily="2" charset="-122"/>
                          <a:sym typeface="Tahoma" panose="020B0804030504040204" pitchFamily="2" charset="0"/>
                        </a:defRPr>
                      </a:lvl3pPr>
                      <a:lvl4pPr marL="1600200" lvl="3" indent="-228600" algn="l" defTabSz="0" eaLnBrk="0" fontAlgn="base" latinLnBrk="0" hangingPunct="0">
                        <a:lnSpc>
                          <a:spcPct val="100000"/>
                        </a:lnSpc>
                        <a:spcBef>
                          <a:spcPct val="20000"/>
                        </a:spcBef>
                        <a:spcAft>
                          <a:spcPct val="0"/>
                        </a:spcAft>
                        <a:buClr>
                          <a:schemeClr val="accent2"/>
                        </a:buClr>
                        <a:buSzPct val="55000"/>
                        <a:buFont typeface="Wingdings" panose="05000000000000000000" pitchFamily="2" charset="2"/>
                        <a:buChar char="n"/>
                        <a:defRPr sz="2000" kern="1200">
                          <a:solidFill>
                            <a:schemeClr val="tx1"/>
                          </a:solidFill>
                          <a:latin typeface="Tahoma" panose="020B0804030504040204" pitchFamily="2" charset="0"/>
                          <a:ea typeface="宋体" panose="02010600030101010101" pitchFamily="2" charset="-122"/>
                          <a:sym typeface="Tahoma" panose="020B0804030504040204" pitchFamily="2" charset="0"/>
                        </a:defRPr>
                      </a:lvl4pPr>
                      <a:lvl5pPr marL="2057400" lvl="4" indent="-228600" algn="l" defTabSz="0" eaLnBrk="0" fontAlgn="base" latinLnBrk="0" hangingPunct="0">
                        <a:lnSpc>
                          <a:spcPct val="100000"/>
                        </a:lnSpc>
                        <a:spcBef>
                          <a:spcPct val="20000"/>
                        </a:spcBef>
                        <a:spcAft>
                          <a:spcPct val="0"/>
                        </a:spcAft>
                        <a:buClr>
                          <a:schemeClr val="accent1"/>
                        </a:buClr>
                        <a:buSzPct val="50000"/>
                        <a:buFont typeface="Wingdings" panose="05000000000000000000" pitchFamily="2" charset="2"/>
                        <a:buChar char="n"/>
                        <a:defRPr sz="2000" kern="1200">
                          <a:solidFill>
                            <a:schemeClr val="tx1"/>
                          </a:solidFill>
                          <a:latin typeface="Tahoma" panose="020B0804030504040204" pitchFamily="2" charset="0"/>
                          <a:ea typeface="宋体" panose="02010600030101010101" pitchFamily="2" charset="-122"/>
                          <a:sym typeface="Tahoma" panose="020B0804030504040204" pitchFamily="2" charset="0"/>
                        </a:defRPr>
                      </a:lvl5pPr>
                    </a:lstStyle>
                    <a:p>
                      <a:pPr marL="0" lvl="0" indent="0" algn="ctr" eaLnBrk="0" fontAlgn="base" latinLnBrk="0" hangingPunct="0">
                        <a:lnSpc>
                          <a:spcPct val="100000"/>
                        </a:lnSpc>
                        <a:spcBef>
                          <a:spcPct val="0"/>
                        </a:spcBef>
                        <a:spcAft>
                          <a:spcPct val="0"/>
                        </a:spcAft>
                        <a:buClr>
                          <a:schemeClr val="folHlink"/>
                        </a:buClr>
                        <a:buSzPct val="60000"/>
                        <a:buFont typeface="Wingdings" panose="05000000000000000000" pitchFamily="2" charset="2"/>
                        <a:buNone/>
                      </a:pPr>
                      <a:r>
                        <a:rPr lang="en-US" altLang="x-none" sz="1800" b="0" i="0" baseline="0" dirty="0">
                          <a:solidFill>
                            <a:schemeClr val="tx1"/>
                          </a:solidFill>
                          <a:latin typeface="微软雅黑" panose="020B0503020204020204" pitchFamily="34" charset="-122"/>
                          <a:ea typeface="微软雅黑" panose="020B0503020204020204" pitchFamily="34" charset="-122"/>
                          <a:cs typeface="+mn-ea"/>
                          <a:sym typeface="微软雅黑" panose="020B0503020204020204" pitchFamily="34" charset="-122"/>
                        </a:rPr>
                        <a:t>60</a:t>
                      </a:r>
                      <a:endParaRPr lang="zh-CN" altLang="en-US" sz="3200" b="0" i="0" dirty="0">
                        <a:latin typeface="微软雅黑" panose="020B0503020204020204" pitchFamily="34" charset="-122"/>
                        <a:ea typeface="微软雅黑" panose="020B0503020204020204" pitchFamily="34" charset="-122"/>
                        <a:cs typeface="+mn-ea"/>
                        <a:sym typeface="微软雅黑" panose="020B0503020204020204" pitchFamily="34" charset="-122"/>
                      </a:endParaRPr>
                    </a:p>
                  </a:txBody>
                  <a:tcPr anchor="ctr">
                    <a:lnL w="9525" cap="flat" cmpd="sng" algn="ctr">
                      <a:solidFill>
                        <a:srgbClr val="229E86"/>
                      </a:solidFill>
                      <a:prstDash val="solid"/>
                      <a:round/>
                      <a:headEnd type="none" w="med" len="med"/>
                      <a:tailEnd type="none" w="med" len="med"/>
                    </a:lnL>
                    <a:lnR w="9525" cap="flat" cmpd="sng" algn="ctr">
                      <a:solidFill>
                        <a:srgbClr val="229E86"/>
                      </a:solidFill>
                      <a:prstDash val="solid"/>
                      <a:round/>
                      <a:headEnd type="none" w="med" len="med"/>
                      <a:tailEnd type="none" w="med" len="med"/>
                    </a:lnR>
                    <a:lnT w="9525" cap="flat" cmpd="sng" algn="ctr">
                      <a:solidFill>
                        <a:srgbClr val="229E86"/>
                      </a:solidFill>
                      <a:prstDash val="solid"/>
                      <a:round/>
                      <a:headEnd type="none" w="med" len="med"/>
                      <a:tailEnd type="none" w="med" len="med"/>
                    </a:lnT>
                    <a:lnB w="9525" cap="flat" cmpd="sng" algn="ctr">
                      <a:solidFill>
                        <a:srgbClr val="229E86"/>
                      </a:solidFill>
                      <a:prstDash val="solid"/>
                      <a:round/>
                      <a:headEnd type="none" w="med" len="med"/>
                      <a:tailEnd type="none" w="med" len="med"/>
                    </a:lnB>
                    <a:lnTlToBr>
                      <a:noFill/>
                    </a:lnTlToBr>
                    <a:lnBlToTr>
                      <a:noFill/>
                    </a:lnBlToTr>
                    <a:solidFill>
                      <a:srgbClr val="E0F8F3"/>
                    </a:solidFill>
                  </a:tcPr>
                </a:tc>
                <a:tc>
                  <a:txBody>
                    <a:bodyPr/>
                    <a:lstStyle>
                      <a:lvl1pPr marL="342900" lvl="0" indent="-342900" algn="l" defTabSz="0" eaLnBrk="0" fontAlgn="base" latinLnBrk="0" hangingPunct="0">
                        <a:lnSpc>
                          <a:spcPct val="100000"/>
                        </a:lnSpc>
                        <a:spcBef>
                          <a:spcPct val="20000"/>
                        </a:spcBef>
                        <a:spcAft>
                          <a:spcPct val="0"/>
                        </a:spcAft>
                        <a:buClr>
                          <a:schemeClr val="folHlink"/>
                        </a:buClr>
                        <a:buSzPct val="60000"/>
                        <a:buFont typeface="Wingdings" panose="05000000000000000000" pitchFamily="2" charset="2"/>
                        <a:buChar char="n"/>
                        <a:defRPr sz="3200" kern="1200">
                          <a:solidFill>
                            <a:schemeClr val="tx1"/>
                          </a:solidFill>
                          <a:latin typeface="Tahoma" panose="020B0804030504040204" pitchFamily="2" charset="0"/>
                          <a:ea typeface="宋体" panose="02010600030101010101" pitchFamily="2" charset="-122"/>
                          <a:sym typeface="Tahoma" panose="020B0804030504040204" pitchFamily="2" charset="0"/>
                        </a:defRPr>
                      </a:lvl1pPr>
                      <a:lvl2pPr marL="742950" lvl="1" indent="-285750" algn="l" defTabSz="0" eaLnBrk="0" fontAlgn="base" latinLnBrk="0" hangingPunct="0">
                        <a:lnSpc>
                          <a:spcPct val="100000"/>
                        </a:lnSpc>
                        <a:spcBef>
                          <a:spcPct val="20000"/>
                        </a:spcBef>
                        <a:spcAft>
                          <a:spcPct val="0"/>
                        </a:spcAft>
                        <a:buClr>
                          <a:schemeClr val="hlink"/>
                        </a:buClr>
                        <a:buSzPct val="55000"/>
                        <a:buFont typeface="Wingdings" panose="05000000000000000000" pitchFamily="2" charset="2"/>
                        <a:buChar char="n"/>
                        <a:defRPr sz="2800" kern="1200">
                          <a:solidFill>
                            <a:schemeClr val="tx1"/>
                          </a:solidFill>
                          <a:latin typeface="Tahoma" panose="020B0804030504040204" pitchFamily="2" charset="0"/>
                          <a:ea typeface="宋体" panose="02010600030101010101" pitchFamily="2" charset="-122"/>
                          <a:sym typeface="Tahoma" panose="020B0804030504040204" pitchFamily="2" charset="0"/>
                        </a:defRPr>
                      </a:lvl2pPr>
                      <a:lvl3pPr marL="1143000" lvl="2" indent="-228600" algn="l" defTabSz="0" eaLnBrk="0" fontAlgn="base" latinLnBrk="0" hangingPunct="0">
                        <a:lnSpc>
                          <a:spcPct val="100000"/>
                        </a:lnSpc>
                        <a:spcBef>
                          <a:spcPct val="20000"/>
                        </a:spcBef>
                        <a:spcAft>
                          <a:spcPct val="0"/>
                        </a:spcAft>
                        <a:buClr>
                          <a:schemeClr val="folHlink"/>
                        </a:buClr>
                        <a:buSzPct val="50000"/>
                        <a:buFont typeface="Wingdings" panose="05000000000000000000" pitchFamily="2" charset="2"/>
                        <a:buChar char="n"/>
                        <a:defRPr sz="2400" kern="1200">
                          <a:solidFill>
                            <a:schemeClr val="tx1"/>
                          </a:solidFill>
                          <a:latin typeface="Tahoma" panose="020B0804030504040204" pitchFamily="2" charset="0"/>
                          <a:ea typeface="宋体" panose="02010600030101010101" pitchFamily="2" charset="-122"/>
                          <a:sym typeface="Tahoma" panose="020B0804030504040204" pitchFamily="2" charset="0"/>
                        </a:defRPr>
                      </a:lvl3pPr>
                      <a:lvl4pPr marL="1600200" lvl="3" indent="-228600" algn="l" defTabSz="0" eaLnBrk="0" fontAlgn="base" latinLnBrk="0" hangingPunct="0">
                        <a:lnSpc>
                          <a:spcPct val="100000"/>
                        </a:lnSpc>
                        <a:spcBef>
                          <a:spcPct val="20000"/>
                        </a:spcBef>
                        <a:spcAft>
                          <a:spcPct val="0"/>
                        </a:spcAft>
                        <a:buClr>
                          <a:schemeClr val="accent2"/>
                        </a:buClr>
                        <a:buSzPct val="55000"/>
                        <a:buFont typeface="Wingdings" panose="05000000000000000000" pitchFamily="2" charset="2"/>
                        <a:buChar char="n"/>
                        <a:defRPr sz="2000" kern="1200">
                          <a:solidFill>
                            <a:schemeClr val="tx1"/>
                          </a:solidFill>
                          <a:latin typeface="Tahoma" panose="020B0804030504040204" pitchFamily="2" charset="0"/>
                          <a:ea typeface="宋体" panose="02010600030101010101" pitchFamily="2" charset="-122"/>
                          <a:sym typeface="Tahoma" panose="020B0804030504040204" pitchFamily="2" charset="0"/>
                        </a:defRPr>
                      </a:lvl4pPr>
                      <a:lvl5pPr marL="2057400" lvl="4" indent="-228600" algn="l" defTabSz="0" eaLnBrk="0" fontAlgn="base" latinLnBrk="0" hangingPunct="0">
                        <a:lnSpc>
                          <a:spcPct val="100000"/>
                        </a:lnSpc>
                        <a:spcBef>
                          <a:spcPct val="20000"/>
                        </a:spcBef>
                        <a:spcAft>
                          <a:spcPct val="0"/>
                        </a:spcAft>
                        <a:buClr>
                          <a:schemeClr val="accent1"/>
                        </a:buClr>
                        <a:buSzPct val="50000"/>
                        <a:buFont typeface="Wingdings" panose="05000000000000000000" pitchFamily="2" charset="2"/>
                        <a:buChar char="n"/>
                        <a:defRPr sz="2000" kern="1200">
                          <a:solidFill>
                            <a:schemeClr val="tx1"/>
                          </a:solidFill>
                          <a:latin typeface="Tahoma" panose="020B0804030504040204" pitchFamily="2" charset="0"/>
                          <a:ea typeface="宋体" panose="02010600030101010101" pitchFamily="2" charset="-122"/>
                          <a:sym typeface="Tahoma" panose="020B0804030504040204" pitchFamily="2" charset="0"/>
                        </a:defRPr>
                      </a:lvl5pPr>
                    </a:lstStyle>
                    <a:p>
                      <a:pPr marL="0" lvl="0" indent="0" algn="ctr" eaLnBrk="0" fontAlgn="base" latinLnBrk="0" hangingPunct="0">
                        <a:lnSpc>
                          <a:spcPct val="100000"/>
                        </a:lnSpc>
                        <a:spcBef>
                          <a:spcPct val="0"/>
                        </a:spcBef>
                        <a:spcAft>
                          <a:spcPct val="0"/>
                        </a:spcAft>
                        <a:buClr>
                          <a:schemeClr val="folHlink"/>
                        </a:buClr>
                        <a:buSzPct val="60000"/>
                        <a:buFont typeface="Wingdings" panose="05000000000000000000" pitchFamily="2" charset="2"/>
                        <a:buNone/>
                      </a:pPr>
                      <a:r>
                        <a:rPr lang="en-US" altLang="x-none" sz="1800" b="0" i="0" baseline="0" dirty="0">
                          <a:solidFill>
                            <a:schemeClr val="tx1"/>
                          </a:solidFill>
                          <a:latin typeface="微软雅黑" panose="020B0503020204020204" pitchFamily="34" charset="-122"/>
                          <a:ea typeface="微软雅黑" panose="020B0503020204020204" pitchFamily="34" charset="-122"/>
                          <a:cs typeface="+mn-ea"/>
                          <a:sym typeface="微软雅黑" panose="020B0503020204020204" pitchFamily="34" charset="-122"/>
                        </a:rPr>
                        <a:t>14</a:t>
                      </a:r>
                      <a:endParaRPr lang="zh-CN" altLang="en-US" sz="3200" b="0" i="0" dirty="0">
                        <a:latin typeface="微软雅黑" panose="020B0503020204020204" pitchFamily="34" charset="-122"/>
                        <a:ea typeface="微软雅黑" panose="020B0503020204020204" pitchFamily="34" charset="-122"/>
                        <a:cs typeface="+mn-ea"/>
                        <a:sym typeface="微软雅黑" panose="020B0503020204020204" pitchFamily="34" charset="-122"/>
                      </a:endParaRPr>
                    </a:p>
                  </a:txBody>
                  <a:tcPr anchor="ctr">
                    <a:lnL w="9525" cap="flat" cmpd="sng" algn="ctr">
                      <a:solidFill>
                        <a:srgbClr val="229E86"/>
                      </a:solidFill>
                      <a:prstDash val="solid"/>
                      <a:round/>
                      <a:headEnd type="none" w="med" len="med"/>
                      <a:tailEnd type="none" w="med" len="med"/>
                    </a:lnL>
                    <a:lnR w="9525" cap="flat" cmpd="sng" algn="ctr">
                      <a:solidFill>
                        <a:srgbClr val="229E86"/>
                      </a:solidFill>
                      <a:prstDash val="solid"/>
                      <a:round/>
                      <a:headEnd type="none" w="med" len="med"/>
                      <a:tailEnd type="none" w="med" len="med"/>
                    </a:lnR>
                    <a:lnT w="9525" cap="flat" cmpd="sng" algn="ctr">
                      <a:solidFill>
                        <a:srgbClr val="229E86"/>
                      </a:solidFill>
                      <a:prstDash val="solid"/>
                      <a:round/>
                      <a:headEnd type="none" w="med" len="med"/>
                      <a:tailEnd type="none" w="med" len="med"/>
                    </a:lnT>
                    <a:lnB w="9525" cap="flat" cmpd="sng" algn="ctr">
                      <a:solidFill>
                        <a:srgbClr val="229E86"/>
                      </a:solidFill>
                      <a:prstDash val="solid"/>
                      <a:round/>
                      <a:headEnd type="none" w="med" len="med"/>
                      <a:tailEnd type="none" w="med" len="med"/>
                    </a:lnB>
                    <a:lnTlToBr>
                      <a:noFill/>
                    </a:lnTlToBr>
                    <a:lnBlToTr>
                      <a:noFill/>
                    </a:lnBlToTr>
                    <a:solidFill>
                      <a:srgbClr val="E0F8F3"/>
                    </a:solidFill>
                  </a:tcPr>
                </a:tc>
                <a:tc>
                  <a:txBody>
                    <a:bodyPr/>
                    <a:lstStyle>
                      <a:lvl1pPr marL="342900" lvl="0" indent="-342900" algn="l" defTabSz="0" eaLnBrk="0" fontAlgn="base" latinLnBrk="0" hangingPunct="0">
                        <a:lnSpc>
                          <a:spcPct val="100000"/>
                        </a:lnSpc>
                        <a:spcBef>
                          <a:spcPct val="20000"/>
                        </a:spcBef>
                        <a:spcAft>
                          <a:spcPct val="0"/>
                        </a:spcAft>
                        <a:buClr>
                          <a:schemeClr val="folHlink"/>
                        </a:buClr>
                        <a:buSzPct val="60000"/>
                        <a:buFont typeface="Wingdings" panose="05000000000000000000" pitchFamily="2" charset="2"/>
                        <a:buChar char="n"/>
                        <a:defRPr sz="3200" kern="1200">
                          <a:solidFill>
                            <a:schemeClr val="tx1"/>
                          </a:solidFill>
                          <a:latin typeface="Tahoma" panose="020B0804030504040204" pitchFamily="2" charset="0"/>
                          <a:ea typeface="宋体" panose="02010600030101010101" pitchFamily="2" charset="-122"/>
                          <a:sym typeface="Tahoma" panose="020B0804030504040204" pitchFamily="2" charset="0"/>
                        </a:defRPr>
                      </a:lvl1pPr>
                      <a:lvl2pPr marL="742950" lvl="1" indent="-285750" algn="l" defTabSz="0" eaLnBrk="0" fontAlgn="base" latinLnBrk="0" hangingPunct="0">
                        <a:lnSpc>
                          <a:spcPct val="100000"/>
                        </a:lnSpc>
                        <a:spcBef>
                          <a:spcPct val="20000"/>
                        </a:spcBef>
                        <a:spcAft>
                          <a:spcPct val="0"/>
                        </a:spcAft>
                        <a:buClr>
                          <a:schemeClr val="hlink"/>
                        </a:buClr>
                        <a:buSzPct val="55000"/>
                        <a:buFont typeface="Wingdings" panose="05000000000000000000" pitchFamily="2" charset="2"/>
                        <a:buChar char="n"/>
                        <a:defRPr sz="2800" kern="1200">
                          <a:solidFill>
                            <a:schemeClr val="tx1"/>
                          </a:solidFill>
                          <a:latin typeface="Tahoma" panose="020B0804030504040204" pitchFamily="2" charset="0"/>
                          <a:ea typeface="宋体" panose="02010600030101010101" pitchFamily="2" charset="-122"/>
                          <a:sym typeface="Tahoma" panose="020B0804030504040204" pitchFamily="2" charset="0"/>
                        </a:defRPr>
                      </a:lvl2pPr>
                      <a:lvl3pPr marL="1143000" lvl="2" indent="-228600" algn="l" defTabSz="0" eaLnBrk="0" fontAlgn="base" latinLnBrk="0" hangingPunct="0">
                        <a:lnSpc>
                          <a:spcPct val="100000"/>
                        </a:lnSpc>
                        <a:spcBef>
                          <a:spcPct val="20000"/>
                        </a:spcBef>
                        <a:spcAft>
                          <a:spcPct val="0"/>
                        </a:spcAft>
                        <a:buClr>
                          <a:schemeClr val="folHlink"/>
                        </a:buClr>
                        <a:buSzPct val="50000"/>
                        <a:buFont typeface="Wingdings" panose="05000000000000000000" pitchFamily="2" charset="2"/>
                        <a:buChar char="n"/>
                        <a:defRPr sz="2400" kern="1200">
                          <a:solidFill>
                            <a:schemeClr val="tx1"/>
                          </a:solidFill>
                          <a:latin typeface="Tahoma" panose="020B0804030504040204" pitchFamily="2" charset="0"/>
                          <a:ea typeface="宋体" panose="02010600030101010101" pitchFamily="2" charset="-122"/>
                          <a:sym typeface="Tahoma" panose="020B0804030504040204" pitchFamily="2" charset="0"/>
                        </a:defRPr>
                      </a:lvl3pPr>
                      <a:lvl4pPr marL="1600200" lvl="3" indent="-228600" algn="l" defTabSz="0" eaLnBrk="0" fontAlgn="base" latinLnBrk="0" hangingPunct="0">
                        <a:lnSpc>
                          <a:spcPct val="100000"/>
                        </a:lnSpc>
                        <a:spcBef>
                          <a:spcPct val="20000"/>
                        </a:spcBef>
                        <a:spcAft>
                          <a:spcPct val="0"/>
                        </a:spcAft>
                        <a:buClr>
                          <a:schemeClr val="accent2"/>
                        </a:buClr>
                        <a:buSzPct val="55000"/>
                        <a:buFont typeface="Wingdings" panose="05000000000000000000" pitchFamily="2" charset="2"/>
                        <a:buChar char="n"/>
                        <a:defRPr sz="2000" kern="1200">
                          <a:solidFill>
                            <a:schemeClr val="tx1"/>
                          </a:solidFill>
                          <a:latin typeface="Tahoma" panose="020B0804030504040204" pitchFamily="2" charset="0"/>
                          <a:ea typeface="宋体" panose="02010600030101010101" pitchFamily="2" charset="-122"/>
                          <a:sym typeface="Tahoma" panose="020B0804030504040204" pitchFamily="2" charset="0"/>
                        </a:defRPr>
                      </a:lvl4pPr>
                      <a:lvl5pPr marL="2057400" lvl="4" indent="-228600" algn="l" defTabSz="0" eaLnBrk="0" fontAlgn="base" latinLnBrk="0" hangingPunct="0">
                        <a:lnSpc>
                          <a:spcPct val="100000"/>
                        </a:lnSpc>
                        <a:spcBef>
                          <a:spcPct val="20000"/>
                        </a:spcBef>
                        <a:spcAft>
                          <a:spcPct val="0"/>
                        </a:spcAft>
                        <a:buClr>
                          <a:schemeClr val="accent1"/>
                        </a:buClr>
                        <a:buSzPct val="50000"/>
                        <a:buFont typeface="Wingdings" panose="05000000000000000000" pitchFamily="2" charset="2"/>
                        <a:buChar char="n"/>
                        <a:defRPr sz="2000" kern="1200">
                          <a:solidFill>
                            <a:schemeClr val="tx1"/>
                          </a:solidFill>
                          <a:latin typeface="Tahoma" panose="020B0804030504040204" pitchFamily="2" charset="0"/>
                          <a:ea typeface="宋体" panose="02010600030101010101" pitchFamily="2" charset="-122"/>
                          <a:sym typeface="Tahoma" panose="020B0804030504040204" pitchFamily="2" charset="0"/>
                        </a:defRPr>
                      </a:lvl5pPr>
                    </a:lstStyle>
                    <a:p>
                      <a:pPr marL="0" lvl="0" indent="0" algn="ctr" eaLnBrk="0" fontAlgn="base" latinLnBrk="0" hangingPunct="0">
                        <a:lnSpc>
                          <a:spcPct val="100000"/>
                        </a:lnSpc>
                        <a:spcBef>
                          <a:spcPct val="0"/>
                        </a:spcBef>
                        <a:spcAft>
                          <a:spcPct val="0"/>
                        </a:spcAft>
                        <a:buClr>
                          <a:schemeClr val="folHlink"/>
                        </a:buClr>
                        <a:buSzPct val="60000"/>
                        <a:buFont typeface="Wingdings" panose="05000000000000000000" pitchFamily="2" charset="2"/>
                        <a:buNone/>
                      </a:pPr>
                      <a:r>
                        <a:rPr lang="en-US" altLang="x-none" sz="1800" b="0" i="0" baseline="0" dirty="0">
                          <a:solidFill>
                            <a:schemeClr val="tx1"/>
                          </a:solidFill>
                          <a:latin typeface="微软雅黑" panose="020B0503020204020204" pitchFamily="34" charset="-122"/>
                          <a:ea typeface="微软雅黑" panose="020B0503020204020204" pitchFamily="34" charset="-122"/>
                          <a:cs typeface="+mn-ea"/>
                          <a:sym typeface="微软雅黑" panose="020B0503020204020204" pitchFamily="34" charset="-122"/>
                        </a:rPr>
                        <a:t>29.5</a:t>
                      </a:r>
                      <a:endParaRPr lang="zh-CN" altLang="en-US" sz="3200" b="0" i="0" dirty="0">
                        <a:latin typeface="微软雅黑" panose="020B0503020204020204" pitchFamily="34" charset="-122"/>
                        <a:ea typeface="微软雅黑" panose="020B0503020204020204" pitchFamily="34" charset="-122"/>
                        <a:cs typeface="+mn-ea"/>
                        <a:sym typeface="微软雅黑" panose="020B0503020204020204" pitchFamily="34" charset="-122"/>
                      </a:endParaRPr>
                    </a:p>
                  </a:txBody>
                  <a:tcPr anchor="ctr">
                    <a:lnL w="9525" cap="flat" cmpd="sng" algn="ctr">
                      <a:solidFill>
                        <a:srgbClr val="229E86"/>
                      </a:solidFill>
                      <a:prstDash val="solid"/>
                      <a:round/>
                      <a:headEnd type="none" w="med" len="med"/>
                      <a:tailEnd type="none" w="med" len="med"/>
                    </a:lnL>
                    <a:lnR w="9525" cap="flat" cmpd="sng" algn="ctr">
                      <a:solidFill>
                        <a:srgbClr val="229E86"/>
                      </a:solidFill>
                      <a:prstDash val="solid"/>
                      <a:round/>
                      <a:headEnd type="none" w="med" len="med"/>
                      <a:tailEnd type="none" w="med" len="med"/>
                    </a:lnR>
                    <a:lnT w="9525" cap="flat" cmpd="sng" algn="ctr">
                      <a:solidFill>
                        <a:srgbClr val="229E86"/>
                      </a:solidFill>
                      <a:prstDash val="solid"/>
                      <a:round/>
                      <a:headEnd type="none" w="med" len="med"/>
                      <a:tailEnd type="none" w="med" len="med"/>
                    </a:lnT>
                    <a:lnB w="9525" cap="flat" cmpd="sng" algn="ctr">
                      <a:solidFill>
                        <a:srgbClr val="229E86"/>
                      </a:solidFill>
                      <a:prstDash val="solid"/>
                      <a:round/>
                      <a:headEnd type="none" w="med" len="med"/>
                      <a:tailEnd type="none" w="med" len="med"/>
                    </a:lnB>
                    <a:lnTlToBr>
                      <a:noFill/>
                    </a:lnTlToBr>
                    <a:lnBlToTr>
                      <a:noFill/>
                    </a:lnBlToTr>
                    <a:solidFill>
                      <a:srgbClr val="E0F8F3"/>
                    </a:solidFill>
                  </a:tcPr>
                </a:tc>
              </a:tr>
              <a:tr h="520896">
                <a:tc>
                  <a:txBody>
                    <a:bodyPr/>
                    <a:lstStyle>
                      <a:lvl1pPr marL="342900" lvl="0" indent="-342900" algn="l" defTabSz="0" eaLnBrk="0" fontAlgn="base" latinLnBrk="0" hangingPunct="0">
                        <a:lnSpc>
                          <a:spcPct val="100000"/>
                        </a:lnSpc>
                        <a:spcBef>
                          <a:spcPct val="20000"/>
                        </a:spcBef>
                        <a:spcAft>
                          <a:spcPct val="0"/>
                        </a:spcAft>
                        <a:buClr>
                          <a:schemeClr val="folHlink"/>
                        </a:buClr>
                        <a:buSzPct val="60000"/>
                        <a:buFont typeface="Wingdings" panose="05000000000000000000" pitchFamily="2" charset="2"/>
                        <a:buChar char="n"/>
                        <a:defRPr sz="3200" kern="1200">
                          <a:solidFill>
                            <a:schemeClr val="tx1"/>
                          </a:solidFill>
                          <a:latin typeface="Tahoma" panose="020B0804030504040204" pitchFamily="2" charset="0"/>
                          <a:ea typeface="宋体" panose="02010600030101010101" pitchFamily="2" charset="-122"/>
                          <a:sym typeface="Tahoma" panose="020B0804030504040204" pitchFamily="2" charset="0"/>
                        </a:defRPr>
                      </a:lvl1pPr>
                      <a:lvl2pPr marL="742950" lvl="1" indent="-285750" algn="l" defTabSz="0" eaLnBrk="0" fontAlgn="base" latinLnBrk="0" hangingPunct="0">
                        <a:lnSpc>
                          <a:spcPct val="100000"/>
                        </a:lnSpc>
                        <a:spcBef>
                          <a:spcPct val="20000"/>
                        </a:spcBef>
                        <a:spcAft>
                          <a:spcPct val="0"/>
                        </a:spcAft>
                        <a:buClr>
                          <a:schemeClr val="hlink"/>
                        </a:buClr>
                        <a:buSzPct val="55000"/>
                        <a:buFont typeface="Wingdings" panose="05000000000000000000" pitchFamily="2" charset="2"/>
                        <a:buChar char="n"/>
                        <a:defRPr sz="2800" kern="1200">
                          <a:solidFill>
                            <a:schemeClr val="tx1"/>
                          </a:solidFill>
                          <a:latin typeface="Tahoma" panose="020B0804030504040204" pitchFamily="2" charset="0"/>
                          <a:ea typeface="宋体" panose="02010600030101010101" pitchFamily="2" charset="-122"/>
                          <a:sym typeface="Tahoma" panose="020B0804030504040204" pitchFamily="2" charset="0"/>
                        </a:defRPr>
                      </a:lvl2pPr>
                      <a:lvl3pPr marL="1143000" lvl="2" indent="-228600" algn="l" defTabSz="0" eaLnBrk="0" fontAlgn="base" latinLnBrk="0" hangingPunct="0">
                        <a:lnSpc>
                          <a:spcPct val="100000"/>
                        </a:lnSpc>
                        <a:spcBef>
                          <a:spcPct val="20000"/>
                        </a:spcBef>
                        <a:spcAft>
                          <a:spcPct val="0"/>
                        </a:spcAft>
                        <a:buClr>
                          <a:schemeClr val="folHlink"/>
                        </a:buClr>
                        <a:buSzPct val="50000"/>
                        <a:buFont typeface="Wingdings" panose="05000000000000000000" pitchFamily="2" charset="2"/>
                        <a:buChar char="n"/>
                        <a:defRPr sz="2400" kern="1200">
                          <a:solidFill>
                            <a:schemeClr val="tx1"/>
                          </a:solidFill>
                          <a:latin typeface="Tahoma" panose="020B0804030504040204" pitchFamily="2" charset="0"/>
                          <a:ea typeface="宋体" panose="02010600030101010101" pitchFamily="2" charset="-122"/>
                          <a:sym typeface="Tahoma" panose="020B0804030504040204" pitchFamily="2" charset="0"/>
                        </a:defRPr>
                      </a:lvl3pPr>
                      <a:lvl4pPr marL="1600200" lvl="3" indent="-228600" algn="l" defTabSz="0" eaLnBrk="0" fontAlgn="base" latinLnBrk="0" hangingPunct="0">
                        <a:lnSpc>
                          <a:spcPct val="100000"/>
                        </a:lnSpc>
                        <a:spcBef>
                          <a:spcPct val="20000"/>
                        </a:spcBef>
                        <a:spcAft>
                          <a:spcPct val="0"/>
                        </a:spcAft>
                        <a:buClr>
                          <a:schemeClr val="accent2"/>
                        </a:buClr>
                        <a:buSzPct val="55000"/>
                        <a:buFont typeface="Wingdings" panose="05000000000000000000" pitchFamily="2" charset="2"/>
                        <a:buChar char="n"/>
                        <a:defRPr sz="2000" kern="1200">
                          <a:solidFill>
                            <a:schemeClr val="tx1"/>
                          </a:solidFill>
                          <a:latin typeface="Tahoma" panose="020B0804030504040204" pitchFamily="2" charset="0"/>
                          <a:ea typeface="宋体" panose="02010600030101010101" pitchFamily="2" charset="-122"/>
                          <a:sym typeface="Tahoma" panose="020B0804030504040204" pitchFamily="2" charset="0"/>
                        </a:defRPr>
                      </a:lvl4pPr>
                      <a:lvl5pPr marL="2057400" lvl="4" indent="-228600" algn="l" defTabSz="0" eaLnBrk="0" fontAlgn="base" latinLnBrk="0" hangingPunct="0">
                        <a:lnSpc>
                          <a:spcPct val="100000"/>
                        </a:lnSpc>
                        <a:spcBef>
                          <a:spcPct val="20000"/>
                        </a:spcBef>
                        <a:spcAft>
                          <a:spcPct val="0"/>
                        </a:spcAft>
                        <a:buClr>
                          <a:schemeClr val="accent1"/>
                        </a:buClr>
                        <a:buSzPct val="50000"/>
                        <a:buFont typeface="Wingdings" panose="05000000000000000000" pitchFamily="2" charset="2"/>
                        <a:buChar char="n"/>
                        <a:defRPr sz="2000" kern="1200">
                          <a:solidFill>
                            <a:schemeClr val="tx1"/>
                          </a:solidFill>
                          <a:latin typeface="Tahoma" panose="020B0804030504040204" pitchFamily="2" charset="0"/>
                          <a:ea typeface="宋体" panose="02010600030101010101" pitchFamily="2" charset="-122"/>
                          <a:sym typeface="Tahoma" panose="020B0804030504040204" pitchFamily="2" charset="0"/>
                        </a:defRPr>
                      </a:lvl5pPr>
                    </a:lstStyle>
                    <a:p>
                      <a:pPr marL="0" lvl="0" indent="0" algn="ctr" eaLnBrk="0" fontAlgn="base" latinLnBrk="0" hangingPunct="0">
                        <a:lnSpc>
                          <a:spcPct val="100000"/>
                        </a:lnSpc>
                        <a:spcBef>
                          <a:spcPct val="0"/>
                        </a:spcBef>
                        <a:spcAft>
                          <a:spcPct val="0"/>
                        </a:spcAft>
                        <a:buClr>
                          <a:schemeClr val="folHlink"/>
                        </a:buClr>
                        <a:buSzPct val="60000"/>
                        <a:buFont typeface="Wingdings" panose="05000000000000000000" pitchFamily="2" charset="2"/>
                        <a:buNone/>
                      </a:pPr>
                      <a:r>
                        <a:rPr lang="en-US" altLang="x-none" sz="1800" b="1" i="0" baseline="0" dirty="0">
                          <a:solidFill>
                            <a:schemeClr val="tx1"/>
                          </a:solidFill>
                          <a:latin typeface="微软雅黑" panose="020B0503020204020204" pitchFamily="34" charset="-122"/>
                          <a:ea typeface="微软雅黑" panose="020B0503020204020204" pitchFamily="34" charset="-122"/>
                          <a:cs typeface="+mn-ea"/>
                          <a:sym typeface="微软雅黑" panose="020B0503020204020204" pitchFamily="34" charset="-122"/>
                        </a:rPr>
                        <a:t>4</a:t>
                      </a:r>
                      <a:endParaRPr lang="zh-CN" altLang="en-US" sz="3200" i="0" dirty="0">
                        <a:latin typeface="微软雅黑" panose="020B0503020204020204" pitchFamily="34" charset="-122"/>
                        <a:ea typeface="微软雅黑" panose="020B0503020204020204" pitchFamily="34" charset="-122"/>
                        <a:cs typeface="+mn-ea"/>
                        <a:sym typeface="微软雅黑" panose="020B0503020204020204" pitchFamily="34" charset="-122"/>
                      </a:endParaRPr>
                    </a:p>
                  </a:txBody>
                  <a:tcPr anchor="ctr">
                    <a:lnL w="9525" cap="flat" cmpd="sng" algn="ctr">
                      <a:solidFill>
                        <a:srgbClr val="229E86"/>
                      </a:solidFill>
                      <a:prstDash val="solid"/>
                      <a:round/>
                      <a:headEnd type="none" w="med" len="med"/>
                      <a:tailEnd type="none" w="med" len="med"/>
                    </a:lnL>
                    <a:lnR w="9525" cap="flat" cmpd="sng" algn="ctr">
                      <a:solidFill>
                        <a:srgbClr val="229E86"/>
                      </a:solidFill>
                      <a:prstDash val="solid"/>
                      <a:round/>
                      <a:headEnd type="none" w="med" len="med"/>
                      <a:tailEnd type="none" w="med" len="med"/>
                    </a:lnR>
                    <a:lnT w="9525" cap="flat" cmpd="sng" algn="ctr">
                      <a:solidFill>
                        <a:srgbClr val="229E86"/>
                      </a:solidFill>
                      <a:prstDash val="solid"/>
                      <a:round/>
                      <a:headEnd type="none" w="med" len="med"/>
                      <a:tailEnd type="none" w="med" len="med"/>
                    </a:lnT>
                    <a:lnB w="9525" cap="flat" cmpd="sng" algn="ctr">
                      <a:solidFill>
                        <a:srgbClr val="229E86"/>
                      </a:solidFill>
                      <a:prstDash val="solid"/>
                      <a:round/>
                      <a:headEnd type="none" w="med" len="med"/>
                      <a:tailEnd type="none" w="med" len="med"/>
                    </a:lnB>
                    <a:lnTlToBr>
                      <a:noFill/>
                    </a:lnTlToBr>
                    <a:lnBlToTr>
                      <a:noFill/>
                    </a:lnBlToTr>
                    <a:solidFill>
                      <a:srgbClr val="E0F8F3"/>
                    </a:solidFill>
                  </a:tcPr>
                </a:tc>
                <a:tc>
                  <a:txBody>
                    <a:bodyPr/>
                    <a:lstStyle>
                      <a:lvl1pPr marL="342900" lvl="0" indent="-342900" algn="l" defTabSz="0" eaLnBrk="0" fontAlgn="base" latinLnBrk="0" hangingPunct="0">
                        <a:lnSpc>
                          <a:spcPct val="100000"/>
                        </a:lnSpc>
                        <a:spcBef>
                          <a:spcPct val="20000"/>
                        </a:spcBef>
                        <a:spcAft>
                          <a:spcPct val="0"/>
                        </a:spcAft>
                        <a:buClr>
                          <a:schemeClr val="folHlink"/>
                        </a:buClr>
                        <a:buSzPct val="60000"/>
                        <a:buFont typeface="Wingdings" panose="05000000000000000000" pitchFamily="2" charset="2"/>
                        <a:buChar char="n"/>
                        <a:defRPr sz="3200" kern="1200">
                          <a:solidFill>
                            <a:schemeClr val="tx1"/>
                          </a:solidFill>
                          <a:latin typeface="Tahoma" panose="020B0804030504040204" pitchFamily="2" charset="0"/>
                          <a:ea typeface="宋体" panose="02010600030101010101" pitchFamily="2" charset="-122"/>
                          <a:sym typeface="Tahoma" panose="020B0804030504040204" pitchFamily="2" charset="0"/>
                        </a:defRPr>
                      </a:lvl1pPr>
                      <a:lvl2pPr marL="742950" lvl="1" indent="-285750" algn="l" defTabSz="0" eaLnBrk="0" fontAlgn="base" latinLnBrk="0" hangingPunct="0">
                        <a:lnSpc>
                          <a:spcPct val="100000"/>
                        </a:lnSpc>
                        <a:spcBef>
                          <a:spcPct val="20000"/>
                        </a:spcBef>
                        <a:spcAft>
                          <a:spcPct val="0"/>
                        </a:spcAft>
                        <a:buClr>
                          <a:schemeClr val="hlink"/>
                        </a:buClr>
                        <a:buSzPct val="55000"/>
                        <a:buFont typeface="Wingdings" panose="05000000000000000000" pitchFamily="2" charset="2"/>
                        <a:buChar char="n"/>
                        <a:defRPr sz="2800" kern="1200">
                          <a:solidFill>
                            <a:schemeClr val="tx1"/>
                          </a:solidFill>
                          <a:latin typeface="Tahoma" panose="020B0804030504040204" pitchFamily="2" charset="0"/>
                          <a:ea typeface="宋体" panose="02010600030101010101" pitchFamily="2" charset="-122"/>
                          <a:sym typeface="Tahoma" panose="020B0804030504040204" pitchFamily="2" charset="0"/>
                        </a:defRPr>
                      </a:lvl2pPr>
                      <a:lvl3pPr marL="1143000" lvl="2" indent="-228600" algn="l" defTabSz="0" eaLnBrk="0" fontAlgn="base" latinLnBrk="0" hangingPunct="0">
                        <a:lnSpc>
                          <a:spcPct val="100000"/>
                        </a:lnSpc>
                        <a:spcBef>
                          <a:spcPct val="20000"/>
                        </a:spcBef>
                        <a:spcAft>
                          <a:spcPct val="0"/>
                        </a:spcAft>
                        <a:buClr>
                          <a:schemeClr val="folHlink"/>
                        </a:buClr>
                        <a:buSzPct val="50000"/>
                        <a:buFont typeface="Wingdings" panose="05000000000000000000" pitchFamily="2" charset="2"/>
                        <a:buChar char="n"/>
                        <a:defRPr sz="2400" kern="1200">
                          <a:solidFill>
                            <a:schemeClr val="tx1"/>
                          </a:solidFill>
                          <a:latin typeface="Tahoma" panose="020B0804030504040204" pitchFamily="2" charset="0"/>
                          <a:ea typeface="宋体" panose="02010600030101010101" pitchFamily="2" charset="-122"/>
                          <a:sym typeface="Tahoma" panose="020B0804030504040204" pitchFamily="2" charset="0"/>
                        </a:defRPr>
                      </a:lvl3pPr>
                      <a:lvl4pPr marL="1600200" lvl="3" indent="-228600" algn="l" defTabSz="0" eaLnBrk="0" fontAlgn="base" latinLnBrk="0" hangingPunct="0">
                        <a:lnSpc>
                          <a:spcPct val="100000"/>
                        </a:lnSpc>
                        <a:spcBef>
                          <a:spcPct val="20000"/>
                        </a:spcBef>
                        <a:spcAft>
                          <a:spcPct val="0"/>
                        </a:spcAft>
                        <a:buClr>
                          <a:schemeClr val="accent2"/>
                        </a:buClr>
                        <a:buSzPct val="55000"/>
                        <a:buFont typeface="Wingdings" panose="05000000000000000000" pitchFamily="2" charset="2"/>
                        <a:buChar char="n"/>
                        <a:defRPr sz="2000" kern="1200">
                          <a:solidFill>
                            <a:schemeClr val="tx1"/>
                          </a:solidFill>
                          <a:latin typeface="Tahoma" panose="020B0804030504040204" pitchFamily="2" charset="0"/>
                          <a:ea typeface="宋体" panose="02010600030101010101" pitchFamily="2" charset="-122"/>
                          <a:sym typeface="Tahoma" panose="020B0804030504040204" pitchFamily="2" charset="0"/>
                        </a:defRPr>
                      </a:lvl4pPr>
                      <a:lvl5pPr marL="2057400" lvl="4" indent="-228600" algn="l" defTabSz="0" eaLnBrk="0" fontAlgn="base" latinLnBrk="0" hangingPunct="0">
                        <a:lnSpc>
                          <a:spcPct val="100000"/>
                        </a:lnSpc>
                        <a:spcBef>
                          <a:spcPct val="20000"/>
                        </a:spcBef>
                        <a:spcAft>
                          <a:spcPct val="0"/>
                        </a:spcAft>
                        <a:buClr>
                          <a:schemeClr val="accent1"/>
                        </a:buClr>
                        <a:buSzPct val="50000"/>
                        <a:buFont typeface="Wingdings" panose="05000000000000000000" pitchFamily="2" charset="2"/>
                        <a:buChar char="n"/>
                        <a:defRPr sz="2000" kern="1200">
                          <a:solidFill>
                            <a:schemeClr val="tx1"/>
                          </a:solidFill>
                          <a:latin typeface="Tahoma" panose="020B0804030504040204" pitchFamily="2" charset="0"/>
                          <a:ea typeface="宋体" panose="02010600030101010101" pitchFamily="2" charset="-122"/>
                          <a:sym typeface="Tahoma" panose="020B0804030504040204" pitchFamily="2" charset="0"/>
                        </a:defRPr>
                      </a:lvl5pPr>
                    </a:lstStyle>
                    <a:p>
                      <a:pPr marL="0" lvl="0" indent="0" algn="ctr" eaLnBrk="0" fontAlgn="base" latinLnBrk="0" hangingPunct="0">
                        <a:lnSpc>
                          <a:spcPct val="100000"/>
                        </a:lnSpc>
                        <a:spcBef>
                          <a:spcPct val="0"/>
                        </a:spcBef>
                        <a:spcAft>
                          <a:spcPct val="0"/>
                        </a:spcAft>
                        <a:buClr>
                          <a:schemeClr val="folHlink"/>
                        </a:buClr>
                        <a:buSzPct val="60000"/>
                        <a:buFont typeface="Wingdings" panose="05000000000000000000" pitchFamily="2" charset="2"/>
                        <a:buNone/>
                      </a:pPr>
                      <a:r>
                        <a:rPr lang="en-US" altLang="x-none" sz="1800" b="0" i="0" baseline="0" dirty="0">
                          <a:solidFill>
                            <a:schemeClr val="tx1"/>
                          </a:solidFill>
                          <a:latin typeface="微软雅黑" panose="020B0503020204020204" pitchFamily="34" charset="-122"/>
                          <a:ea typeface="微软雅黑" panose="020B0503020204020204" pitchFamily="34" charset="-122"/>
                          <a:cs typeface="+mn-ea"/>
                          <a:sym typeface="微软雅黑" panose="020B0503020204020204" pitchFamily="34" charset="-122"/>
                        </a:rPr>
                        <a:t>20</a:t>
                      </a:r>
                      <a:endParaRPr lang="zh-CN" altLang="en-US" sz="3200" b="0" i="0" dirty="0">
                        <a:latin typeface="微软雅黑" panose="020B0503020204020204" pitchFamily="34" charset="-122"/>
                        <a:ea typeface="微软雅黑" panose="020B0503020204020204" pitchFamily="34" charset="-122"/>
                        <a:cs typeface="+mn-ea"/>
                        <a:sym typeface="微软雅黑" panose="020B0503020204020204" pitchFamily="34" charset="-122"/>
                      </a:endParaRPr>
                    </a:p>
                  </a:txBody>
                  <a:tcPr anchor="ctr">
                    <a:lnL w="9525" cap="flat" cmpd="sng" algn="ctr">
                      <a:solidFill>
                        <a:srgbClr val="229E86"/>
                      </a:solidFill>
                      <a:prstDash val="solid"/>
                      <a:round/>
                      <a:headEnd type="none" w="med" len="med"/>
                      <a:tailEnd type="none" w="med" len="med"/>
                    </a:lnL>
                    <a:lnR w="9525" cap="flat" cmpd="sng" algn="ctr">
                      <a:solidFill>
                        <a:srgbClr val="229E86"/>
                      </a:solidFill>
                      <a:prstDash val="solid"/>
                      <a:round/>
                      <a:headEnd type="none" w="med" len="med"/>
                      <a:tailEnd type="none" w="med" len="med"/>
                    </a:lnR>
                    <a:lnT w="9525" cap="flat" cmpd="sng" algn="ctr">
                      <a:solidFill>
                        <a:srgbClr val="229E86"/>
                      </a:solidFill>
                      <a:prstDash val="solid"/>
                      <a:round/>
                      <a:headEnd type="none" w="med" len="med"/>
                      <a:tailEnd type="none" w="med" len="med"/>
                    </a:lnT>
                    <a:lnB w="9525" cap="flat" cmpd="sng" algn="ctr">
                      <a:solidFill>
                        <a:srgbClr val="229E86"/>
                      </a:solidFill>
                      <a:prstDash val="solid"/>
                      <a:round/>
                      <a:headEnd type="none" w="med" len="med"/>
                      <a:tailEnd type="none" w="med" len="med"/>
                    </a:lnB>
                    <a:lnTlToBr>
                      <a:noFill/>
                    </a:lnTlToBr>
                    <a:lnBlToTr>
                      <a:noFill/>
                    </a:lnBlToTr>
                    <a:solidFill>
                      <a:srgbClr val="E0F8F3"/>
                    </a:solidFill>
                  </a:tcPr>
                </a:tc>
                <a:tc>
                  <a:txBody>
                    <a:bodyPr/>
                    <a:lstStyle>
                      <a:lvl1pPr marL="342900" lvl="0" indent="-342900" algn="l" defTabSz="0" eaLnBrk="0" fontAlgn="base" latinLnBrk="0" hangingPunct="0">
                        <a:lnSpc>
                          <a:spcPct val="100000"/>
                        </a:lnSpc>
                        <a:spcBef>
                          <a:spcPct val="20000"/>
                        </a:spcBef>
                        <a:spcAft>
                          <a:spcPct val="0"/>
                        </a:spcAft>
                        <a:buClr>
                          <a:schemeClr val="folHlink"/>
                        </a:buClr>
                        <a:buSzPct val="60000"/>
                        <a:buFont typeface="Wingdings" panose="05000000000000000000" pitchFamily="2" charset="2"/>
                        <a:buChar char="n"/>
                        <a:defRPr sz="3200" kern="1200">
                          <a:solidFill>
                            <a:schemeClr val="tx1"/>
                          </a:solidFill>
                          <a:latin typeface="Tahoma" panose="020B0804030504040204" pitchFamily="2" charset="0"/>
                          <a:ea typeface="宋体" panose="02010600030101010101" pitchFamily="2" charset="-122"/>
                          <a:sym typeface="Tahoma" panose="020B0804030504040204" pitchFamily="2" charset="0"/>
                        </a:defRPr>
                      </a:lvl1pPr>
                      <a:lvl2pPr marL="742950" lvl="1" indent="-285750" algn="l" defTabSz="0" eaLnBrk="0" fontAlgn="base" latinLnBrk="0" hangingPunct="0">
                        <a:lnSpc>
                          <a:spcPct val="100000"/>
                        </a:lnSpc>
                        <a:spcBef>
                          <a:spcPct val="20000"/>
                        </a:spcBef>
                        <a:spcAft>
                          <a:spcPct val="0"/>
                        </a:spcAft>
                        <a:buClr>
                          <a:schemeClr val="hlink"/>
                        </a:buClr>
                        <a:buSzPct val="55000"/>
                        <a:buFont typeface="Wingdings" panose="05000000000000000000" pitchFamily="2" charset="2"/>
                        <a:buChar char="n"/>
                        <a:defRPr sz="2800" kern="1200">
                          <a:solidFill>
                            <a:schemeClr val="tx1"/>
                          </a:solidFill>
                          <a:latin typeface="Tahoma" panose="020B0804030504040204" pitchFamily="2" charset="0"/>
                          <a:ea typeface="宋体" panose="02010600030101010101" pitchFamily="2" charset="-122"/>
                          <a:sym typeface="Tahoma" panose="020B0804030504040204" pitchFamily="2" charset="0"/>
                        </a:defRPr>
                      </a:lvl2pPr>
                      <a:lvl3pPr marL="1143000" lvl="2" indent="-228600" algn="l" defTabSz="0" eaLnBrk="0" fontAlgn="base" latinLnBrk="0" hangingPunct="0">
                        <a:lnSpc>
                          <a:spcPct val="100000"/>
                        </a:lnSpc>
                        <a:spcBef>
                          <a:spcPct val="20000"/>
                        </a:spcBef>
                        <a:spcAft>
                          <a:spcPct val="0"/>
                        </a:spcAft>
                        <a:buClr>
                          <a:schemeClr val="folHlink"/>
                        </a:buClr>
                        <a:buSzPct val="50000"/>
                        <a:buFont typeface="Wingdings" panose="05000000000000000000" pitchFamily="2" charset="2"/>
                        <a:buChar char="n"/>
                        <a:defRPr sz="2400" kern="1200">
                          <a:solidFill>
                            <a:schemeClr val="tx1"/>
                          </a:solidFill>
                          <a:latin typeface="Tahoma" panose="020B0804030504040204" pitchFamily="2" charset="0"/>
                          <a:ea typeface="宋体" panose="02010600030101010101" pitchFamily="2" charset="-122"/>
                          <a:sym typeface="Tahoma" panose="020B0804030504040204" pitchFamily="2" charset="0"/>
                        </a:defRPr>
                      </a:lvl3pPr>
                      <a:lvl4pPr marL="1600200" lvl="3" indent="-228600" algn="l" defTabSz="0" eaLnBrk="0" fontAlgn="base" latinLnBrk="0" hangingPunct="0">
                        <a:lnSpc>
                          <a:spcPct val="100000"/>
                        </a:lnSpc>
                        <a:spcBef>
                          <a:spcPct val="20000"/>
                        </a:spcBef>
                        <a:spcAft>
                          <a:spcPct val="0"/>
                        </a:spcAft>
                        <a:buClr>
                          <a:schemeClr val="accent2"/>
                        </a:buClr>
                        <a:buSzPct val="55000"/>
                        <a:buFont typeface="Wingdings" panose="05000000000000000000" pitchFamily="2" charset="2"/>
                        <a:buChar char="n"/>
                        <a:defRPr sz="2000" kern="1200">
                          <a:solidFill>
                            <a:schemeClr val="tx1"/>
                          </a:solidFill>
                          <a:latin typeface="Tahoma" panose="020B0804030504040204" pitchFamily="2" charset="0"/>
                          <a:ea typeface="宋体" panose="02010600030101010101" pitchFamily="2" charset="-122"/>
                          <a:sym typeface="Tahoma" panose="020B0804030504040204" pitchFamily="2" charset="0"/>
                        </a:defRPr>
                      </a:lvl4pPr>
                      <a:lvl5pPr marL="2057400" lvl="4" indent="-228600" algn="l" defTabSz="0" eaLnBrk="0" fontAlgn="base" latinLnBrk="0" hangingPunct="0">
                        <a:lnSpc>
                          <a:spcPct val="100000"/>
                        </a:lnSpc>
                        <a:spcBef>
                          <a:spcPct val="20000"/>
                        </a:spcBef>
                        <a:spcAft>
                          <a:spcPct val="0"/>
                        </a:spcAft>
                        <a:buClr>
                          <a:schemeClr val="accent1"/>
                        </a:buClr>
                        <a:buSzPct val="50000"/>
                        <a:buFont typeface="Wingdings" panose="05000000000000000000" pitchFamily="2" charset="2"/>
                        <a:buChar char="n"/>
                        <a:defRPr sz="2000" kern="1200">
                          <a:solidFill>
                            <a:schemeClr val="tx1"/>
                          </a:solidFill>
                          <a:latin typeface="Tahoma" panose="020B0804030504040204" pitchFamily="2" charset="0"/>
                          <a:ea typeface="宋体" panose="02010600030101010101" pitchFamily="2" charset="-122"/>
                          <a:sym typeface="Tahoma" panose="020B0804030504040204" pitchFamily="2" charset="0"/>
                        </a:defRPr>
                      </a:lvl5pPr>
                    </a:lstStyle>
                    <a:p>
                      <a:pPr marL="0" lvl="0" indent="0" algn="ctr" eaLnBrk="0" fontAlgn="base" latinLnBrk="0" hangingPunct="0">
                        <a:lnSpc>
                          <a:spcPct val="100000"/>
                        </a:lnSpc>
                        <a:spcBef>
                          <a:spcPct val="0"/>
                        </a:spcBef>
                        <a:spcAft>
                          <a:spcPct val="0"/>
                        </a:spcAft>
                        <a:buClr>
                          <a:schemeClr val="folHlink"/>
                        </a:buClr>
                        <a:buSzPct val="60000"/>
                        <a:buFont typeface="Wingdings" panose="05000000000000000000" pitchFamily="2" charset="2"/>
                        <a:buNone/>
                      </a:pPr>
                      <a:r>
                        <a:rPr lang="en-US" altLang="x-none" sz="1800" b="0" i="0" baseline="0" dirty="0">
                          <a:solidFill>
                            <a:schemeClr val="tx1"/>
                          </a:solidFill>
                          <a:latin typeface="微软雅黑" panose="020B0503020204020204" pitchFamily="34" charset="-122"/>
                          <a:ea typeface="微软雅黑" panose="020B0503020204020204" pitchFamily="34" charset="-122"/>
                          <a:cs typeface="+mn-ea"/>
                          <a:sym typeface="微软雅黑" panose="020B0503020204020204" pitchFamily="34" charset="-122"/>
                        </a:rPr>
                        <a:t>80</a:t>
                      </a:r>
                      <a:endParaRPr lang="zh-CN" altLang="en-US" sz="3200" b="0" i="0" dirty="0">
                        <a:latin typeface="微软雅黑" panose="020B0503020204020204" pitchFamily="34" charset="-122"/>
                        <a:ea typeface="微软雅黑" panose="020B0503020204020204" pitchFamily="34" charset="-122"/>
                        <a:cs typeface="+mn-ea"/>
                        <a:sym typeface="微软雅黑" panose="020B0503020204020204" pitchFamily="34" charset="-122"/>
                      </a:endParaRPr>
                    </a:p>
                  </a:txBody>
                  <a:tcPr anchor="ctr">
                    <a:lnL w="9525" cap="flat" cmpd="sng" algn="ctr">
                      <a:solidFill>
                        <a:srgbClr val="229E86"/>
                      </a:solidFill>
                      <a:prstDash val="solid"/>
                      <a:round/>
                      <a:headEnd type="none" w="med" len="med"/>
                      <a:tailEnd type="none" w="med" len="med"/>
                    </a:lnL>
                    <a:lnR w="9525" cap="flat" cmpd="sng" algn="ctr">
                      <a:solidFill>
                        <a:srgbClr val="229E86"/>
                      </a:solidFill>
                      <a:prstDash val="solid"/>
                      <a:round/>
                      <a:headEnd type="none" w="med" len="med"/>
                      <a:tailEnd type="none" w="med" len="med"/>
                    </a:lnR>
                    <a:lnT w="9525" cap="flat" cmpd="sng" algn="ctr">
                      <a:solidFill>
                        <a:srgbClr val="229E86"/>
                      </a:solidFill>
                      <a:prstDash val="solid"/>
                      <a:round/>
                      <a:headEnd type="none" w="med" len="med"/>
                      <a:tailEnd type="none" w="med" len="med"/>
                    </a:lnT>
                    <a:lnB w="9525" cap="flat" cmpd="sng" algn="ctr">
                      <a:solidFill>
                        <a:srgbClr val="229E86"/>
                      </a:solidFill>
                      <a:prstDash val="solid"/>
                      <a:round/>
                      <a:headEnd type="none" w="med" len="med"/>
                      <a:tailEnd type="none" w="med" len="med"/>
                    </a:lnB>
                    <a:lnTlToBr>
                      <a:noFill/>
                    </a:lnTlToBr>
                    <a:lnBlToTr>
                      <a:noFill/>
                    </a:lnBlToTr>
                    <a:solidFill>
                      <a:srgbClr val="E0F8F3"/>
                    </a:solidFill>
                  </a:tcPr>
                </a:tc>
                <a:tc>
                  <a:txBody>
                    <a:bodyPr/>
                    <a:lstStyle>
                      <a:lvl1pPr marL="342900" lvl="0" indent="-342900" algn="l" defTabSz="0" eaLnBrk="0" fontAlgn="base" latinLnBrk="0" hangingPunct="0">
                        <a:lnSpc>
                          <a:spcPct val="100000"/>
                        </a:lnSpc>
                        <a:spcBef>
                          <a:spcPct val="20000"/>
                        </a:spcBef>
                        <a:spcAft>
                          <a:spcPct val="0"/>
                        </a:spcAft>
                        <a:buClr>
                          <a:schemeClr val="folHlink"/>
                        </a:buClr>
                        <a:buSzPct val="60000"/>
                        <a:buFont typeface="Wingdings" panose="05000000000000000000" pitchFamily="2" charset="2"/>
                        <a:buChar char="n"/>
                        <a:defRPr sz="3200" kern="1200">
                          <a:solidFill>
                            <a:schemeClr val="tx1"/>
                          </a:solidFill>
                          <a:latin typeface="Tahoma" panose="020B0804030504040204" pitchFamily="2" charset="0"/>
                          <a:ea typeface="宋体" panose="02010600030101010101" pitchFamily="2" charset="-122"/>
                          <a:sym typeface="Tahoma" panose="020B0804030504040204" pitchFamily="2" charset="0"/>
                        </a:defRPr>
                      </a:lvl1pPr>
                      <a:lvl2pPr marL="742950" lvl="1" indent="-285750" algn="l" defTabSz="0" eaLnBrk="0" fontAlgn="base" latinLnBrk="0" hangingPunct="0">
                        <a:lnSpc>
                          <a:spcPct val="100000"/>
                        </a:lnSpc>
                        <a:spcBef>
                          <a:spcPct val="20000"/>
                        </a:spcBef>
                        <a:spcAft>
                          <a:spcPct val="0"/>
                        </a:spcAft>
                        <a:buClr>
                          <a:schemeClr val="hlink"/>
                        </a:buClr>
                        <a:buSzPct val="55000"/>
                        <a:buFont typeface="Wingdings" panose="05000000000000000000" pitchFamily="2" charset="2"/>
                        <a:buChar char="n"/>
                        <a:defRPr sz="2800" kern="1200">
                          <a:solidFill>
                            <a:schemeClr val="tx1"/>
                          </a:solidFill>
                          <a:latin typeface="Tahoma" panose="020B0804030504040204" pitchFamily="2" charset="0"/>
                          <a:ea typeface="宋体" panose="02010600030101010101" pitchFamily="2" charset="-122"/>
                          <a:sym typeface="Tahoma" panose="020B0804030504040204" pitchFamily="2" charset="0"/>
                        </a:defRPr>
                      </a:lvl2pPr>
                      <a:lvl3pPr marL="1143000" lvl="2" indent="-228600" algn="l" defTabSz="0" eaLnBrk="0" fontAlgn="base" latinLnBrk="0" hangingPunct="0">
                        <a:lnSpc>
                          <a:spcPct val="100000"/>
                        </a:lnSpc>
                        <a:spcBef>
                          <a:spcPct val="20000"/>
                        </a:spcBef>
                        <a:spcAft>
                          <a:spcPct val="0"/>
                        </a:spcAft>
                        <a:buClr>
                          <a:schemeClr val="folHlink"/>
                        </a:buClr>
                        <a:buSzPct val="50000"/>
                        <a:buFont typeface="Wingdings" panose="05000000000000000000" pitchFamily="2" charset="2"/>
                        <a:buChar char="n"/>
                        <a:defRPr sz="2400" kern="1200">
                          <a:solidFill>
                            <a:schemeClr val="tx1"/>
                          </a:solidFill>
                          <a:latin typeface="Tahoma" panose="020B0804030504040204" pitchFamily="2" charset="0"/>
                          <a:ea typeface="宋体" panose="02010600030101010101" pitchFamily="2" charset="-122"/>
                          <a:sym typeface="Tahoma" panose="020B0804030504040204" pitchFamily="2" charset="0"/>
                        </a:defRPr>
                      </a:lvl3pPr>
                      <a:lvl4pPr marL="1600200" lvl="3" indent="-228600" algn="l" defTabSz="0" eaLnBrk="0" fontAlgn="base" latinLnBrk="0" hangingPunct="0">
                        <a:lnSpc>
                          <a:spcPct val="100000"/>
                        </a:lnSpc>
                        <a:spcBef>
                          <a:spcPct val="20000"/>
                        </a:spcBef>
                        <a:spcAft>
                          <a:spcPct val="0"/>
                        </a:spcAft>
                        <a:buClr>
                          <a:schemeClr val="accent2"/>
                        </a:buClr>
                        <a:buSzPct val="55000"/>
                        <a:buFont typeface="Wingdings" panose="05000000000000000000" pitchFamily="2" charset="2"/>
                        <a:buChar char="n"/>
                        <a:defRPr sz="2000" kern="1200">
                          <a:solidFill>
                            <a:schemeClr val="tx1"/>
                          </a:solidFill>
                          <a:latin typeface="Tahoma" panose="020B0804030504040204" pitchFamily="2" charset="0"/>
                          <a:ea typeface="宋体" panose="02010600030101010101" pitchFamily="2" charset="-122"/>
                          <a:sym typeface="Tahoma" panose="020B0804030504040204" pitchFamily="2" charset="0"/>
                        </a:defRPr>
                      </a:lvl4pPr>
                      <a:lvl5pPr marL="2057400" lvl="4" indent="-228600" algn="l" defTabSz="0" eaLnBrk="0" fontAlgn="base" latinLnBrk="0" hangingPunct="0">
                        <a:lnSpc>
                          <a:spcPct val="100000"/>
                        </a:lnSpc>
                        <a:spcBef>
                          <a:spcPct val="20000"/>
                        </a:spcBef>
                        <a:spcAft>
                          <a:spcPct val="0"/>
                        </a:spcAft>
                        <a:buClr>
                          <a:schemeClr val="accent1"/>
                        </a:buClr>
                        <a:buSzPct val="50000"/>
                        <a:buFont typeface="Wingdings" panose="05000000000000000000" pitchFamily="2" charset="2"/>
                        <a:buChar char="n"/>
                        <a:defRPr sz="2000" kern="1200">
                          <a:solidFill>
                            <a:schemeClr val="tx1"/>
                          </a:solidFill>
                          <a:latin typeface="Tahoma" panose="020B0804030504040204" pitchFamily="2" charset="0"/>
                          <a:ea typeface="宋体" panose="02010600030101010101" pitchFamily="2" charset="-122"/>
                          <a:sym typeface="Tahoma" panose="020B0804030504040204" pitchFamily="2" charset="0"/>
                        </a:defRPr>
                      </a:lvl5pPr>
                    </a:lstStyle>
                    <a:p>
                      <a:pPr marL="0" lvl="0" indent="0" algn="ctr" eaLnBrk="0" fontAlgn="base" latinLnBrk="0" hangingPunct="0">
                        <a:lnSpc>
                          <a:spcPct val="100000"/>
                        </a:lnSpc>
                        <a:spcBef>
                          <a:spcPct val="0"/>
                        </a:spcBef>
                        <a:spcAft>
                          <a:spcPct val="0"/>
                        </a:spcAft>
                        <a:buClr>
                          <a:schemeClr val="folHlink"/>
                        </a:buClr>
                        <a:buSzPct val="60000"/>
                        <a:buFont typeface="Wingdings" panose="05000000000000000000" pitchFamily="2" charset="2"/>
                        <a:buNone/>
                      </a:pPr>
                      <a:r>
                        <a:rPr lang="en-US" altLang="x-none" sz="1800" b="0" i="0" baseline="0" dirty="0">
                          <a:solidFill>
                            <a:schemeClr val="tx1"/>
                          </a:solidFill>
                          <a:latin typeface="微软雅黑" panose="020B0503020204020204" pitchFamily="34" charset="-122"/>
                          <a:ea typeface="微软雅黑" panose="020B0503020204020204" pitchFamily="34" charset="-122"/>
                          <a:cs typeface="+mn-ea"/>
                          <a:sym typeface="微软雅黑" panose="020B0503020204020204" pitchFamily="34" charset="-122"/>
                        </a:rPr>
                        <a:t>20.5</a:t>
                      </a:r>
                      <a:endParaRPr lang="zh-CN" altLang="en-US" sz="3200" b="0" i="0" dirty="0">
                        <a:latin typeface="微软雅黑" panose="020B0503020204020204" pitchFamily="34" charset="-122"/>
                        <a:ea typeface="微软雅黑" panose="020B0503020204020204" pitchFamily="34" charset="-122"/>
                        <a:cs typeface="+mn-ea"/>
                        <a:sym typeface="微软雅黑" panose="020B0503020204020204" pitchFamily="34" charset="-122"/>
                      </a:endParaRPr>
                    </a:p>
                  </a:txBody>
                  <a:tcPr anchor="ctr">
                    <a:lnL w="9525" cap="flat" cmpd="sng" algn="ctr">
                      <a:solidFill>
                        <a:srgbClr val="229E86"/>
                      </a:solidFill>
                      <a:prstDash val="solid"/>
                      <a:round/>
                      <a:headEnd type="none" w="med" len="med"/>
                      <a:tailEnd type="none" w="med" len="med"/>
                    </a:lnL>
                    <a:lnR w="9525" cap="flat" cmpd="sng" algn="ctr">
                      <a:solidFill>
                        <a:srgbClr val="229E86"/>
                      </a:solidFill>
                      <a:prstDash val="solid"/>
                      <a:round/>
                      <a:headEnd type="none" w="med" len="med"/>
                      <a:tailEnd type="none" w="med" len="med"/>
                    </a:lnR>
                    <a:lnT w="9525" cap="flat" cmpd="sng" algn="ctr">
                      <a:solidFill>
                        <a:srgbClr val="229E86"/>
                      </a:solidFill>
                      <a:prstDash val="solid"/>
                      <a:round/>
                      <a:headEnd type="none" w="med" len="med"/>
                      <a:tailEnd type="none" w="med" len="med"/>
                    </a:lnT>
                    <a:lnB w="9525" cap="flat" cmpd="sng" algn="ctr">
                      <a:solidFill>
                        <a:srgbClr val="229E86"/>
                      </a:solidFill>
                      <a:prstDash val="solid"/>
                      <a:round/>
                      <a:headEnd type="none" w="med" len="med"/>
                      <a:tailEnd type="none" w="med" len="med"/>
                    </a:lnB>
                    <a:lnTlToBr>
                      <a:noFill/>
                    </a:lnTlToBr>
                    <a:lnBlToTr>
                      <a:noFill/>
                    </a:lnBlToTr>
                    <a:solidFill>
                      <a:srgbClr val="E0F8F3"/>
                    </a:solidFill>
                  </a:tcPr>
                </a:tc>
                <a:tc>
                  <a:txBody>
                    <a:bodyPr/>
                    <a:lstStyle>
                      <a:lvl1pPr marL="342900" lvl="0" indent="-342900" algn="l" defTabSz="0" eaLnBrk="0" fontAlgn="base" latinLnBrk="0" hangingPunct="0">
                        <a:lnSpc>
                          <a:spcPct val="100000"/>
                        </a:lnSpc>
                        <a:spcBef>
                          <a:spcPct val="20000"/>
                        </a:spcBef>
                        <a:spcAft>
                          <a:spcPct val="0"/>
                        </a:spcAft>
                        <a:buClr>
                          <a:schemeClr val="folHlink"/>
                        </a:buClr>
                        <a:buSzPct val="60000"/>
                        <a:buFont typeface="Wingdings" panose="05000000000000000000" pitchFamily="2" charset="2"/>
                        <a:buChar char="n"/>
                        <a:defRPr sz="3200" kern="1200">
                          <a:solidFill>
                            <a:schemeClr val="tx1"/>
                          </a:solidFill>
                          <a:latin typeface="Tahoma" panose="020B0804030504040204" pitchFamily="2" charset="0"/>
                          <a:ea typeface="宋体" panose="02010600030101010101" pitchFamily="2" charset="-122"/>
                          <a:sym typeface="Tahoma" panose="020B0804030504040204" pitchFamily="2" charset="0"/>
                        </a:defRPr>
                      </a:lvl1pPr>
                      <a:lvl2pPr marL="742950" lvl="1" indent="-285750" algn="l" defTabSz="0" eaLnBrk="0" fontAlgn="base" latinLnBrk="0" hangingPunct="0">
                        <a:lnSpc>
                          <a:spcPct val="100000"/>
                        </a:lnSpc>
                        <a:spcBef>
                          <a:spcPct val="20000"/>
                        </a:spcBef>
                        <a:spcAft>
                          <a:spcPct val="0"/>
                        </a:spcAft>
                        <a:buClr>
                          <a:schemeClr val="hlink"/>
                        </a:buClr>
                        <a:buSzPct val="55000"/>
                        <a:buFont typeface="Wingdings" panose="05000000000000000000" pitchFamily="2" charset="2"/>
                        <a:buChar char="n"/>
                        <a:defRPr sz="2800" kern="1200">
                          <a:solidFill>
                            <a:schemeClr val="tx1"/>
                          </a:solidFill>
                          <a:latin typeface="Tahoma" panose="020B0804030504040204" pitchFamily="2" charset="0"/>
                          <a:ea typeface="宋体" panose="02010600030101010101" pitchFamily="2" charset="-122"/>
                          <a:sym typeface="Tahoma" panose="020B0804030504040204" pitchFamily="2" charset="0"/>
                        </a:defRPr>
                      </a:lvl2pPr>
                      <a:lvl3pPr marL="1143000" lvl="2" indent="-228600" algn="l" defTabSz="0" eaLnBrk="0" fontAlgn="base" latinLnBrk="0" hangingPunct="0">
                        <a:lnSpc>
                          <a:spcPct val="100000"/>
                        </a:lnSpc>
                        <a:spcBef>
                          <a:spcPct val="20000"/>
                        </a:spcBef>
                        <a:spcAft>
                          <a:spcPct val="0"/>
                        </a:spcAft>
                        <a:buClr>
                          <a:schemeClr val="folHlink"/>
                        </a:buClr>
                        <a:buSzPct val="50000"/>
                        <a:buFont typeface="Wingdings" panose="05000000000000000000" pitchFamily="2" charset="2"/>
                        <a:buChar char="n"/>
                        <a:defRPr sz="2400" kern="1200">
                          <a:solidFill>
                            <a:schemeClr val="tx1"/>
                          </a:solidFill>
                          <a:latin typeface="Tahoma" panose="020B0804030504040204" pitchFamily="2" charset="0"/>
                          <a:ea typeface="宋体" panose="02010600030101010101" pitchFamily="2" charset="-122"/>
                          <a:sym typeface="Tahoma" panose="020B0804030504040204" pitchFamily="2" charset="0"/>
                        </a:defRPr>
                      </a:lvl3pPr>
                      <a:lvl4pPr marL="1600200" lvl="3" indent="-228600" algn="l" defTabSz="0" eaLnBrk="0" fontAlgn="base" latinLnBrk="0" hangingPunct="0">
                        <a:lnSpc>
                          <a:spcPct val="100000"/>
                        </a:lnSpc>
                        <a:spcBef>
                          <a:spcPct val="20000"/>
                        </a:spcBef>
                        <a:spcAft>
                          <a:spcPct val="0"/>
                        </a:spcAft>
                        <a:buClr>
                          <a:schemeClr val="accent2"/>
                        </a:buClr>
                        <a:buSzPct val="55000"/>
                        <a:buFont typeface="Wingdings" panose="05000000000000000000" pitchFamily="2" charset="2"/>
                        <a:buChar char="n"/>
                        <a:defRPr sz="2000" kern="1200">
                          <a:solidFill>
                            <a:schemeClr val="tx1"/>
                          </a:solidFill>
                          <a:latin typeface="Tahoma" panose="020B0804030504040204" pitchFamily="2" charset="0"/>
                          <a:ea typeface="宋体" panose="02010600030101010101" pitchFamily="2" charset="-122"/>
                          <a:sym typeface="Tahoma" panose="020B0804030504040204" pitchFamily="2" charset="0"/>
                        </a:defRPr>
                      </a:lvl4pPr>
                      <a:lvl5pPr marL="2057400" lvl="4" indent="-228600" algn="l" defTabSz="0" eaLnBrk="0" fontAlgn="base" latinLnBrk="0" hangingPunct="0">
                        <a:lnSpc>
                          <a:spcPct val="100000"/>
                        </a:lnSpc>
                        <a:spcBef>
                          <a:spcPct val="20000"/>
                        </a:spcBef>
                        <a:spcAft>
                          <a:spcPct val="0"/>
                        </a:spcAft>
                        <a:buClr>
                          <a:schemeClr val="accent1"/>
                        </a:buClr>
                        <a:buSzPct val="50000"/>
                        <a:buFont typeface="Wingdings" panose="05000000000000000000" pitchFamily="2" charset="2"/>
                        <a:buChar char="n"/>
                        <a:defRPr sz="2000" kern="1200">
                          <a:solidFill>
                            <a:schemeClr val="tx1"/>
                          </a:solidFill>
                          <a:latin typeface="Tahoma" panose="020B0804030504040204" pitchFamily="2" charset="0"/>
                          <a:ea typeface="宋体" panose="02010600030101010101" pitchFamily="2" charset="-122"/>
                          <a:sym typeface="Tahoma" panose="020B0804030504040204" pitchFamily="2" charset="0"/>
                        </a:defRPr>
                      </a:lvl5pPr>
                    </a:lstStyle>
                    <a:p>
                      <a:pPr marL="0" lvl="0" indent="0" algn="ctr" eaLnBrk="0" fontAlgn="base" latinLnBrk="0" hangingPunct="0">
                        <a:lnSpc>
                          <a:spcPct val="100000"/>
                        </a:lnSpc>
                        <a:spcBef>
                          <a:spcPct val="0"/>
                        </a:spcBef>
                        <a:spcAft>
                          <a:spcPct val="0"/>
                        </a:spcAft>
                        <a:buClr>
                          <a:schemeClr val="folHlink"/>
                        </a:buClr>
                        <a:buSzPct val="60000"/>
                        <a:buFont typeface="Wingdings" panose="05000000000000000000" pitchFamily="2" charset="2"/>
                        <a:buNone/>
                      </a:pPr>
                      <a:r>
                        <a:rPr lang="en-US" altLang="x-none" sz="1800" b="0" i="0" baseline="0" dirty="0">
                          <a:solidFill>
                            <a:schemeClr val="tx1"/>
                          </a:solidFill>
                          <a:latin typeface="微软雅黑" panose="020B0503020204020204" pitchFamily="34" charset="-122"/>
                          <a:ea typeface="微软雅黑" panose="020B0503020204020204" pitchFamily="34" charset="-122"/>
                          <a:cs typeface="+mn-ea"/>
                          <a:sym typeface="微软雅黑" panose="020B0503020204020204" pitchFamily="34" charset="-122"/>
                        </a:rPr>
                        <a:t>50</a:t>
                      </a:r>
                      <a:endParaRPr lang="zh-CN" altLang="en-US" sz="3200" b="0" i="0" dirty="0">
                        <a:latin typeface="微软雅黑" panose="020B0503020204020204" pitchFamily="34" charset="-122"/>
                        <a:ea typeface="微软雅黑" panose="020B0503020204020204" pitchFamily="34" charset="-122"/>
                        <a:cs typeface="+mn-ea"/>
                        <a:sym typeface="微软雅黑" panose="020B0503020204020204" pitchFamily="34" charset="-122"/>
                      </a:endParaRPr>
                    </a:p>
                  </a:txBody>
                  <a:tcPr anchor="ctr">
                    <a:lnL w="9525" cap="flat" cmpd="sng" algn="ctr">
                      <a:solidFill>
                        <a:srgbClr val="229E86"/>
                      </a:solidFill>
                      <a:prstDash val="solid"/>
                      <a:round/>
                      <a:headEnd type="none" w="med" len="med"/>
                      <a:tailEnd type="none" w="med" len="med"/>
                    </a:lnL>
                    <a:lnR w="9525" cap="flat" cmpd="sng" algn="ctr">
                      <a:solidFill>
                        <a:srgbClr val="229E86"/>
                      </a:solidFill>
                      <a:prstDash val="solid"/>
                      <a:round/>
                      <a:headEnd type="none" w="med" len="med"/>
                      <a:tailEnd type="none" w="med" len="med"/>
                    </a:lnR>
                    <a:lnT w="9525" cap="flat" cmpd="sng" algn="ctr">
                      <a:solidFill>
                        <a:srgbClr val="229E86"/>
                      </a:solidFill>
                      <a:prstDash val="solid"/>
                      <a:round/>
                      <a:headEnd type="none" w="med" len="med"/>
                      <a:tailEnd type="none" w="med" len="med"/>
                    </a:lnT>
                    <a:lnB w="9525" cap="flat" cmpd="sng" algn="ctr">
                      <a:solidFill>
                        <a:srgbClr val="229E86"/>
                      </a:solidFill>
                      <a:prstDash val="solid"/>
                      <a:round/>
                      <a:headEnd type="none" w="med" len="med"/>
                      <a:tailEnd type="none" w="med" len="med"/>
                    </a:lnB>
                    <a:lnTlToBr>
                      <a:noFill/>
                    </a:lnTlToBr>
                    <a:lnBlToTr>
                      <a:noFill/>
                    </a:lnBlToTr>
                    <a:solidFill>
                      <a:srgbClr val="E0F8F3"/>
                    </a:solidFill>
                  </a:tcPr>
                </a:tc>
              </a:tr>
              <a:tr h="517547">
                <a:tc>
                  <a:txBody>
                    <a:bodyPr/>
                    <a:lstStyle>
                      <a:lvl1pPr marL="342900" lvl="0" indent="-342900" algn="l" defTabSz="0" eaLnBrk="0" fontAlgn="base" latinLnBrk="0" hangingPunct="0">
                        <a:lnSpc>
                          <a:spcPct val="100000"/>
                        </a:lnSpc>
                        <a:spcBef>
                          <a:spcPct val="20000"/>
                        </a:spcBef>
                        <a:spcAft>
                          <a:spcPct val="0"/>
                        </a:spcAft>
                        <a:buClr>
                          <a:schemeClr val="folHlink"/>
                        </a:buClr>
                        <a:buSzPct val="60000"/>
                        <a:buFont typeface="Wingdings" panose="05000000000000000000" pitchFamily="2" charset="2"/>
                        <a:buChar char="n"/>
                        <a:defRPr sz="3200" kern="1200">
                          <a:solidFill>
                            <a:schemeClr val="tx1"/>
                          </a:solidFill>
                          <a:latin typeface="Tahoma" panose="020B0804030504040204" pitchFamily="2" charset="0"/>
                          <a:ea typeface="宋体" panose="02010600030101010101" pitchFamily="2" charset="-122"/>
                          <a:sym typeface="Tahoma" panose="020B0804030504040204" pitchFamily="2" charset="0"/>
                        </a:defRPr>
                      </a:lvl1pPr>
                      <a:lvl2pPr marL="742950" lvl="1" indent="-285750" algn="l" defTabSz="0" eaLnBrk="0" fontAlgn="base" latinLnBrk="0" hangingPunct="0">
                        <a:lnSpc>
                          <a:spcPct val="100000"/>
                        </a:lnSpc>
                        <a:spcBef>
                          <a:spcPct val="20000"/>
                        </a:spcBef>
                        <a:spcAft>
                          <a:spcPct val="0"/>
                        </a:spcAft>
                        <a:buClr>
                          <a:schemeClr val="hlink"/>
                        </a:buClr>
                        <a:buSzPct val="55000"/>
                        <a:buFont typeface="Wingdings" panose="05000000000000000000" pitchFamily="2" charset="2"/>
                        <a:buChar char="n"/>
                        <a:defRPr sz="2800" kern="1200">
                          <a:solidFill>
                            <a:schemeClr val="tx1"/>
                          </a:solidFill>
                          <a:latin typeface="Tahoma" panose="020B0804030504040204" pitchFamily="2" charset="0"/>
                          <a:ea typeface="宋体" panose="02010600030101010101" pitchFamily="2" charset="-122"/>
                          <a:sym typeface="Tahoma" panose="020B0804030504040204" pitchFamily="2" charset="0"/>
                        </a:defRPr>
                      </a:lvl2pPr>
                      <a:lvl3pPr marL="1143000" lvl="2" indent="-228600" algn="l" defTabSz="0" eaLnBrk="0" fontAlgn="base" latinLnBrk="0" hangingPunct="0">
                        <a:lnSpc>
                          <a:spcPct val="100000"/>
                        </a:lnSpc>
                        <a:spcBef>
                          <a:spcPct val="20000"/>
                        </a:spcBef>
                        <a:spcAft>
                          <a:spcPct val="0"/>
                        </a:spcAft>
                        <a:buClr>
                          <a:schemeClr val="folHlink"/>
                        </a:buClr>
                        <a:buSzPct val="50000"/>
                        <a:buFont typeface="Wingdings" panose="05000000000000000000" pitchFamily="2" charset="2"/>
                        <a:buChar char="n"/>
                        <a:defRPr sz="2400" kern="1200">
                          <a:solidFill>
                            <a:schemeClr val="tx1"/>
                          </a:solidFill>
                          <a:latin typeface="Tahoma" panose="020B0804030504040204" pitchFamily="2" charset="0"/>
                          <a:ea typeface="宋体" panose="02010600030101010101" pitchFamily="2" charset="-122"/>
                          <a:sym typeface="Tahoma" panose="020B0804030504040204" pitchFamily="2" charset="0"/>
                        </a:defRPr>
                      </a:lvl3pPr>
                      <a:lvl4pPr marL="1600200" lvl="3" indent="-228600" algn="l" defTabSz="0" eaLnBrk="0" fontAlgn="base" latinLnBrk="0" hangingPunct="0">
                        <a:lnSpc>
                          <a:spcPct val="100000"/>
                        </a:lnSpc>
                        <a:spcBef>
                          <a:spcPct val="20000"/>
                        </a:spcBef>
                        <a:spcAft>
                          <a:spcPct val="0"/>
                        </a:spcAft>
                        <a:buClr>
                          <a:schemeClr val="accent2"/>
                        </a:buClr>
                        <a:buSzPct val="55000"/>
                        <a:buFont typeface="Wingdings" panose="05000000000000000000" pitchFamily="2" charset="2"/>
                        <a:buChar char="n"/>
                        <a:defRPr sz="2000" kern="1200">
                          <a:solidFill>
                            <a:schemeClr val="tx1"/>
                          </a:solidFill>
                          <a:latin typeface="Tahoma" panose="020B0804030504040204" pitchFamily="2" charset="0"/>
                          <a:ea typeface="宋体" panose="02010600030101010101" pitchFamily="2" charset="-122"/>
                          <a:sym typeface="Tahoma" panose="020B0804030504040204" pitchFamily="2" charset="0"/>
                        </a:defRPr>
                      </a:lvl4pPr>
                      <a:lvl5pPr marL="2057400" lvl="4" indent="-228600" algn="l" defTabSz="0" eaLnBrk="0" fontAlgn="base" latinLnBrk="0" hangingPunct="0">
                        <a:lnSpc>
                          <a:spcPct val="100000"/>
                        </a:lnSpc>
                        <a:spcBef>
                          <a:spcPct val="20000"/>
                        </a:spcBef>
                        <a:spcAft>
                          <a:spcPct val="0"/>
                        </a:spcAft>
                        <a:buClr>
                          <a:schemeClr val="accent1"/>
                        </a:buClr>
                        <a:buSzPct val="50000"/>
                        <a:buFont typeface="Wingdings" panose="05000000000000000000" pitchFamily="2" charset="2"/>
                        <a:buChar char="n"/>
                        <a:defRPr sz="2000" kern="1200">
                          <a:solidFill>
                            <a:schemeClr val="tx1"/>
                          </a:solidFill>
                          <a:latin typeface="Tahoma" panose="020B0804030504040204" pitchFamily="2" charset="0"/>
                          <a:ea typeface="宋体" panose="02010600030101010101" pitchFamily="2" charset="-122"/>
                          <a:sym typeface="Tahoma" panose="020B0804030504040204" pitchFamily="2" charset="0"/>
                        </a:defRPr>
                      </a:lvl5pPr>
                    </a:lstStyle>
                    <a:p>
                      <a:pPr marL="0" lvl="0" indent="0" algn="ctr" eaLnBrk="0" fontAlgn="base" latinLnBrk="0" hangingPunct="0">
                        <a:lnSpc>
                          <a:spcPct val="100000"/>
                        </a:lnSpc>
                        <a:spcBef>
                          <a:spcPct val="0"/>
                        </a:spcBef>
                        <a:spcAft>
                          <a:spcPct val="0"/>
                        </a:spcAft>
                        <a:buClr>
                          <a:schemeClr val="folHlink"/>
                        </a:buClr>
                        <a:buSzPct val="60000"/>
                        <a:buFont typeface="Wingdings" panose="05000000000000000000" pitchFamily="2" charset="2"/>
                        <a:buNone/>
                      </a:pPr>
                      <a:r>
                        <a:rPr lang="en-US" altLang="x-none" sz="1800" b="1" i="0" baseline="0" dirty="0">
                          <a:solidFill>
                            <a:schemeClr val="tx1"/>
                          </a:solidFill>
                          <a:latin typeface="微软雅黑" panose="020B0503020204020204" pitchFamily="34" charset="-122"/>
                          <a:ea typeface="微软雅黑" panose="020B0503020204020204" pitchFamily="34" charset="-122"/>
                          <a:cs typeface="+mn-ea"/>
                          <a:sym typeface="微软雅黑" panose="020B0503020204020204" pitchFamily="34" charset="-122"/>
                        </a:rPr>
                        <a:t>5</a:t>
                      </a:r>
                      <a:endParaRPr lang="zh-CN" altLang="en-US" sz="3200" i="0" dirty="0">
                        <a:latin typeface="微软雅黑" panose="020B0503020204020204" pitchFamily="34" charset="-122"/>
                        <a:ea typeface="微软雅黑" panose="020B0503020204020204" pitchFamily="34" charset="-122"/>
                        <a:cs typeface="+mn-ea"/>
                        <a:sym typeface="微软雅黑" panose="020B0503020204020204" pitchFamily="34" charset="-122"/>
                      </a:endParaRPr>
                    </a:p>
                  </a:txBody>
                  <a:tcPr anchor="ctr">
                    <a:lnL w="9525" cap="flat" cmpd="sng" algn="ctr">
                      <a:solidFill>
                        <a:srgbClr val="229E86"/>
                      </a:solidFill>
                      <a:prstDash val="solid"/>
                      <a:round/>
                      <a:headEnd type="none" w="med" len="med"/>
                      <a:tailEnd type="none" w="med" len="med"/>
                    </a:lnL>
                    <a:lnR w="9525" cap="flat" cmpd="sng" algn="ctr">
                      <a:solidFill>
                        <a:srgbClr val="229E86"/>
                      </a:solidFill>
                      <a:prstDash val="solid"/>
                      <a:round/>
                      <a:headEnd type="none" w="med" len="med"/>
                      <a:tailEnd type="none" w="med" len="med"/>
                    </a:lnR>
                    <a:lnT w="9525" cap="flat" cmpd="sng" algn="ctr">
                      <a:solidFill>
                        <a:srgbClr val="229E86"/>
                      </a:solidFill>
                      <a:prstDash val="solid"/>
                      <a:round/>
                      <a:headEnd type="none" w="med" len="med"/>
                      <a:tailEnd type="none" w="med" len="med"/>
                    </a:lnT>
                    <a:lnB w="9525" cap="flat" cmpd="sng" algn="ctr">
                      <a:solidFill>
                        <a:srgbClr val="229E86"/>
                      </a:solidFill>
                      <a:prstDash val="solid"/>
                      <a:round/>
                      <a:headEnd type="none" w="med" len="med"/>
                      <a:tailEnd type="none" w="med" len="med"/>
                    </a:lnB>
                    <a:lnTlToBr>
                      <a:noFill/>
                    </a:lnTlToBr>
                    <a:lnBlToTr>
                      <a:noFill/>
                    </a:lnBlToTr>
                    <a:solidFill>
                      <a:srgbClr val="E0F8F3"/>
                    </a:solidFill>
                  </a:tcPr>
                </a:tc>
                <a:tc>
                  <a:txBody>
                    <a:bodyPr/>
                    <a:lstStyle>
                      <a:lvl1pPr marL="342900" lvl="0" indent="-342900" algn="l" defTabSz="0" eaLnBrk="0" fontAlgn="base" latinLnBrk="0" hangingPunct="0">
                        <a:lnSpc>
                          <a:spcPct val="100000"/>
                        </a:lnSpc>
                        <a:spcBef>
                          <a:spcPct val="20000"/>
                        </a:spcBef>
                        <a:spcAft>
                          <a:spcPct val="0"/>
                        </a:spcAft>
                        <a:buClr>
                          <a:schemeClr val="folHlink"/>
                        </a:buClr>
                        <a:buSzPct val="60000"/>
                        <a:buFont typeface="Wingdings" panose="05000000000000000000" pitchFamily="2" charset="2"/>
                        <a:buChar char="n"/>
                        <a:defRPr sz="3200" kern="1200">
                          <a:solidFill>
                            <a:schemeClr val="tx1"/>
                          </a:solidFill>
                          <a:latin typeface="Tahoma" panose="020B0804030504040204" pitchFamily="2" charset="0"/>
                          <a:ea typeface="宋体" panose="02010600030101010101" pitchFamily="2" charset="-122"/>
                          <a:sym typeface="Tahoma" panose="020B0804030504040204" pitchFamily="2" charset="0"/>
                        </a:defRPr>
                      </a:lvl1pPr>
                      <a:lvl2pPr marL="742950" lvl="1" indent="-285750" algn="l" defTabSz="0" eaLnBrk="0" fontAlgn="base" latinLnBrk="0" hangingPunct="0">
                        <a:lnSpc>
                          <a:spcPct val="100000"/>
                        </a:lnSpc>
                        <a:spcBef>
                          <a:spcPct val="20000"/>
                        </a:spcBef>
                        <a:spcAft>
                          <a:spcPct val="0"/>
                        </a:spcAft>
                        <a:buClr>
                          <a:schemeClr val="hlink"/>
                        </a:buClr>
                        <a:buSzPct val="55000"/>
                        <a:buFont typeface="Wingdings" panose="05000000000000000000" pitchFamily="2" charset="2"/>
                        <a:buChar char="n"/>
                        <a:defRPr sz="2800" kern="1200">
                          <a:solidFill>
                            <a:schemeClr val="tx1"/>
                          </a:solidFill>
                          <a:latin typeface="Tahoma" panose="020B0804030504040204" pitchFamily="2" charset="0"/>
                          <a:ea typeface="宋体" panose="02010600030101010101" pitchFamily="2" charset="-122"/>
                          <a:sym typeface="Tahoma" panose="020B0804030504040204" pitchFamily="2" charset="0"/>
                        </a:defRPr>
                      </a:lvl2pPr>
                      <a:lvl3pPr marL="1143000" lvl="2" indent="-228600" algn="l" defTabSz="0" eaLnBrk="0" fontAlgn="base" latinLnBrk="0" hangingPunct="0">
                        <a:lnSpc>
                          <a:spcPct val="100000"/>
                        </a:lnSpc>
                        <a:spcBef>
                          <a:spcPct val="20000"/>
                        </a:spcBef>
                        <a:spcAft>
                          <a:spcPct val="0"/>
                        </a:spcAft>
                        <a:buClr>
                          <a:schemeClr val="folHlink"/>
                        </a:buClr>
                        <a:buSzPct val="50000"/>
                        <a:buFont typeface="Wingdings" panose="05000000000000000000" pitchFamily="2" charset="2"/>
                        <a:buChar char="n"/>
                        <a:defRPr sz="2400" kern="1200">
                          <a:solidFill>
                            <a:schemeClr val="tx1"/>
                          </a:solidFill>
                          <a:latin typeface="Tahoma" panose="020B0804030504040204" pitchFamily="2" charset="0"/>
                          <a:ea typeface="宋体" panose="02010600030101010101" pitchFamily="2" charset="-122"/>
                          <a:sym typeface="Tahoma" panose="020B0804030504040204" pitchFamily="2" charset="0"/>
                        </a:defRPr>
                      </a:lvl3pPr>
                      <a:lvl4pPr marL="1600200" lvl="3" indent="-228600" algn="l" defTabSz="0" eaLnBrk="0" fontAlgn="base" latinLnBrk="0" hangingPunct="0">
                        <a:lnSpc>
                          <a:spcPct val="100000"/>
                        </a:lnSpc>
                        <a:spcBef>
                          <a:spcPct val="20000"/>
                        </a:spcBef>
                        <a:spcAft>
                          <a:spcPct val="0"/>
                        </a:spcAft>
                        <a:buClr>
                          <a:schemeClr val="accent2"/>
                        </a:buClr>
                        <a:buSzPct val="55000"/>
                        <a:buFont typeface="Wingdings" panose="05000000000000000000" pitchFamily="2" charset="2"/>
                        <a:buChar char="n"/>
                        <a:defRPr sz="2000" kern="1200">
                          <a:solidFill>
                            <a:schemeClr val="tx1"/>
                          </a:solidFill>
                          <a:latin typeface="Tahoma" panose="020B0804030504040204" pitchFamily="2" charset="0"/>
                          <a:ea typeface="宋体" panose="02010600030101010101" pitchFamily="2" charset="-122"/>
                          <a:sym typeface="Tahoma" panose="020B0804030504040204" pitchFamily="2" charset="0"/>
                        </a:defRPr>
                      </a:lvl4pPr>
                      <a:lvl5pPr marL="2057400" lvl="4" indent="-228600" algn="l" defTabSz="0" eaLnBrk="0" fontAlgn="base" latinLnBrk="0" hangingPunct="0">
                        <a:lnSpc>
                          <a:spcPct val="100000"/>
                        </a:lnSpc>
                        <a:spcBef>
                          <a:spcPct val="20000"/>
                        </a:spcBef>
                        <a:spcAft>
                          <a:spcPct val="0"/>
                        </a:spcAft>
                        <a:buClr>
                          <a:schemeClr val="accent1"/>
                        </a:buClr>
                        <a:buSzPct val="50000"/>
                        <a:buFont typeface="Wingdings" panose="05000000000000000000" pitchFamily="2" charset="2"/>
                        <a:buChar char="n"/>
                        <a:defRPr sz="2000" kern="1200">
                          <a:solidFill>
                            <a:schemeClr val="tx1"/>
                          </a:solidFill>
                          <a:latin typeface="Tahoma" panose="020B0804030504040204" pitchFamily="2" charset="0"/>
                          <a:ea typeface="宋体" panose="02010600030101010101" pitchFamily="2" charset="-122"/>
                          <a:sym typeface="Tahoma" panose="020B0804030504040204" pitchFamily="2" charset="0"/>
                        </a:defRPr>
                      </a:lvl5pPr>
                    </a:lstStyle>
                    <a:p>
                      <a:pPr marL="0" lvl="0" indent="0" algn="ctr" eaLnBrk="0" fontAlgn="base" latinLnBrk="0" hangingPunct="0">
                        <a:lnSpc>
                          <a:spcPct val="100000"/>
                        </a:lnSpc>
                        <a:spcBef>
                          <a:spcPct val="0"/>
                        </a:spcBef>
                        <a:spcAft>
                          <a:spcPct val="0"/>
                        </a:spcAft>
                        <a:buClr>
                          <a:schemeClr val="folHlink"/>
                        </a:buClr>
                        <a:buSzPct val="60000"/>
                        <a:buFont typeface="Wingdings" panose="05000000000000000000" pitchFamily="2" charset="2"/>
                        <a:buNone/>
                      </a:pPr>
                      <a:r>
                        <a:rPr lang="en-US" altLang="x-none" sz="1800" b="0" i="0" baseline="0" dirty="0">
                          <a:solidFill>
                            <a:schemeClr val="tx1"/>
                          </a:solidFill>
                          <a:latin typeface="微软雅黑" panose="020B0503020204020204" pitchFamily="34" charset="-122"/>
                          <a:ea typeface="微软雅黑" panose="020B0503020204020204" pitchFamily="34" charset="-122"/>
                          <a:cs typeface="+mn-ea"/>
                          <a:sym typeface="微软雅黑" panose="020B0503020204020204" pitchFamily="34" charset="-122"/>
                        </a:rPr>
                        <a:t>20</a:t>
                      </a:r>
                      <a:endParaRPr lang="zh-CN" altLang="en-US" sz="3200" b="0" i="0" dirty="0">
                        <a:latin typeface="微软雅黑" panose="020B0503020204020204" pitchFamily="34" charset="-122"/>
                        <a:ea typeface="微软雅黑" panose="020B0503020204020204" pitchFamily="34" charset="-122"/>
                        <a:cs typeface="+mn-ea"/>
                        <a:sym typeface="微软雅黑" panose="020B0503020204020204" pitchFamily="34" charset="-122"/>
                      </a:endParaRPr>
                    </a:p>
                  </a:txBody>
                  <a:tcPr anchor="ctr">
                    <a:lnL w="9525" cap="flat" cmpd="sng" algn="ctr">
                      <a:solidFill>
                        <a:srgbClr val="229E86"/>
                      </a:solidFill>
                      <a:prstDash val="solid"/>
                      <a:round/>
                      <a:headEnd type="none" w="med" len="med"/>
                      <a:tailEnd type="none" w="med" len="med"/>
                    </a:lnL>
                    <a:lnR w="9525" cap="flat" cmpd="sng" algn="ctr">
                      <a:solidFill>
                        <a:srgbClr val="229E86"/>
                      </a:solidFill>
                      <a:prstDash val="solid"/>
                      <a:round/>
                      <a:headEnd type="none" w="med" len="med"/>
                      <a:tailEnd type="none" w="med" len="med"/>
                    </a:lnR>
                    <a:lnT w="9525" cap="flat" cmpd="sng" algn="ctr">
                      <a:solidFill>
                        <a:srgbClr val="229E86"/>
                      </a:solidFill>
                      <a:prstDash val="solid"/>
                      <a:round/>
                      <a:headEnd type="none" w="med" len="med"/>
                      <a:tailEnd type="none" w="med" len="med"/>
                    </a:lnT>
                    <a:lnB w="9525" cap="flat" cmpd="sng" algn="ctr">
                      <a:solidFill>
                        <a:srgbClr val="229E86"/>
                      </a:solidFill>
                      <a:prstDash val="solid"/>
                      <a:round/>
                      <a:headEnd type="none" w="med" len="med"/>
                      <a:tailEnd type="none" w="med" len="med"/>
                    </a:lnB>
                    <a:lnTlToBr>
                      <a:noFill/>
                    </a:lnTlToBr>
                    <a:lnBlToTr>
                      <a:noFill/>
                    </a:lnBlToTr>
                    <a:solidFill>
                      <a:srgbClr val="E0F8F3"/>
                    </a:solidFill>
                  </a:tcPr>
                </a:tc>
                <a:tc>
                  <a:txBody>
                    <a:bodyPr/>
                    <a:lstStyle>
                      <a:lvl1pPr marL="342900" lvl="0" indent="-342900" algn="l" defTabSz="0" eaLnBrk="0" fontAlgn="base" latinLnBrk="0" hangingPunct="0">
                        <a:lnSpc>
                          <a:spcPct val="100000"/>
                        </a:lnSpc>
                        <a:spcBef>
                          <a:spcPct val="20000"/>
                        </a:spcBef>
                        <a:spcAft>
                          <a:spcPct val="0"/>
                        </a:spcAft>
                        <a:buClr>
                          <a:schemeClr val="folHlink"/>
                        </a:buClr>
                        <a:buSzPct val="60000"/>
                        <a:buFont typeface="Wingdings" panose="05000000000000000000" pitchFamily="2" charset="2"/>
                        <a:buChar char="n"/>
                        <a:defRPr sz="3200" kern="1200">
                          <a:solidFill>
                            <a:schemeClr val="tx1"/>
                          </a:solidFill>
                          <a:latin typeface="Tahoma" panose="020B0804030504040204" pitchFamily="2" charset="0"/>
                          <a:ea typeface="宋体" panose="02010600030101010101" pitchFamily="2" charset="-122"/>
                          <a:sym typeface="Tahoma" panose="020B0804030504040204" pitchFamily="2" charset="0"/>
                        </a:defRPr>
                      </a:lvl1pPr>
                      <a:lvl2pPr marL="742950" lvl="1" indent="-285750" algn="l" defTabSz="0" eaLnBrk="0" fontAlgn="base" latinLnBrk="0" hangingPunct="0">
                        <a:lnSpc>
                          <a:spcPct val="100000"/>
                        </a:lnSpc>
                        <a:spcBef>
                          <a:spcPct val="20000"/>
                        </a:spcBef>
                        <a:spcAft>
                          <a:spcPct val="0"/>
                        </a:spcAft>
                        <a:buClr>
                          <a:schemeClr val="hlink"/>
                        </a:buClr>
                        <a:buSzPct val="55000"/>
                        <a:buFont typeface="Wingdings" panose="05000000000000000000" pitchFamily="2" charset="2"/>
                        <a:buChar char="n"/>
                        <a:defRPr sz="2800" kern="1200">
                          <a:solidFill>
                            <a:schemeClr val="tx1"/>
                          </a:solidFill>
                          <a:latin typeface="Tahoma" panose="020B0804030504040204" pitchFamily="2" charset="0"/>
                          <a:ea typeface="宋体" panose="02010600030101010101" pitchFamily="2" charset="-122"/>
                          <a:sym typeface="Tahoma" panose="020B0804030504040204" pitchFamily="2" charset="0"/>
                        </a:defRPr>
                      </a:lvl2pPr>
                      <a:lvl3pPr marL="1143000" lvl="2" indent="-228600" algn="l" defTabSz="0" eaLnBrk="0" fontAlgn="base" latinLnBrk="0" hangingPunct="0">
                        <a:lnSpc>
                          <a:spcPct val="100000"/>
                        </a:lnSpc>
                        <a:spcBef>
                          <a:spcPct val="20000"/>
                        </a:spcBef>
                        <a:spcAft>
                          <a:spcPct val="0"/>
                        </a:spcAft>
                        <a:buClr>
                          <a:schemeClr val="folHlink"/>
                        </a:buClr>
                        <a:buSzPct val="50000"/>
                        <a:buFont typeface="Wingdings" panose="05000000000000000000" pitchFamily="2" charset="2"/>
                        <a:buChar char="n"/>
                        <a:defRPr sz="2400" kern="1200">
                          <a:solidFill>
                            <a:schemeClr val="tx1"/>
                          </a:solidFill>
                          <a:latin typeface="Tahoma" panose="020B0804030504040204" pitchFamily="2" charset="0"/>
                          <a:ea typeface="宋体" panose="02010600030101010101" pitchFamily="2" charset="-122"/>
                          <a:sym typeface="Tahoma" panose="020B0804030504040204" pitchFamily="2" charset="0"/>
                        </a:defRPr>
                      </a:lvl3pPr>
                      <a:lvl4pPr marL="1600200" lvl="3" indent="-228600" algn="l" defTabSz="0" eaLnBrk="0" fontAlgn="base" latinLnBrk="0" hangingPunct="0">
                        <a:lnSpc>
                          <a:spcPct val="100000"/>
                        </a:lnSpc>
                        <a:spcBef>
                          <a:spcPct val="20000"/>
                        </a:spcBef>
                        <a:spcAft>
                          <a:spcPct val="0"/>
                        </a:spcAft>
                        <a:buClr>
                          <a:schemeClr val="accent2"/>
                        </a:buClr>
                        <a:buSzPct val="55000"/>
                        <a:buFont typeface="Wingdings" panose="05000000000000000000" pitchFamily="2" charset="2"/>
                        <a:buChar char="n"/>
                        <a:defRPr sz="2000" kern="1200">
                          <a:solidFill>
                            <a:schemeClr val="tx1"/>
                          </a:solidFill>
                          <a:latin typeface="Tahoma" panose="020B0804030504040204" pitchFamily="2" charset="0"/>
                          <a:ea typeface="宋体" panose="02010600030101010101" pitchFamily="2" charset="-122"/>
                          <a:sym typeface="Tahoma" panose="020B0804030504040204" pitchFamily="2" charset="0"/>
                        </a:defRPr>
                      </a:lvl4pPr>
                      <a:lvl5pPr marL="2057400" lvl="4" indent="-228600" algn="l" defTabSz="0" eaLnBrk="0" fontAlgn="base" latinLnBrk="0" hangingPunct="0">
                        <a:lnSpc>
                          <a:spcPct val="100000"/>
                        </a:lnSpc>
                        <a:spcBef>
                          <a:spcPct val="20000"/>
                        </a:spcBef>
                        <a:spcAft>
                          <a:spcPct val="0"/>
                        </a:spcAft>
                        <a:buClr>
                          <a:schemeClr val="accent1"/>
                        </a:buClr>
                        <a:buSzPct val="50000"/>
                        <a:buFont typeface="Wingdings" panose="05000000000000000000" pitchFamily="2" charset="2"/>
                        <a:buChar char="n"/>
                        <a:defRPr sz="2000" kern="1200">
                          <a:solidFill>
                            <a:schemeClr val="tx1"/>
                          </a:solidFill>
                          <a:latin typeface="Tahoma" panose="020B0804030504040204" pitchFamily="2" charset="0"/>
                          <a:ea typeface="宋体" panose="02010600030101010101" pitchFamily="2" charset="-122"/>
                          <a:sym typeface="Tahoma" panose="020B0804030504040204" pitchFamily="2" charset="0"/>
                        </a:defRPr>
                      </a:lvl5pPr>
                    </a:lstStyle>
                    <a:p>
                      <a:pPr marL="0" lvl="0" indent="0" algn="ctr" eaLnBrk="0" fontAlgn="base" latinLnBrk="0" hangingPunct="0">
                        <a:lnSpc>
                          <a:spcPct val="100000"/>
                        </a:lnSpc>
                        <a:spcBef>
                          <a:spcPct val="0"/>
                        </a:spcBef>
                        <a:spcAft>
                          <a:spcPct val="0"/>
                        </a:spcAft>
                        <a:buClr>
                          <a:schemeClr val="folHlink"/>
                        </a:buClr>
                        <a:buSzPct val="60000"/>
                        <a:buFont typeface="Wingdings" panose="05000000000000000000" pitchFamily="2" charset="2"/>
                        <a:buNone/>
                      </a:pPr>
                      <a:r>
                        <a:rPr lang="en-US" altLang="x-none" sz="1800" b="0" i="0" baseline="0" dirty="0">
                          <a:solidFill>
                            <a:schemeClr val="tx1"/>
                          </a:solidFill>
                          <a:latin typeface="微软雅黑" panose="020B0503020204020204" pitchFamily="34" charset="-122"/>
                          <a:ea typeface="微软雅黑" panose="020B0503020204020204" pitchFamily="34" charset="-122"/>
                          <a:cs typeface="+mn-ea"/>
                          <a:sym typeface="微软雅黑" panose="020B0503020204020204" pitchFamily="34" charset="-122"/>
                        </a:rPr>
                        <a:t>100</a:t>
                      </a:r>
                      <a:endParaRPr lang="zh-CN" altLang="en-US" sz="3200" b="0" i="0" dirty="0">
                        <a:latin typeface="微软雅黑" panose="020B0503020204020204" pitchFamily="34" charset="-122"/>
                        <a:ea typeface="微软雅黑" panose="020B0503020204020204" pitchFamily="34" charset="-122"/>
                        <a:cs typeface="+mn-ea"/>
                        <a:sym typeface="微软雅黑" panose="020B0503020204020204" pitchFamily="34" charset="-122"/>
                      </a:endParaRPr>
                    </a:p>
                  </a:txBody>
                  <a:tcPr anchor="ctr">
                    <a:lnL w="9525" cap="flat" cmpd="sng" algn="ctr">
                      <a:solidFill>
                        <a:srgbClr val="229E86"/>
                      </a:solidFill>
                      <a:prstDash val="solid"/>
                      <a:round/>
                      <a:headEnd type="none" w="med" len="med"/>
                      <a:tailEnd type="none" w="med" len="med"/>
                    </a:lnL>
                    <a:lnR w="9525" cap="flat" cmpd="sng" algn="ctr">
                      <a:solidFill>
                        <a:srgbClr val="229E86"/>
                      </a:solidFill>
                      <a:prstDash val="solid"/>
                      <a:round/>
                      <a:headEnd type="none" w="med" len="med"/>
                      <a:tailEnd type="none" w="med" len="med"/>
                    </a:lnR>
                    <a:lnT w="9525" cap="flat" cmpd="sng" algn="ctr">
                      <a:solidFill>
                        <a:srgbClr val="229E86"/>
                      </a:solidFill>
                      <a:prstDash val="solid"/>
                      <a:round/>
                      <a:headEnd type="none" w="med" len="med"/>
                      <a:tailEnd type="none" w="med" len="med"/>
                    </a:lnT>
                    <a:lnB w="9525" cap="flat" cmpd="sng" algn="ctr">
                      <a:solidFill>
                        <a:srgbClr val="229E86"/>
                      </a:solidFill>
                      <a:prstDash val="solid"/>
                      <a:round/>
                      <a:headEnd type="none" w="med" len="med"/>
                      <a:tailEnd type="none" w="med" len="med"/>
                    </a:lnB>
                    <a:lnTlToBr>
                      <a:noFill/>
                    </a:lnTlToBr>
                    <a:lnBlToTr>
                      <a:noFill/>
                    </a:lnBlToTr>
                    <a:solidFill>
                      <a:srgbClr val="E0F8F3"/>
                    </a:solidFill>
                  </a:tcPr>
                </a:tc>
                <a:tc>
                  <a:txBody>
                    <a:bodyPr/>
                    <a:lstStyle>
                      <a:lvl1pPr marL="342900" lvl="0" indent="-342900" algn="l" defTabSz="0" eaLnBrk="0" fontAlgn="base" latinLnBrk="0" hangingPunct="0">
                        <a:lnSpc>
                          <a:spcPct val="100000"/>
                        </a:lnSpc>
                        <a:spcBef>
                          <a:spcPct val="20000"/>
                        </a:spcBef>
                        <a:spcAft>
                          <a:spcPct val="0"/>
                        </a:spcAft>
                        <a:buClr>
                          <a:schemeClr val="folHlink"/>
                        </a:buClr>
                        <a:buSzPct val="60000"/>
                        <a:buFont typeface="Wingdings" panose="05000000000000000000" pitchFamily="2" charset="2"/>
                        <a:buChar char="n"/>
                        <a:defRPr sz="3200" kern="1200">
                          <a:solidFill>
                            <a:schemeClr val="tx1"/>
                          </a:solidFill>
                          <a:latin typeface="Tahoma" panose="020B0804030504040204" pitchFamily="2" charset="0"/>
                          <a:ea typeface="宋体" panose="02010600030101010101" pitchFamily="2" charset="-122"/>
                          <a:sym typeface="Tahoma" panose="020B0804030504040204" pitchFamily="2" charset="0"/>
                        </a:defRPr>
                      </a:lvl1pPr>
                      <a:lvl2pPr marL="742950" lvl="1" indent="-285750" algn="l" defTabSz="0" eaLnBrk="0" fontAlgn="base" latinLnBrk="0" hangingPunct="0">
                        <a:lnSpc>
                          <a:spcPct val="100000"/>
                        </a:lnSpc>
                        <a:spcBef>
                          <a:spcPct val="20000"/>
                        </a:spcBef>
                        <a:spcAft>
                          <a:spcPct val="0"/>
                        </a:spcAft>
                        <a:buClr>
                          <a:schemeClr val="hlink"/>
                        </a:buClr>
                        <a:buSzPct val="55000"/>
                        <a:buFont typeface="Wingdings" panose="05000000000000000000" pitchFamily="2" charset="2"/>
                        <a:buChar char="n"/>
                        <a:defRPr sz="2800" kern="1200">
                          <a:solidFill>
                            <a:schemeClr val="tx1"/>
                          </a:solidFill>
                          <a:latin typeface="Tahoma" panose="020B0804030504040204" pitchFamily="2" charset="0"/>
                          <a:ea typeface="宋体" panose="02010600030101010101" pitchFamily="2" charset="-122"/>
                          <a:sym typeface="Tahoma" panose="020B0804030504040204" pitchFamily="2" charset="0"/>
                        </a:defRPr>
                      </a:lvl2pPr>
                      <a:lvl3pPr marL="1143000" lvl="2" indent="-228600" algn="l" defTabSz="0" eaLnBrk="0" fontAlgn="base" latinLnBrk="0" hangingPunct="0">
                        <a:lnSpc>
                          <a:spcPct val="100000"/>
                        </a:lnSpc>
                        <a:spcBef>
                          <a:spcPct val="20000"/>
                        </a:spcBef>
                        <a:spcAft>
                          <a:spcPct val="0"/>
                        </a:spcAft>
                        <a:buClr>
                          <a:schemeClr val="folHlink"/>
                        </a:buClr>
                        <a:buSzPct val="50000"/>
                        <a:buFont typeface="Wingdings" panose="05000000000000000000" pitchFamily="2" charset="2"/>
                        <a:buChar char="n"/>
                        <a:defRPr sz="2400" kern="1200">
                          <a:solidFill>
                            <a:schemeClr val="tx1"/>
                          </a:solidFill>
                          <a:latin typeface="Tahoma" panose="020B0804030504040204" pitchFamily="2" charset="0"/>
                          <a:ea typeface="宋体" panose="02010600030101010101" pitchFamily="2" charset="-122"/>
                          <a:sym typeface="Tahoma" panose="020B0804030504040204" pitchFamily="2" charset="0"/>
                        </a:defRPr>
                      </a:lvl3pPr>
                      <a:lvl4pPr marL="1600200" lvl="3" indent="-228600" algn="l" defTabSz="0" eaLnBrk="0" fontAlgn="base" latinLnBrk="0" hangingPunct="0">
                        <a:lnSpc>
                          <a:spcPct val="100000"/>
                        </a:lnSpc>
                        <a:spcBef>
                          <a:spcPct val="20000"/>
                        </a:spcBef>
                        <a:spcAft>
                          <a:spcPct val="0"/>
                        </a:spcAft>
                        <a:buClr>
                          <a:schemeClr val="accent2"/>
                        </a:buClr>
                        <a:buSzPct val="55000"/>
                        <a:buFont typeface="Wingdings" panose="05000000000000000000" pitchFamily="2" charset="2"/>
                        <a:buChar char="n"/>
                        <a:defRPr sz="2000" kern="1200">
                          <a:solidFill>
                            <a:schemeClr val="tx1"/>
                          </a:solidFill>
                          <a:latin typeface="Tahoma" panose="020B0804030504040204" pitchFamily="2" charset="0"/>
                          <a:ea typeface="宋体" panose="02010600030101010101" pitchFamily="2" charset="-122"/>
                          <a:sym typeface="Tahoma" panose="020B0804030504040204" pitchFamily="2" charset="0"/>
                        </a:defRPr>
                      </a:lvl4pPr>
                      <a:lvl5pPr marL="2057400" lvl="4" indent="-228600" algn="l" defTabSz="0" eaLnBrk="0" fontAlgn="base" latinLnBrk="0" hangingPunct="0">
                        <a:lnSpc>
                          <a:spcPct val="100000"/>
                        </a:lnSpc>
                        <a:spcBef>
                          <a:spcPct val="20000"/>
                        </a:spcBef>
                        <a:spcAft>
                          <a:spcPct val="0"/>
                        </a:spcAft>
                        <a:buClr>
                          <a:schemeClr val="accent1"/>
                        </a:buClr>
                        <a:buSzPct val="50000"/>
                        <a:buFont typeface="Wingdings" panose="05000000000000000000" pitchFamily="2" charset="2"/>
                        <a:buChar char="n"/>
                        <a:defRPr sz="2000" kern="1200">
                          <a:solidFill>
                            <a:schemeClr val="tx1"/>
                          </a:solidFill>
                          <a:latin typeface="Tahoma" panose="020B0804030504040204" pitchFamily="2" charset="0"/>
                          <a:ea typeface="宋体" panose="02010600030101010101" pitchFamily="2" charset="-122"/>
                          <a:sym typeface="Tahoma" panose="020B0804030504040204" pitchFamily="2" charset="0"/>
                        </a:defRPr>
                      </a:lvl5pPr>
                    </a:lstStyle>
                    <a:p>
                      <a:pPr marL="0" lvl="0" indent="0" algn="ctr" eaLnBrk="0" fontAlgn="base" latinLnBrk="0" hangingPunct="0">
                        <a:lnSpc>
                          <a:spcPct val="100000"/>
                        </a:lnSpc>
                        <a:spcBef>
                          <a:spcPct val="0"/>
                        </a:spcBef>
                        <a:spcAft>
                          <a:spcPct val="0"/>
                        </a:spcAft>
                        <a:buClr>
                          <a:schemeClr val="folHlink"/>
                        </a:buClr>
                        <a:buSzPct val="60000"/>
                        <a:buFont typeface="Wingdings" panose="05000000000000000000" pitchFamily="2" charset="2"/>
                        <a:buNone/>
                      </a:pPr>
                      <a:r>
                        <a:rPr lang="en-US" altLang="x-none" sz="1800" b="0" i="0" baseline="0" dirty="0">
                          <a:solidFill>
                            <a:schemeClr val="tx1"/>
                          </a:solidFill>
                          <a:latin typeface="微软雅黑" panose="020B0503020204020204" pitchFamily="34" charset="-122"/>
                          <a:ea typeface="微软雅黑" panose="020B0503020204020204" pitchFamily="34" charset="-122"/>
                          <a:cs typeface="+mn-ea"/>
                          <a:sym typeface="微软雅黑" panose="020B0503020204020204" pitchFamily="34" charset="-122"/>
                        </a:rPr>
                        <a:t>50</a:t>
                      </a:r>
                      <a:endParaRPr lang="zh-CN" altLang="en-US" sz="3200" b="0" i="0" dirty="0">
                        <a:latin typeface="微软雅黑" panose="020B0503020204020204" pitchFamily="34" charset="-122"/>
                        <a:ea typeface="微软雅黑" panose="020B0503020204020204" pitchFamily="34" charset="-122"/>
                        <a:cs typeface="+mn-ea"/>
                        <a:sym typeface="微软雅黑" panose="020B0503020204020204" pitchFamily="34" charset="-122"/>
                      </a:endParaRPr>
                    </a:p>
                  </a:txBody>
                  <a:tcPr anchor="ctr">
                    <a:lnL w="9525" cap="flat" cmpd="sng" algn="ctr">
                      <a:solidFill>
                        <a:srgbClr val="229E86"/>
                      </a:solidFill>
                      <a:prstDash val="solid"/>
                      <a:round/>
                      <a:headEnd type="none" w="med" len="med"/>
                      <a:tailEnd type="none" w="med" len="med"/>
                    </a:lnL>
                    <a:lnR w="9525" cap="flat" cmpd="sng" algn="ctr">
                      <a:solidFill>
                        <a:srgbClr val="229E86"/>
                      </a:solidFill>
                      <a:prstDash val="solid"/>
                      <a:round/>
                      <a:headEnd type="none" w="med" len="med"/>
                      <a:tailEnd type="none" w="med" len="med"/>
                    </a:lnR>
                    <a:lnT w="9525" cap="flat" cmpd="sng" algn="ctr">
                      <a:solidFill>
                        <a:srgbClr val="229E86"/>
                      </a:solidFill>
                      <a:prstDash val="solid"/>
                      <a:round/>
                      <a:headEnd type="none" w="med" len="med"/>
                      <a:tailEnd type="none" w="med" len="med"/>
                    </a:lnT>
                    <a:lnB w="9525" cap="flat" cmpd="sng" algn="ctr">
                      <a:solidFill>
                        <a:srgbClr val="229E86"/>
                      </a:solidFill>
                      <a:prstDash val="solid"/>
                      <a:round/>
                      <a:headEnd type="none" w="med" len="med"/>
                      <a:tailEnd type="none" w="med" len="med"/>
                    </a:lnB>
                    <a:lnTlToBr>
                      <a:noFill/>
                    </a:lnTlToBr>
                    <a:lnBlToTr>
                      <a:noFill/>
                    </a:lnBlToTr>
                    <a:solidFill>
                      <a:srgbClr val="E0F8F3"/>
                    </a:solidFill>
                  </a:tcPr>
                </a:tc>
                <a:tc>
                  <a:txBody>
                    <a:bodyPr/>
                    <a:lstStyle>
                      <a:lvl1pPr marL="342900" lvl="0" indent="-342900" algn="l" defTabSz="0" eaLnBrk="0" fontAlgn="base" latinLnBrk="0" hangingPunct="0">
                        <a:lnSpc>
                          <a:spcPct val="100000"/>
                        </a:lnSpc>
                        <a:spcBef>
                          <a:spcPct val="20000"/>
                        </a:spcBef>
                        <a:spcAft>
                          <a:spcPct val="0"/>
                        </a:spcAft>
                        <a:buClr>
                          <a:schemeClr val="folHlink"/>
                        </a:buClr>
                        <a:buSzPct val="60000"/>
                        <a:buFont typeface="Wingdings" panose="05000000000000000000" pitchFamily="2" charset="2"/>
                        <a:buChar char="n"/>
                        <a:defRPr sz="3200" kern="1200">
                          <a:solidFill>
                            <a:schemeClr val="tx1"/>
                          </a:solidFill>
                          <a:latin typeface="Tahoma" panose="020B0804030504040204" pitchFamily="2" charset="0"/>
                          <a:ea typeface="宋体" panose="02010600030101010101" pitchFamily="2" charset="-122"/>
                          <a:sym typeface="Tahoma" panose="020B0804030504040204" pitchFamily="2" charset="0"/>
                        </a:defRPr>
                      </a:lvl1pPr>
                      <a:lvl2pPr marL="742950" lvl="1" indent="-285750" algn="l" defTabSz="0" eaLnBrk="0" fontAlgn="base" latinLnBrk="0" hangingPunct="0">
                        <a:lnSpc>
                          <a:spcPct val="100000"/>
                        </a:lnSpc>
                        <a:spcBef>
                          <a:spcPct val="20000"/>
                        </a:spcBef>
                        <a:spcAft>
                          <a:spcPct val="0"/>
                        </a:spcAft>
                        <a:buClr>
                          <a:schemeClr val="hlink"/>
                        </a:buClr>
                        <a:buSzPct val="55000"/>
                        <a:buFont typeface="Wingdings" panose="05000000000000000000" pitchFamily="2" charset="2"/>
                        <a:buChar char="n"/>
                        <a:defRPr sz="2800" kern="1200">
                          <a:solidFill>
                            <a:schemeClr val="tx1"/>
                          </a:solidFill>
                          <a:latin typeface="Tahoma" panose="020B0804030504040204" pitchFamily="2" charset="0"/>
                          <a:ea typeface="宋体" panose="02010600030101010101" pitchFamily="2" charset="-122"/>
                          <a:sym typeface="Tahoma" panose="020B0804030504040204" pitchFamily="2" charset="0"/>
                        </a:defRPr>
                      </a:lvl2pPr>
                      <a:lvl3pPr marL="1143000" lvl="2" indent="-228600" algn="l" defTabSz="0" eaLnBrk="0" fontAlgn="base" latinLnBrk="0" hangingPunct="0">
                        <a:lnSpc>
                          <a:spcPct val="100000"/>
                        </a:lnSpc>
                        <a:spcBef>
                          <a:spcPct val="20000"/>
                        </a:spcBef>
                        <a:spcAft>
                          <a:spcPct val="0"/>
                        </a:spcAft>
                        <a:buClr>
                          <a:schemeClr val="folHlink"/>
                        </a:buClr>
                        <a:buSzPct val="50000"/>
                        <a:buFont typeface="Wingdings" panose="05000000000000000000" pitchFamily="2" charset="2"/>
                        <a:buChar char="n"/>
                        <a:defRPr sz="2400" kern="1200">
                          <a:solidFill>
                            <a:schemeClr val="tx1"/>
                          </a:solidFill>
                          <a:latin typeface="Tahoma" panose="020B0804030504040204" pitchFamily="2" charset="0"/>
                          <a:ea typeface="宋体" panose="02010600030101010101" pitchFamily="2" charset="-122"/>
                          <a:sym typeface="Tahoma" panose="020B0804030504040204" pitchFamily="2" charset="0"/>
                        </a:defRPr>
                      </a:lvl3pPr>
                      <a:lvl4pPr marL="1600200" lvl="3" indent="-228600" algn="l" defTabSz="0" eaLnBrk="0" fontAlgn="base" latinLnBrk="0" hangingPunct="0">
                        <a:lnSpc>
                          <a:spcPct val="100000"/>
                        </a:lnSpc>
                        <a:spcBef>
                          <a:spcPct val="20000"/>
                        </a:spcBef>
                        <a:spcAft>
                          <a:spcPct val="0"/>
                        </a:spcAft>
                        <a:buClr>
                          <a:schemeClr val="accent2"/>
                        </a:buClr>
                        <a:buSzPct val="55000"/>
                        <a:buFont typeface="Wingdings" panose="05000000000000000000" pitchFamily="2" charset="2"/>
                        <a:buChar char="n"/>
                        <a:defRPr sz="2000" kern="1200">
                          <a:solidFill>
                            <a:schemeClr val="tx1"/>
                          </a:solidFill>
                          <a:latin typeface="Tahoma" panose="020B0804030504040204" pitchFamily="2" charset="0"/>
                          <a:ea typeface="宋体" panose="02010600030101010101" pitchFamily="2" charset="-122"/>
                          <a:sym typeface="Tahoma" panose="020B0804030504040204" pitchFamily="2" charset="0"/>
                        </a:defRPr>
                      </a:lvl4pPr>
                      <a:lvl5pPr marL="2057400" lvl="4" indent="-228600" algn="l" defTabSz="0" eaLnBrk="0" fontAlgn="base" latinLnBrk="0" hangingPunct="0">
                        <a:lnSpc>
                          <a:spcPct val="100000"/>
                        </a:lnSpc>
                        <a:spcBef>
                          <a:spcPct val="20000"/>
                        </a:spcBef>
                        <a:spcAft>
                          <a:spcPct val="0"/>
                        </a:spcAft>
                        <a:buClr>
                          <a:schemeClr val="accent1"/>
                        </a:buClr>
                        <a:buSzPct val="50000"/>
                        <a:buFont typeface="Wingdings" panose="05000000000000000000" pitchFamily="2" charset="2"/>
                        <a:buChar char="n"/>
                        <a:defRPr sz="2000" kern="1200">
                          <a:solidFill>
                            <a:schemeClr val="tx1"/>
                          </a:solidFill>
                          <a:latin typeface="Tahoma" panose="020B0804030504040204" pitchFamily="2" charset="0"/>
                          <a:ea typeface="宋体" panose="02010600030101010101" pitchFamily="2" charset="-122"/>
                          <a:sym typeface="Tahoma" panose="020B0804030504040204" pitchFamily="2" charset="0"/>
                        </a:defRPr>
                      </a:lvl5pPr>
                    </a:lstStyle>
                    <a:p>
                      <a:pPr marL="0" lvl="0" indent="0" algn="ctr" eaLnBrk="0" fontAlgn="base" latinLnBrk="0" hangingPunct="0">
                        <a:lnSpc>
                          <a:spcPct val="100000"/>
                        </a:lnSpc>
                        <a:spcBef>
                          <a:spcPct val="0"/>
                        </a:spcBef>
                        <a:spcAft>
                          <a:spcPct val="0"/>
                        </a:spcAft>
                        <a:buClr>
                          <a:schemeClr val="folHlink"/>
                        </a:buClr>
                        <a:buSzPct val="60000"/>
                        <a:buFont typeface="Wingdings" panose="05000000000000000000" pitchFamily="2" charset="2"/>
                        <a:buNone/>
                      </a:pPr>
                      <a:r>
                        <a:rPr lang="en-US" altLang="x-none" sz="1800" b="0" i="0" baseline="0" dirty="0">
                          <a:solidFill>
                            <a:schemeClr val="tx1"/>
                          </a:solidFill>
                          <a:latin typeface="微软雅黑" panose="020B0503020204020204" pitchFamily="34" charset="-122"/>
                          <a:ea typeface="微软雅黑" panose="020B0503020204020204" pitchFamily="34" charset="-122"/>
                          <a:cs typeface="+mn-ea"/>
                          <a:sym typeface="微软雅黑" panose="020B0503020204020204" pitchFamily="34" charset="-122"/>
                        </a:rPr>
                        <a:t>100</a:t>
                      </a:r>
                      <a:endParaRPr lang="zh-CN" altLang="en-US" sz="3200" b="0" i="0" dirty="0">
                        <a:latin typeface="微软雅黑" panose="020B0503020204020204" pitchFamily="34" charset="-122"/>
                        <a:ea typeface="微软雅黑" panose="020B0503020204020204" pitchFamily="34" charset="-122"/>
                        <a:cs typeface="+mn-ea"/>
                        <a:sym typeface="微软雅黑" panose="020B0503020204020204" pitchFamily="34" charset="-122"/>
                      </a:endParaRPr>
                    </a:p>
                  </a:txBody>
                  <a:tcPr anchor="ctr">
                    <a:lnL w="9525" cap="flat" cmpd="sng" algn="ctr">
                      <a:solidFill>
                        <a:srgbClr val="229E86"/>
                      </a:solidFill>
                      <a:prstDash val="solid"/>
                      <a:round/>
                      <a:headEnd type="none" w="med" len="med"/>
                      <a:tailEnd type="none" w="med" len="med"/>
                    </a:lnL>
                    <a:lnR w="9525" cap="flat" cmpd="sng" algn="ctr">
                      <a:solidFill>
                        <a:srgbClr val="229E86"/>
                      </a:solidFill>
                      <a:prstDash val="solid"/>
                      <a:round/>
                      <a:headEnd type="none" w="med" len="med"/>
                      <a:tailEnd type="none" w="med" len="med"/>
                    </a:lnR>
                    <a:lnT w="9525" cap="flat" cmpd="sng" algn="ctr">
                      <a:solidFill>
                        <a:srgbClr val="229E86"/>
                      </a:solidFill>
                      <a:prstDash val="solid"/>
                      <a:round/>
                      <a:headEnd type="none" w="med" len="med"/>
                      <a:tailEnd type="none" w="med" len="med"/>
                    </a:lnT>
                    <a:lnB w="9525" cap="flat" cmpd="sng" algn="ctr">
                      <a:solidFill>
                        <a:srgbClr val="229E86"/>
                      </a:solidFill>
                      <a:prstDash val="solid"/>
                      <a:round/>
                      <a:headEnd type="none" w="med" len="med"/>
                      <a:tailEnd type="none" w="med" len="med"/>
                    </a:lnB>
                    <a:lnTlToBr>
                      <a:noFill/>
                    </a:lnTlToBr>
                    <a:lnBlToTr>
                      <a:noFill/>
                    </a:lnBlToTr>
                    <a:solidFill>
                      <a:srgbClr val="E0F8F3"/>
                    </a:solidFill>
                  </a:tcPr>
                </a:tc>
              </a:tr>
            </a:tbl>
          </a:graphicData>
        </a:graphic>
      </p:graphicFrame>
      <p:grpSp>
        <p:nvGrpSpPr>
          <p:cNvPr id="2" name="组合 1"/>
          <p:cNvGrpSpPr/>
          <p:nvPr/>
        </p:nvGrpSpPr>
        <p:grpSpPr>
          <a:xfrm>
            <a:off x="2496185" y="2138651"/>
            <a:ext cx="7222489" cy="400110"/>
            <a:chOff x="2435225" y="1980992"/>
            <a:chExt cx="7222489" cy="400110"/>
          </a:xfrm>
        </p:grpSpPr>
        <p:sp>
          <p:nvSpPr>
            <p:cNvPr id="7" name="Rectangle 3"/>
            <p:cNvSpPr txBox="1">
              <a:spLocks noChangeArrowheads="1"/>
            </p:cNvSpPr>
            <p:nvPr/>
          </p:nvSpPr>
          <p:spPr>
            <a:xfrm>
              <a:off x="3729989" y="1980992"/>
              <a:ext cx="4632960" cy="400110"/>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9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9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9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a:lstStyle>
            <a:p>
              <a:pPr algn="ctr">
                <a:lnSpc>
                  <a:spcPct val="100000"/>
                </a:lnSpc>
                <a:spcBef>
                  <a:spcPts val="0"/>
                </a:spcBef>
                <a:buFont typeface="Wingdings" panose="05000000000000000000" pitchFamily="2" charset="2"/>
                <a:buNone/>
              </a:pPr>
              <a:r>
                <a:rPr lang="zh-CN" altLang="en-US" sz="2000" b="1">
                  <a:solidFill>
                    <a:srgbClr val="28BA9E"/>
                  </a:solidFill>
                  <a:latin typeface="微软雅黑" panose="020B0503020204020204" pitchFamily="34" charset="-122"/>
                  <a:ea typeface="微软雅黑" panose="020B0503020204020204" pitchFamily="34" charset="-122"/>
                  <a:cs typeface="+mn-ea"/>
                  <a:sym typeface="微软雅黑" panose="020B0503020204020204" pitchFamily="34" charset="-122"/>
                </a:rPr>
                <a:t>某地区社会人口与收入比例对照表</a:t>
              </a:r>
              <a:endParaRPr lang="zh-CN" altLang="en-US" sz="2400" dirty="0">
                <a:solidFill>
                  <a:srgbClr val="28BA9E"/>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cxnSp>
          <p:nvCxnSpPr>
            <p:cNvPr id="8" name="直接连接符 7"/>
            <p:cNvCxnSpPr/>
            <p:nvPr/>
          </p:nvCxnSpPr>
          <p:spPr>
            <a:xfrm>
              <a:off x="2435225" y="2181047"/>
              <a:ext cx="1476000" cy="0"/>
            </a:xfrm>
            <a:prstGeom prst="line">
              <a:avLst/>
            </a:prstGeom>
            <a:ln w="12700">
              <a:gradFill flip="none" rotWithShape="1">
                <a:gsLst>
                  <a:gs pos="0">
                    <a:srgbClr val="22B498"/>
                  </a:gs>
                  <a:gs pos="100000">
                    <a:srgbClr val="22B498">
                      <a:alpha val="0"/>
                    </a:srgbClr>
                  </a:gs>
                </a:gsLst>
                <a:lin ang="10800000" scaled="1"/>
                <a:tileRect/>
              </a:gradFill>
              <a:tailEnd type="ova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H="1">
              <a:off x="8181714" y="2181047"/>
              <a:ext cx="1476000" cy="0"/>
            </a:xfrm>
            <a:prstGeom prst="line">
              <a:avLst/>
            </a:prstGeom>
            <a:ln w="12700">
              <a:gradFill flip="none" rotWithShape="1">
                <a:gsLst>
                  <a:gs pos="0">
                    <a:srgbClr val="22B498"/>
                  </a:gs>
                  <a:gs pos="100000">
                    <a:srgbClr val="22B498">
                      <a:alpha val="0"/>
                    </a:srgbClr>
                  </a:gs>
                </a:gsLst>
                <a:lin ang="10800000" scaled="1"/>
                <a:tileRect/>
              </a:gradFill>
              <a:tailEnd type="oval"/>
            </a:ln>
          </p:spPr>
          <p:style>
            <a:lnRef idx="1">
              <a:schemeClr val="accent1"/>
            </a:lnRef>
            <a:fillRef idx="0">
              <a:schemeClr val="accent1"/>
            </a:fillRef>
            <a:effectRef idx="0">
              <a:schemeClr val="accent1"/>
            </a:effectRef>
            <a:fontRef idx="minor">
              <a:schemeClr val="tx1"/>
            </a:fontRef>
          </p:style>
        </p:cxnSp>
      </p:grpSp>
      <p:sp>
        <p:nvSpPr>
          <p:cNvPr id="11" name="矩形: 圆角 10"/>
          <p:cNvSpPr/>
          <p:nvPr/>
        </p:nvSpPr>
        <p:spPr>
          <a:xfrm>
            <a:off x="4039760" y="1423469"/>
            <a:ext cx="4151630" cy="510778"/>
          </a:xfrm>
          <a:prstGeom prst="roundRect">
            <a:avLst/>
          </a:prstGeom>
          <a:pattFill prst="wdUpDiag">
            <a:fgClr>
              <a:srgbClr val="24BEA1"/>
            </a:fgClr>
            <a:bgClr>
              <a:srgbClr val="22B498"/>
            </a:bgClr>
          </a:pattFill>
        </p:spPr>
        <p:txBody>
          <a:bodyPr wrap="square" anchor="ctr">
            <a:spAutoFit/>
          </a:bodyPr>
          <a:lstStyle/>
          <a:p>
            <a:pPr algn="ctr"/>
            <a:r>
              <a:rPr lang="zh-CN" altLang="en-US" sz="2400" b="1" dirty="0">
                <a:solidFill>
                  <a:schemeClr val="bg1"/>
                </a:solidFill>
                <a:cs typeface="+mn-ea"/>
                <a:sym typeface="+mn-lt"/>
              </a:rPr>
              <a:t>洛伦兹曲线怎样画？</a:t>
            </a:r>
            <a:endParaRPr lang="zh-CN" altLang="en-US" sz="2400" b="1" dirty="0">
              <a:solidFill>
                <a:schemeClr val="bg1"/>
              </a:solidFill>
            </a:endParaRPr>
          </a:p>
        </p:txBody>
      </p:sp>
      <p:pic>
        <p:nvPicPr>
          <p:cNvPr id="3" name="图片 2"/>
          <p:cNvPicPr>
            <a:picLocks noChangeAspect="1"/>
          </p:cNvPicPr>
          <p:nvPr/>
        </p:nvPicPr>
        <p:blipFill>
          <a:blip r:embed="rId1"/>
          <a:stretch>
            <a:fillRect/>
          </a:stretch>
        </p:blipFill>
        <p:spPr>
          <a:xfrm>
            <a:off x="2530817" y="2538612"/>
            <a:ext cx="7169517" cy="3359187"/>
          </a:xfrm>
          <a:prstGeom prst="rect">
            <a:avLst/>
          </a:prstGeom>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6" name="组合 315"/>
          <p:cNvGrpSpPr/>
          <p:nvPr/>
        </p:nvGrpSpPr>
        <p:grpSpPr>
          <a:xfrm>
            <a:off x="3230880" y="2520409"/>
            <a:ext cx="8961120" cy="2916000"/>
            <a:chOff x="3230880" y="2520409"/>
            <a:chExt cx="8961120" cy="2916000"/>
          </a:xfrm>
        </p:grpSpPr>
        <p:sp>
          <p:nvSpPr>
            <p:cNvPr id="314" name="矩形 313"/>
            <p:cNvSpPr/>
            <p:nvPr/>
          </p:nvSpPr>
          <p:spPr>
            <a:xfrm>
              <a:off x="3230880" y="2520409"/>
              <a:ext cx="8961120" cy="2916000"/>
            </a:xfrm>
            <a:prstGeom prst="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5" name="内容占位符 2"/>
            <p:cNvSpPr txBox="1"/>
            <p:nvPr/>
          </p:nvSpPr>
          <p:spPr>
            <a:xfrm>
              <a:off x="4284364" y="2646730"/>
              <a:ext cx="7313276" cy="1714500"/>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9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9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9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a:lstStyle>
            <a:p>
              <a:pPr marL="0" indent="0" algn="just" defTabSz="0" fontAlgn="base">
                <a:lnSpc>
                  <a:spcPct val="120000"/>
                </a:lnSpc>
                <a:spcBef>
                  <a:spcPts val="0"/>
                </a:spcBef>
                <a:spcAft>
                  <a:spcPct val="0"/>
                </a:spcAft>
                <a:buClr>
                  <a:srgbClr val="3333CC"/>
                </a:buClr>
                <a:buSzPct val="60000"/>
                <a:buFont typeface="Arial" panose="020B0604020202090204" pitchFamily="34" charset="0"/>
                <a:buNone/>
              </a:pPr>
              <a:r>
                <a:rPr lang="zh-CN" altLang="en-US" sz="2200">
                  <a:solidFill>
                    <a:srgbClr val="000000"/>
                  </a:solidFill>
                  <a:latin typeface="微软雅黑" panose="020B0503020204020204" pitchFamily="34" charset="-122"/>
                  <a:ea typeface="微软雅黑" panose="020B0503020204020204" pitchFamily="34" charset="-122"/>
                  <a:cs typeface="+mn-ea"/>
                  <a:sym typeface="微软雅黑" panose="020B0503020204020204" pitchFamily="34" charset="-122"/>
                </a:rPr>
                <a:t>将洛伦兹曲线与</a:t>
              </a:r>
              <a:r>
                <a:rPr lang="en-US" altLang="zh-CN" sz="2200">
                  <a:solidFill>
                    <a:srgbClr val="000000"/>
                  </a:solidFill>
                  <a:latin typeface="微软雅黑" panose="020B0503020204020204" pitchFamily="34" charset="-122"/>
                  <a:ea typeface="微软雅黑" panose="020B0503020204020204" pitchFamily="34" charset="-122"/>
                  <a:cs typeface="+mn-ea"/>
                  <a:sym typeface="微软雅黑" panose="020B0503020204020204" pitchFamily="34" charset="-122"/>
                </a:rPr>
                <a:t>OY</a:t>
              </a:r>
              <a:r>
                <a:rPr lang="zh-CN" altLang="en-US" sz="2200">
                  <a:solidFill>
                    <a:srgbClr val="000000"/>
                  </a:solidFill>
                  <a:latin typeface="微软雅黑" panose="020B0503020204020204" pitchFamily="34" charset="-122"/>
                  <a:ea typeface="微软雅黑" panose="020B0503020204020204" pitchFamily="34" charset="-122"/>
                  <a:cs typeface="+mn-ea"/>
                  <a:sym typeface="微软雅黑" panose="020B0503020204020204" pitchFamily="34" charset="-122"/>
                </a:rPr>
                <a:t>线围成的面积</a:t>
              </a:r>
              <a:r>
                <a:rPr lang="en-US" altLang="zh-CN" sz="2200">
                  <a:solidFill>
                    <a:srgbClr val="000000"/>
                  </a:solidFill>
                  <a:latin typeface="微软雅黑" panose="020B0503020204020204" pitchFamily="34" charset="-122"/>
                  <a:ea typeface="微软雅黑" panose="020B0503020204020204" pitchFamily="34" charset="-122"/>
                  <a:cs typeface="+mn-ea"/>
                  <a:sym typeface="微软雅黑" panose="020B0503020204020204" pitchFamily="34" charset="-122"/>
                </a:rPr>
                <a:t>A</a:t>
              </a:r>
              <a:r>
                <a:rPr lang="zh-CN" altLang="en-US" sz="2200">
                  <a:solidFill>
                    <a:srgbClr val="000000"/>
                  </a:solidFill>
                  <a:latin typeface="微软雅黑" panose="020B0503020204020204" pitchFamily="34" charset="-122"/>
                  <a:ea typeface="微软雅黑" panose="020B0503020204020204" pitchFamily="34" charset="-122"/>
                  <a:cs typeface="+mn-ea"/>
                  <a:sym typeface="微软雅黑" panose="020B0503020204020204" pitchFamily="34" charset="-122"/>
                </a:rPr>
                <a:t>叫做“不平等面积”，</a:t>
              </a:r>
              <a:r>
                <a:rPr lang="en-US" altLang="zh-CN" sz="2200">
                  <a:solidFill>
                    <a:srgbClr val="000000"/>
                  </a:solidFill>
                  <a:latin typeface="微软雅黑" panose="020B0503020204020204" pitchFamily="34" charset="-122"/>
                  <a:ea typeface="微软雅黑" panose="020B0503020204020204" pitchFamily="34" charset="-122"/>
                  <a:cs typeface="+mn-ea"/>
                  <a:sym typeface="微软雅黑" panose="020B0503020204020204" pitchFamily="34" charset="-122"/>
                </a:rPr>
                <a:t>A+B</a:t>
              </a:r>
              <a:r>
                <a:rPr lang="zh-CN" altLang="en-US" sz="2200">
                  <a:solidFill>
                    <a:srgbClr val="000000"/>
                  </a:solidFill>
                  <a:latin typeface="微软雅黑" panose="020B0503020204020204" pitchFamily="34" charset="-122"/>
                  <a:ea typeface="微软雅黑" panose="020B0503020204020204" pitchFamily="34" charset="-122"/>
                  <a:cs typeface="+mn-ea"/>
                  <a:sym typeface="微软雅黑" panose="020B0503020204020204" pitchFamily="34" charset="-122"/>
                </a:rPr>
                <a:t>为“完全不平等面积”，那么，</a:t>
              </a:r>
              <a:r>
                <a:rPr lang="en-US" altLang="zh-CN" sz="2200">
                  <a:solidFill>
                    <a:srgbClr val="000000"/>
                  </a:solidFill>
                  <a:latin typeface="微软雅黑" panose="020B0503020204020204" pitchFamily="34" charset="-122"/>
                  <a:ea typeface="微软雅黑" panose="020B0503020204020204" pitchFamily="34" charset="-122"/>
                  <a:cs typeface="+mn-ea"/>
                  <a:sym typeface="微软雅黑" panose="020B0503020204020204" pitchFamily="34" charset="-122"/>
                </a:rPr>
                <a:t>A/(A+B)</a:t>
              </a:r>
              <a:r>
                <a:rPr lang="zh-CN" altLang="en-US" sz="2200">
                  <a:solidFill>
                    <a:srgbClr val="000000"/>
                  </a:solidFill>
                  <a:latin typeface="微软雅黑" panose="020B0503020204020204" pitchFamily="34" charset="-122"/>
                  <a:ea typeface="微软雅黑" panose="020B0503020204020204" pitchFamily="34" charset="-122"/>
                  <a:cs typeface="+mn-ea"/>
                  <a:sym typeface="微软雅黑" panose="020B0503020204020204" pitchFamily="34" charset="-122"/>
                </a:rPr>
                <a:t>就称为基尼系数，是衡量一个国家贫富差距的标准。基尼系数不会大于一，也不会小于零。</a:t>
              </a:r>
              <a:endParaRPr lang="en-US" altLang="zh-CN" sz="2200" dirty="0">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grpSp>
      <p:cxnSp>
        <p:nvCxnSpPr>
          <p:cNvPr id="5" name="直接连接符 4"/>
          <p:cNvCxnSpPr/>
          <p:nvPr/>
        </p:nvCxnSpPr>
        <p:spPr>
          <a:xfrm>
            <a:off x="203042" y="1472206"/>
            <a:ext cx="11838214" cy="0"/>
          </a:xfrm>
          <a:prstGeom prst="line">
            <a:avLst/>
          </a:prstGeom>
          <a:ln w="19050">
            <a:gradFill flip="none" rotWithShape="1">
              <a:gsLst>
                <a:gs pos="70000">
                  <a:srgbClr val="0097E2"/>
                </a:gs>
                <a:gs pos="0">
                  <a:schemeClr val="bg1"/>
                </a:gs>
                <a:gs pos="100000">
                  <a:schemeClr val="bg1">
                    <a:alpha val="0"/>
                  </a:schemeClr>
                </a:gs>
                <a:gs pos="30000">
                  <a:srgbClr val="0097E2"/>
                </a:gs>
              </a:gsLst>
              <a:lin ang="0" scaled="1"/>
              <a:tileRect/>
            </a:gradFill>
            <a:prstDash val="sysDot"/>
          </a:ln>
        </p:spPr>
        <p:style>
          <a:lnRef idx="1">
            <a:schemeClr val="accent1"/>
          </a:lnRef>
          <a:fillRef idx="0">
            <a:schemeClr val="accent1"/>
          </a:fillRef>
          <a:effectRef idx="0">
            <a:schemeClr val="accent1"/>
          </a:effectRef>
          <a:fontRef idx="minor">
            <a:schemeClr val="tx1"/>
          </a:fontRef>
        </p:style>
      </p:cxnSp>
      <p:sp>
        <p:nvSpPr>
          <p:cNvPr id="4" name="平行四边形 3"/>
          <p:cNvSpPr/>
          <p:nvPr/>
        </p:nvSpPr>
        <p:spPr>
          <a:xfrm>
            <a:off x="3888124" y="1137374"/>
            <a:ext cx="4415752" cy="611798"/>
          </a:xfrm>
          <a:prstGeom prst="parallelogram">
            <a:avLst>
              <a:gd name="adj" fmla="val 36287"/>
            </a:avLst>
          </a:prstGeom>
          <a:solidFill>
            <a:srgbClr val="0097E2"/>
          </a:solidFill>
          <a:ln>
            <a:noFill/>
          </a:ln>
          <a:effectLst>
            <a:outerShdw dist="101600" dir="4200000" algn="ctr" rotWithShape="0">
              <a:schemeClr val="accent2">
                <a:lumMod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cs typeface="+mn-ea"/>
                <a:sym typeface="+mn-lt"/>
              </a:rPr>
              <a:t>（二）基尼系数</a:t>
            </a:r>
            <a:endParaRPr lang="zh-CN" altLang="en-US" sz="2400" b="1" dirty="0">
              <a:solidFill>
                <a:schemeClr val="bg1"/>
              </a:solidFill>
              <a:cs typeface="+mn-ea"/>
              <a:sym typeface="+mn-lt"/>
            </a:endParaRPr>
          </a:p>
        </p:txBody>
      </p:sp>
      <p:pic>
        <p:nvPicPr>
          <p:cNvPr id="2" name="图片 1"/>
          <p:cNvPicPr>
            <a:picLocks noChangeAspect="1"/>
          </p:cNvPicPr>
          <p:nvPr/>
        </p:nvPicPr>
        <p:blipFill>
          <a:blip r:embed="rId1"/>
          <a:stretch>
            <a:fillRect/>
          </a:stretch>
        </p:blipFill>
        <p:spPr>
          <a:xfrm>
            <a:off x="533916" y="2196606"/>
            <a:ext cx="3550404" cy="3299632"/>
          </a:xfrm>
          <a:prstGeom prst="rect">
            <a:avLst/>
          </a:prstGeom>
        </p:spPr>
      </p:pic>
      <p:sp>
        <p:nvSpPr>
          <p:cNvPr id="313" name="内容占位符 2"/>
          <p:cNvSpPr txBox="1"/>
          <p:nvPr/>
        </p:nvSpPr>
        <p:spPr>
          <a:xfrm>
            <a:off x="4374844" y="4398082"/>
            <a:ext cx="7146596" cy="851297"/>
          </a:xfrm>
          <a:prstGeom prst="roundRect">
            <a:avLst/>
          </a:prstGeom>
          <a:solidFill>
            <a:schemeClr val="accent3"/>
          </a:solidFill>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9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9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9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a:lstStyle>
          <a:p>
            <a:pPr algn="just">
              <a:lnSpc>
                <a:spcPct val="100000"/>
              </a:lnSpc>
              <a:spcBef>
                <a:spcPts val="0"/>
              </a:spcBef>
              <a:spcAft>
                <a:spcPct val="0"/>
              </a:spcAft>
              <a:buClr>
                <a:schemeClr val="bg1"/>
              </a:buClr>
            </a:pPr>
            <a:r>
              <a:rPr lang="en-US" altLang="zh-CN" sz="2200" b="1"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rPr>
              <a:t>G=A /</a:t>
            </a:r>
            <a:r>
              <a:rPr lang="zh-CN" altLang="en-US" sz="2200" b="1"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rPr>
              <a:t>（</a:t>
            </a:r>
            <a:r>
              <a:rPr lang="en-US" altLang="zh-CN" sz="2200" b="1"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rPr>
              <a:t>A+B</a:t>
            </a:r>
            <a:r>
              <a:rPr lang="zh-CN" altLang="en-US" sz="2200" b="1"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rPr>
              <a:t>）</a:t>
            </a:r>
            <a:endParaRPr lang="zh-CN" altLang="en-US" sz="2200" b="1"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a:p>
            <a:pPr algn="just">
              <a:lnSpc>
                <a:spcPct val="100000"/>
              </a:lnSpc>
              <a:spcBef>
                <a:spcPts val="0"/>
              </a:spcBef>
              <a:spcAft>
                <a:spcPct val="0"/>
              </a:spcAft>
              <a:buClr>
                <a:schemeClr val="bg1"/>
              </a:buClr>
            </a:pPr>
            <a:r>
              <a:rPr lang="zh-CN" altLang="en-US" sz="2200" b="1"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rPr>
              <a:t>基尼系数越小，越平均；基尼系数越大，越不平均</a:t>
            </a:r>
            <a:endParaRPr lang="zh-CN" altLang="en-US" sz="2200" b="1"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1" name="任意多边形: 形状 510"/>
          <p:cNvSpPr/>
          <p:nvPr/>
        </p:nvSpPr>
        <p:spPr>
          <a:xfrm>
            <a:off x="6596632" y="3230334"/>
            <a:ext cx="4319040" cy="677876"/>
          </a:xfrm>
          <a:custGeom>
            <a:avLst/>
            <a:gdLst/>
            <a:ahLst/>
            <a:cxnLst/>
            <a:rect l="l" t="t" r="r" b="b"/>
            <a:pathLst>
              <a:path w="2940689" h="461543">
                <a:moveTo>
                  <a:pt x="1189884" y="120990"/>
                </a:moveTo>
                <a:lnTo>
                  <a:pt x="1132888" y="264719"/>
                </a:lnTo>
                <a:lnTo>
                  <a:pt x="1246999" y="264719"/>
                </a:lnTo>
                <a:close/>
                <a:moveTo>
                  <a:pt x="2686300" y="0"/>
                </a:moveTo>
                <a:lnTo>
                  <a:pt x="2915839" y="0"/>
                </a:lnTo>
                <a:lnTo>
                  <a:pt x="2915839" y="93269"/>
                </a:lnTo>
                <a:lnTo>
                  <a:pt x="2707827" y="93269"/>
                </a:lnTo>
                <a:cubicBezTo>
                  <a:pt x="2678502" y="93704"/>
                  <a:pt x="2659507" y="94901"/>
                  <a:pt x="2650842" y="96858"/>
                </a:cubicBezTo>
                <a:cubicBezTo>
                  <a:pt x="2633304" y="101109"/>
                  <a:pt x="2624535" y="114093"/>
                  <a:pt x="2624535" y="135810"/>
                </a:cubicBezTo>
                <a:cubicBezTo>
                  <a:pt x="2624535" y="154569"/>
                  <a:pt x="2631429" y="166828"/>
                  <a:pt x="2645216" y="172586"/>
                </a:cubicBezTo>
                <a:cubicBezTo>
                  <a:pt x="2656103" y="177772"/>
                  <a:pt x="2674277" y="180365"/>
                  <a:pt x="2699737" y="180365"/>
                </a:cubicBezTo>
                <a:lnTo>
                  <a:pt x="2771714" y="180365"/>
                </a:lnTo>
                <a:cubicBezTo>
                  <a:pt x="2809255" y="180365"/>
                  <a:pt x="2838526" y="184044"/>
                  <a:pt x="2859528" y="191402"/>
                </a:cubicBezTo>
                <a:cubicBezTo>
                  <a:pt x="2891011" y="202061"/>
                  <a:pt x="2912646" y="220509"/>
                  <a:pt x="2924433" y="246748"/>
                </a:cubicBezTo>
                <a:cubicBezTo>
                  <a:pt x="2935270" y="271566"/>
                  <a:pt x="2940689" y="296637"/>
                  <a:pt x="2940689" y="321961"/>
                </a:cubicBezTo>
                <a:cubicBezTo>
                  <a:pt x="2940689" y="350608"/>
                  <a:pt x="2932838" y="377372"/>
                  <a:pt x="2917135" y="402254"/>
                </a:cubicBezTo>
                <a:cubicBezTo>
                  <a:pt x="2901084" y="432357"/>
                  <a:pt x="2873470" y="450774"/>
                  <a:pt x="2834293" y="457503"/>
                </a:cubicBezTo>
                <a:cubicBezTo>
                  <a:pt x="2819205" y="460197"/>
                  <a:pt x="2794077" y="461543"/>
                  <a:pt x="2758909" y="461543"/>
                </a:cubicBezTo>
                <a:lnTo>
                  <a:pt x="2526669" y="461543"/>
                </a:lnTo>
                <a:lnTo>
                  <a:pt x="2526669" y="368274"/>
                </a:lnTo>
                <a:lnTo>
                  <a:pt x="2738721" y="368274"/>
                </a:lnTo>
                <a:cubicBezTo>
                  <a:pt x="2770096" y="368274"/>
                  <a:pt x="2792581" y="364906"/>
                  <a:pt x="2806175" y="358170"/>
                </a:cubicBezTo>
                <a:cubicBezTo>
                  <a:pt x="2815841" y="351176"/>
                  <a:pt x="2820674" y="339328"/>
                  <a:pt x="2820674" y="322626"/>
                </a:cubicBezTo>
                <a:cubicBezTo>
                  <a:pt x="2820674" y="303445"/>
                  <a:pt x="2813251" y="289800"/>
                  <a:pt x="2798407" y="281692"/>
                </a:cubicBezTo>
                <a:cubicBezTo>
                  <a:pt x="2787848" y="275863"/>
                  <a:pt x="2771775" y="272948"/>
                  <a:pt x="2750186" y="272948"/>
                </a:cubicBezTo>
                <a:lnTo>
                  <a:pt x="2666776" y="272948"/>
                </a:lnTo>
                <a:cubicBezTo>
                  <a:pt x="2614398" y="272948"/>
                  <a:pt x="2575568" y="262015"/>
                  <a:pt x="2550286" y="240148"/>
                </a:cubicBezTo>
                <a:cubicBezTo>
                  <a:pt x="2537192" y="230382"/>
                  <a:pt x="2526519" y="216318"/>
                  <a:pt x="2518268" y="197955"/>
                </a:cubicBezTo>
                <a:cubicBezTo>
                  <a:pt x="2510017" y="179592"/>
                  <a:pt x="2505891" y="159773"/>
                  <a:pt x="2505891" y="138499"/>
                </a:cubicBezTo>
                <a:cubicBezTo>
                  <a:pt x="2505891" y="105959"/>
                  <a:pt x="2517629" y="75023"/>
                  <a:pt x="2541103" y="45691"/>
                </a:cubicBezTo>
                <a:cubicBezTo>
                  <a:pt x="2555748" y="21395"/>
                  <a:pt x="2583630" y="6915"/>
                  <a:pt x="2624749" y="2250"/>
                </a:cubicBezTo>
                <a:cubicBezTo>
                  <a:pt x="2639465" y="750"/>
                  <a:pt x="2659982" y="0"/>
                  <a:pt x="2686300" y="0"/>
                </a:cubicBezTo>
                <a:close/>
                <a:moveTo>
                  <a:pt x="2043434" y="0"/>
                </a:moveTo>
                <a:lnTo>
                  <a:pt x="2152476" y="0"/>
                </a:lnTo>
                <a:lnTo>
                  <a:pt x="2152476" y="214660"/>
                </a:lnTo>
                <a:lnTo>
                  <a:pt x="2316939" y="0"/>
                </a:lnTo>
                <a:lnTo>
                  <a:pt x="2453210" y="0"/>
                </a:lnTo>
                <a:lnTo>
                  <a:pt x="2265504" y="228446"/>
                </a:lnTo>
                <a:lnTo>
                  <a:pt x="2444466" y="461543"/>
                </a:lnTo>
                <a:lnTo>
                  <a:pt x="2308227" y="461543"/>
                </a:lnTo>
                <a:lnTo>
                  <a:pt x="2152476" y="242687"/>
                </a:lnTo>
                <a:lnTo>
                  <a:pt x="2152476" y="461543"/>
                </a:lnTo>
                <a:lnTo>
                  <a:pt x="2043434" y="461543"/>
                </a:lnTo>
                <a:close/>
                <a:moveTo>
                  <a:pt x="1510034" y="0"/>
                </a:moveTo>
                <a:lnTo>
                  <a:pt x="1643443" y="0"/>
                </a:lnTo>
                <a:lnTo>
                  <a:pt x="1810414" y="333513"/>
                </a:lnTo>
                <a:lnTo>
                  <a:pt x="1810414" y="0"/>
                </a:lnTo>
                <a:lnTo>
                  <a:pt x="1914656" y="0"/>
                </a:lnTo>
                <a:lnTo>
                  <a:pt x="1914656" y="461543"/>
                </a:lnTo>
                <a:lnTo>
                  <a:pt x="1786786" y="461543"/>
                </a:lnTo>
                <a:lnTo>
                  <a:pt x="1614961" y="132723"/>
                </a:lnTo>
                <a:lnTo>
                  <a:pt x="1614961" y="461543"/>
                </a:lnTo>
                <a:lnTo>
                  <a:pt x="1510034" y="461543"/>
                </a:lnTo>
                <a:close/>
                <a:moveTo>
                  <a:pt x="1129941" y="0"/>
                </a:moveTo>
                <a:lnTo>
                  <a:pt x="1249163" y="0"/>
                </a:lnTo>
                <a:lnTo>
                  <a:pt x="1436976" y="461543"/>
                </a:lnTo>
                <a:lnTo>
                  <a:pt x="1313886" y="461543"/>
                </a:lnTo>
                <a:lnTo>
                  <a:pt x="1270155" y="357987"/>
                </a:lnTo>
                <a:lnTo>
                  <a:pt x="1108938" y="357987"/>
                </a:lnTo>
                <a:lnTo>
                  <a:pt x="1065208" y="461543"/>
                </a:lnTo>
                <a:lnTo>
                  <a:pt x="942225" y="461543"/>
                </a:lnTo>
                <a:close/>
                <a:moveTo>
                  <a:pt x="481334" y="0"/>
                </a:moveTo>
                <a:lnTo>
                  <a:pt x="590376" y="0"/>
                </a:lnTo>
                <a:lnTo>
                  <a:pt x="590376" y="182423"/>
                </a:lnTo>
                <a:lnTo>
                  <a:pt x="750168" y="182423"/>
                </a:lnTo>
                <a:lnTo>
                  <a:pt x="750168" y="0"/>
                </a:lnTo>
                <a:lnTo>
                  <a:pt x="858524" y="0"/>
                </a:lnTo>
                <a:lnTo>
                  <a:pt x="858524" y="461543"/>
                </a:lnTo>
                <a:lnTo>
                  <a:pt x="750168" y="461543"/>
                </a:lnTo>
                <a:lnTo>
                  <a:pt x="750168" y="275691"/>
                </a:lnTo>
                <a:lnTo>
                  <a:pt x="590376" y="275691"/>
                </a:lnTo>
                <a:lnTo>
                  <a:pt x="590376" y="461543"/>
                </a:lnTo>
                <a:lnTo>
                  <a:pt x="481334" y="461543"/>
                </a:lnTo>
                <a:close/>
                <a:moveTo>
                  <a:pt x="0" y="0"/>
                </a:moveTo>
                <a:lnTo>
                  <a:pt x="400346" y="0"/>
                </a:lnTo>
                <a:lnTo>
                  <a:pt x="400346" y="93269"/>
                </a:lnTo>
                <a:lnTo>
                  <a:pt x="251667" y="93269"/>
                </a:lnTo>
                <a:lnTo>
                  <a:pt x="251667" y="461543"/>
                </a:lnTo>
                <a:lnTo>
                  <a:pt x="142625" y="461543"/>
                </a:lnTo>
                <a:lnTo>
                  <a:pt x="142625" y="93269"/>
                </a:lnTo>
                <a:lnTo>
                  <a:pt x="0" y="93269"/>
                </a:lnTo>
                <a:close/>
              </a:path>
            </a:pathLst>
          </a:custGeom>
          <a:solidFill>
            <a:schemeClr val="bg1"/>
          </a:solidFill>
          <a:ln>
            <a:noFill/>
          </a:ln>
          <a:effectLst>
            <a:glow rad="127000">
              <a:srgbClr val="75ADFF">
                <a:alpha val="34000"/>
              </a:srgbClr>
            </a:glow>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6000" b="0" i="0" u="none" strike="noStrike" kern="1200" cap="none" spc="0" normalizeH="0" baseline="0" noProof="0" dirty="0">
              <a:ln>
                <a:noFill/>
              </a:ln>
              <a:solidFill>
                <a:srgbClr val="FFFFFF"/>
              </a:solidFill>
              <a:effectLst/>
              <a:uLnTx/>
              <a:uFillTx/>
              <a:cs typeface="+mn-ea"/>
              <a:sym typeface="+mn-lt"/>
            </a:endParaRPr>
          </a:p>
        </p:txBody>
      </p:sp>
      <p:sp>
        <p:nvSpPr>
          <p:cNvPr id="512" name="文本框 511"/>
          <p:cNvSpPr txBox="1"/>
          <p:nvPr/>
        </p:nvSpPr>
        <p:spPr>
          <a:xfrm>
            <a:off x="6630172" y="2480652"/>
            <a:ext cx="4251960" cy="553212"/>
          </a:xfrm>
          <a:custGeom>
            <a:avLst/>
            <a:gdLst/>
            <a:ahLst/>
            <a:cxnLst/>
            <a:rect l="l" t="t" r="r" b="b"/>
            <a:pathLst>
              <a:path w="4251960" h="553212">
                <a:moveTo>
                  <a:pt x="2880360" y="482346"/>
                </a:moveTo>
                <a:lnTo>
                  <a:pt x="3099816" y="482346"/>
                </a:lnTo>
                <a:lnTo>
                  <a:pt x="3099816" y="551688"/>
                </a:lnTo>
                <a:lnTo>
                  <a:pt x="2880360" y="551688"/>
                </a:lnTo>
                <a:close/>
                <a:moveTo>
                  <a:pt x="4075176" y="413004"/>
                </a:moveTo>
                <a:lnTo>
                  <a:pt x="4185666" y="413004"/>
                </a:lnTo>
                <a:lnTo>
                  <a:pt x="4251198" y="551688"/>
                </a:lnTo>
                <a:lnTo>
                  <a:pt x="4140708" y="551688"/>
                </a:lnTo>
                <a:close/>
                <a:moveTo>
                  <a:pt x="3648456" y="413004"/>
                </a:moveTo>
                <a:lnTo>
                  <a:pt x="3758946" y="413004"/>
                </a:lnTo>
                <a:lnTo>
                  <a:pt x="3693414" y="551688"/>
                </a:lnTo>
                <a:lnTo>
                  <a:pt x="3582924" y="551688"/>
                </a:lnTo>
                <a:close/>
                <a:moveTo>
                  <a:pt x="528066" y="397764"/>
                </a:moveTo>
                <a:lnTo>
                  <a:pt x="625602" y="397764"/>
                </a:lnTo>
                <a:lnTo>
                  <a:pt x="659130" y="550164"/>
                </a:lnTo>
                <a:lnTo>
                  <a:pt x="561594" y="550164"/>
                </a:lnTo>
                <a:close/>
                <a:moveTo>
                  <a:pt x="243840" y="397764"/>
                </a:moveTo>
                <a:lnTo>
                  <a:pt x="341376" y="397764"/>
                </a:lnTo>
                <a:lnTo>
                  <a:pt x="307848" y="550164"/>
                </a:lnTo>
                <a:lnTo>
                  <a:pt x="210312" y="550164"/>
                </a:lnTo>
                <a:close/>
                <a:moveTo>
                  <a:pt x="3236214" y="372618"/>
                </a:moveTo>
                <a:lnTo>
                  <a:pt x="3236214" y="482346"/>
                </a:lnTo>
                <a:lnTo>
                  <a:pt x="3414522" y="482346"/>
                </a:lnTo>
                <a:cubicBezTo>
                  <a:pt x="3421634" y="482346"/>
                  <a:pt x="3427476" y="480060"/>
                  <a:pt x="3432048" y="475488"/>
                </a:cubicBezTo>
                <a:cubicBezTo>
                  <a:pt x="3436620" y="470916"/>
                  <a:pt x="3438906" y="465328"/>
                  <a:pt x="3438906" y="458724"/>
                </a:cubicBezTo>
                <a:lnTo>
                  <a:pt x="3438906" y="372618"/>
                </a:lnTo>
                <a:close/>
                <a:moveTo>
                  <a:pt x="3131058" y="303276"/>
                </a:moveTo>
                <a:lnTo>
                  <a:pt x="3152394" y="303276"/>
                </a:lnTo>
                <a:lnTo>
                  <a:pt x="3236214" y="303276"/>
                </a:lnTo>
                <a:lnTo>
                  <a:pt x="3438906" y="303276"/>
                </a:lnTo>
                <a:lnTo>
                  <a:pt x="3544824" y="303276"/>
                </a:lnTo>
                <a:lnTo>
                  <a:pt x="3544824" y="372618"/>
                </a:lnTo>
                <a:lnTo>
                  <a:pt x="3544824" y="467868"/>
                </a:lnTo>
                <a:cubicBezTo>
                  <a:pt x="3544824" y="479552"/>
                  <a:pt x="3542538" y="490474"/>
                  <a:pt x="3537966" y="500634"/>
                </a:cubicBezTo>
                <a:cubicBezTo>
                  <a:pt x="3533394" y="510794"/>
                  <a:pt x="3527298" y="519684"/>
                  <a:pt x="3519678" y="527304"/>
                </a:cubicBezTo>
                <a:cubicBezTo>
                  <a:pt x="3512058" y="534924"/>
                  <a:pt x="3503168" y="540893"/>
                  <a:pt x="3493008" y="545211"/>
                </a:cubicBezTo>
                <a:cubicBezTo>
                  <a:pt x="3482848" y="549529"/>
                  <a:pt x="3472180" y="551688"/>
                  <a:pt x="3461004" y="551688"/>
                </a:cubicBezTo>
                <a:lnTo>
                  <a:pt x="3236214" y="551688"/>
                </a:lnTo>
                <a:lnTo>
                  <a:pt x="3152394" y="551688"/>
                </a:lnTo>
                <a:lnTo>
                  <a:pt x="3131058" y="551688"/>
                </a:lnTo>
                <a:close/>
                <a:moveTo>
                  <a:pt x="1542288" y="262890"/>
                </a:moveTo>
                <a:lnTo>
                  <a:pt x="1640586" y="262890"/>
                </a:lnTo>
                <a:lnTo>
                  <a:pt x="1640586" y="320040"/>
                </a:lnTo>
                <a:lnTo>
                  <a:pt x="1783842" y="320040"/>
                </a:lnTo>
                <a:lnTo>
                  <a:pt x="1783842" y="395478"/>
                </a:lnTo>
                <a:lnTo>
                  <a:pt x="1640586" y="395478"/>
                </a:lnTo>
                <a:lnTo>
                  <a:pt x="1640586" y="475488"/>
                </a:lnTo>
                <a:lnTo>
                  <a:pt x="1783842" y="475488"/>
                </a:lnTo>
                <a:lnTo>
                  <a:pt x="1783842" y="550926"/>
                </a:lnTo>
                <a:lnTo>
                  <a:pt x="1411986" y="550926"/>
                </a:lnTo>
                <a:lnTo>
                  <a:pt x="1411986" y="475488"/>
                </a:lnTo>
                <a:lnTo>
                  <a:pt x="1542288" y="475488"/>
                </a:lnTo>
                <a:lnTo>
                  <a:pt x="1542288" y="395478"/>
                </a:lnTo>
                <a:lnTo>
                  <a:pt x="1411986" y="395478"/>
                </a:lnTo>
                <a:lnTo>
                  <a:pt x="1411986" y="320040"/>
                </a:lnTo>
                <a:lnTo>
                  <a:pt x="1542288" y="320040"/>
                </a:lnTo>
                <a:close/>
                <a:moveTo>
                  <a:pt x="988314" y="243078"/>
                </a:moveTo>
                <a:lnTo>
                  <a:pt x="1375410" y="243078"/>
                </a:lnTo>
                <a:lnTo>
                  <a:pt x="1375410" y="313182"/>
                </a:lnTo>
                <a:lnTo>
                  <a:pt x="1235202" y="313182"/>
                </a:lnTo>
                <a:lnTo>
                  <a:pt x="1235202" y="358140"/>
                </a:lnTo>
                <a:lnTo>
                  <a:pt x="1365504" y="358140"/>
                </a:lnTo>
                <a:lnTo>
                  <a:pt x="1365504" y="429006"/>
                </a:lnTo>
                <a:lnTo>
                  <a:pt x="1235202" y="429006"/>
                </a:lnTo>
                <a:lnTo>
                  <a:pt x="1235202" y="481584"/>
                </a:lnTo>
                <a:lnTo>
                  <a:pt x="1375410" y="481584"/>
                </a:lnTo>
                <a:lnTo>
                  <a:pt x="1375410" y="550926"/>
                </a:lnTo>
                <a:lnTo>
                  <a:pt x="1235202" y="550926"/>
                </a:lnTo>
                <a:lnTo>
                  <a:pt x="1129284" y="550926"/>
                </a:lnTo>
                <a:lnTo>
                  <a:pt x="988314" y="550926"/>
                </a:lnTo>
                <a:lnTo>
                  <a:pt x="988314" y="481584"/>
                </a:lnTo>
                <a:lnTo>
                  <a:pt x="1129284" y="481584"/>
                </a:lnTo>
                <a:lnTo>
                  <a:pt x="1129284" y="429006"/>
                </a:lnTo>
                <a:lnTo>
                  <a:pt x="998220" y="429006"/>
                </a:lnTo>
                <a:lnTo>
                  <a:pt x="998220" y="358140"/>
                </a:lnTo>
                <a:lnTo>
                  <a:pt x="1129284" y="358140"/>
                </a:lnTo>
                <a:lnTo>
                  <a:pt x="1129284" y="313182"/>
                </a:lnTo>
                <a:lnTo>
                  <a:pt x="988314" y="313182"/>
                </a:lnTo>
                <a:close/>
                <a:moveTo>
                  <a:pt x="887730" y="238506"/>
                </a:moveTo>
                <a:lnTo>
                  <a:pt x="948690" y="238506"/>
                </a:lnTo>
                <a:lnTo>
                  <a:pt x="967740" y="550926"/>
                </a:lnTo>
                <a:lnTo>
                  <a:pt x="906780" y="550926"/>
                </a:lnTo>
                <a:close/>
                <a:moveTo>
                  <a:pt x="724662" y="238506"/>
                </a:moveTo>
                <a:lnTo>
                  <a:pt x="785622" y="238506"/>
                </a:lnTo>
                <a:lnTo>
                  <a:pt x="767334" y="550926"/>
                </a:lnTo>
                <a:lnTo>
                  <a:pt x="706374" y="550926"/>
                </a:lnTo>
                <a:close/>
                <a:moveTo>
                  <a:pt x="3969258" y="195834"/>
                </a:moveTo>
                <a:lnTo>
                  <a:pt x="3969258" y="319278"/>
                </a:lnTo>
                <a:lnTo>
                  <a:pt x="4100322" y="319278"/>
                </a:lnTo>
                <a:cubicBezTo>
                  <a:pt x="4106926" y="319278"/>
                  <a:pt x="4112514" y="316992"/>
                  <a:pt x="4117086" y="312420"/>
                </a:cubicBezTo>
                <a:cubicBezTo>
                  <a:pt x="4121658" y="307848"/>
                  <a:pt x="4123944" y="302006"/>
                  <a:pt x="4123944" y="294894"/>
                </a:cubicBezTo>
                <a:lnTo>
                  <a:pt x="4123944" y="195834"/>
                </a:lnTo>
                <a:close/>
                <a:moveTo>
                  <a:pt x="3709416" y="195834"/>
                </a:moveTo>
                <a:lnTo>
                  <a:pt x="3709416" y="319278"/>
                </a:lnTo>
                <a:lnTo>
                  <a:pt x="3863340" y="319278"/>
                </a:lnTo>
                <a:lnTo>
                  <a:pt x="3863340" y="195834"/>
                </a:lnTo>
                <a:close/>
                <a:moveTo>
                  <a:pt x="489204" y="175260"/>
                </a:moveTo>
                <a:lnTo>
                  <a:pt x="489204" y="220218"/>
                </a:lnTo>
                <a:lnTo>
                  <a:pt x="531114" y="220218"/>
                </a:lnTo>
                <a:cubicBezTo>
                  <a:pt x="537718" y="220218"/>
                  <a:pt x="543306" y="217932"/>
                  <a:pt x="547878" y="213360"/>
                </a:cubicBezTo>
                <a:cubicBezTo>
                  <a:pt x="552450" y="208788"/>
                  <a:pt x="554736" y="203200"/>
                  <a:pt x="554736" y="196596"/>
                </a:cubicBezTo>
                <a:lnTo>
                  <a:pt x="554736" y="175260"/>
                </a:lnTo>
                <a:close/>
                <a:moveTo>
                  <a:pt x="318516" y="175260"/>
                </a:moveTo>
                <a:lnTo>
                  <a:pt x="318516" y="220218"/>
                </a:lnTo>
                <a:lnTo>
                  <a:pt x="383286" y="220218"/>
                </a:lnTo>
                <a:lnTo>
                  <a:pt x="383286" y="175260"/>
                </a:lnTo>
                <a:close/>
                <a:moveTo>
                  <a:pt x="0" y="167640"/>
                </a:moveTo>
                <a:lnTo>
                  <a:pt x="44958" y="167640"/>
                </a:lnTo>
                <a:lnTo>
                  <a:pt x="151638" y="167640"/>
                </a:lnTo>
                <a:lnTo>
                  <a:pt x="153162" y="167640"/>
                </a:lnTo>
                <a:lnTo>
                  <a:pt x="153162" y="463296"/>
                </a:lnTo>
                <a:cubicBezTo>
                  <a:pt x="153162" y="469900"/>
                  <a:pt x="155448" y="475488"/>
                  <a:pt x="160020" y="480060"/>
                </a:cubicBezTo>
                <a:cubicBezTo>
                  <a:pt x="164592" y="484632"/>
                  <a:pt x="170180" y="486918"/>
                  <a:pt x="176784" y="486918"/>
                </a:cubicBezTo>
                <a:lnTo>
                  <a:pt x="210312" y="486918"/>
                </a:lnTo>
                <a:lnTo>
                  <a:pt x="180594" y="553212"/>
                </a:lnTo>
                <a:lnTo>
                  <a:pt x="105918" y="553212"/>
                </a:lnTo>
                <a:cubicBezTo>
                  <a:pt x="89154" y="553212"/>
                  <a:pt x="74803" y="547243"/>
                  <a:pt x="62865" y="535305"/>
                </a:cubicBezTo>
                <a:cubicBezTo>
                  <a:pt x="50927" y="523367"/>
                  <a:pt x="44958" y="509016"/>
                  <a:pt x="44958" y="492252"/>
                </a:cubicBezTo>
                <a:lnTo>
                  <a:pt x="44958" y="243078"/>
                </a:lnTo>
                <a:lnTo>
                  <a:pt x="0" y="243078"/>
                </a:lnTo>
                <a:close/>
                <a:moveTo>
                  <a:pt x="1091946" y="72390"/>
                </a:moveTo>
                <a:lnTo>
                  <a:pt x="1091946" y="148590"/>
                </a:lnTo>
                <a:lnTo>
                  <a:pt x="1248156" y="148590"/>
                </a:lnTo>
                <a:cubicBezTo>
                  <a:pt x="1255268" y="148590"/>
                  <a:pt x="1261110" y="146304"/>
                  <a:pt x="1265682" y="141732"/>
                </a:cubicBezTo>
                <a:cubicBezTo>
                  <a:pt x="1270254" y="137160"/>
                  <a:pt x="1272540" y="131572"/>
                  <a:pt x="1272540" y="124968"/>
                </a:cubicBezTo>
                <a:lnTo>
                  <a:pt x="1272540" y="72390"/>
                </a:lnTo>
                <a:close/>
                <a:moveTo>
                  <a:pt x="489204" y="70104"/>
                </a:moveTo>
                <a:lnTo>
                  <a:pt x="489204" y="112776"/>
                </a:lnTo>
                <a:lnTo>
                  <a:pt x="554736" y="112776"/>
                </a:lnTo>
                <a:lnTo>
                  <a:pt x="554736" y="70104"/>
                </a:lnTo>
                <a:close/>
                <a:moveTo>
                  <a:pt x="318516" y="70104"/>
                </a:moveTo>
                <a:lnTo>
                  <a:pt x="318516" y="112776"/>
                </a:lnTo>
                <a:lnTo>
                  <a:pt x="383286" y="112776"/>
                </a:lnTo>
                <a:lnTo>
                  <a:pt x="383286" y="70104"/>
                </a:lnTo>
                <a:close/>
                <a:moveTo>
                  <a:pt x="1829562" y="32766"/>
                </a:moveTo>
                <a:lnTo>
                  <a:pt x="1921002" y="32766"/>
                </a:lnTo>
                <a:lnTo>
                  <a:pt x="1921002" y="490728"/>
                </a:lnTo>
                <a:lnTo>
                  <a:pt x="1829562" y="490728"/>
                </a:lnTo>
                <a:close/>
                <a:moveTo>
                  <a:pt x="2998470" y="12192"/>
                </a:moveTo>
                <a:lnTo>
                  <a:pt x="3111246" y="12192"/>
                </a:lnTo>
                <a:lnTo>
                  <a:pt x="3023616" y="187452"/>
                </a:lnTo>
                <a:lnTo>
                  <a:pt x="3041904" y="187452"/>
                </a:lnTo>
                <a:lnTo>
                  <a:pt x="3099816" y="187452"/>
                </a:lnTo>
                <a:lnTo>
                  <a:pt x="3015234" y="376428"/>
                </a:lnTo>
                <a:lnTo>
                  <a:pt x="3099816" y="376428"/>
                </a:lnTo>
                <a:lnTo>
                  <a:pt x="3099816" y="445770"/>
                </a:lnTo>
                <a:lnTo>
                  <a:pt x="2880360" y="445770"/>
                </a:lnTo>
                <a:lnTo>
                  <a:pt x="2970276" y="256794"/>
                </a:lnTo>
                <a:lnTo>
                  <a:pt x="2880360" y="256794"/>
                </a:lnTo>
                <a:close/>
                <a:moveTo>
                  <a:pt x="221742" y="7620"/>
                </a:moveTo>
                <a:lnTo>
                  <a:pt x="237744" y="7620"/>
                </a:lnTo>
                <a:lnTo>
                  <a:pt x="318516" y="7620"/>
                </a:lnTo>
                <a:lnTo>
                  <a:pt x="652272" y="7620"/>
                </a:lnTo>
                <a:lnTo>
                  <a:pt x="652272" y="198882"/>
                </a:lnTo>
                <a:cubicBezTo>
                  <a:pt x="652272" y="210566"/>
                  <a:pt x="650113" y="221488"/>
                  <a:pt x="645795" y="231648"/>
                </a:cubicBezTo>
                <a:cubicBezTo>
                  <a:pt x="641477" y="241808"/>
                  <a:pt x="635508" y="250698"/>
                  <a:pt x="627888" y="258318"/>
                </a:cubicBezTo>
                <a:cubicBezTo>
                  <a:pt x="620268" y="265938"/>
                  <a:pt x="611378" y="271907"/>
                  <a:pt x="601218" y="276225"/>
                </a:cubicBezTo>
                <a:cubicBezTo>
                  <a:pt x="591058" y="280543"/>
                  <a:pt x="580136" y="282702"/>
                  <a:pt x="568452" y="282702"/>
                </a:cubicBezTo>
                <a:lnTo>
                  <a:pt x="489204" y="282702"/>
                </a:lnTo>
                <a:lnTo>
                  <a:pt x="489204" y="309372"/>
                </a:lnTo>
                <a:lnTo>
                  <a:pt x="672084" y="309372"/>
                </a:lnTo>
                <a:lnTo>
                  <a:pt x="672084" y="373380"/>
                </a:lnTo>
                <a:lnTo>
                  <a:pt x="489204" y="373380"/>
                </a:lnTo>
                <a:lnTo>
                  <a:pt x="489204" y="550164"/>
                </a:lnTo>
                <a:lnTo>
                  <a:pt x="383286" y="550164"/>
                </a:lnTo>
                <a:lnTo>
                  <a:pt x="383286" y="373380"/>
                </a:lnTo>
                <a:lnTo>
                  <a:pt x="195834" y="373380"/>
                </a:lnTo>
                <a:lnTo>
                  <a:pt x="195834" y="309372"/>
                </a:lnTo>
                <a:lnTo>
                  <a:pt x="383286" y="309372"/>
                </a:lnTo>
                <a:lnTo>
                  <a:pt x="383286" y="282702"/>
                </a:lnTo>
                <a:lnTo>
                  <a:pt x="318516" y="282702"/>
                </a:lnTo>
                <a:lnTo>
                  <a:pt x="237744" y="282702"/>
                </a:lnTo>
                <a:lnTo>
                  <a:pt x="221742" y="282702"/>
                </a:lnTo>
                <a:close/>
                <a:moveTo>
                  <a:pt x="988314" y="2286"/>
                </a:moveTo>
                <a:lnTo>
                  <a:pt x="1005078" y="2286"/>
                </a:lnTo>
                <a:lnTo>
                  <a:pt x="1091946" y="2286"/>
                </a:lnTo>
                <a:lnTo>
                  <a:pt x="1272540" y="2286"/>
                </a:lnTo>
                <a:lnTo>
                  <a:pt x="1359408" y="2286"/>
                </a:lnTo>
                <a:lnTo>
                  <a:pt x="1375410" y="2286"/>
                </a:lnTo>
                <a:lnTo>
                  <a:pt x="1375410" y="135636"/>
                </a:lnTo>
                <a:cubicBezTo>
                  <a:pt x="1375410" y="147320"/>
                  <a:pt x="1373251" y="158242"/>
                  <a:pt x="1368933" y="168402"/>
                </a:cubicBezTo>
                <a:cubicBezTo>
                  <a:pt x="1364615" y="178562"/>
                  <a:pt x="1358646" y="187452"/>
                  <a:pt x="1351026" y="195072"/>
                </a:cubicBezTo>
                <a:cubicBezTo>
                  <a:pt x="1343406" y="202692"/>
                  <a:pt x="1334516" y="208661"/>
                  <a:pt x="1324356" y="212979"/>
                </a:cubicBezTo>
                <a:cubicBezTo>
                  <a:pt x="1314196" y="217297"/>
                  <a:pt x="1303274" y="219456"/>
                  <a:pt x="1291590" y="219456"/>
                </a:cubicBezTo>
                <a:lnTo>
                  <a:pt x="1281684" y="219456"/>
                </a:lnTo>
                <a:lnTo>
                  <a:pt x="1091946" y="219456"/>
                </a:lnTo>
                <a:lnTo>
                  <a:pt x="988314" y="219456"/>
                </a:lnTo>
                <a:lnTo>
                  <a:pt x="988314" y="148590"/>
                </a:lnTo>
                <a:close/>
                <a:moveTo>
                  <a:pt x="965454" y="2286"/>
                </a:moveTo>
                <a:lnTo>
                  <a:pt x="965454" y="77724"/>
                </a:lnTo>
                <a:lnTo>
                  <a:pt x="879348" y="81534"/>
                </a:lnTo>
                <a:lnTo>
                  <a:pt x="879348" y="137922"/>
                </a:lnTo>
                <a:lnTo>
                  <a:pt x="967740" y="137922"/>
                </a:lnTo>
                <a:lnTo>
                  <a:pt x="967740" y="212598"/>
                </a:lnTo>
                <a:lnTo>
                  <a:pt x="879348" y="212598"/>
                </a:lnTo>
                <a:lnTo>
                  <a:pt x="879348" y="550926"/>
                </a:lnTo>
                <a:lnTo>
                  <a:pt x="794766" y="550926"/>
                </a:lnTo>
                <a:lnTo>
                  <a:pt x="794766" y="212598"/>
                </a:lnTo>
                <a:lnTo>
                  <a:pt x="706374" y="212598"/>
                </a:lnTo>
                <a:lnTo>
                  <a:pt x="706374" y="137922"/>
                </a:lnTo>
                <a:lnTo>
                  <a:pt x="794766" y="137922"/>
                </a:lnTo>
                <a:lnTo>
                  <a:pt x="794766" y="85344"/>
                </a:lnTo>
                <a:lnTo>
                  <a:pt x="707898" y="89154"/>
                </a:lnTo>
                <a:lnTo>
                  <a:pt x="707898" y="13716"/>
                </a:lnTo>
                <a:close/>
                <a:moveTo>
                  <a:pt x="3282696" y="1524"/>
                </a:moveTo>
                <a:lnTo>
                  <a:pt x="3387852" y="1524"/>
                </a:lnTo>
                <a:lnTo>
                  <a:pt x="3387852" y="48768"/>
                </a:lnTo>
                <a:lnTo>
                  <a:pt x="3544062" y="48768"/>
                </a:lnTo>
                <a:lnTo>
                  <a:pt x="3544062" y="117348"/>
                </a:lnTo>
                <a:lnTo>
                  <a:pt x="3387852" y="117348"/>
                </a:lnTo>
                <a:lnTo>
                  <a:pt x="3387852" y="190500"/>
                </a:lnTo>
                <a:lnTo>
                  <a:pt x="3533394" y="190500"/>
                </a:lnTo>
                <a:lnTo>
                  <a:pt x="3533394" y="259842"/>
                </a:lnTo>
                <a:lnTo>
                  <a:pt x="3137154" y="259842"/>
                </a:lnTo>
                <a:lnTo>
                  <a:pt x="3137154" y="190500"/>
                </a:lnTo>
                <a:lnTo>
                  <a:pt x="3282696" y="190500"/>
                </a:lnTo>
                <a:lnTo>
                  <a:pt x="3282696" y="117348"/>
                </a:lnTo>
                <a:lnTo>
                  <a:pt x="3126486" y="117348"/>
                </a:lnTo>
                <a:lnTo>
                  <a:pt x="3126486" y="48768"/>
                </a:lnTo>
                <a:lnTo>
                  <a:pt x="3282696" y="48768"/>
                </a:lnTo>
                <a:close/>
                <a:moveTo>
                  <a:pt x="1975104" y="1524"/>
                </a:moveTo>
                <a:lnTo>
                  <a:pt x="2081022" y="1524"/>
                </a:lnTo>
                <a:lnTo>
                  <a:pt x="2081022" y="467106"/>
                </a:lnTo>
                <a:cubicBezTo>
                  <a:pt x="2081022" y="478790"/>
                  <a:pt x="2078863" y="489712"/>
                  <a:pt x="2074545" y="499872"/>
                </a:cubicBezTo>
                <a:cubicBezTo>
                  <a:pt x="2070227" y="510032"/>
                  <a:pt x="2064258" y="518922"/>
                  <a:pt x="2056638" y="526542"/>
                </a:cubicBezTo>
                <a:cubicBezTo>
                  <a:pt x="2049018" y="534162"/>
                  <a:pt x="2040128" y="540131"/>
                  <a:pt x="2029968" y="544449"/>
                </a:cubicBezTo>
                <a:cubicBezTo>
                  <a:pt x="2019808" y="548767"/>
                  <a:pt x="2008886" y="550926"/>
                  <a:pt x="1997202" y="550926"/>
                </a:cubicBezTo>
                <a:lnTo>
                  <a:pt x="1909572" y="550926"/>
                </a:lnTo>
                <a:lnTo>
                  <a:pt x="1943100" y="475488"/>
                </a:lnTo>
                <a:lnTo>
                  <a:pt x="1951482" y="475488"/>
                </a:lnTo>
                <a:cubicBezTo>
                  <a:pt x="1958086" y="475488"/>
                  <a:pt x="1963674" y="473202"/>
                  <a:pt x="1968246" y="468630"/>
                </a:cubicBezTo>
                <a:cubicBezTo>
                  <a:pt x="1972818" y="464058"/>
                  <a:pt x="1975104" y="458470"/>
                  <a:pt x="1975104" y="451866"/>
                </a:cubicBezTo>
                <a:close/>
                <a:moveTo>
                  <a:pt x="1411986" y="1524"/>
                </a:moveTo>
                <a:lnTo>
                  <a:pt x="1810512" y="1524"/>
                </a:lnTo>
                <a:lnTo>
                  <a:pt x="1810512" y="76962"/>
                </a:lnTo>
                <a:lnTo>
                  <a:pt x="1551432" y="76962"/>
                </a:lnTo>
                <a:lnTo>
                  <a:pt x="1530858" y="166878"/>
                </a:lnTo>
                <a:lnTo>
                  <a:pt x="1675638" y="166878"/>
                </a:lnTo>
                <a:lnTo>
                  <a:pt x="1663446" y="108966"/>
                </a:lnTo>
                <a:lnTo>
                  <a:pt x="1768602" y="108966"/>
                </a:lnTo>
                <a:lnTo>
                  <a:pt x="1801368" y="262128"/>
                </a:lnTo>
                <a:lnTo>
                  <a:pt x="1695450" y="262128"/>
                </a:lnTo>
                <a:lnTo>
                  <a:pt x="1690878" y="241554"/>
                </a:lnTo>
                <a:lnTo>
                  <a:pt x="1513332" y="241554"/>
                </a:lnTo>
                <a:lnTo>
                  <a:pt x="1492758" y="241554"/>
                </a:lnTo>
                <a:lnTo>
                  <a:pt x="1410462" y="241554"/>
                </a:lnTo>
                <a:lnTo>
                  <a:pt x="1448562" y="76962"/>
                </a:lnTo>
                <a:lnTo>
                  <a:pt x="1411986" y="76962"/>
                </a:lnTo>
                <a:close/>
                <a:moveTo>
                  <a:pt x="3863340" y="762"/>
                </a:moveTo>
                <a:lnTo>
                  <a:pt x="3969258" y="762"/>
                </a:lnTo>
                <a:lnTo>
                  <a:pt x="3969258" y="28194"/>
                </a:lnTo>
                <a:lnTo>
                  <a:pt x="4251960" y="28194"/>
                </a:lnTo>
                <a:lnTo>
                  <a:pt x="4251960" y="99060"/>
                </a:lnTo>
                <a:lnTo>
                  <a:pt x="3969258" y="99060"/>
                </a:lnTo>
                <a:lnTo>
                  <a:pt x="3969258" y="125730"/>
                </a:lnTo>
                <a:lnTo>
                  <a:pt x="4229862" y="125730"/>
                </a:lnTo>
                <a:lnTo>
                  <a:pt x="4229862" y="305562"/>
                </a:lnTo>
                <a:cubicBezTo>
                  <a:pt x="4229862" y="317246"/>
                  <a:pt x="4227703" y="328168"/>
                  <a:pt x="4223385" y="338328"/>
                </a:cubicBezTo>
                <a:cubicBezTo>
                  <a:pt x="4219067" y="348488"/>
                  <a:pt x="4213098" y="357378"/>
                  <a:pt x="4205478" y="364998"/>
                </a:cubicBezTo>
                <a:cubicBezTo>
                  <a:pt x="4197858" y="372618"/>
                  <a:pt x="4188968" y="378587"/>
                  <a:pt x="4178808" y="382905"/>
                </a:cubicBezTo>
                <a:cubicBezTo>
                  <a:pt x="4168648" y="387223"/>
                  <a:pt x="4157726" y="389382"/>
                  <a:pt x="4146042" y="389382"/>
                </a:cubicBezTo>
                <a:lnTo>
                  <a:pt x="3969258" y="389382"/>
                </a:lnTo>
                <a:lnTo>
                  <a:pt x="3969258" y="552450"/>
                </a:lnTo>
                <a:lnTo>
                  <a:pt x="3863340" y="552450"/>
                </a:lnTo>
                <a:lnTo>
                  <a:pt x="3863340" y="389382"/>
                </a:lnTo>
                <a:lnTo>
                  <a:pt x="3604260" y="389382"/>
                </a:lnTo>
                <a:lnTo>
                  <a:pt x="3604260" y="125730"/>
                </a:lnTo>
                <a:lnTo>
                  <a:pt x="3863340" y="125730"/>
                </a:lnTo>
                <a:lnTo>
                  <a:pt x="3863340" y="99060"/>
                </a:lnTo>
                <a:lnTo>
                  <a:pt x="3582162" y="99060"/>
                </a:lnTo>
                <a:lnTo>
                  <a:pt x="3582162" y="28194"/>
                </a:lnTo>
                <a:lnTo>
                  <a:pt x="3863340" y="28194"/>
                </a:lnTo>
                <a:close/>
                <a:moveTo>
                  <a:pt x="2547366" y="0"/>
                </a:moveTo>
                <a:lnTo>
                  <a:pt x="2644902" y="0"/>
                </a:lnTo>
                <a:lnTo>
                  <a:pt x="2644902" y="246888"/>
                </a:lnTo>
                <a:lnTo>
                  <a:pt x="2715006" y="23622"/>
                </a:lnTo>
                <a:lnTo>
                  <a:pt x="2807970" y="23622"/>
                </a:lnTo>
                <a:lnTo>
                  <a:pt x="2720340" y="301752"/>
                </a:lnTo>
                <a:lnTo>
                  <a:pt x="2644902" y="301752"/>
                </a:lnTo>
                <a:lnTo>
                  <a:pt x="2644902" y="454152"/>
                </a:lnTo>
                <a:cubicBezTo>
                  <a:pt x="2644902" y="460756"/>
                  <a:pt x="2646934" y="466090"/>
                  <a:pt x="2650998" y="470154"/>
                </a:cubicBezTo>
                <a:cubicBezTo>
                  <a:pt x="2655062" y="474726"/>
                  <a:pt x="2660650" y="477012"/>
                  <a:pt x="2667762" y="477012"/>
                </a:cubicBezTo>
                <a:lnTo>
                  <a:pt x="2807970" y="477012"/>
                </a:lnTo>
                <a:lnTo>
                  <a:pt x="2781300" y="552450"/>
                </a:lnTo>
                <a:lnTo>
                  <a:pt x="2632710" y="552450"/>
                </a:lnTo>
                <a:cubicBezTo>
                  <a:pt x="2620010" y="552450"/>
                  <a:pt x="2608834" y="550672"/>
                  <a:pt x="2599182" y="547116"/>
                </a:cubicBezTo>
                <a:cubicBezTo>
                  <a:pt x="2588514" y="542036"/>
                  <a:pt x="2579624" y="535940"/>
                  <a:pt x="2572512" y="528828"/>
                </a:cubicBezTo>
                <a:cubicBezTo>
                  <a:pt x="2564892" y="520700"/>
                  <a:pt x="2558796" y="511810"/>
                  <a:pt x="2554224" y="502158"/>
                </a:cubicBezTo>
                <a:cubicBezTo>
                  <a:pt x="2549652" y="491490"/>
                  <a:pt x="2547366" y="480314"/>
                  <a:pt x="2547366" y="468630"/>
                </a:cubicBezTo>
                <a:close/>
                <a:moveTo>
                  <a:pt x="2317242" y="0"/>
                </a:moveTo>
                <a:lnTo>
                  <a:pt x="2412492" y="0"/>
                </a:lnTo>
                <a:lnTo>
                  <a:pt x="2412492" y="142494"/>
                </a:lnTo>
                <a:lnTo>
                  <a:pt x="2513838" y="142494"/>
                </a:lnTo>
                <a:lnTo>
                  <a:pt x="2513838" y="219456"/>
                </a:lnTo>
                <a:lnTo>
                  <a:pt x="2412492" y="219456"/>
                </a:lnTo>
                <a:lnTo>
                  <a:pt x="2412492" y="454152"/>
                </a:lnTo>
                <a:lnTo>
                  <a:pt x="2513838" y="446532"/>
                </a:lnTo>
                <a:lnTo>
                  <a:pt x="2513838" y="525018"/>
                </a:lnTo>
                <a:lnTo>
                  <a:pt x="2153412" y="552450"/>
                </a:lnTo>
                <a:lnTo>
                  <a:pt x="2153412" y="474726"/>
                </a:lnTo>
                <a:lnTo>
                  <a:pt x="2182368" y="472440"/>
                </a:lnTo>
                <a:lnTo>
                  <a:pt x="2182368" y="58674"/>
                </a:lnTo>
                <a:lnTo>
                  <a:pt x="2272284" y="58674"/>
                </a:lnTo>
                <a:lnTo>
                  <a:pt x="2272284" y="464820"/>
                </a:lnTo>
                <a:lnTo>
                  <a:pt x="2317242" y="462534"/>
                </a:lnTo>
                <a:close/>
                <a:moveTo>
                  <a:pt x="762" y="0"/>
                </a:moveTo>
                <a:lnTo>
                  <a:pt x="108966" y="0"/>
                </a:lnTo>
                <a:lnTo>
                  <a:pt x="164592" y="124206"/>
                </a:lnTo>
                <a:lnTo>
                  <a:pt x="56388" y="124206"/>
                </a:lnTo>
                <a:close/>
              </a:path>
            </a:pathLst>
          </a:custGeom>
          <a:solidFill>
            <a:schemeClr val="bg1"/>
          </a:solidFill>
          <a:ln>
            <a:noFill/>
          </a:ln>
          <a:effectLst>
            <a:glow rad="127000">
              <a:srgbClr val="75ADFF">
                <a:alpha val="34000"/>
              </a:srgbClr>
            </a:glow>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6000" b="0" i="0" u="none" strike="noStrike" kern="1200" cap="none" spc="0" normalizeH="0" baseline="0" noProof="0" dirty="0">
              <a:ln>
                <a:noFill/>
              </a:ln>
              <a:solidFill>
                <a:srgbClr val="FFFFFF"/>
              </a:solidFill>
              <a:effectLst/>
              <a:uLnTx/>
              <a:uFillTx/>
              <a:cs typeface="+mn-ea"/>
              <a:sym typeface="+mn-lt"/>
            </a:endParaRPr>
          </a:p>
        </p:txBody>
      </p:sp>
      <p:pic>
        <p:nvPicPr>
          <p:cNvPr id="513" name="图形 512"/>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486326" y="1557067"/>
            <a:ext cx="6126593" cy="3605842"/>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256540" y="1099185"/>
            <a:ext cx="5499100" cy="583565"/>
          </a:xfrm>
          <a:prstGeom prst="rect">
            <a:avLst/>
          </a:prstGeom>
          <a:noFill/>
        </p:spPr>
        <p:txBody>
          <a:bodyPr wrap="square" rtlCol="0">
            <a:spAutoFit/>
          </a:bodyPr>
          <a:p>
            <a:r>
              <a:rPr lang="zh-CN" altLang="en-US" sz="3200" b="1">
                <a:solidFill>
                  <a:schemeClr val="accent1"/>
                </a:solidFill>
                <a:effectLst>
                  <a:outerShdw blurRad="38100" dist="25400" dir="5400000" algn="ctr" rotWithShape="0">
                    <a:srgbClr val="6E747A">
                      <a:alpha val="43000"/>
                    </a:srgbClr>
                  </a:outerShdw>
                </a:effectLst>
              </a:rPr>
              <a:t>要素市场理论：</a:t>
            </a:r>
            <a:endParaRPr lang="zh-CN" altLang="en-US" sz="3200" b="1">
              <a:solidFill>
                <a:schemeClr val="accent1"/>
              </a:solidFill>
              <a:effectLst>
                <a:outerShdw blurRad="38100" dist="25400" dir="5400000" algn="ctr" rotWithShape="0">
                  <a:srgbClr val="6E747A">
                    <a:alpha val="43000"/>
                  </a:srgbClr>
                </a:outerShdw>
              </a:effectLst>
            </a:endParaRPr>
          </a:p>
        </p:txBody>
      </p:sp>
      <p:sp>
        <p:nvSpPr>
          <p:cNvPr id="3" name="文本框 2"/>
          <p:cNvSpPr txBox="1"/>
          <p:nvPr/>
        </p:nvSpPr>
        <p:spPr>
          <a:xfrm>
            <a:off x="871855" y="1830070"/>
            <a:ext cx="10639425" cy="3599815"/>
          </a:xfrm>
          <a:prstGeom prst="rect">
            <a:avLst/>
          </a:prstGeom>
          <a:noFill/>
        </p:spPr>
        <p:txBody>
          <a:bodyPr wrap="square" rtlCol="0">
            <a:spAutoFit/>
          </a:bodyPr>
          <a:p>
            <a:r>
              <a:rPr lang="zh-CN" altLang="en-US" sz="2400"/>
              <a:t>这章节主要可以解释很多生活中的问题：</a:t>
            </a:r>
            <a:endParaRPr lang="zh-CN" altLang="en-US" sz="2400"/>
          </a:p>
          <a:p>
            <a:endParaRPr lang="zh-CN" altLang="en-US" sz="2400"/>
          </a:p>
          <a:p>
            <a:pPr fontAlgn="auto">
              <a:lnSpc>
                <a:spcPct val="150000"/>
              </a:lnSpc>
            </a:pPr>
            <a:r>
              <a:rPr lang="en-US" altLang="zh-CN" sz="2400"/>
              <a:t>1</a:t>
            </a:r>
            <a:r>
              <a:rPr lang="zh-CN" altLang="en-US" sz="2400"/>
              <a:t>、毕业之后可以拿到多少的薪酬</a:t>
            </a:r>
            <a:endParaRPr lang="zh-CN" altLang="en-US" sz="2400"/>
          </a:p>
          <a:p>
            <a:pPr fontAlgn="auto">
              <a:lnSpc>
                <a:spcPct val="150000"/>
              </a:lnSpc>
            </a:pPr>
            <a:r>
              <a:rPr lang="en-US" altLang="zh-CN" sz="2400"/>
              <a:t>2</a:t>
            </a:r>
            <a:r>
              <a:rPr lang="zh-CN" altLang="en-US" sz="2400"/>
              <a:t>、东莞现在“招工荒”的问题</a:t>
            </a:r>
            <a:endParaRPr lang="zh-CN" altLang="en-US" sz="2400"/>
          </a:p>
          <a:p>
            <a:pPr fontAlgn="auto">
              <a:lnSpc>
                <a:spcPct val="150000"/>
              </a:lnSpc>
            </a:pPr>
            <a:r>
              <a:rPr lang="en-US" altLang="zh-CN" sz="2400"/>
              <a:t>3</a:t>
            </a:r>
            <a:r>
              <a:rPr lang="zh-CN" altLang="en-US" sz="2400"/>
              <a:t>、家政保姆节假日的时候也需要休息</a:t>
            </a:r>
            <a:endParaRPr lang="zh-CN" altLang="en-US" sz="2400"/>
          </a:p>
          <a:p>
            <a:pPr fontAlgn="auto">
              <a:lnSpc>
                <a:spcPct val="150000"/>
              </a:lnSpc>
            </a:pPr>
            <a:r>
              <a:rPr lang="en-US" altLang="zh-CN" sz="2400"/>
              <a:t>4</a:t>
            </a:r>
            <a:r>
              <a:rPr lang="zh-CN" altLang="en-US" sz="2400"/>
              <a:t>、送牛奶的工人在国庆节、元旦等节日会停</a:t>
            </a:r>
            <a:endParaRPr lang="zh-CN" altLang="en-US" sz="2400"/>
          </a:p>
          <a:p>
            <a:pPr fontAlgn="auto">
              <a:lnSpc>
                <a:spcPct val="150000"/>
              </a:lnSpc>
            </a:pPr>
            <a:r>
              <a:rPr lang="zh-CN" altLang="en-US" sz="2400"/>
              <a:t>      止工作</a:t>
            </a:r>
            <a:endParaRPr lang="zh-CN" altLang="en-US" sz="2400"/>
          </a:p>
        </p:txBody>
      </p:sp>
      <p:pic>
        <p:nvPicPr>
          <p:cNvPr id="4" name="图片 3"/>
          <p:cNvPicPr>
            <a:picLocks noChangeAspect="1"/>
          </p:cNvPicPr>
          <p:nvPr/>
        </p:nvPicPr>
        <p:blipFill>
          <a:blip r:embed="rId1"/>
          <a:stretch>
            <a:fillRect/>
          </a:stretch>
        </p:blipFill>
        <p:spPr>
          <a:xfrm>
            <a:off x="8122920" y="3542030"/>
            <a:ext cx="3808730" cy="2673985"/>
          </a:xfrm>
          <a:prstGeom prst="rect">
            <a:avLst/>
          </a:prstGeom>
        </p:spPr>
      </p:pic>
      <p:pic>
        <p:nvPicPr>
          <p:cNvPr id="5" name="图片 4"/>
          <p:cNvPicPr>
            <a:picLocks noChangeAspect="1"/>
          </p:cNvPicPr>
          <p:nvPr/>
        </p:nvPicPr>
        <p:blipFill>
          <a:blip r:embed="rId2"/>
          <a:stretch>
            <a:fillRect/>
          </a:stretch>
        </p:blipFill>
        <p:spPr>
          <a:xfrm>
            <a:off x="7643495" y="1682750"/>
            <a:ext cx="4288155" cy="2858770"/>
          </a:xfrm>
          <a:prstGeom prst="rect">
            <a:avLst/>
          </a:prstGeom>
        </p:spPr>
      </p:pic>
    </p:spTree>
  </p:cSld>
  <p:clrMapOvr>
    <a:masterClrMapping/>
  </p:clrMapOvr>
  <p:transition>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ppt_x"/>
                                          </p:val>
                                        </p:tav>
                                        <p:tav tm="100000">
                                          <p:val>
                                            <p:strVal val="#ppt_x"/>
                                          </p:val>
                                        </p:tav>
                                      </p:tavLst>
                                    </p:anim>
                                    <p:anim calcmode="lin" valueType="num">
                                      <p:cBhvr additive="base">
                                        <p:cTn id="13"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p:cNvPicPr>
            <a:picLocks noChangeAspect="1"/>
          </p:cNvPicPr>
          <p:nvPr/>
        </p:nvPicPr>
        <p:blipFill>
          <a:blip r:embed="rId1"/>
          <a:stretch>
            <a:fillRect/>
          </a:stretch>
        </p:blipFill>
        <p:spPr>
          <a:xfrm>
            <a:off x="561975" y="1158875"/>
            <a:ext cx="7217410" cy="3093085"/>
          </a:xfrm>
          <a:prstGeom prst="rect">
            <a:avLst/>
          </a:prstGeom>
        </p:spPr>
      </p:pic>
      <p:sp>
        <p:nvSpPr>
          <p:cNvPr id="5" name="文本框 4"/>
          <p:cNvSpPr txBox="1"/>
          <p:nvPr/>
        </p:nvSpPr>
        <p:spPr>
          <a:xfrm>
            <a:off x="8176895" y="1473200"/>
            <a:ext cx="3488055" cy="1814830"/>
          </a:xfrm>
          <a:prstGeom prst="rect">
            <a:avLst/>
          </a:prstGeom>
          <a:noFill/>
        </p:spPr>
        <p:txBody>
          <a:bodyPr wrap="square" rtlCol="0">
            <a:spAutoFit/>
          </a:bodyPr>
          <a:p>
            <a:r>
              <a:rPr lang="zh-CN" altLang="en-US" sz="2800"/>
              <a:t>产品市场上：前面我们讲了供给、生产问题。</a:t>
            </a:r>
            <a:endParaRPr lang="zh-CN" altLang="en-US" sz="2800"/>
          </a:p>
          <a:p>
            <a:r>
              <a:rPr lang="zh-CN" altLang="en-US" sz="2800"/>
              <a:t>这里我们讲</a:t>
            </a:r>
            <a:r>
              <a:rPr lang="zh-CN" altLang="en-US" sz="2800">
                <a:solidFill>
                  <a:srgbClr val="FF0000"/>
                </a:solidFill>
              </a:rPr>
              <a:t>要素需求</a:t>
            </a:r>
            <a:endParaRPr lang="zh-CN" altLang="en-US" sz="2800">
              <a:solidFill>
                <a:srgbClr val="FF0000"/>
              </a:solidFill>
            </a:endParaRPr>
          </a:p>
        </p:txBody>
      </p:sp>
      <p:sp>
        <p:nvSpPr>
          <p:cNvPr id="6" name="文本框 5"/>
          <p:cNvSpPr txBox="1"/>
          <p:nvPr/>
        </p:nvSpPr>
        <p:spPr>
          <a:xfrm>
            <a:off x="229870" y="4994275"/>
            <a:ext cx="11006455" cy="953135"/>
          </a:xfrm>
          <a:prstGeom prst="rect">
            <a:avLst/>
          </a:prstGeom>
          <a:noFill/>
        </p:spPr>
        <p:txBody>
          <a:bodyPr wrap="square" rtlCol="0">
            <a:spAutoFit/>
          </a:bodyPr>
          <a:p>
            <a:r>
              <a:rPr lang="zh-CN" altLang="en-US" sz="2800">
                <a:solidFill>
                  <a:srgbClr val="FF0000"/>
                </a:solidFill>
              </a:rPr>
              <a:t>关于要素需求：工人的劳动、资金、设备等这些要素组合在一起可以生产商品出来</a:t>
            </a:r>
            <a:endParaRPr lang="zh-CN" altLang="en-US" sz="2800">
              <a:solidFill>
                <a:srgbClr val="FF0000"/>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6715" y="1292225"/>
            <a:ext cx="11418570" cy="3476625"/>
          </a:xfrm>
          <a:prstGeom prst="rect">
            <a:avLst/>
          </a:prstGeom>
          <a:noFill/>
        </p:spPr>
        <p:txBody>
          <a:bodyPr wrap="square" rtlCol="0">
            <a:spAutoFit/>
          </a:bodyPr>
          <a:p>
            <a:r>
              <a:rPr lang="zh-CN" altLang="en-US" sz="2800" b="1">
                <a:solidFill>
                  <a:schemeClr val="accent1"/>
                </a:solidFill>
                <a:effectLst>
                  <a:outerShdw blurRad="38100" dist="25400" dir="5400000" algn="ctr" rotWithShape="0">
                    <a:srgbClr val="6E747A">
                      <a:alpha val="43000"/>
                    </a:srgbClr>
                  </a:outerShdw>
                </a:effectLst>
              </a:rPr>
              <a:t>要素的供给：</a:t>
            </a:r>
            <a:endParaRPr lang="zh-CN" altLang="en-US" sz="2800" b="1">
              <a:solidFill>
                <a:schemeClr val="accent1"/>
              </a:solidFill>
              <a:effectLst>
                <a:outerShdw blurRad="38100" dist="25400" dir="5400000" algn="ctr" rotWithShape="0">
                  <a:srgbClr val="6E747A">
                    <a:alpha val="43000"/>
                  </a:srgbClr>
                </a:outerShdw>
              </a:effectLst>
            </a:endParaRPr>
          </a:p>
          <a:p>
            <a:r>
              <a:rPr lang="zh-CN" altLang="en-US" sz="3200"/>
              <a:t>工人要想获得收入他必须将自己的劳动投入到市场中、土地的出租、资金的投入（放到银行中产生利息、买股票等）</a:t>
            </a:r>
            <a:endParaRPr lang="zh-CN" altLang="en-US" sz="3200"/>
          </a:p>
          <a:p>
            <a:r>
              <a:rPr lang="zh-CN" altLang="en-US" sz="3200"/>
              <a:t>以上这些要素放在要素市场中形成的收入，要素的供给者就会产生需求。</a:t>
            </a:r>
            <a:endParaRPr lang="zh-CN" altLang="en-US" sz="3200"/>
          </a:p>
          <a:p>
            <a:endParaRPr lang="zh-CN" altLang="en-US" sz="3200"/>
          </a:p>
          <a:p>
            <a:r>
              <a:rPr lang="zh-CN" altLang="en-US" sz="3200">
                <a:solidFill>
                  <a:srgbClr val="FF0000"/>
                </a:solidFill>
              </a:rPr>
              <a:t>这样商品市场和要素市场就联系在一起了</a:t>
            </a:r>
            <a:endParaRPr lang="zh-CN" altLang="en-US" sz="3200">
              <a:solidFill>
                <a:srgbClr val="FF0000"/>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328295" y="1028700"/>
            <a:ext cx="6894195" cy="521970"/>
          </a:xfrm>
          <a:prstGeom prst="rect">
            <a:avLst/>
          </a:prstGeom>
          <a:noFill/>
        </p:spPr>
        <p:txBody>
          <a:bodyPr wrap="square" rtlCol="0">
            <a:spAutoFit/>
          </a:bodyPr>
          <a:p>
            <a:r>
              <a:rPr lang="zh-CN" altLang="en-US" sz="2800" b="1">
                <a:solidFill>
                  <a:schemeClr val="accent1"/>
                </a:solidFill>
                <a:effectLst>
                  <a:outerShdw blurRad="38100" dist="25400" dir="5400000" algn="ctr" rotWithShape="0">
                    <a:srgbClr val="6E747A">
                      <a:alpha val="43000"/>
                    </a:srgbClr>
                  </a:outerShdw>
                </a:effectLst>
              </a:rPr>
              <a:t>要素市场的价格、需求量是如何决定的呢？</a:t>
            </a:r>
            <a:endParaRPr lang="zh-CN" altLang="en-US" sz="2800" b="1">
              <a:solidFill>
                <a:schemeClr val="accent1"/>
              </a:solidFill>
              <a:effectLst>
                <a:outerShdw blurRad="38100" dist="25400" dir="5400000" algn="ctr" rotWithShape="0">
                  <a:srgbClr val="6E747A">
                    <a:alpha val="43000"/>
                  </a:srgbClr>
                </a:outerShdw>
              </a:effectLst>
            </a:endParaRPr>
          </a:p>
        </p:txBody>
      </p:sp>
      <p:sp>
        <p:nvSpPr>
          <p:cNvPr id="3" name="文本框 2"/>
          <p:cNvSpPr txBox="1"/>
          <p:nvPr/>
        </p:nvSpPr>
        <p:spPr>
          <a:xfrm>
            <a:off x="1068705" y="2098675"/>
            <a:ext cx="9839325" cy="1814830"/>
          </a:xfrm>
          <a:prstGeom prst="rect">
            <a:avLst/>
          </a:prstGeom>
          <a:noFill/>
        </p:spPr>
        <p:txBody>
          <a:bodyPr wrap="square" rtlCol="0">
            <a:spAutoFit/>
          </a:bodyPr>
          <a:p>
            <a:pPr fontAlgn="auto">
              <a:lnSpc>
                <a:spcPct val="200000"/>
              </a:lnSpc>
            </a:pPr>
            <a:r>
              <a:rPr lang="zh-CN" altLang="en-US" sz="2800" b="1"/>
              <a:t>要素价格一般是指我们的工作的收入。</a:t>
            </a:r>
            <a:endParaRPr lang="zh-CN" altLang="en-US" sz="2800" b="1"/>
          </a:p>
          <a:p>
            <a:pPr fontAlgn="auto">
              <a:lnSpc>
                <a:spcPct val="200000"/>
              </a:lnSpc>
            </a:pPr>
            <a:r>
              <a:rPr lang="zh-CN" altLang="en-US" sz="2800" b="1"/>
              <a:t>劳动要素的需求量也可以看为是就业量</a:t>
            </a:r>
            <a:endParaRPr lang="zh-CN" altLang="en-US" sz="2800" b="1"/>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92760" y="1136015"/>
            <a:ext cx="10628630" cy="521970"/>
          </a:xfrm>
          <a:prstGeom prst="rect">
            <a:avLst/>
          </a:prstGeom>
          <a:noFill/>
        </p:spPr>
        <p:txBody>
          <a:bodyPr wrap="square" rtlCol="0">
            <a:spAutoFit/>
          </a:bodyPr>
          <a:p>
            <a:r>
              <a:rPr lang="zh-CN" altLang="en-US" sz="2800" b="1">
                <a:solidFill>
                  <a:schemeClr val="accent1"/>
                </a:solidFill>
                <a:effectLst>
                  <a:outerShdw blurRad="38100" dist="25400" dir="5400000" algn="ctr" rotWithShape="0">
                    <a:srgbClr val="6E747A">
                      <a:alpha val="43000"/>
                    </a:srgbClr>
                  </a:outerShdw>
                </a:effectLst>
              </a:rPr>
              <a:t>要素市场理论：</a:t>
            </a:r>
            <a:endParaRPr lang="zh-CN" altLang="en-US" sz="2800" b="1">
              <a:solidFill>
                <a:schemeClr val="accent1"/>
              </a:solidFill>
              <a:effectLst>
                <a:outerShdw blurRad="38100" dist="25400" dir="5400000" algn="ctr" rotWithShape="0">
                  <a:srgbClr val="6E747A">
                    <a:alpha val="43000"/>
                  </a:srgbClr>
                </a:outerShdw>
              </a:effectLst>
            </a:endParaRPr>
          </a:p>
        </p:txBody>
      </p:sp>
      <p:sp>
        <p:nvSpPr>
          <p:cNvPr id="4" name="文本框 3"/>
          <p:cNvSpPr txBox="1"/>
          <p:nvPr/>
        </p:nvSpPr>
        <p:spPr>
          <a:xfrm>
            <a:off x="953770" y="2188845"/>
            <a:ext cx="11007090" cy="3784600"/>
          </a:xfrm>
          <a:prstGeom prst="rect">
            <a:avLst/>
          </a:prstGeom>
          <a:noFill/>
        </p:spPr>
        <p:txBody>
          <a:bodyPr wrap="square" rtlCol="0">
            <a:spAutoFit/>
          </a:bodyPr>
          <a:p>
            <a:pPr marL="342900" indent="0" fontAlgn="auto">
              <a:lnSpc>
                <a:spcPct val="200000"/>
              </a:lnSpc>
              <a:buFont typeface="Wingdings" panose="05000000000000000000" charset="0"/>
              <a:buChar char=""/>
            </a:pPr>
            <a:r>
              <a:rPr lang="zh-CN" altLang="en-US" sz="2400"/>
              <a:t>要素市场价格、需求量的决定 </a:t>
            </a:r>
            <a:endParaRPr lang="zh-CN" altLang="en-US" sz="2400"/>
          </a:p>
          <a:p>
            <a:pPr marL="342900" indent="0" fontAlgn="auto">
              <a:lnSpc>
                <a:spcPct val="200000"/>
              </a:lnSpc>
              <a:buFont typeface="Wingdings" panose="05000000000000000000" charset="0"/>
              <a:buChar char=""/>
            </a:pPr>
            <a:r>
              <a:rPr lang="zh-CN" altLang="en-US" sz="2400">
                <a:sym typeface="+mn-ea"/>
              </a:rPr>
              <a:t>收入分配理论</a:t>
            </a:r>
            <a:endParaRPr lang="zh-CN" altLang="en-US" sz="2400">
              <a:sym typeface="+mn-ea"/>
            </a:endParaRPr>
          </a:p>
          <a:p>
            <a:pPr marL="342900" indent="0" fontAlgn="auto">
              <a:lnSpc>
                <a:spcPct val="200000"/>
              </a:lnSpc>
              <a:buFont typeface="Wingdings" panose="05000000000000000000" charset="0"/>
              <a:buChar char=""/>
            </a:pPr>
            <a:r>
              <a:rPr lang="zh-CN" altLang="en-US" sz="2400"/>
              <a:t>同商品市场中一样，要素的价格同样取决于要素的供给和要素的需求</a:t>
            </a:r>
            <a:endParaRPr lang="zh-CN" altLang="en-US" sz="2400"/>
          </a:p>
          <a:p>
            <a:pPr indent="0" fontAlgn="auto">
              <a:lnSpc>
                <a:spcPct val="200000"/>
              </a:lnSpc>
              <a:buFont typeface="Arial" panose="020B0604020202090204" pitchFamily="34" charset="0"/>
              <a:buNone/>
            </a:pPr>
            <a:r>
              <a:rPr lang="zh-CN" altLang="en-US" sz="2400"/>
              <a:t>   </a:t>
            </a:r>
            <a:r>
              <a:rPr lang="zh-CN" altLang="en-US" sz="2400">
                <a:solidFill>
                  <a:srgbClr val="FF0000"/>
                </a:solidFill>
              </a:rPr>
              <a:t> 要素的供给来自居民户的效用最大化原则</a:t>
            </a:r>
            <a:endParaRPr lang="zh-CN" altLang="en-US" sz="2400">
              <a:solidFill>
                <a:srgbClr val="FF0000"/>
              </a:solidFill>
            </a:endParaRPr>
          </a:p>
          <a:p>
            <a:pPr indent="0" fontAlgn="auto">
              <a:lnSpc>
                <a:spcPct val="200000"/>
              </a:lnSpc>
              <a:buFont typeface="Arial" panose="020B0604020202090204" pitchFamily="34" charset="0"/>
              <a:buNone/>
            </a:pPr>
            <a:r>
              <a:rPr lang="zh-CN" altLang="en-US" sz="2400">
                <a:solidFill>
                  <a:srgbClr val="FF0000"/>
                </a:solidFill>
              </a:rPr>
              <a:t>    要素的需求来自厂商利益最大化的原则      </a:t>
            </a:r>
            <a:endParaRPr lang="zh-CN" altLang="en-US" sz="2400">
              <a:solidFill>
                <a:srgbClr val="FF0000"/>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7" name="矩形 1086"/>
          <p:cNvSpPr/>
          <p:nvPr/>
        </p:nvSpPr>
        <p:spPr>
          <a:xfrm>
            <a:off x="0" y="1603477"/>
            <a:ext cx="12192000" cy="3989665"/>
          </a:xfrm>
          <a:prstGeom prst="rect">
            <a:avLst/>
          </a:prstGeom>
          <a:pattFill prst="lgGrid">
            <a:fgClr>
              <a:srgbClr val="004364"/>
            </a:fgClr>
            <a:bgClr>
              <a:srgbClr val="003854"/>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mn-ea"/>
            </a:endParaRPr>
          </a:p>
        </p:txBody>
      </p:sp>
      <p:sp>
        <p:nvSpPr>
          <p:cNvPr id="3" name="内容占位符 2"/>
          <p:cNvSpPr>
            <a:spLocks noGrp="1"/>
          </p:cNvSpPr>
          <p:nvPr>
            <p:ph idx="4294967295"/>
          </p:nvPr>
        </p:nvSpPr>
        <p:spPr>
          <a:xfrm>
            <a:off x="825061" y="2076130"/>
            <a:ext cx="10759965" cy="461665"/>
          </a:xfrm>
        </p:spPr>
        <p:txBody>
          <a:bodyPr wrap="square">
            <a:spAutoFit/>
          </a:bodyPr>
          <a:lstStyle/>
          <a:p>
            <a:pPr>
              <a:lnSpc>
                <a:spcPct val="100000"/>
              </a:lnSpc>
              <a:spcBef>
                <a:spcPts val="0"/>
              </a:spcBef>
              <a:buFont typeface="Wingdings" panose="05000000000000000000" pitchFamily="2" charset="2"/>
              <a:buChar char="l"/>
            </a:pPr>
            <a:r>
              <a:rPr lang="zh-CN" altLang="en-US" sz="2400"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rPr>
              <a:t>  </a:t>
            </a:r>
            <a:r>
              <a:rPr lang="zh-CN" altLang="en-US" sz="2400" b="1"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rPr>
              <a:t>分配理论是要解决为谁生产的问题</a:t>
            </a:r>
            <a:r>
              <a:rPr lang="zh-CN" altLang="en-US" sz="2400"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rPr>
              <a:t>（为谁赚钱）</a:t>
            </a:r>
            <a:endParaRPr lang="zh-CN" altLang="en-US" sz="2400"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pic>
        <p:nvPicPr>
          <p:cNvPr id="2" name="图片 1"/>
          <p:cNvPicPr>
            <a:picLocks noChangeAspect="1"/>
          </p:cNvPicPr>
          <p:nvPr/>
        </p:nvPicPr>
        <p:blipFill>
          <a:blip r:embed="rId1"/>
          <a:stretch>
            <a:fillRect/>
          </a:stretch>
        </p:blipFill>
        <p:spPr>
          <a:xfrm>
            <a:off x="8001216" y="3192337"/>
            <a:ext cx="3492000" cy="2160000"/>
          </a:xfrm>
          <a:prstGeom prst="rect">
            <a:avLst/>
          </a:prstGeom>
        </p:spPr>
      </p:pic>
      <p:sp>
        <p:nvSpPr>
          <p:cNvPr id="1089" name="内容占位符 2"/>
          <p:cNvSpPr txBox="1"/>
          <p:nvPr/>
        </p:nvSpPr>
        <p:spPr>
          <a:xfrm>
            <a:off x="825061" y="2683374"/>
            <a:ext cx="10759965" cy="461665"/>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9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9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9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a:lstStyle>
          <a:p>
            <a:pPr>
              <a:lnSpc>
                <a:spcPct val="100000"/>
              </a:lnSpc>
              <a:spcBef>
                <a:spcPts val="0"/>
              </a:spcBef>
              <a:buFont typeface="Wingdings" panose="05000000000000000000" pitchFamily="2" charset="2"/>
              <a:buChar char="l"/>
            </a:pPr>
            <a:r>
              <a:rPr lang="zh-CN" altLang="en-US" sz="2400" b="1"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rPr>
              <a:t>  各生产要素的贡献及应得的收入，这种收入就是生产要素的价格</a:t>
            </a:r>
            <a:endParaRPr lang="zh-CN" altLang="en-US" sz="2400" b="1"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1090" name="内容占位符 2"/>
          <p:cNvSpPr txBox="1"/>
          <p:nvPr/>
        </p:nvSpPr>
        <p:spPr>
          <a:xfrm>
            <a:off x="825061" y="3290618"/>
            <a:ext cx="10759965" cy="461665"/>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9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9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9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a:lstStyle>
          <a:p>
            <a:pPr>
              <a:lnSpc>
                <a:spcPct val="100000"/>
              </a:lnSpc>
              <a:spcBef>
                <a:spcPts val="0"/>
              </a:spcBef>
              <a:buFont typeface="Wingdings" panose="05000000000000000000" pitchFamily="2" charset="2"/>
              <a:buChar char="l"/>
            </a:pPr>
            <a:r>
              <a:rPr lang="zh-CN" altLang="en-US" sz="2400" b="1"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rPr>
              <a:t>  解决分配问题就是解决生产要素价格决定问题</a:t>
            </a:r>
            <a:endParaRPr lang="zh-CN" altLang="en-US" sz="2400" b="1"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grpSp>
        <p:nvGrpSpPr>
          <p:cNvPr id="1104" name="组合 1103"/>
          <p:cNvGrpSpPr/>
          <p:nvPr/>
        </p:nvGrpSpPr>
        <p:grpSpPr>
          <a:xfrm>
            <a:off x="825061" y="3897861"/>
            <a:ext cx="4787461" cy="1399359"/>
            <a:chOff x="825061" y="3897861"/>
            <a:chExt cx="4787461" cy="1399359"/>
          </a:xfrm>
        </p:grpSpPr>
        <p:sp>
          <p:nvSpPr>
            <p:cNvPr id="1088" name="内容占位符 2"/>
            <p:cNvSpPr txBox="1"/>
            <p:nvPr/>
          </p:nvSpPr>
          <p:spPr>
            <a:xfrm>
              <a:off x="825061" y="3897861"/>
              <a:ext cx="3021723" cy="461665"/>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9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9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9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a:lstStyle>
            <a:p>
              <a:pPr>
                <a:lnSpc>
                  <a:spcPct val="100000"/>
                </a:lnSpc>
                <a:spcBef>
                  <a:spcPts val="0"/>
                </a:spcBef>
                <a:buFont typeface="Wingdings" panose="05000000000000000000" pitchFamily="2" charset="2"/>
                <a:buChar char="l"/>
              </a:pPr>
              <a:r>
                <a:rPr lang="zh-CN" altLang="en-US" sz="2400"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rPr>
                <a:t>  </a:t>
              </a:r>
              <a:r>
                <a:rPr lang="zh-CN" altLang="en-US" sz="2400" b="1"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rPr>
                <a:t>西方两种理论：</a:t>
              </a:r>
              <a:endParaRPr lang="zh-CN" altLang="en-US" sz="2400" b="1"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1091" name="矩形 1090"/>
            <p:cNvSpPr/>
            <p:nvPr/>
          </p:nvSpPr>
          <p:spPr>
            <a:xfrm>
              <a:off x="1503960" y="4414114"/>
              <a:ext cx="4108562" cy="728982"/>
            </a:xfrm>
            <a:prstGeom prst="rect">
              <a:avLst/>
            </a:prstGeom>
          </p:spPr>
          <p:txBody>
            <a:bodyPr wrap="square">
              <a:spAutoFit/>
            </a:bodyPr>
            <a:lstStyle/>
            <a:p>
              <a:pPr marL="342900" indent="-342900">
                <a:lnSpc>
                  <a:spcPct val="120000"/>
                </a:lnSpc>
                <a:buFont typeface="+mj-lt"/>
                <a:buAutoNum type="arabicPeriod"/>
              </a:pPr>
              <a:r>
                <a:rPr lang="zh-CN" altLang="en-US"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rPr>
                <a:t>边际生产力理论（美国克拉克提出）</a:t>
              </a:r>
              <a:endParaRPr lang="zh-CN" altLang="en-US"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a:p>
              <a:pPr marL="342900" indent="-342900">
                <a:lnSpc>
                  <a:spcPct val="120000"/>
                </a:lnSpc>
                <a:buFont typeface="+mj-lt"/>
                <a:buAutoNum type="arabicPeriod"/>
              </a:pPr>
              <a:r>
                <a:rPr lang="zh-CN" altLang="en-US"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rPr>
                <a:t>均衡价格理论（马歇尔提出）</a:t>
              </a:r>
              <a:endParaRPr lang="zh-CN" altLang="en-US"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1098" name="任意多边形: 形状 1097"/>
            <p:cNvSpPr/>
            <p:nvPr/>
          </p:nvSpPr>
          <p:spPr>
            <a:xfrm>
              <a:off x="1469476" y="4162102"/>
              <a:ext cx="4143046" cy="1135118"/>
            </a:xfrm>
            <a:custGeom>
              <a:avLst/>
              <a:gdLst>
                <a:gd name="connsiteX0" fmla="*/ 2123229 w 3846786"/>
                <a:gd name="connsiteY0" fmla="*/ 0 h 1466193"/>
                <a:gd name="connsiteX1" fmla="*/ 3846786 w 3846786"/>
                <a:gd name="connsiteY1" fmla="*/ 0 h 1466193"/>
                <a:gd name="connsiteX2" fmla="*/ 3846786 w 3846786"/>
                <a:gd name="connsiteY2" fmla="*/ 1466193 h 1466193"/>
                <a:gd name="connsiteX3" fmla="*/ 0 w 3846786"/>
                <a:gd name="connsiteY3" fmla="*/ 1466193 h 1466193"/>
                <a:gd name="connsiteX4" fmla="*/ 0 w 3846786"/>
                <a:gd name="connsiteY4" fmla="*/ 293262 h 1466193"/>
                <a:gd name="connsiteX5" fmla="*/ 2123229 w 3846786"/>
                <a:gd name="connsiteY5" fmla="*/ 293262 h 1466193"/>
                <a:gd name="connsiteX0-1" fmla="*/ 2123229 w 3846786"/>
                <a:gd name="connsiteY0-2" fmla="*/ 293262 h 1466193"/>
                <a:gd name="connsiteX1-3" fmla="*/ 2123229 w 3846786"/>
                <a:gd name="connsiteY1-4" fmla="*/ 0 h 1466193"/>
                <a:gd name="connsiteX2-5" fmla="*/ 3846786 w 3846786"/>
                <a:gd name="connsiteY2-6" fmla="*/ 0 h 1466193"/>
                <a:gd name="connsiteX3-7" fmla="*/ 3846786 w 3846786"/>
                <a:gd name="connsiteY3-8" fmla="*/ 1466193 h 1466193"/>
                <a:gd name="connsiteX4-9" fmla="*/ 0 w 3846786"/>
                <a:gd name="connsiteY4-10" fmla="*/ 1466193 h 1466193"/>
                <a:gd name="connsiteX5-11" fmla="*/ 0 w 3846786"/>
                <a:gd name="connsiteY5-12" fmla="*/ 293262 h 1466193"/>
                <a:gd name="connsiteX6" fmla="*/ 2214669 w 3846786"/>
                <a:gd name="connsiteY6" fmla="*/ 384702 h 1466193"/>
                <a:gd name="connsiteX0-13" fmla="*/ 2123229 w 3846786"/>
                <a:gd name="connsiteY0-14" fmla="*/ 293262 h 1466193"/>
                <a:gd name="connsiteX1-15" fmla="*/ 2123229 w 3846786"/>
                <a:gd name="connsiteY1-16" fmla="*/ 0 h 1466193"/>
                <a:gd name="connsiteX2-17" fmla="*/ 3846786 w 3846786"/>
                <a:gd name="connsiteY2-18" fmla="*/ 0 h 1466193"/>
                <a:gd name="connsiteX3-19" fmla="*/ 3846786 w 3846786"/>
                <a:gd name="connsiteY3-20" fmla="*/ 1466193 h 1466193"/>
                <a:gd name="connsiteX4-21" fmla="*/ 0 w 3846786"/>
                <a:gd name="connsiteY4-22" fmla="*/ 1466193 h 1466193"/>
                <a:gd name="connsiteX5-23" fmla="*/ 0 w 3846786"/>
                <a:gd name="connsiteY5-24" fmla="*/ 293262 h 1466193"/>
                <a:gd name="connsiteX0-25" fmla="*/ 2123229 w 3846786"/>
                <a:gd name="connsiteY0-26" fmla="*/ 0 h 1466193"/>
                <a:gd name="connsiteX1-27" fmla="*/ 3846786 w 3846786"/>
                <a:gd name="connsiteY1-28" fmla="*/ 0 h 1466193"/>
                <a:gd name="connsiteX2-29" fmla="*/ 3846786 w 3846786"/>
                <a:gd name="connsiteY2-30" fmla="*/ 1466193 h 1466193"/>
                <a:gd name="connsiteX3-31" fmla="*/ 0 w 3846786"/>
                <a:gd name="connsiteY3-32" fmla="*/ 1466193 h 1466193"/>
                <a:gd name="connsiteX4-33" fmla="*/ 0 w 3846786"/>
                <a:gd name="connsiteY4-34" fmla="*/ 293262 h 1466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846786" h="1466193">
                  <a:moveTo>
                    <a:pt x="2123229" y="0"/>
                  </a:moveTo>
                  <a:lnTo>
                    <a:pt x="3846786" y="0"/>
                  </a:lnTo>
                  <a:lnTo>
                    <a:pt x="3846786" y="1466193"/>
                  </a:lnTo>
                  <a:lnTo>
                    <a:pt x="0" y="1466193"/>
                  </a:lnTo>
                  <a:lnTo>
                    <a:pt x="0" y="293262"/>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03" name="矩形: 圆角 1102"/>
          <p:cNvSpPr/>
          <p:nvPr/>
        </p:nvSpPr>
        <p:spPr>
          <a:xfrm>
            <a:off x="4569027" y="1353196"/>
            <a:ext cx="3093014" cy="540000"/>
          </a:xfrm>
          <a:prstGeom prst="roundRect">
            <a:avLst>
              <a:gd name="adj" fmla="val 37157"/>
            </a:avLst>
          </a:prstGeom>
          <a:solidFill>
            <a:srgbClr val="FAB53E"/>
          </a:solidFill>
          <a:ln w="28575">
            <a:solidFill>
              <a:schemeClr val="bg1"/>
            </a:solidFill>
          </a:ln>
        </p:spPr>
        <p:txBody>
          <a:bodyPr wrap="none" anchor="ctr">
            <a:noAutofit/>
          </a:bodyPr>
          <a:lstStyle/>
          <a:p>
            <a:pPr algn="ctr"/>
            <a:r>
              <a:rPr lang="zh-CN" altLang="en-US" sz="2400" b="1" kern="100" dirty="0">
                <a:solidFill>
                  <a:srgbClr val="003854"/>
                </a:solidFill>
                <a:latin typeface="+mn-ea"/>
                <a:cs typeface="Times New Roman" panose="02020603050405020304"/>
              </a:rPr>
              <a:t>几个基本问题</a:t>
            </a:r>
            <a:endParaRPr lang="zh-CN" altLang="en-US" sz="2400" b="1" dirty="0">
              <a:solidFill>
                <a:srgbClr val="003854"/>
              </a:solidFill>
              <a:latin typeface="+mn-ea"/>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接连接符 4"/>
          <p:cNvCxnSpPr/>
          <p:nvPr/>
        </p:nvCxnSpPr>
        <p:spPr>
          <a:xfrm>
            <a:off x="203042" y="1472206"/>
            <a:ext cx="11838214" cy="0"/>
          </a:xfrm>
          <a:prstGeom prst="line">
            <a:avLst/>
          </a:prstGeom>
          <a:ln w="19050">
            <a:gradFill flip="none" rotWithShape="1">
              <a:gsLst>
                <a:gs pos="70000">
                  <a:srgbClr val="0097E2"/>
                </a:gs>
                <a:gs pos="0">
                  <a:schemeClr val="bg1"/>
                </a:gs>
                <a:gs pos="100000">
                  <a:schemeClr val="bg1">
                    <a:alpha val="0"/>
                  </a:schemeClr>
                </a:gs>
                <a:gs pos="30000">
                  <a:srgbClr val="0097E2"/>
                </a:gs>
              </a:gsLst>
              <a:lin ang="0" scaled="1"/>
              <a:tileRect/>
            </a:gradFill>
            <a:prstDash val="sysDot"/>
          </a:ln>
        </p:spPr>
        <p:style>
          <a:lnRef idx="1">
            <a:schemeClr val="accent1"/>
          </a:lnRef>
          <a:fillRef idx="0">
            <a:schemeClr val="accent1"/>
          </a:fillRef>
          <a:effectRef idx="0">
            <a:schemeClr val="accent1"/>
          </a:effectRef>
          <a:fontRef idx="minor">
            <a:schemeClr val="tx1"/>
          </a:fontRef>
        </p:style>
      </p:cxnSp>
      <p:sp>
        <p:nvSpPr>
          <p:cNvPr id="4" name="平行四边形 3"/>
          <p:cNvSpPr/>
          <p:nvPr/>
        </p:nvSpPr>
        <p:spPr>
          <a:xfrm>
            <a:off x="3888124" y="1137374"/>
            <a:ext cx="4415752" cy="611798"/>
          </a:xfrm>
          <a:prstGeom prst="parallelogram">
            <a:avLst>
              <a:gd name="adj" fmla="val 36287"/>
            </a:avLst>
          </a:prstGeom>
          <a:solidFill>
            <a:srgbClr val="0097E2"/>
          </a:solidFill>
          <a:ln>
            <a:noFill/>
          </a:ln>
          <a:effectLst>
            <a:outerShdw dist="101600" dir="4200000" algn="ctr" rotWithShape="0">
              <a:schemeClr val="accent2">
                <a:lumMod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cs typeface="+mn-ea"/>
                <a:sym typeface="+mn-lt"/>
              </a:rPr>
              <a:t>（一） 边际生产力理论</a:t>
            </a:r>
            <a:endParaRPr lang="en-US" altLang="zh-CN" sz="2400" b="1" dirty="0">
              <a:solidFill>
                <a:schemeClr val="bg1"/>
              </a:solidFill>
              <a:cs typeface="+mn-ea"/>
              <a:sym typeface="+mn-lt"/>
            </a:endParaRPr>
          </a:p>
        </p:txBody>
      </p:sp>
      <p:grpSp>
        <p:nvGrpSpPr>
          <p:cNvPr id="8" name="组合 7"/>
          <p:cNvGrpSpPr/>
          <p:nvPr/>
        </p:nvGrpSpPr>
        <p:grpSpPr>
          <a:xfrm>
            <a:off x="1449508" y="2030892"/>
            <a:ext cx="9334106" cy="1784366"/>
            <a:chOff x="1449508" y="1952063"/>
            <a:chExt cx="9334106" cy="1784366"/>
          </a:xfrm>
        </p:grpSpPr>
        <p:sp>
          <p:nvSpPr>
            <p:cNvPr id="7" name="矩形: 圆角 6"/>
            <p:cNvSpPr/>
            <p:nvPr/>
          </p:nvSpPr>
          <p:spPr>
            <a:xfrm>
              <a:off x="1449508" y="1952063"/>
              <a:ext cx="9334106" cy="1784366"/>
            </a:xfrm>
            <a:prstGeom prst="roundRect">
              <a:avLst>
                <a:gd name="adj" fmla="val 10834"/>
              </a:avLst>
            </a:prstGeom>
            <a:pattFill prst="lgGrid">
              <a:fgClr>
                <a:srgbClr val="FEF5EC"/>
              </a:fgClr>
              <a:bgClr>
                <a:srgbClr val="FCDDC4"/>
              </a:bgClr>
            </a:pattFill>
            <a:ln w="25400">
              <a:solidFill>
                <a:srgbClr val="EC78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1641783" y="2136091"/>
              <a:ext cx="8949557" cy="1384353"/>
            </a:xfrm>
            <a:prstGeom prst="rect">
              <a:avLst/>
            </a:prstGeom>
          </p:spPr>
          <p:txBody>
            <a:bodyPr wrap="square">
              <a:spAutoFit/>
            </a:bodyPr>
            <a:lstStyle/>
            <a:p>
              <a:pPr indent="0">
                <a:lnSpc>
                  <a:spcPct val="120000"/>
                </a:lnSpc>
                <a:spcBef>
                  <a:spcPts val="0"/>
                </a:spcBef>
                <a:buFont typeface="Arial" panose="020B0604020202090204" pitchFamily="34" charset="0"/>
                <a:buNone/>
              </a:pPr>
              <a:r>
                <a:rPr lang="zh-CN" altLang="zh-CN" sz="2400" dirty="0">
                  <a:latin typeface="微软雅黑" panose="020B0503020204020204" pitchFamily="34" charset="-122"/>
                  <a:ea typeface="微软雅黑" panose="020B0503020204020204" pitchFamily="34" charset="-122"/>
                  <a:cs typeface="+mn-ea"/>
                  <a:sym typeface="微软雅黑" panose="020B0503020204020204" pitchFamily="34" charset="-122"/>
                </a:rPr>
                <a:t>生产要素的需求取决于生产要素的</a:t>
              </a:r>
              <a:r>
                <a:rPr lang="zh-CN" altLang="zh-CN" sz="2400" b="1" dirty="0">
                  <a:solidFill>
                    <a:schemeClr val="accent3"/>
                  </a:solidFill>
                  <a:latin typeface="微软雅黑" panose="020B0503020204020204" pitchFamily="34" charset="-122"/>
                  <a:ea typeface="微软雅黑" panose="020B0503020204020204" pitchFamily="34" charset="-122"/>
                  <a:cs typeface="+mn-ea"/>
                  <a:sym typeface="微软雅黑" panose="020B0503020204020204" pitchFamily="34" charset="-122"/>
                </a:rPr>
                <a:t>边际生产力</a:t>
              </a:r>
              <a:r>
                <a:rPr lang="zh-CN" altLang="zh-CN" sz="2400" dirty="0">
                  <a:latin typeface="微软雅黑" panose="020B0503020204020204" pitchFamily="34" charset="-122"/>
                  <a:ea typeface="微软雅黑" panose="020B0503020204020204" pitchFamily="34" charset="-122"/>
                  <a:cs typeface="+mn-ea"/>
                  <a:sym typeface="微软雅黑" panose="020B0503020204020204" pitchFamily="34" charset="-122"/>
                </a:rPr>
                <a:t>。边际生产力越大，厂商愿意支付的价格就越高；边际生产力越小，厂商愿意支付的价格就越低。每增加一单位生产要素所增加的产量或收益</a:t>
              </a:r>
              <a:r>
                <a:rPr lang="zh-CN" altLang="zh-CN" sz="2400" b="1" dirty="0">
                  <a:solidFill>
                    <a:schemeClr val="accent3"/>
                  </a:solidFill>
                  <a:latin typeface="微软雅黑" panose="020B0503020204020204" pitchFamily="34" charset="-122"/>
                  <a:ea typeface="微软雅黑" panose="020B0503020204020204" pitchFamily="34" charset="-122"/>
                  <a:cs typeface="+mn-ea"/>
                  <a:sym typeface="微软雅黑" panose="020B0503020204020204" pitchFamily="34" charset="-122"/>
                </a:rPr>
                <a:t>递减</a:t>
              </a:r>
              <a:r>
                <a:rPr lang="zh-CN" altLang="en-US" sz="2400" dirty="0">
                  <a:latin typeface="微软雅黑" panose="020B0503020204020204" pitchFamily="34" charset="-122"/>
                  <a:ea typeface="微软雅黑" panose="020B0503020204020204" pitchFamily="34" charset="-122"/>
                  <a:cs typeface="+mn-ea"/>
                  <a:sym typeface="微软雅黑" panose="020B0503020204020204" pitchFamily="34" charset="-122"/>
                </a:rPr>
                <a:t>。</a:t>
              </a:r>
              <a:endParaRPr lang="en-US" altLang="zh-CN" sz="2400" dirty="0">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grpSp>
      <p:grpSp>
        <p:nvGrpSpPr>
          <p:cNvPr id="13" name="组合 12"/>
          <p:cNvGrpSpPr/>
          <p:nvPr/>
        </p:nvGrpSpPr>
        <p:grpSpPr>
          <a:xfrm>
            <a:off x="0" y="3925620"/>
            <a:ext cx="12192000" cy="2270227"/>
            <a:chOff x="0" y="3957152"/>
            <a:chExt cx="12192000" cy="2270227"/>
          </a:xfrm>
        </p:grpSpPr>
        <p:sp>
          <p:nvSpPr>
            <p:cNvPr id="11" name="矩形 10"/>
            <p:cNvSpPr/>
            <p:nvPr/>
          </p:nvSpPr>
          <p:spPr>
            <a:xfrm>
              <a:off x="0" y="3957152"/>
              <a:ext cx="12192000" cy="2270227"/>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内容占位符 2"/>
            <p:cNvSpPr txBox="1"/>
            <p:nvPr/>
          </p:nvSpPr>
          <p:spPr>
            <a:xfrm>
              <a:off x="1384518" y="4137457"/>
              <a:ext cx="9556750" cy="1907702"/>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9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9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9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a:lstStyle>
            <a:p>
              <a:pPr>
                <a:lnSpc>
                  <a:spcPct val="120000"/>
                </a:lnSpc>
                <a:spcBef>
                  <a:spcPts val="0"/>
                </a:spcBef>
                <a:buFont typeface="Arial" panose="020B0604020202090204" pitchFamily="34" charset="0"/>
                <a:buNone/>
              </a:pPr>
              <a:r>
                <a:rPr lang="zh-CN" altLang="en-US" sz="2000" b="1">
                  <a:latin typeface="微软雅黑" panose="020B0503020204020204" pitchFamily="34" charset="-122"/>
                  <a:ea typeface="微软雅黑" panose="020B0503020204020204" pitchFamily="34" charset="-122"/>
                  <a:cs typeface="+mn-ea"/>
                  <a:sym typeface="微软雅黑" panose="020B0503020204020204" pitchFamily="34" charset="-122"/>
                </a:rPr>
                <a:t>一般情况下考察资本和劳动：</a:t>
              </a:r>
              <a:endParaRPr lang="zh-CN" altLang="en-US" sz="2000" b="1">
                <a:latin typeface="微软雅黑" panose="020B0503020204020204" pitchFamily="34" charset="-122"/>
                <a:ea typeface="微软雅黑" panose="020B0503020204020204" pitchFamily="34" charset="-122"/>
                <a:cs typeface="+mn-ea"/>
                <a:sym typeface="微软雅黑" panose="020B0503020204020204" pitchFamily="34" charset="-122"/>
              </a:endParaRPr>
            </a:p>
            <a:p>
              <a:pPr>
                <a:lnSpc>
                  <a:spcPct val="120000"/>
                </a:lnSpc>
                <a:spcBef>
                  <a:spcPts val="0"/>
                </a:spcBef>
                <a:buFont typeface="Wingdings" panose="05000000000000000000" pitchFamily="2" charset="2"/>
                <a:buChar char="l"/>
              </a:pPr>
              <a:r>
                <a:rPr lang="zh-CN" altLang="en-US" sz="2000">
                  <a:latin typeface="微软雅黑" panose="020B0503020204020204" pitchFamily="34" charset="-122"/>
                  <a:ea typeface="微软雅黑" panose="020B0503020204020204" pitchFamily="34" charset="-122"/>
                  <a:cs typeface="+mn-ea"/>
                  <a:sym typeface="微软雅黑" panose="020B0503020204020204" pitchFamily="34" charset="-122"/>
                </a:rPr>
                <a:t>当劳动量不变而资本量连续增加时，最后增加的</a:t>
              </a:r>
              <a:r>
                <a:rPr lang="en-US" altLang="zh-CN" sz="2000">
                  <a:latin typeface="微软雅黑" panose="020B0503020204020204" pitchFamily="34" charset="-122"/>
                  <a:ea typeface="微软雅黑" panose="020B0503020204020204" pitchFamily="34" charset="-122"/>
                  <a:cs typeface="+mn-ea"/>
                  <a:sym typeface="微软雅黑" panose="020B0503020204020204" pitchFamily="34" charset="-122"/>
                </a:rPr>
                <a:t>1</a:t>
              </a:r>
              <a:r>
                <a:rPr lang="zh-CN" altLang="en-US" sz="2000">
                  <a:latin typeface="微软雅黑" panose="020B0503020204020204" pitchFamily="34" charset="-122"/>
                  <a:ea typeface="微软雅黑" panose="020B0503020204020204" pitchFamily="34" charset="-122"/>
                  <a:cs typeface="+mn-ea"/>
                  <a:sym typeface="微软雅黑" panose="020B0503020204020204" pitchFamily="34" charset="-122"/>
                </a:rPr>
                <a:t>单位资本所增加的产量就是资本的边际生产力。</a:t>
              </a:r>
              <a:endParaRPr lang="zh-CN" altLang="en-US" sz="2000">
                <a:latin typeface="微软雅黑" panose="020B0503020204020204" pitchFamily="34" charset="-122"/>
                <a:ea typeface="微软雅黑" panose="020B0503020204020204" pitchFamily="34" charset="-122"/>
                <a:cs typeface="+mn-ea"/>
                <a:sym typeface="微软雅黑" panose="020B0503020204020204" pitchFamily="34" charset="-122"/>
              </a:endParaRPr>
            </a:p>
            <a:p>
              <a:pPr>
                <a:lnSpc>
                  <a:spcPct val="120000"/>
                </a:lnSpc>
                <a:spcBef>
                  <a:spcPts val="0"/>
                </a:spcBef>
                <a:buFont typeface="Wingdings" panose="05000000000000000000" pitchFamily="2" charset="2"/>
                <a:buChar char="l"/>
              </a:pPr>
              <a:r>
                <a:rPr lang="zh-CN" altLang="en-US" sz="2000">
                  <a:latin typeface="微软雅黑" panose="020B0503020204020204" pitchFamily="34" charset="-122"/>
                  <a:ea typeface="微软雅黑" panose="020B0503020204020204" pitchFamily="34" charset="-122"/>
                  <a:cs typeface="+mn-ea"/>
                  <a:sym typeface="微软雅黑" panose="020B0503020204020204" pitchFamily="34" charset="-122"/>
                </a:rPr>
                <a:t>当资本量不变而劳动量连续增加时，最后增加的</a:t>
              </a:r>
              <a:r>
                <a:rPr lang="en-US" altLang="zh-CN" sz="2000">
                  <a:latin typeface="微软雅黑" panose="020B0503020204020204" pitchFamily="34" charset="-122"/>
                  <a:ea typeface="微软雅黑" panose="020B0503020204020204" pitchFamily="34" charset="-122"/>
                  <a:cs typeface="+mn-ea"/>
                  <a:sym typeface="微软雅黑" panose="020B0503020204020204" pitchFamily="34" charset="-122"/>
                </a:rPr>
                <a:t>1</a:t>
              </a:r>
              <a:r>
                <a:rPr lang="zh-CN" altLang="en-US" sz="2000">
                  <a:latin typeface="微软雅黑" panose="020B0503020204020204" pitchFamily="34" charset="-122"/>
                  <a:ea typeface="微软雅黑" panose="020B0503020204020204" pitchFamily="34" charset="-122"/>
                  <a:cs typeface="+mn-ea"/>
                  <a:sym typeface="微软雅黑" panose="020B0503020204020204" pitchFamily="34" charset="-122"/>
                </a:rPr>
                <a:t>单位劳动所增加的产量就是劳动的边际生产力。</a:t>
              </a:r>
              <a:endParaRPr lang="zh-CN" altLang="en-US" sz="2000" dirty="0">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grpSp>
    </p:spTree>
  </p:cSld>
  <p:clrMapOvr>
    <a:masterClrMapping/>
  </p:clrMapOvr>
</p:sld>
</file>

<file path=ppt/tags/tag1.xml><?xml version="1.0" encoding="utf-8"?>
<p:tagLst xmlns:p="http://schemas.openxmlformats.org/presentationml/2006/main">
  <p:tag name="ISLIDE.VECTOR" val="c5e6d0d8-d75b-47b6-b94b-d2e3cad42744"/>
</p:tagLst>
</file>

<file path=ppt/tags/tag2.xml><?xml version="1.0" encoding="utf-8"?>
<p:tagLst xmlns:p="http://schemas.openxmlformats.org/presentationml/2006/main">
  <p:tag name="ISLIDE.GUIDESSETTING" val="{&quot;Id&quot;:null,&quot;Name&quot;:&quot;正常&quot;,&quot;HeaderHeight&quot;:15.0,&quot;FooterHeight&quot;:9.0,&quot;SideMargin&quot;:5.5,&quot;TopMargin&quot;:0.0,&quot;BottomMargin&quot;:0.0,&quot;IntervalMargin&quot;:1.5,&quot;SettingType&quot;:&quot;System&quot;}"/>
</p:tagLst>
</file>

<file path=ppt/theme/theme1.xml><?xml version="1.0" encoding="utf-8"?>
<a:theme xmlns:a="http://schemas.openxmlformats.org/drawingml/2006/main" name="Office 主题​​">
  <a:themeElements>
    <a:clrScheme name="Office">
      <a:dk1>
        <a:srgbClr val="000000"/>
      </a:dk1>
      <a:lt1>
        <a:srgbClr val="FFFFFF"/>
      </a:lt1>
      <a:dk2>
        <a:srgbClr val="768394"/>
      </a:dk2>
      <a:lt2>
        <a:srgbClr val="F0F0F0"/>
      </a:lt2>
      <a:accent1>
        <a:srgbClr val="1C6D9E"/>
      </a:accent1>
      <a:accent2>
        <a:srgbClr val="0082C6"/>
      </a:accent2>
      <a:accent3>
        <a:srgbClr val="F84A22"/>
      </a:accent3>
      <a:accent4>
        <a:srgbClr val="F28320"/>
      </a:accent4>
      <a:accent5>
        <a:srgbClr val="73ADCA"/>
      </a:accent5>
      <a:accent6>
        <a:srgbClr val="B2B2B2"/>
      </a:accent6>
      <a:hlink>
        <a:srgbClr val="4472C4"/>
      </a:hlink>
      <a:folHlink>
        <a:srgbClr val="BFBFBF"/>
      </a:folHlink>
    </a:clrScheme>
    <a:fontScheme name="xinke">
      <a:majorFont>
        <a:latin typeface="微软雅黑"/>
        <a:ea typeface="Microsoft YaHei"/>
        <a:cs typeface=""/>
      </a:majorFont>
      <a:minorFont>
        <a:latin typeface="Arial"/>
        <a:ea typeface="Microsoft YaHei"/>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rgbClr val="000000"/>
    </a:dk1>
    <a:lt1>
      <a:srgbClr val="FFFFFF"/>
    </a:lt1>
    <a:dk2>
      <a:srgbClr val="768394"/>
    </a:dk2>
    <a:lt2>
      <a:srgbClr val="F0F0F0"/>
    </a:lt2>
    <a:accent1>
      <a:srgbClr val="1C6D9E"/>
    </a:accent1>
    <a:accent2>
      <a:srgbClr val="0082C6"/>
    </a:accent2>
    <a:accent3>
      <a:srgbClr val="F84A22"/>
    </a:accent3>
    <a:accent4>
      <a:srgbClr val="F28320"/>
    </a:accent4>
    <a:accent5>
      <a:srgbClr val="73ADCA"/>
    </a:accent5>
    <a:accent6>
      <a:srgbClr val="B2B2B2"/>
    </a:accent6>
    <a:hlink>
      <a:srgbClr val="4472C4"/>
    </a:hlink>
    <a:folHlink>
      <a:srgbClr val="BFBFBF"/>
    </a:folHlink>
  </a:clrScheme>
</a:themeOverride>
</file>

<file path=ppt/theme/themeOverride2.xml><?xml version="1.0" encoding="utf-8"?>
<a:themeOverride xmlns:a="http://schemas.openxmlformats.org/drawingml/2006/main">
  <a:clrScheme name="Office">
    <a:dk1>
      <a:srgbClr val="000000"/>
    </a:dk1>
    <a:lt1>
      <a:srgbClr val="FFFFFF"/>
    </a:lt1>
    <a:dk2>
      <a:srgbClr val="768394"/>
    </a:dk2>
    <a:lt2>
      <a:srgbClr val="F0F0F0"/>
    </a:lt2>
    <a:accent1>
      <a:srgbClr val="1C6D9E"/>
    </a:accent1>
    <a:accent2>
      <a:srgbClr val="0082C6"/>
    </a:accent2>
    <a:accent3>
      <a:srgbClr val="F84A22"/>
    </a:accent3>
    <a:accent4>
      <a:srgbClr val="F28320"/>
    </a:accent4>
    <a:accent5>
      <a:srgbClr val="73ADCA"/>
    </a:accent5>
    <a:accent6>
      <a:srgbClr val="B2B2B2"/>
    </a:accent6>
    <a:hlink>
      <a:srgbClr val="4472C4"/>
    </a:hlink>
    <a:folHlink>
      <a:srgbClr val="BFBFBF"/>
    </a:folHlink>
  </a:clrScheme>
</a:themeOverride>
</file>

<file path=docProps/app.xml><?xml version="1.0" encoding="utf-8"?>
<Properties xmlns="http://schemas.openxmlformats.org/officeDocument/2006/extended-properties" xmlns:vt="http://schemas.openxmlformats.org/officeDocument/2006/docPropsVTypes">
  <TotalTime>0</TotalTime>
  <Words>2372</Words>
  <Application>WPS 文字</Application>
  <PresentationFormat>宽屏</PresentationFormat>
  <Paragraphs>351</Paragraphs>
  <Slides>24</Slides>
  <Notes>19</Notes>
  <HiddenSlides>0</HiddenSlides>
  <MMClips>0</MMClips>
  <ScaleCrop>false</ScaleCrop>
  <HeadingPairs>
    <vt:vector size="6" baseType="variant">
      <vt:variant>
        <vt:lpstr>已用的字体</vt:lpstr>
      </vt:variant>
      <vt:variant>
        <vt:i4>23</vt:i4>
      </vt:variant>
      <vt:variant>
        <vt:lpstr>主题</vt:lpstr>
      </vt:variant>
      <vt:variant>
        <vt:i4>1</vt:i4>
      </vt:variant>
      <vt:variant>
        <vt:lpstr>幻灯片标题</vt:lpstr>
      </vt:variant>
      <vt:variant>
        <vt:i4>24</vt:i4>
      </vt:variant>
    </vt:vector>
  </HeadingPairs>
  <TitlesOfParts>
    <vt:vector size="48" baseType="lpstr">
      <vt:lpstr>Arial</vt:lpstr>
      <vt:lpstr>方正书宋_GBK</vt:lpstr>
      <vt:lpstr>Wingdings</vt:lpstr>
      <vt:lpstr>Articulate</vt:lpstr>
      <vt:lpstr>苹方-简</vt:lpstr>
      <vt:lpstr>庞门正道标题体</vt:lpstr>
      <vt:lpstr>Times New Roman</vt:lpstr>
      <vt:lpstr>Wingdings</vt:lpstr>
      <vt:lpstr>微软雅黑</vt:lpstr>
      <vt:lpstr>汉仪旗黑</vt:lpstr>
      <vt:lpstr>宋体</vt:lpstr>
      <vt:lpstr>汉仪书宋二KW</vt:lpstr>
      <vt:lpstr>Calibri</vt:lpstr>
      <vt:lpstr>Tahoma</vt:lpstr>
      <vt:lpstr>Tahoma</vt:lpstr>
      <vt:lpstr>Times New Roman</vt:lpstr>
      <vt:lpstr>Microsoft YaHei</vt:lpstr>
      <vt:lpstr>宋体</vt:lpstr>
      <vt:lpstr>Arial Unicode MS</vt:lpstr>
      <vt:lpstr>等线</vt:lpstr>
      <vt:lpstr>汉仪中等线KW</vt:lpstr>
      <vt:lpstr>华文宋体</vt:lpstr>
      <vt:lpstr>Helvetica Neue</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zhang ping</dc:creator>
  <cp:lastModifiedBy>liyuhan</cp:lastModifiedBy>
  <cp:revision>703</cp:revision>
  <dcterms:created xsi:type="dcterms:W3CDTF">2022-04-17T03:48:58Z</dcterms:created>
  <dcterms:modified xsi:type="dcterms:W3CDTF">2022-04-17T03:48:58Z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89AA21C3490D46C8A8260914C6663E21</vt:lpwstr>
  </property>
  <property fmtid="{D5CDD505-2E9C-101B-9397-08002B2CF9AE}" pid="3" name="KSOProductBuildVer">
    <vt:lpwstr>2052-3.9.1.6204</vt:lpwstr>
  </property>
</Properties>
</file>