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ags/tag2.xml" ContentType="application/vnd.openxmlformats-officedocument.presentationml.tags+xml"/>
  <Override PartName="/ppt/notesSlides/notesSlide1.xml" ContentType="application/vnd.openxmlformats-officedocument.presentationml.notesSlide+xml"/>
  <Override PartName="/ppt/theme/themeOverride2.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sldIdLst>
    <p:sldId id="278" r:id="rId2"/>
    <p:sldId id="260" r:id="rId3"/>
    <p:sldId id="305" r:id="rId4"/>
    <p:sldId id="306" r:id="rId5"/>
    <p:sldId id="287" r:id="rId6"/>
    <p:sldId id="288" r:id="rId7"/>
    <p:sldId id="261" r:id="rId8"/>
    <p:sldId id="262" r:id="rId9"/>
    <p:sldId id="263" r:id="rId10"/>
    <p:sldId id="326" r:id="rId11"/>
    <p:sldId id="264" r:id="rId12"/>
    <p:sldId id="289" r:id="rId13"/>
    <p:sldId id="267" r:id="rId14"/>
    <p:sldId id="268" r:id="rId15"/>
    <p:sldId id="271" r:id="rId16"/>
    <p:sldId id="270" r:id="rId17"/>
    <p:sldId id="272" r:id="rId18"/>
    <p:sldId id="273" r:id="rId19"/>
    <p:sldId id="274" r:id="rId20"/>
    <p:sldId id="275" r:id="rId21"/>
    <p:sldId id="276" r:id="rId22"/>
    <p:sldId id="277" r:id="rId23"/>
    <p:sldId id="286" r:id="rId24"/>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guide id="3" pos="892">
          <p15:clr>
            <a:srgbClr val="A4A3A4"/>
          </p15:clr>
        </p15:guide>
        <p15:guide id="4" orient="horz" pos="354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5D"/>
    <a:srgbClr val="FFFF25"/>
    <a:srgbClr val="00517A"/>
    <a:srgbClr val="0083C4"/>
    <a:srgbClr val="0097E2"/>
    <a:srgbClr val="01BCFF"/>
    <a:srgbClr val="ED2730"/>
    <a:srgbClr val="EC1C24"/>
    <a:srgbClr val="D5F1FF"/>
    <a:srgbClr val="4040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2" autoAdjust="0"/>
    <p:restoredTop sz="76295" autoAdjust="0"/>
  </p:normalViewPr>
  <p:slideViewPr>
    <p:cSldViewPr snapToGrid="0">
      <p:cViewPr varScale="1">
        <p:scale>
          <a:sx n="43" d="100"/>
          <a:sy n="43" d="100"/>
        </p:scale>
        <p:origin x="1224" y="48"/>
      </p:cViewPr>
      <p:guideLst>
        <p:guide orient="horz" pos="2160"/>
        <p:guide pos="3840"/>
        <p:guide pos="892"/>
        <p:guide orient="horz" pos="354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29A51-3CBC-409B-A2EB-577C0569DAB8}" type="datetimeFigureOut">
              <a:rPr lang="zh-CN" altLang="en-US" smtClean="0"/>
              <a:t>2022/5/14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2DA4D2-3D55-4F25-8E02-6A511FF95190}"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D2DA4D2-3D55-4F25-8E02-6A511FF95190}"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eaLnBrk="1" hangingPunct="1">
              <a:lnSpc>
                <a:spcPct val="120000"/>
              </a:lnSpc>
              <a:spcBef>
                <a:spcPts val="0"/>
              </a:spcBef>
              <a:buFont typeface="Wingdings" panose="05000000000000000000" pitchFamily="2" charset="2"/>
              <a:buNone/>
            </a:pPr>
            <a:r>
              <a:rPr lang="zh-CN" altLang="en-US" sz="1200" b="1" dirty="0">
                <a:latin typeface="微软雅黑" panose="020B0503020204020204" pitchFamily="34" charset="-122"/>
                <a:ea typeface="微软雅黑" panose="020B0503020204020204" pitchFamily="34" charset="-122"/>
                <a:sym typeface="微软雅黑" panose="020B0503020204020204" pitchFamily="34" charset="-122"/>
              </a:rPr>
              <a:t>竞争是市场经济中的动力机制。由于市场垄断的出现，减弱了竞争的程度，使竞争的作用下降。造成市场垄断的主要因素。</a:t>
            </a:r>
          </a:p>
          <a:p>
            <a:pPr>
              <a:lnSpc>
                <a:spcPct val="120000"/>
              </a:lnSpc>
              <a:spcBef>
                <a:spcPts val="0"/>
              </a:spcBef>
            </a:pPr>
            <a:r>
              <a:rPr lang="zh-CN" altLang="en-US" sz="1200" b="1" dirty="0">
                <a:latin typeface="微软雅黑" panose="020B0503020204020204" pitchFamily="34" charset="-122"/>
                <a:ea typeface="微软雅黑" panose="020B0503020204020204" pitchFamily="34" charset="-122"/>
                <a:sym typeface="微软雅黑" panose="020B0503020204020204" pitchFamily="34" charset="-122"/>
              </a:rPr>
              <a:t>①技术进步</a:t>
            </a:r>
          </a:p>
          <a:p>
            <a:pPr>
              <a:lnSpc>
                <a:spcPct val="120000"/>
              </a:lnSpc>
              <a:spcBef>
                <a:spcPts val="0"/>
              </a:spcBef>
            </a:pPr>
            <a:r>
              <a:rPr lang="zh-CN" altLang="en-US" sz="1200" b="1" dirty="0">
                <a:latin typeface="微软雅黑" panose="020B0503020204020204" pitchFamily="34" charset="-122"/>
                <a:ea typeface="微软雅黑" panose="020B0503020204020204" pitchFamily="34" charset="-122"/>
                <a:sym typeface="微软雅黑" panose="020B0503020204020204" pitchFamily="34" charset="-122"/>
              </a:rPr>
              <a:t>②市场扩大</a:t>
            </a:r>
          </a:p>
          <a:p>
            <a:pPr>
              <a:lnSpc>
                <a:spcPct val="120000"/>
              </a:lnSpc>
              <a:spcBef>
                <a:spcPts val="0"/>
              </a:spcBef>
            </a:pPr>
            <a:r>
              <a:rPr lang="zh-CN" altLang="en-US" sz="1200" b="1" dirty="0">
                <a:latin typeface="微软雅黑" panose="020B0503020204020204" pitchFamily="34" charset="-122"/>
                <a:ea typeface="微软雅黑" panose="020B0503020204020204" pitchFamily="34" charset="-122"/>
                <a:sym typeface="微软雅黑" panose="020B0503020204020204" pitchFamily="34" charset="-122"/>
              </a:rPr>
              <a:t>③企业为获得规模效应而进行的兼并</a:t>
            </a:r>
            <a:endParaRPr lang="en-US" altLang="zh-CN" sz="1200" b="1" dirty="0">
              <a:latin typeface="微软雅黑" panose="020B0503020204020204" pitchFamily="34" charset="-122"/>
              <a:ea typeface="微软雅黑" panose="020B0503020204020204" pitchFamily="34" charset="-122"/>
              <a:sym typeface="微软雅黑" panose="020B0503020204020204" pitchFamily="34" charset="-122"/>
            </a:endParaRPr>
          </a:p>
          <a:p>
            <a:pPr>
              <a:lnSpc>
                <a:spcPct val="120000"/>
              </a:lnSpc>
              <a:spcBef>
                <a:spcPts val="0"/>
              </a:spcBef>
              <a:buFont typeface="Wingdings" panose="05000000000000000000" pitchFamily="2" charset="2"/>
              <a:buNone/>
            </a:pPr>
            <a:r>
              <a:rPr lang="zh-CN" altLang="en-US" sz="1200" b="1" dirty="0" smtClean="0">
                <a:latin typeface="微软雅黑" panose="020B0503020204020204" pitchFamily="34" charset="-122"/>
                <a:ea typeface="微软雅黑" panose="020B0503020204020204" pitchFamily="34" charset="-122"/>
                <a:sym typeface="微软雅黑" panose="020B0503020204020204" pitchFamily="34" charset="-122"/>
              </a:rPr>
              <a:t>当</a:t>
            </a:r>
            <a:r>
              <a:rPr lang="zh-CN" altLang="en-US" sz="1200" b="1" dirty="0">
                <a:latin typeface="微软雅黑" panose="020B0503020204020204" pitchFamily="34" charset="-122"/>
                <a:ea typeface="微软雅黑" panose="020B0503020204020204" pitchFamily="34" charset="-122"/>
                <a:sym typeface="微软雅黑" panose="020B0503020204020204" pitchFamily="34" charset="-122"/>
              </a:rPr>
              <a:t>企业获利依赖于垄断地位，竞争与技术进步就会受到抑制。</a:t>
            </a:r>
          </a:p>
        </p:txBody>
      </p:sp>
      <p:sp>
        <p:nvSpPr>
          <p:cNvPr id="4" name="灯片编号占位符 3"/>
          <p:cNvSpPr>
            <a:spLocks noGrp="1"/>
          </p:cNvSpPr>
          <p:nvPr>
            <p:ph type="sldNum" sz="quarter" idx="5"/>
          </p:nvPr>
        </p:nvSpPr>
        <p:spPr/>
        <p:txBody>
          <a:bodyPr/>
          <a:lstStyle/>
          <a:p>
            <a:fld id="{7D2DA4D2-3D55-4F25-8E02-6A511FF95190}" type="slidenum">
              <a:rPr lang="zh-CN" altLang="en-US" smtClean="0"/>
              <a:t>12</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b="1" dirty="0" smtClean="0">
                <a:solidFill>
                  <a:schemeClr val="bg1"/>
                </a:solidFill>
                <a:cs typeface="+mn-ea"/>
                <a:sym typeface="+mn-lt"/>
              </a:rPr>
              <a:t>（二）外部影响</a:t>
            </a:r>
          </a:p>
          <a:p>
            <a:r>
              <a:rPr lang="zh-CN" altLang="zh-CN" sz="1200" dirty="0" smtClean="0">
                <a:latin typeface="微软雅黑" panose="020B0503020204020204" pitchFamily="34" charset="-122"/>
                <a:ea typeface="微软雅黑" panose="020B0503020204020204" pitchFamily="34" charset="-122"/>
                <a:sym typeface="微软雅黑" panose="020B0503020204020204" pitchFamily="34" charset="-122"/>
              </a:rPr>
              <a:t>指市场中某项经济活动对当事人以外的其他人的福利产生了有利或不利的影响，但其他人没有对此支付报酬或没有对其他人进行补偿</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zh-CN" sz="1200" b="0" dirty="0" smtClean="0">
                <a:solidFill>
                  <a:srgbClr val="FF0066"/>
                </a:solidFill>
                <a:latin typeface="微软雅黑" panose="020B0503020204020204" pitchFamily="34" charset="-122"/>
                <a:ea typeface="微软雅黑" panose="020B0503020204020204" pitchFamily="34" charset="-122"/>
                <a:sym typeface="微软雅黑" panose="020B0503020204020204" pitchFamily="34" charset="-122"/>
              </a:rPr>
              <a:t>从对其他人福利影响的好坏看，外部影响可以分为“外部经济”和“外部不经济”。</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nSpc>
                <a:spcPct val="90000"/>
              </a:lnSpc>
              <a:buFontTx/>
              <a:buNone/>
            </a:pPr>
            <a:r>
              <a:rPr lang="zh-CN" altLang="zh-CN" sz="1200" b="0" dirty="0">
                <a:solidFill>
                  <a:srgbClr val="FF00FF"/>
                </a:solidFill>
                <a:latin typeface="宋体" panose="02010600030101010101" pitchFamily="2" charset="-122"/>
              </a:rPr>
              <a:t>非竞争性</a:t>
            </a:r>
            <a:r>
              <a:rPr lang="zh-CN" altLang="zh-CN" sz="1200" dirty="0">
                <a:latin typeface="宋体" panose="02010600030101010101" pitchFamily="2" charset="-122"/>
              </a:rPr>
              <a:t>是指，对于任一给定的公共产品产出水平，增加额外一个人消费该产品不会引起产品成本的任何增加，即消费者人数的增加所引起的产品边际成本等于零。</a:t>
            </a:r>
            <a:endParaRPr lang="en-US" altLang="zh-CN" sz="1200" dirty="0">
              <a:latin typeface="宋体" panose="02010600030101010101" pitchFamily="2" charset="-122"/>
            </a:endParaRPr>
          </a:p>
          <a:p>
            <a:pPr>
              <a:lnSpc>
                <a:spcPct val="90000"/>
              </a:lnSpc>
              <a:buFontTx/>
              <a:buNone/>
            </a:pPr>
            <a:r>
              <a:rPr lang="zh-CN" altLang="zh-CN" dirty="0">
                <a:solidFill>
                  <a:srgbClr val="FF0066"/>
                </a:solidFill>
                <a:latin typeface="宋体" panose="02010600030101010101" pitchFamily="2" charset="-122"/>
              </a:rPr>
              <a:t>消费的非排他性</a:t>
            </a:r>
            <a:r>
              <a:rPr lang="zh-CN" altLang="zh-CN" dirty="0">
                <a:latin typeface="宋体" panose="02010600030101010101" pitchFamily="2" charset="-122"/>
              </a:rPr>
              <a:t>是指，不论一个人是否对某物品支付价格，他都可以使用该物品，也就是说，这种物品一旦提供，任何人都可以从中得益</a:t>
            </a:r>
            <a:r>
              <a:rPr lang="zh-CN" altLang="en-US" dirty="0">
                <a:latin typeface="宋体" panose="02010600030101010101" pitchFamily="2" charset="-122"/>
              </a:rPr>
              <a:t>，如</a:t>
            </a:r>
            <a:r>
              <a:rPr lang="zh-CN" altLang="zh-CN" dirty="0">
                <a:latin typeface="宋体" panose="02010600030101010101" pitchFamily="2" charset="-122"/>
              </a:rPr>
              <a:t>国防</a:t>
            </a:r>
            <a:endParaRPr lang="zh-CN" altLang="zh-CN" sz="1200" dirty="0">
              <a:latin typeface="宋体" panose="02010600030101010101" pitchFamily="2" charset="-122"/>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dirty="0">
                <a:latin typeface="宋体" panose="02010600030101010101" pitchFamily="2" charset="-122"/>
              </a:rPr>
              <a:t>如</a:t>
            </a:r>
            <a:r>
              <a:rPr lang="zh-CN" altLang="zh-CN" sz="1200" dirty="0">
                <a:latin typeface="宋体" panose="02010600030101010101" pitchFamily="2" charset="-122"/>
              </a:rPr>
              <a:t>国防由中央政府提供，成本则通过税收筹集。公路、地方治安则由地方政府提供，费用也是靠税收来支付。居民小区的路灯、小区治安以及清洁交由物业公司管理，费用由各户分摊。</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sz="1200" b="1" dirty="0" smtClean="0">
                <a:solidFill>
                  <a:schemeClr val="bg1"/>
                </a:solidFill>
                <a:cs typeface="+mn-ea"/>
                <a:sym typeface="+mn-lt"/>
              </a:rPr>
              <a:t>（四）非对称信息</a:t>
            </a:r>
          </a:p>
          <a:p>
            <a:pPr>
              <a:lnSpc>
                <a:spcPct val="120000"/>
              </a:lnSpc>
              <a:spcBef>
                <a:spcPts val="0"/>
              </a:spcBef>
              <a:buFontTx/>
              <a:buNone/>
            </a:pPr>
            <a:r>
              <a:rPr lang="zh-CN" altLang="en-US" dirty="0" smtClean="0">
                <a:latin typeface="微软雅黑" panose="020B0503020204020204" pitchFamily="34" charset="-122"/>
                <a:ea typeface="微软雅黑" panose="020B0503020204020204" pitchFamily="34" charset="-122"/>
                <a:sym typeface="微软雅黑" panose="020B0503020204020204" pitchFamily="34" charset="-122"/>
              </a:rPr>
              <a:t>指市场上买方与卖方所掌握的信息是不对称的，一方</a:t>
            </a:r>
            <a:endParaRPr lang="en-US" altLang="zh-CN" dirty="0" smtClean="0">
              <a:latin typeface="微软雅黑" panose="020B0503020204020204" pitchFamily="34" charset="-122"/>
              <a:ea typeface="微软雅黑" panose="020B0503020204020204" pitchFamily="34" charset="-122"/>
              <a:sym typeface="微软雅黑" panose="020B0503020204020204" pitchFamily="34" charset="-122"/>
            </a:endParaRPr>
          </a:p>
          <a:p>
            <a:pPr>
              <a:lnSpc>
                <a:spcPct val="120000"/>
              </a:lnSpc>
              <a:spcBef>
                <a:spcPts val="0"/>
              </a:spcBef>
              <a:buFontTx/>
              <a:buNone/>
            </a:pPr>
            <a:r>
              <a:rPr lang="zh-CN" altLang="en-US" dirty="0" smtClean="0">
                <a:latin typeface="微软雅黑" panose="020B0503020204020204" pitchFamily="34" charset="-122"/>
                <a:ea typeface="微软雅黑" panose="020B0503020204020204" pitchFamily="34" charset="-122"/>
                <a:sym typeface="微软雅黑" panose="020B0503020204020204" pitchFamily="34" charset="-122"/>
              </a:rPr>
              <a:t>掌握的信息多一些，另一方所掌握的信息少一些。</a:t>
            </a:r>
            <a:endParaRPr lang="en-US" altLang="zh-CN" dirty="0" smtClean="0">
              <a:latin typeface="微软雅黑" panose="020B0503020204020204" pitchFamily="34" charset="-122"/>
              <a:ea typeface="微软雅黑" panose="020B0503020204020204" pitchFamily="34" charset="-122"/>
              <a:sym typeface="微软雅黑" panose="020B0503020204020204" pitchFamily="34" charset="-122"/>
            </a:endParaRPr>
          </a:p>
          <a:p>
            <a:pPr>
              <a:lnSpc>
                <a:spcPct val="120000"/>
              </a:lnSpc>
              <a:spcBef>
                <a:spcPts val="0"/>
              </a:spcBef>
              <a:buFontTx/>
              <a:buNone/>
            </a:pPr>
            <a:r>
              <a:rPr lang="zh-CN" altLang="en-US" dirty="0" smtClean="0">
                <a:latin typeface="微软雅黑" panose="020B0503020204020204" pitchFamily="34" charset="-122"/>
                <a:ea typeface="微软雅黑" panose="020B0503020204020204" pitchFamily="34" charset="-122"/>
                <a:sym typeface="微软雅黑" panose="020B0503020204020204" pitchFamily="34" charset="-122"/>
              </a:rPr>
              <a:t>导致</a:t>
            </a:r>
            <a:r>
              <a:rPr lang="zh-CN" altLang="en-US" dirty="0" smtClean="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逆向选择</a:t>
            </a:r>
            <a:r>
              <a:rPr lang="zh-CN" altLang="en-US" dirty="0" smtClean="0">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smtClean="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败德行为</a:t>
            </a:r>
            <a:r>
              <a:rPr lang="zh-CN" altLang="en-US" dirty="0" smtClean="0">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smtClean="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委托人</a:t>
            </a:r>
            <a:r>
              <a:rPr lang="en-US" altLang="zh-CN" dirty="0" smtClean="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smtClean="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代理人问题</a:t>
            </a:r>
            <a:endParaRPr lang="zh-CN" altLang="zh-CN" dirty="0" smtClean="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b="1" dirty="0" smtClean="0">
                <a:solidFill>
                  <a:srgbClr val="0097E2"/>
                </a:solidFill>
                <a:latin typeface="微软雅黑" panose="020B0503020204020204" pitchFamily="34" charset="-122"/>
                <a:ea typeface="微软雅黑" panose="020B0503020204020204" pitchFamily="34" charset="-122"/>
                <a:sym typeface="微软雅黑" panose="020B0503020204020204" pitchFamily="34" charset="-122"/>
              </a:rPr>
              <a:t>2. </a:t>
            </a:r>
            <a:r>
              <a:rPr lang="zh-CN" altLang="en-US" b="1" dirty="0" smtClean="0">
                <a:solidFill>
                  <a:srgbClr val="0097E2"/>
                </a:solidFill>
                <a:latin typeface="微软雅黑" panose="020B0503020204020204" pitchFamily="34" charset="-122"/>
                <a:ea typeface="微软雅黑" panose="020B0503020204020204" pitchFamily="34" charset="-122"/>
                <a:sym typeface="微软雅黑" panose="020B0503020204020204" pitchFamily="34" charset="-122"/>
              </a:rPr>
              <a:t>逆向选择</a:t>
            </a:r>
          </a:p>
          <a:p>
            <a:pPr marL="0" marR="0" lvl="0" indent="0" algn="l" defTabSz="914400" rtl="0" eaLnBrk="1" fontAlgn="auto" latinLnBrk="0" hangingPunct="1">
              <a:lnSpc>
                <a:spcPct val="100000"/>
              </a:lnSpc>
              <a:spcBef>
                <a:spcPts val="0"/>
              </a:spcBef>
              <a:spcAft>
                <a:spcPts val="0"/>
              </a:spcAft>
              <a:buClrTx/>
              <a:buSzTx/>
              <a:buFontTx/>
              <a:buNone/>
              <a:defRPr/>
            </a:pPr>
            <a:r>
              <a:rPr lang="zh-CN" altLang="zh-CN" dirty="0" smtClean="0">
                <a:latin typeface="微软雅黑" panose="020B0503020204020204" pitchFamily="34" charset="-122"/>
                <a:ea typeface="微软雅黑" panose="020B0503020204020204" pitchFamily="34" charset="-122"/>
                <a:sym typeface="微软雅黑" panose="020B0503020204020204" pitchFamily="34" charset="-122"/>
              </a:rPr>
              <a:t>在买卖双方信息不对称的情况下，差的商品总是将好的商品驱逐出市场。当交易双方的其中一方对于交易可能出现的风险状况比另一方知道得更多时，便会产生逆选择问题。</a:t>
            </a:r>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nSpc>
                <a:spcPct val="120000"/>
              </a:lnSpc>
              <a:spcBef>
                <a:spcPts val="0"/>
              </a:spcBef>
              <a:buNone/>
            </a:pPr>
            <a:r>
              <a:rPr lang="zh-CN" altLang="zh-CN" dirty="0" smtClean="0">
                <a:latin typeface="微软雅黑" panose="020B0503020204020204" pitchFamily="34" charset="-122"/>
                <a:ea typeface="微软雅黑" panose="020B0503020204020204" pitchFamily="34" charset="-122"/>
                <a:sym typeface="微软雅黑" panose="020B0503020204020204" pitchFamily="34" charset="-122"/>
              </a:rPr>
              <a:t>只要在建立或签订合同前后，市场参加者双方掌握的信息不对称，这种经济关系都可以被认为属于</a:t>
            </a:r>
            <a:r>
              <a:rPr lang="zh-CN" altLang="zh-CN" dirty="0" smtClean="0">
                <a:solidFill>
                  <a:srgbClr val="0000FF"/>
                </a:solidFill>
                <a:latin typeface="微软雅黑" panose="020B0503020204020204" pitchFamily="34" charset="-122"/>
                <a:ea typeface="微软雅黑" panose="020B0503020204020204" pitchFamily="34" charset="-122"/>
                <a:sym typeface="微软雅黑" panose="020B0503020204020204" pitchFamily="34" charset="-122"/>
              </a:rPr>
              <a:t>委托一代理关系</a:t>
            </a:r>
            <a:r>
              <a:rPr lang="zh-CN" altLang="zh-CN" dirty="0" smtClean="0">
                <a:latin typeface="微软雅黑" panose="020B0503020204020204" pitchFamily="34" charset="-122"/>
                <a:ea typeface="微软雅黑" panose="020B0503020204020204" pitchFamily="34" charset="-122"/>
                <a:sym typeface="微软雅黑" panose="020B0503020204020204" pitchFamily="34" charset="-122"/>
              </a:rPr>
              <a:t>。</a:t>
            </a:r>
          </a:p>
          <a:p>
            <a:pPr>
              <a:lnSpc>
                <a:spcPct val="120000"/>
              </a:lnSpc>
              <a:spcBef>
                <a:spcPts val="0"/>
              </a:spcBef>
              <a:buNone/>
            </a:pPr>
            <a:r>
              <a:rPr lang="zh-CN" altLang="zh-CN" dirty="0" smtClean="0">
                <a:latin typeface="微软雅黑" panose="020B0503020204020204" pitchFamily="34" charset="-122"/>
                <a:ea typeface="微软雅黑" panose="020B0503020204020204" pitchFamily="34" charset="-122"/>
                <a:sym typeface="微软雅黑" panose="020B0503020204020204" pitchFamily="34" charset="-122"/>
              </a:rPr>
              <a:t>掌握信息多（或具有相对信息优势）的市场参加者称为</a:t>
            </a:r>
            <a:r>
              <a:rPr lang="zh-CN" altLang="zh-CN" dirty="0" smtClean="0">
                <a:solidFill>
                  <a:srgbClr val="0000FF"/>
                </a:solidFill>
                <a:latin typeface="微软雅黑" panose="020B0503020204020204" pitchFamily="34" charset="-122"/>
                <a:ea typeface="微软雅黑" panose="020B0503020204020204" pitchFamily="34" charset="-122"/>
                <a:sym typeface="微软雅黑" panose="020B0503020204020204" pitchFamily="34" charset="-122"/>
              </a:rPr>
              <a:t>代理人</a:t>
            </a:r>
            <a:r>
              <a:rPr lang="zh-CN" altLang="zh-CN" dirty="0" smtClean="0">
                <a:latin typeface="微软雅黑" panose="020B0503020204020204" pitchFamily="34" charset="-122"/>
                <a:ea typeface="微软雅黑" panose="020B0503020204020204" pitchFamily="34" charset="-122"/>
                <a:sym typeface="微软雅黑" panose="020B0503020204020204" pitchFamily="34" charset="-122"/>
              </a:rPr>
              <a:t>。掌握信息少（或处于信息劣势）的市场参加者称为委</a:t>
            </a:r>
            <a:r>
              <a:rPr lang="zh-CN" altLang="zh-CN" dirty="0" smtClean="0">
                <a:solidFill>
                  <a:srgbClr val="0000FF"/>
                </a:solidFill>
                <a:latin typeface="微软雅黑" panose="020B0503020204020204" pitchFamily="34" charset="-122"/>
                <a:ea typeface="微软雅黑" panose="020B0503020204020204" pitchFamily="34" charset="-122"/>
                <a:sym typeface="微软雅黑" panose="020B0503020204020204" pitchFamily="34" charset="-122"/>
              </a:rPr>
              <a:t>托人</a:t>
            </a:r>
            <a:r>
              <a:rPr lang="zh-CN" altLang="zh-CN" dirty="0" smtClean="0">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这张表是委托代理关系的举例。</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如何对道德风险进行控制呢？可以分别从企业内部和外部市场的激励机制来进行规避。</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900" dirty="0"/>
              <a:t>现在学习第九讲，也就是微观部分的最后一讲，市场失灵。这一讲具体包括了</a:t>
            </a:r>
            <a:r>
              <a:rPr lang="en-US" altLang="zh-CN" sz="900" dirty="0"/>
              <a:t>3</a:t>
            </a:r>
            <a:r>
              <a:rPr lang="zh-CN" altLang="en-US" sz="900" dirty="0"/>
              <a:t>方面内容：一是</a:t>
            </a:r>
            <a:r>
              <a:rPr lang="zh-CN" altLang="en-US" sz="900" kern="100" dirty="0">
                <a:cs typeface="Times New Roman" panose="02020603050405020304"/>
              </a:rPr>
              <a:t>经济效率与</a:t>
            </a:r>
            <a:r>
              <a:rPr lang="zh-CN" altLang="en-US" sz="900" dirty="0">
                <a:solidFill>
                  <a:prstClr val="black"/>
                </a:solidFill>
                <a:latin typeface="宋体" panose="02010600030101010101" pitchFamily="2" charset="-122"/>
              </a:rPr>
              <a:t>帕累托标准</a:t>
            </a:r>
            <a:r>
              <a:rPr lang="zh-CN" altLang="en-US" sz="900" kern="100" dirty="0">
                <a:cs typeface="Times New Roman" panose="02020603050405020304"/>
              </a:rPr>
              <a:t>；二是市场失灵理论</a:t>
            </a:r>
            <a:r>
              <a:rPr lang="zh-CN" altLang="en-US" sz="800" kern="100" dirty="0">
                <a:cs typeface="Times New Roman" panose="02020603050405020304"/>
              </a:rPr>
              <a:t>；三是市场失灵表现。市场失灵催生了宏观经济学的产生。</a:t>
            </a:r>
            <a:endParaRPr lang="zh-CN" altLang="en-US" sz="900" dirty="0"/>
          </a:p>
        </p:txBody>
      </p:sp>
      <p:sp>
        <p:nvSpPr>
          <p:cNvPr id="4" name="灯片编号占位符 3"/>
          <p:cNvSpPr>
            <a:spLocks noGrp="1"/>
          </p:cNvSpPr>
          <p:nvPr>
            <p:ph type="sldNum" sz="quarter" idx="5"/>
          </p:nvPr>
        </p:nvSpPr>
        <p:spPr/>
        <p:txBody>
          <a:bodyPr/>
          <a:lstStyle/>
          <a:p>
            <a:fld id="{7D2DA4D2-3D55-4F25-8E02-6A511FF95190}"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b="1" dirty="0" smtClean="0">
                <a:solidFill>
                  <a:schemeClr val="bg1"/>
                </a:solidFill>
                <a:cs typeface="+mn-ea"/>
                <a:sym typeface="+mn-lt"/>
              </a:rPr>
              <a:t>（五）信息调控</a:t>
            </a:r>
          </a:p>
          <a:p>
            <a:pPr marL="0" marR="0" lvl="0" indent="0" algn="l" defTabSz="914400" rtl="0" eaLnBrk="1" fontAlgn="auto" latinLnBrk="0" hangingPunct="1">
              <a:lnSpc>
                <a:spcPct val="100000"/>
              </a:lnSpc>
              <a:spcBef>
                <a:spcPts val="0"/>
              </a:spcBef>
              <a:spcAft>
                <a:spcPts val="0"/>
              </a:spcAft>
              <a:buClrTx/>
              <a:buSzTx/>
              <a:buFontTx/>
              <a:buNone/>
              <a:defRPr/>
            </a:pPr>
            <a:r>
              <a:rPr lang="zh-CN" altLang="zh-CN" sz="12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市场机制并不能够解决所有的信息不完全和不对称问题。</a:t>
            </a:r>
            <a:r>
              <a:rPr lang="zh-CN" altLang="zh-CN" sz="1200" dirty="0" smtClean="0">
                <a:latin typeface="微软雅黑" panose="020B0503020204020204" pitchFamily="34" charset="-122"/>
                <a:ea typeface="微软雅黑" panose="020B0503020204020204" pitchFamily="34" charset="-122"/>
                <a:sym typeface="微软雅黑" panose="020B0503020204020204" pitchFamily="34" charset="-122"/>
              </a:rPr>
              <a:t>在这种情况下，</a:t>
            </a:r>
            <a:r>
              <a:rPr lang="zh-CN" altLang="zh-CN" sz="1200" b="1" dirty="0" smtClean="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政府</a:t>
            </a:r>
            <a:r>
              <a:rPr lang="zh-CN" altLang="zh-CN" sz="1200" dirty="0" smtClean="0">
                <a:latin typeface="微软雅黑" panose="020B0503020204020204" pitchFamily="34" charset="-122"/>
                <a:ea typeface="微软雅黑" panose="020B0503020204020204" pitchFamily="34" charset="-122"/>
                <a:sym typeface="微软雅黑" panose="020B0503020204020204" pitchFamily="34" charset="-122"/>
              </a:rPr>
              <a:t>就有必要在信息方面进行调控。信息调控的目的主要是保证消费者和生产者能够得到充分和正确的市场信息，即增加市场的“透明度”，以便他们能够做出正确的选择。</a:t>
            </a:r>
            <a:endParaRPr lang="en-US" altLang="zh-CN" sz="1200" dirty="0" smtClean="0">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sz="12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endParaRPr>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D2DA4D2-3D55-4F25-8E02-6A511FF95190}" type="slidenum">
              <a:rPr lang="zh-CN" altLang="en-US" smtClean="0"/>
              <a:t>23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a:t>一、经济效率</a:t>
            </a:r>
            <a:r>
              <a:rPr lang="zh-CN" altLang="en-US" kern="100" dirty="0">
                <a:cs typeface="Times New Roman" panose="02020603050405020304"/>
              </a:rPr>
              <a:t>与</a:t>
            </a:r>
            <a:r>
              <a:rPr lang="zh-CN" altLang="en-US" dirty="0">
                <a:solidFill>
                  <a:prstClr val="black"/>
                </a:solidFill>
                <a:latin typeface="宋体" panose="02010600030101010101" pitchFamily="2" charset="-122"/>
              </a:rPr>
              <a:t>帕累托标准：即</a:t>
            </a:r>
            <a:r>
              <a:rPr lang="zh-CN" altLang="en-US" sz="1200" dirty="0"/>
              <a:t>帕累托标准。</a:t>
            </a:r>
            <a:endParaRPr lang="en-US" altLang="zh-CN" sz="1200" dirty="0"/>
          </a:p>
          <a:p>
            <a:pPr marL="0" marR="0" indent="0" algn="l" defTabSz="914400" rtl="0" eaLnBrk="1" fontAlgn="auto" latinLnBrk="0" hangingPunct="1">
              <a:lnSpc>
                <a:spcPct val="100000"/>
              </a:lnSpc>
              <a:spcBef>
                <a:spcPts val="0"/>
              </a:spcBef>
              <a:spcAft>
                <a:spcPts val="0"/>
              </a:spcAft>
              <a:buClrTx/>
              <a:buSzTx/>
              <a:buFontTx/>
              <a:buNone/>
              <a:defRPr/>
            </a:pPr>
            <a:r>
              <a:rPr lang="zh-CN" altLang="en-US" dirty="0"/>
              <a:t>先从两人组成的社会在两种可能的资源配置状态中的选择标准来观察和分析入手：如果两人中至少有一人认为</a:t>
            </a:r>
            <a:r>
              <a:rPr lang="en-US" altLang="zh-CN" dirty="0"/>
              <a:t>A</a:t>
            </a:r>
            <a:r>
              <a:rPr lang="zh-CN" altLang="en-US" dirty="0"/>
              <a:t>优（或劣）于</a:t>
            </a:r>
            <a:r>
              <a:rPr lang="en-US" altLang="zh-CN" dirty="0"/>
              <a:t>B</a:t>
            </a:r>
            <a:r>
              <a:rPr lang="zh-CN" altLang="en-US" dirty="0"/>
              <a:t>，而没有人认为</a:t>
            </a:r>
            <a:r>
              <a:rPr lang="en-US" altLang="zh-CN" dirty="0"/>
              <a:t>A</a:t>
            </a:r>
            <a:r>
              <a:rPr lang="zh-CN" altLang="en-US" dirty="0"/>
              <a:t>劣（或优）于</a:t>
            </a:r>
            <a:r>
              <a:rPr lang="en-US" altLang="zh-CN" dirty="0"/>
              <a:t>B</a:t>
            </a:r>
            <a:r>
              <a:rPr lang="zh-CN" altLang="en-US" dirty="0"/>
              <a:t>，则认为从社会的观点看，亦有</a:t>
            </a:r>
            <a:r>
              <a:rPr lang="en-US" altLang="zh-CN" dirty="0"/>
              <a:t>A</a:t>
            </a:r>
            <a:r>
              <a:rPr lang="zh-CN" altLang="en-US" dirty="0"/>
              <a:t>优（或劣）于</a:t>
            </a:r>
            <a:r>
              <a:rPr lang="en-US" altLang="zh-CN" dirty="0"/>
              <a:t>B</a:t>
            </a:r>
            <a:r>
              <a:rPr lang="zh-CN" altLang="en-US" dirty="0"/>
              <a:t>。如果两人都认为</a:t>
            </a:r>
            <a:r>
              <a:rPr lang="en-US" altLang="zh-CN" dirty="0"/>
              <a:t>A</a:t>
            </a:r>
            <a:r>
              <a:rPr lang="zh-CN" altLang="en-US" dirty="0"/>
              <a:t>与</a:t>
            </a:r>
            <a:r>
              <a:rPr lang="en-US" altLang="zh-CN" dirty="0"/>
              <a:t>B</a:t>
            </a:r>
            <a:r>
              <a:rPr lang="zh-CN" altLang="en-US" dirty="0"/>
              <a:t>无差异，则从整个社会来看，亦有</a:t>
            </a:r>
            <a:r>
              <a:rPr lang="en-US" altLang="zh-CN" dirty="0"/>
              <a:t>A</a:t>
            </a:r>
            <a:r>
              <a:rPr lang="zh-CN" altLang="en-US" dirty="0"/>
              <a:t>与</a:t>
            </a:r>
            <a:r>
              <a:rPr lang="en-US" altLang="zh-CN" dirty="0"/>
              <a:t>B</a:t>
            </a:r>
            <a:r>
              <a:rPr lang="zh-CN" altLang="en-US" dirty="0"/>
              <a:t>无差异。</a:t>
            </a:r>
          </a:p>
          <a:p>
            <a:pPr marL="0" marR="0" indent="0" algn="l" defTabSz="914400" rtl="0" eaLnBrk="1" fontAlgn="auto" latinLnBrk="0" hangingPunct="1">
              <a:lnSpc>
                <a:spcPct val="100000"/>
              </a:lnSpc>
              <a:spcBef>
                <a:spcPts val="0"/>
              </a:spcBef>
              <a:spcAft>
                <a:spcPts val="0"/>
              </a:spcAft>
              <a:buClrTx/>
              <a:buSzTx/>
              <a:buFontTx/>
              <a:buNone/>
              <a:defRPr/>
            </a:pPr>
            <a:endParaRPr lang="en-US" altLang="zh-CN" sz="1200" dirty="0"/>
          </a:p>
          <a:p>
            <a:pPr marL="0" marR="0" indent="0" algn="l" defTabSz="914400" rtl="0" eaLnBrk="1" fontAlgn="auto" latinLnBrk="0" hangingPunct="1">
              <a:lnSpc>
                <a:spcPct val="100000"/>
              </a:lnSpc>
              <a:spcBef>
                <a:spcPts val="0"/>
              </a:spcBef>
              <a:spcAft>
                <a:spcPts val="0"/>
              </a:spcAft>
              <a:buClrTx/>
              <a:buSzTx/>
              <a:buFontTx/>
              <a:buNone/>
              <a:defRPr/>
            </a:pPr>
            <a:endParaRPr lang="zh-CN" altLang="en-US" sz="1400" dirty="0"/>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a:t>再从二人社会推广到一般社会的普遍性选择标准来看：</a:t>
            </a:r>
            <a:r>
              <a:rPr lang="zh-CN" altLang="en-US" dirty="0">
                <a:latin typeface="宋体" panose="02010600030101010101" pitchFamily="2" charset="-122"/>
              </a:rPr>
              <a:t>如果至少有一人认为</a:t>
            </a:r>
            <a:r>
              <a:rPr lang="en-US" altLang="zh-CN" dirty="0">
                <a:latin typeface="宋体" panose="02010600030101010101" pitchFamily="2" charset="-122"/>
              </a:rPr>
              <a:t>A</a:t>
            </a:r>
            <a:r>
              <a:rPr lang="zh-CN" altLang="en-US" dirty="0">
                <a:latin typeface="宋体" panose="02010600030101010101" pitchFamily="2" charset="-122"/>
              </a:rPr>
              <a:t>优于</a:t>
            </a:r>
            <a:r>
              <a:rPr lang="en-US" altLang="zh-CN" dirty="0">
                <a:latin typeface="宋体" panose="02010600030101010101" pitchFamily="2" charset="-122"/>
              </a:rPr>
              <a:t>B</a:t>
            </a:r>
            <a:r>
              <a:rPr lang="zh-CN" altLang="en-US" dirty="0">
                <a:latin typeface="宋体" panose="02010600030101010101" pitchFamily="2" charset="-122"/>
              </a:rPr>
              <a:t>，而没有人认为</a:t>
            </a:r>
            <a:r>
              <a:rPr lang="en-US" altLang="zh-CN" dirty="0">
                <a:latin typeface="宋体" panose="02010600030101010101" pitchFamily="2" charset="-122"/>
              </a:rPr>
              <a:t>A</a:t>
            </a:r>
            <a:r>
              <a:rPr lang="zh-CN" altLang="en-US" dirty="0">
                <a:latin typeface="宋体" panose="02010600030101010101" pitchFamily="2" charset="-122"/>
              </a:rPr>
              <a:t>劣于</a:t>
            </a:r>
            <a:r>
              <a:rPr lang="en-US" altLang="zh-CN" dirty="0">
                <a:latin typeface="宋体" panose="02010600030101010101" pitchFamily="2" charset="-122"/>
              </a:rPr>
              <a:t>B</a:t>
            </a:r>
            <a:r>
              <a:rPr lang="zh-CN" altLang="en-US" dirty="0">
                <a:latin typeface="宋体" panose="02010600030101010101" pitchFamily="2" charset="-122"/>
              </a:rPr>
              <a:t>，则认为从社会的观点看亦有</a:t>
            </a:r>
            <a:r>
              <a:rPr lang="en-US" altLang="zh-CN" dirty="0">
                <a:latin typeface="宋体" panose="02010600030101010101" pitchFamily="2" charset="-122"/>
              </a:rPr>
              <a:t>A</a:t>
            </a:r>
            <a:r>
              <a:rPr lang="zh-CN" altLang="en-US" dirty="0">
                <a:latin typeface="宋体" panose="02010600030101010101" pitchFamily="2" charset="-122"/>
              </a:rPr>
              <a:t>优于</a:t>
            </a:r>
            <a:r>
              <a:rPr lang="en-US" altLang="zh-CN" dirty="0">
                <a:latin typeface="宋体" panose="02010600030101010101" pitchFamily="2" charset="-122"/>
              </a:rPr>
              <a:t>B</a:t>
            </a:r>
            <a:r>
              <a:rPr lang="zh-CN" altLang="en-US" dirty="0">
                <a:latin typeface="宋体" panose="02010600030101010101" pitchFamily="2" charset="-122"/>
              </a:rPr>
              <a:t>。这就是所谓的帕累托最优状态标准，简称帕累托标准。</a:t>
            </a:r>
          </a:p>
          <a:p>
            <a:pPr marL="0" marR="0" indent="0" algn="l" defTabSz="914400" rtl="0" eaLnBrk="1" fontAlgn="auto" latinLnBrk="0" hangingPunct="1">
              <a:lnSpc>
                <a:spcPct val="100000"/>
              </a:lnSpc>
              <a:spcBef>
                <a:spcPts val="0"/>
              </a:spcBef>
              <a:spcAft>
                <a:spcPts val="0"/>
              </a:spcAft>
              <a:buClrTx/>
              <a:buSzTx/>
              <a:buFontTx/>
              <a:buNone/>
              <a:defRPr/>
            </a:pPr>
            <a:r>
              <a:rPr lang="zh-CN" altLang="en-US" dirty="0"/>
              <a:t>经济效率所衡量的正是资源配置的最优化问题，一种经济状态达到了资源的最优化配置，我们就说这种经济状态是有经济效率的。</a:t>
            </a:r>
            <a:r>
              <a:rPr lang="zh-CN" altLang="en-US" dirty="0">
                <a:solidFill>
                  <a:srgbClr val="FF0000"/>
                </a:solidFill>
              </a:rPr>
              <a:t>而判断经济是否有效率的标准就是帕累托标准</a:t>
            </a:r>
            <a:r>
              <a:rPr lang="zh-CN" altLang="en-US" dirty="0"/>
              <a:t>。</a:t>
            </a:r>
            <a:r>
              <a:rPr lang="zh-CN" altLang="en-US" dirty="0">
                <a:effectLst>
                  <a:outerShdw blurRad="38100" dist="38100" dir="2700000" algn="tl">
                    <a:srgbClr val="C0C0C0"/>
                  </a:outerShdw>
                </a:effectLst>
              </a:rPr>
              <a:t> </a:t>
            </a:r>
            <a:endParaRPr lang="zh-CN" altLang="en-US" dirty="0"/>
          </a:p>
          <a:p>
            <a:pPr marL="0" marR="0" indent="0" algn="l" defTabSz="914400" rtl="0" eaLnBrk="1" fontAlgn="auto" latinLnBrk="0" hangingPunct="1">
              <a:lnSpc>
                <a:spcPct val="100000"/>
              </a:lnSpc>
              <a:spcBef>
                <a:spcPts val="0"/>
              </a:spcBef>
              <a:spcAft>
                <a:spcPts val="0"/>
              </a:spcAft>
              <a:buClrTx/>
              <a:buSzTx/>
              <a:buFontTx/>
              <a:buNone/>
              <a:defRPr/>
            </a:pPr>
            <a:endParaRPr lang="zh-CN" altLang="en-US" dirty="0">
              <a:latin typeface="宋体" panose="02010600030101010101" pitchFamily="2" charset="-122"/>
            </a:endParaRPr>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a:buNone/>
            </a:pPr>
            <a:r>
              <a:rPr lang="zh-CN" altLang="en-US" sz="1400" dirty="0"/>
              <a:t>帕累托改进：掌握</a:t>
            </a:r>
            <a:r>
              <a:rPr lang="zh-CN" altLang="en-US" sz="1600" b="1" dirty="0"/>
              <a:t>帕累托最优条件、最优资源配置。</a:t>
            </a:r>
            <a:endParaRPr lang="en-US" altLang="zh-CN" sz="1600" dirty="0"/>
          </a:p>
          <a:p>
            <a:pPr marL="0" indent="0">
              <a:buNone/>
            </a:pPr>
            <a:r>
              <a:rPr lang="zh-CN" altLang="en-US" b="1" dirty="0"/>
              <a:t>帕累托最优条件</a:t>
            </a:r>
            <a:r>
              <a:rPr lang="zh-CN" altLang="en-US" dirty="0"/>
              <a:t>：如果由一种资源配置状态变到另一种资源配置状态会使社会上至少一人的状况变好，而没有人的状况变坏，则认为这种资源配置状态的改变是“好”的，否则，就是“坏”的。并且，称以帕累托标准衡量的“好”的状态改变为帕累托改进。</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b="1" dirty="0"/>
              <a:t>“最优资源配置”：</a:t>
            </a:r>
            <a:r>
              <a:rPr lang="zh-CN" altLang="en-US" dirty="0"/>
              <a:t>即如果对于既定的资源配置状态，</a:t>
            </a:r>
            <a:r>
              <a:rPr lang="zh-CN" altLang="en-US" dirty="0">
                <a:solidFill>
                  <a:srgbClr val="FF0000"/>
                </a:solidFill>
              </a:rPr>
              <a:t>所有的帕累托改进均不存在</a:t>
            </a:r>
            <a:r>
              <a:rPr lang="zh-CN" altLang="en-US" dirty="0"/>
              <a:t>，即在该状态上，任意改变都不可能使至少一个人的状况变好而又不使任何人的状况变坏，则称这种资源配置状态为</a:t>
            </a:r>
            <a:r>
              <a:rPr lang="zh-CN" altLang="en-US" dirty="0">
                <a:solidFill>
                  <a:srgbClr val="FF0000"/>
                </a:solidFill>
              </a:rPr>
              <a:t>帕累托最优状态</a:t>
            </a:r>
            <a:r>
              <a:rPr lang="zh-CN" altLang="en-US" dirty="0"/>
              <a:t>。 </a:t>
            </a:r>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buNone/>
            </a:pPr>
            <a:r>
              <a:rPr lang="zh-CN" altLang="en-US" b="1" dirty="0"/>
              <a:t>市场失灵理论：它包含的内容主要为：</a:t>
            </a:r>
            <a:endParaRPr lang="en-US" altLang="zh-CN" b="1" dirty="0"/>
          </a:p>
          <a:p>
            <a:pPr>
              <a:buNone/>
            </a:pPr>
            <a:r>
              <a:rPr lang="en-US" altLang="zh-CN" b="1" dirty="0"/>
              <a:t>      </a:t>
            </a:r>
            <a:r>
              <a:rPr lang="zh-CN" altLang="en-US" b="1" dirty="0"/>
              <a:t>完全竞争的市场结构是资源配置的最佳方式；但在现实经济中，完全竞争市场结构只是一种理论上的假设，理论上的假设前提条件过于苛刻，现实中是不可能全部满足的。由于垄断、外部性、信息不完全和在公共物品领域，仅仅依靠价格机制来配置资源无法实现效率</a:t>
            </a:r>
            <a:r>
              <a:rPr lang="en-US" altLang="zh-CN" b="1" dirty="0"/>
              <a:t>—</a:t>
            </a:r>
            <a:r>
              <a:rPr lang="zh-CN" altLang="en-US" b="1" dirty="0"/>
              <a:t>帕累托最优，出现了市场失灵。</a:t>
            </a:r>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buNone/>
            </a:pPr>
            <a:r>
              <a:rPr lang="zh-CN" altLang="en-US" b="1" dirty="0"/>
              <a:t>市场失灵理论：它包含的内容主要为：</a:t>
            </a:r>
            <a:endParaRPr lang="en-US" altLang="zh-CN" b="1" dirty="0"/>
          </a:p>
          <a:p>
            <a:pPr>
              <a:buNone/>
            </a:pPr>
            <a:r>
              <a:rPr lang="en-US" altLang="zh-CN" b="1" dirty="0"/>
              <a:t>      </a:t>
            </a:r>
            <a:r>
              <a:rPr lang="zh-CN" altLang="en-US" b="1" dirty="0"/>
              <a:t>完全竞争的市场结构是资源配置的最佳方式；但在现实经济中，完全竞争市场结构只是一种理论上的假设，理论上的假设前提条件过于苛刻，现实中是不可能全部满足的。由于垄断、外部性、信息不完全和在公共物品领域，仅仅依靠价格机制来配置资源无法实现效率</a:t>
            </a:r>
            <a:r>
              <a:rPr lang="en-US" altLang="zh-CN" b="1" dirty="0"/>
              <a:t>—</a:t>
            </a:r>
            <a:r>
              <a:rPr lang="zh-CN" altLang="en-US" b="1" dirty="0"/>
              <a:t>帕累托最优，出现了市场失灵。</a:t>
            </a:r>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a:lnSpc>
                <a:spcPct val="120000"/>
              </a:lnSpc>
              <a:spcBef>
                <a:spcPts val="0"/>
              </a:spcBef>
              <a:buNone/>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市场机制在某些领域不能起作用或不能起有效作用的情况。</a:t>
            </a:r>
            <a:endParaRPr lang="en-US" altLang="zh-CN" sz="1200" dirty="0">
              <a:latin typeface="微软雅黑" panose="020B0503020204020204" pitchFamily="34" charset="-122"/>
              <a:ea typeface="微软雅黑" panose="020B0503020204020204" pitchFamily="34" charset="-122"/>
              <a:sym typeface="微软雅黑" panose="020B0503020204020204" pitchFamily="34" charset="-122"/>
            </a:endParaRPr>
          </a:p>
          <a:p>
            <a:pPr marL="0" indent="0">
              <a:lnSpc>
                <a:spcPct val="120000"/>
              </a:lnSpc>
              <a:spcBef>
                <a:spcPts val="0"/>
              </a:spcBef>
              <a:buNone/>
            </a:pP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导致市场失灵的原因主要有这样几种：</a:t>
            </a:r>
            <a:r>
              <a:rPr lang="zh-CN" altLang="en-US" sz="12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垄断</a:t>
            </a: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公共产品</a:t>
            </a: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外部性</a:t>
            </a: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及</a:t>
            </a:r>
            <a:r>
              <a:rPr lang="zh-CN" altLang="en-US" sz="12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非对称信息</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8" name="矩形 7"/>
          <p:cNvSpPr/>
          <p:nvPr userDrawn="1"/>
        </p:nvSpPr>
        <p:spPr>
          <a:xfrm>
            <a:off x="0" y="6684889"/>
            <a:ext cx="10309175" cy="1163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11041226" y="6684889"/>
            <a:ext cx="1150774" cy="11637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10354020" y="6684889"/>
            <a:ext cx="642361" cy="11637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0" y="0"/>
            <a:ext cx="12192000" cy="864000"/>
          </a:xfrm>
          <a:prstGeom prst="rect">
            <a:avLst/>
          </a:prstGeom>
          <a:pattFill prst="dkUpDiag">
            <a:fgClr>
              <a:srgbClr val="2281BC"/>
            </a:fgClr>
            <a:bgClr>
              <a:srgbClr val="1C6D9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0" y="0"/>
            <a:ext cx="12192000" cy="864000"/>
          </a:xfrm>
          <a:prstGeom prst="rect">
            <a:avLst/>
          </a:prstGeom>
          <a:gradFill flip="none" rotWithShape="1">
            <a:gsLst>
              <a:gs pos="70000">
                <a:srgbClr val="1A6492"/>
              </a:gs>
              <a:gs pos="100000">
                <a:srgbClr val="1C6D9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userDrawn="1"/>
        </p:nvPicPr>
        <p:blipFill>
          <a:blip r:embed="rId2"/>
          <a:stretch>
            <a:fillRect/>
          </a:stretch>
        </p:blipFill>
        <p:spPr>
          <a:xfrm>
            <a:off x="9333470" y="146689"/>
            <a:ext cx="2818423" cy="6300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2B5F1FF-42EE-4A66-950B-C018075F6ECF}" type="datetimeFigureOut">
              <a:rPr lang="zh-CN" altLang="en-US" smtClean="0"/>
              <a:t>2022/5/14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BEE44D6-EF88-49D9-B840-4564D32ED9AF}"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01">
    <p:spTree>
      <p:nvGrpSpPr>
        <p:cNvPr id="1" name=""/>
        <p:cNvGrpSpPr/>
        <p:nvPr/>
      </p:nvGrpSpPr>
      <p:grpSpPr>
        <a:xfrm>
          <a:off x="0" y="0"/>
          <a:ext cx="0" cy="0"/>
          <a:chOff x="0" y="0"/>
          <a:chExt cx="0" cy="0"/>
        </a:xfrm>
      </p:grpSpPr>
      <p:sp>
        <p:nvSpPr>
          <p:cNvPr id="9" name="矩形 8"/>
          <p:cNvSpPr/>
          <p:nvPr userDrawn="1"/>
        </p:nvSpPr>
        <p:spPr>
          <a:xfrm>
            <a:off x="0" y="6684889"/>
            <a:ext cx="10309175" cy="1163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11041226" y="6684889"/>
            <a:ext cx="1150774" cy="11637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10354020" y="6684889"/>
            <a:ext cx="642361" cy="11637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0" y="0"/>
            <a:ext cx="12192000" cy="864000"/>
          </a:xfrm>
          <a:prstGeom prst="rect">
            <a:avLst/>
          </a:prstGeom>
          <a:pattFill prst="dkUpDiag">
            <a:fgClr>
              <a:srgbClr val="2281BC"/>
            </a:fgClr>
            <a:bgClr>
              <a:srgbClr val="1C6D9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0" y="0"/>
            <a:ext cx="12192000" cy="864000"/>
          </a:xfrm>
          <a:prstGeom prst="rect">
            <a:avLst/>
          </a:prstGeom>
          <a:gradFill flip="none" rotWithShape="1">
            <a:gsLst>
              <a:gs pos="70000">
                <a:srgbClr val="1A6492"/>
              </a:gs>
              <a:gs pos="100000">
                <a:srgbClr val="1C6D9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13663" y="203701"/>
            <a:ext cx="4832697" cy="454998"/>
          </a:xfrm>
          <a:prstGeom prst="roundRect">
            <a:avLst>
              <a:gd name="adj" fmla="val 27804"/>
            </a:avLst>
          </a:prstGeom>
          <a:solidFill>
            <a:schemeClr val="bg1"/>
          </a:solidFill>
          <a:ln w="25400">
            <a:solidFill>
              <a:srgbClr val="50C6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69875">
              <a:lnSpc>
                <a:spcPct val="100000"/>
              </a:lnSpc>
            </a:pPr>
            <a:endParaRPr lang="zh-CN" altLang="en-US" sz="2000" b="1" dirty="0">
              <a:solidFill>
                <a:schemeClr val="accent2"/>
              </a:solidFill>
              <a:cs typeface="+mn-ea"/>
              <a:sym typeface="+mn-lt"/>
            </a:endParaRPr>
          </a:p>
        </p:txBody>
      </p:sp>
      <p:pic>
        <p:nvPicPr>
          <p:cNvPr id="8" name="图片 7"/>
          <p:cNvPicPr>
            <a:picLocks noChangeAspect="1"/>
          </p:cNvPicPr>
          <p:nvPr userDrawn="1"/>
        </p:nvPicPr>
        <p:blipFill>
          <a:blip r:embed="rId2"/>
          <a:stretch>
            <a:fillRect/>
          </a:stretch>
        </p:blipFill>
        <p:spPr>
          <a:xfrm>
            <a:off x="179700" y="78736"/>
            <a:ext cx="754541" cy="706282"/>
          </a:xfrm>
          <a:prstGeom prst="rect">
            <a:avLst/>
          </a:prstGeom>
        </p:spPr>
      </p:pic>
      <p:sp>
        <p:nvSpPr>
          <p:cNvPr id="2" name="矩形 1"/>
          <p:cNvSpPr/>
          <p:nvPr userDrawn="1"/>
        </p:nvSpPr>
        <p:spPr>
          <a:xfrm>
            <a:off x="986738" y="240790"/>
            <a:ext cx="5109261" cy="400110"/>
          </a:xfrm>
          <a:prstGeom prst="rect">
            <a:avLst/>
          </a:prstGeom>
        </p:spPr>
        <p:txBody>
          <a:bodyPr wrap="square" anchor="ctr">
            <a:spAutoFit/>
          </a:bodyPr>
          <a:lstStyle/>
          <a:p>
            <a:pPr algn="l"/>
            <a:r>
              <a:rPr lang="zh-CN" altLang="en-US" sz="2000" b="1" dirty="0">
                <a:solidFill>
                  <a:srgbClr val="236CA9"/>
                </a:solidFill>
                <a:latin typeface="+mj-ea"/>
                <a:ea typeface="+mj-ea"/>
              </a:rPr>
              <a:t>一、经济效率与帕累托标准</a:t>
            </a:r>
          </a:p>
        </p:txBody>
      </p:sp>
      <p:pic>
        <p:nvPicPr>
          <p:cNvPr id="15" name="图片 14"/>
          <p:cNvPicPr>
            <a:picLocks noChangeAspect="1"/>
          </p:cNvPicPr>
          <p:nvPr userDrawn="1"/>
        </p:nvPicPr>
        <p:blipFill>
          <a:blip r:embed="rId3"/>
          <a:stretch>
            <a:fillRect/>
          </a:stretch>
        </p:blipFill>
        <p:spPr>
          <a:xfrm>
            <a:off x="9333470" y="146689"/>
            <a:ext cx="2818423" cy="630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2">
    <p:spTree>
      <p:nvGrpSpPr>
        <p:cNvPr id="1" name=""/>
        <p:cNvGrpSpPr/>
        <p:nvPr/>
      </p:nvGrpSpPr>
      <p:grpSpPr>
        <a:xfrm>
          <a:off x="0" y="0"/>
          <a:ext cx="0" cy="0"/>
          <a:chOff x="0" y="0"/>
          <a:chExt cx="0" cy="0"/>
        </a:xfrm>
      </p:grpSpPr>
      <p:sp>
        <p:nvSpPr>
          <p:cNvPr id="7" name="矩形 6"/>
          <p:cNvSpPr/>
          <p:nvPr userDrawn="1"/>
        </p:nvSpPr>
        <p:spPr>
          <a:xfrm>
            <a:off x="0" y="6684889"/>
            <a:ext cx="10309175" cy="1163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11041226" y="6684889"/>
            <a:ext cx="1150774" cy="11637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10354020" y="6684889"/>
            <a:ext cx="642361" cy="11637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0" y="0"/>
            <a:ext cx="12192000" cy="864000"/>
          </a:xfrm>
          <a:prstGeom prst="rect">
            <a:avLst/>
          </a:prstGeom>
          <a:pattFill prst="dkUpDiag">
            <a:fgClr>
              <a:srgbClr val="2281BC"/>
            </a:fgClr>
            <a:bgClr>
              <a:srgbClr val="1C6D9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0" y="0"/>
            <a:ext cx="12192000" cy="864000"/>
          </a:xfrm>
          <a:prstGeom prst="rect">
            <a:avLst/>
          </a:prstGeom>
          <a:gradFill flip="none" rotWithShape="1">
            <a:gsLst>
              <a:gs pos="70000">
                <a:srgbClr val="1A6492"/>
              </a:gs>
              <a:gs pos="100000">
                <a:srgbClr val="1C6D9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p:cNvSpPr/>
          <p:nvPr userDrawn="1"/>
        </p:nvSpPr>
        <p:spPr>
          <a:xfrm>
            <a:off x="713663" y="203701"/>
            <a:ext cx="4832697" cy="454998"/>
          </a:xfrm>
          <a:prstGeom prst="roundRect">
            <a:avLst>
              <a:gd name="adj" fmla="val 27804"/>
            </a:avLst>
          </a:prstGeom>
          <a:solidFill>
            <a:schemeClr val="bg1"/>
          </a:solidFill>
          <a:ln w="25400">
            <a:solidFill>
              <a:srgbClr val="50C6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69875">
              <a:lnSpc>
                <a:spcPct val="100000"/>
              </a:lnSpc>
            </a:pPr>
            <a:endParaRPr lang="zh-CN" altLang="en-US" sz="2000" b="1" dirty="0">
              <a:solidFill>
                <a:schemeClr val="accent2"/>
              </a:solidFill>
              <a:cs typeface="+mn-ea"/>
              <a:sym typeface="+mn-lt"/>
            </a:endParaRPr>
          </a:p>
        </p:txBody>
      </p:sp>
      <p:pic>
        <p:nvPicPr>
          <p:cNvPr id="13" name="图片 12"/>
          <p:cNvPicPr>
            <a:picLocks noChangeAspect="1"/>
          </p:cNvPicPr>
          <p:nvPr userDrawn="1"/>
        </p:nvPicPr>
        <p:blipFill>
          <a:blip r:embed="rId2"/>
          <a:stretch>
            <a:fillRect/>
          </a:stretch>
        </p:blipFill>
        <p:spPr>
          <a:xfrm>
            <a:off x="179700" y="78736"/>
            <a:ext cx="754541" cy="706282"/>
          </a:xfrm>
          <a:prstGeom prst="rect">
            <a:avLst/>
          </a:prstGeom>
        </p:spPr>
      </p:pic>
      <p:sp>
        <p:nvSpPr>
          <p:cNvPr id="18" name="矩形 17"/>
          <p:cNvSpPr/>
          <p:nvPr userDrawn="1"/>
        </p:nvSpPr>
        <p:spPr>
          <a:xfrm>
            <a:off x="986738" y="240790"/>
            <a:ext cx="5109261" cy="400110"/>
          </a:xfrm>
          <a:prstGeom prst="rect">
            <a:avLst/>
          </a:prstGeom>
        </p:spPr>
        <p:txBody>
          <a:bodyPr wrap="square" anchor="ctr">
            <a:spAutoFit/>
          </a:bodyPr>
          <a:lstStyle/>
          <a:p>
            <a:pPr algn="l"/>
            <a:r>
              <a:rPr lang="zh-CN" altLang="en-US" sz="2000" b="1" dirty="0">
                <a:solidFill>
                  <a:srgbClr val="236CA9"/>
                </a:solidFill>
                <a:latin typeface="+mj-ea"/>
                <a:ea typeface="+mj-ea"/>
              </a:rPr>
              <a:t>二、市场失灵理论</a:t>
            </a:r>
          </a:p>
        </p:txBody>
      </p:sp>
      <p:pic>
        <p:nvPicPr>
          <p:cNvPr id="15" name="图片 14"/>
          <p:cNvPicPr>
            <a:picLocks noChangeAspect="1"/>
          </p:cNvPicPr>
          <p:nvPr userDrawn="1"/>
        </p:nvPicPr>
        <p:blipFill>
          <a:blip r:embed="rId3"/>
          <a:stretch>
            <a:fillRect/>
          </a:stretch>
        </p:blipFill>
        <p:spPr>
          <a:xfrm>
            <a:off x="9333470" y="146689"/>
            <a:ext cx="2818423" cy="6300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3">
    <p:spTree>
      <p:nvGrpSpPr>
        <p:cNvPr id="1" name=""/>
        <p:cNvGrpSpPr/>
        <p:nvPr/>
      </p:nvGrpSpPr>
      <p:grpSpPr>
        <a:xfrm>
          <a:off x="0" y="0"/>
          <a:ext cx="0" cy="0"/>
          <a:chOff x="0" y="0"/>
          <a:chExt cx="0" cy="0"/>
        </a:xfrm>
      </p:grpSpPr>
      <p:sp>
        <p:nvSpPr>
          <p:cNvPr id="8" name="矩形 7"/>
          <p:cNvSpPr/>
          <p:nvPr userDrawn="1"/>
        </p:nvSpPr>
        <p:spPr>
          <a:xfrm>
            <a:off x="0" y="6684889"/>
            <a:ext cx="10309175" cy="1163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11041226" y="6684889"/>
            <a:ext cx="1150774" cy="11637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10354020" y="6684889"/>
            <a:ext cx="642361" cy="11637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0" y="0"/>
            <a:ext cx="12192000" cy="864000"/>
          </a:xfrm>
          <a:prstGeom prst="rect">
            <a:avLst/>
          </a:prstGeom>
          <a:pattFill prst="dkUpDiag">
            <a:fgClr>
              <a:srgbClr val="2281BC"/>
            </a:fgClr>
            <a:bgClr>
              <a:srgbClr val="1C6D9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0" y="0"/>
            <a:ext cx="12192000" cy="864000"/>
          </a:xfrm>
          <a:prstGeom prst="rect">
            <a:avLst/>
          </a:prstGeom>
          <a:gradFill flip="none" rotWithShape="1">
            <a:gsLst>
              <a:gs pos="70000">
                <a:srgbClr val="1A6492"/>
              </a:gs>
              <a:gs pos="100000">
                <a:srgbClr val="1C6D9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p:cNvSpPr/>
          <p:nvPr userDrawn="1"/>
        </p:nvSpPr>
        <p:spPr>
          <a:xfrm>
            <a:off x="713663" y="203701"/>
            <a:ext cx="4832697" cy="454998"/>
          </a:xfrm>
          <a:prstGeom prst="roundRect">
            <a:avLst>
              <a:gd name="adj" fmla="val 27804"/>
            </a:avLst>
          </a:prstGeom>
          <a:solidFill>
            <a:schemeClr val="bg1"/>
          </a:solidFill>
          <a:ln w="25400">
            <a:solidFill>
              <a:srgbClr val="50C6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69875">
              <a:lnSpc>
                <a:spcPct val="100000"/>
              </a:lnSpc>
            </a:pPr>
            <a:endParaRPr lang="zh-CN" altLang="en-US" sz="2000" b="1" dirty="0">
              <a:solidFill>
                <a:schemeClr val="accent2"/>
              </a:solidFill>
              <a:cs typeface="+mn-ea"/>
              <a:sym typeface="+mn-lt"/>
            </a:endParaRPr>
          </a:p>
        </p:txBody>
      </p:sp>
      <p:pic>
        <p:nvPicPr>
          <p:cNvPr id="14" name="图片 13"/>
          <p:cNvPicPr>
            <a:picLocks noChangeAspect="1"/>
          </p:cNvPicPr>
          <p:nvPr userDrawn="1"/>
        </p:nvPicPr>
        <p:blipFill>
          <a:blip r:embed="rId2"/>
          <a:stretch>
            <a:fillRect/>
          </a:stretch>
        </p:blipFill>
        <p:spPr>
          <a:xfrm>
            <a:off x="179700" y="78736"/>
            <a:ext cx="754541" cy="706282"/>
          </a:xfrm>
          <a:prstGeom prst="rect">
            <a:avLst/>
          </a:prstGeom>
        </p:spPr>
      </p:pic>
      <p:sp>
        <p:nvSpPr>
          <p:cNvPr id="19" name="矩形 18"/>
          <p:cNvSpPr/>
          <p:nvPr userDrawn="1"/>
        </p:nvSpPr>
        <p:spPr>
          <a:xfrm>
            <a:off x="986738" y="240790"/>
            <a:ext cx="5109261" cy="400110"/>
          </a:xfrm>
          <a:prstGeom prst="rect">
            <a:avLst/>
          </a:prstGeom>
        </p:spPr>
        <p:txBody>
          <a:bodyPr wrap="square" anchor="ctr">
            <a:spAutoFit/>
          </a:bodyPr>
          <a:lstStyle/>
          <a:p>
            <a:pPr algn="l"/>
            <a:r>
              <a:rPr lang="zh-CN" altLang="en-US" sz="2000" b="1" dirty="0">
                <a:solidFill>
                  <a:srgbClr val="236CA9"/>
                </a:solidFill>
                <a:latin typeface="+mj-ea"/>
                <a:ea typeface="+mj-ea"/>
              </a:rPr>
              <a:t>三、市场失灵表现</a:t>
            </a:r>
          </a:p>
        </p:txBody>
      </p:sp>
      <p:pic>
        <p:nvPicPr>
          <p:cNvPr id="16" name="图片 15"/>
          <p:cNvPicPr>
            <a:picLocks noChangeAspect="1"/>
          </p:cNvPicPr>
          <p:nvPr userDrawn="1"/>
        </p:nvPicPr>
        <p:blipFill>
          <a:blip r:embed="rId3"/>
          <a:stretch>
            <a:fillRect/>
          </a:stretch>
        </p:blipFill>
        <p:spPr>
          <a:xfrm>
            <a:off x="9333470" y="146689"/>
            <a:ext cx="2818423" cy="630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PT">
    <p:bg>
      <p:bgPr>
        <a:gradFill>
          <a:gsLst>
            <a:gs pos="0">
              <a:srgbClr val="307AB1"/>
            </a:gs>
            <a:gs pos="100000">
              <a:srgbClr val="1C4572"/>
            </a:gs>
          </a:gsLst>
          <a:lin ang="5400000" scaled="1"/>
        </a:gradFill>
        <a:effectLst/>
      </p:bgPr>
    </p:bg>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B76257A-3DF3-4E45-B103-135C9D785D1E}" type="datetimeFigureOut">
              <a:rPr lang="zh-CN" altLang="en-US" smtClean="0"/>
              <a:t>2022/5/14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9DF052-D032-48F6-8C77-8857513F738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B76257A-3DF3-4E45-B103-135C9D785D1E}" type="datetimeFigureOut">
              <a:rPr lang="zh-CN" altLang="en-US" smtClean="0"/>
              <a:t>2022/5/14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9DF052-D032-48F6-8C77-8857513F7384}"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2B5F1FF-42EE-4A66-950B-C018075F6ECF}" type="datetimeFigureOut">
              <a:rPr lang="zh-CN" altLang="en-US" smtClean="0"/>
              <a:t>2022/5/14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BEE44D6-EF88-49D9-B840-4564D32ED9AF}"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76257A-3DF3-4E45-B103-135C9D785D1E}" type="datetimeFigureOut">
              <a:rPr lang="zh-CN" altLang="en-US" smtClean="0"/>
              <a:t>2022/5/14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9DF052-D032-48F6-8C77-8857513F738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2.xml"/><Relationship Id="rId1" Type="http://schemas.openxmlformats.org/officeDocument/2006/relationships/themeOverride" Target="../theme/themeOverride1.xml"/><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microsoft.com/office/2007/relationships/hdphoto" Target="../media/hdphoto2.wdp"/></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microsoft.com/office/2007/relationships/hdphoto" Target="../media/hdphoto3.wdp"/></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hemeOverride" Target="../theme/themeOverride2.xml"/><Relationship Id="rId5" Type="http://schemas.openxmlformats.org/officeDocument/2006/relationships/image" Target="../media/image2.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5.xml"/><Relationship Id="rId4" Type="http://schemas.openxmlformats.org/officeDocument/2006/relationships/image" Target="../media/image1.svg"/></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23000">
              <a:srgbClr val="307AB1"/>
            </a:gs>
            <a:gs pos="77000">
              <a:srgbClr val="1C4572"/>
            </a:gs>
          </a:gsLst>
          <a:lin ang="2700000" scaled="1"/>
          <a:tileRect/>
        </a:gradFill>
        <a:effectLst/>
      </p:bgPr>
    </p:bg>
    <p:spTree>
      <p:nvGrpSpPr>
        <p:cNvPr id="1" name=""/>
        <p:cNvGrpSpPr/>
        <p:nvPr/>
      </p:nvGrpSpPr>
      <p:grpSpPr>
        <a:xfrm>
          <a:off x="0" y="0"/>
          <a:ext cx="0" cy="0"/>
          <a:chOff x="0" y="0"/>
          <a:chExt cx="0" cy="0"/>
        </a:xfrm>
      </p:grpSpPr>
      <p:sp>
        <p:nvSpPr>
          <p:cNvPr id="13" name="矩形 12"/>
          <p:cNvSpPr/>
          <p:nvPr/>
        </p:nvSpPr>
        <p:spPr>
          <a:xfrm>
            <a:off x="0" y="420627"/>
            <a:ext cx="4175265" cy="627150"/>
          </a:xfrm>
          <a:prstGeom prst="rect">
            <a:avLst/>
          </a:prstGeom>
          <a:gradFill flip="none" rotWithShape="1">
            <a:gsLst>
              <a:gs pos="29000">
                <a:schemeClr val="bg1"/>
              </a:gs>
              <a:gs pos="94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9" name="组合 8"/>
          <p:cNvGrpSpPr/>
          <p:nvPr/>
        </p:nvGrpSpPr>
        <p:grpSpPr>
          <a:xfrm>
            <a:off x="649207" y="4761294"/>
            <a:ext cx="3526058" cy="933115"/>
            <a:chOff x="979151" y="4709535"/>
            <a:chExt cx="3526058" cy="933115"/>
          </a:xfrm>
        </p:grpSpPr>
        <p:sp>
          <p:nvSpPr>
            <p:cNvPr id="10" name="标题 1"/>
            <p:cNvSpPr txBox="1"/>
            <p:nvPr/>
          </p:nvSpPr>
          <p:spPr>
            <a:xfrm>
              <a:off x="979151" y="4882031"/>
              <a:ext cx="3079049" cy="369332"/>
            </a:xfrm>
            <a:prstGeom prst="rect">
              <a:avLst/>
            </a:prstGeom>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sz="1800" b="1" dirty="0">
                  <a:solidFill>
                    <a:schemeClr val="bg1"/>
                  </a:solidFill>
                  <a:latin typeface="+mn-lt"/>
                  <a:ea typeface="+mn-ea"/>
                  <a:cs typeface="+mn-ea"/>
                  <a:sym typeface="+mn-lt"/>
                </a:rPr>
                <a:t>主讲人</a:t>
              </a:r>
              <a:r>
                <a:rPr lang="zh-CN" altLang="en-US" sz="1800" b="1" dirty="0" smtClean="0">
                  <a:solidFill>
                    <a:schemeClr val="bg1"/>
                  </a:solidFill>
                  <a:latin typeface="+mn-lt"/>
                  <a:ea typeface="+mn-ea"/>
                  <a:cs typeface="+mn-ea"/>
                  <a:sym typeface="+mn-lt"/>
                </a:rPr>
                <a:t>：</a:t>
              </a:r>
              <a:r>
                <a:rPr lang="zh-CN" altLang="en-US" sz="1800" dirty="0">
                  <a:solidFill>
                    <a:schemeClr val="bg1"/>
                  </a:solidFill>
                  <a:latin typeface="+mn-lt"/>
                  <a:ea typeface="+mn-ea"/>
                  <a:cs typeface="+mn-ea"/>
                  <a:sym typeface="+mn-lt"/>
                </a:rPr>
                <a:t>李</a:t>
              </a:r>
              <a:r>
                <a:rPr lang="zh-CN" altLang="en-US" sz="1800" dirty="0" smtClean="0">
                  <a:solidFill>
                    <a:schemeClr val="bg1"/>
                  </a:solidFill>
                  <a:latin typeface="+mn-lt"/>
                  <a:ea typeface="+mn-ea"/>
                  <a:cs typeface="+mn-ea"/>
                  <a:sym typeface="+mn-lt"/>
                </a:rPr>
                <a:t>雨函</a:t>
              </a:r>
              <a:endParaRPr lang="zh-CN" altLang="en-US" sz="1800" dirty="0">
                <a:solidFill>
                  <a:schemeClr val="bg1"/>
                </a:solidFill>
                <a:latin typeface="+mn-lt"/>
                <a:ea typeface="+mn-ea"/>
                <a:cs typeface="+mn-ea"/>
                <a:sym typeface="+mn-lt"/>
              </a:endParaRPr>
            </a:p>
          </p:txBody>
        </p:sp>
        <p:sp>
          <p:nvSpPr>
            <p:cNvPr id="11" name="矩形 10"/>
            <p:cNvSpPr/>
            <p:nvPr/>
          </p:nvSpPr>
          <p:spPr>
            <a:xfrm>
              <a:off x="1070678" y="4709535"/>
              <a:ext cx="468000" cy="72000"/>
            </a:xfrm>
            <a:prstGeom prst="rect">
              <a:avLst/>
            </a:prstGeom>
            <a:solidFill>
              <a:srgbClr val="F9E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9E343"/>
                </a:solidFill>
                <a:cs typeface="+mn-ea"/>
                <a:sym typeface="+mn-lt"/>
              </a:endParaRPr>
            </a:p>
          </p:txBody>
        </p:sp>
        <p:sp>
          <p:nvSpPr>
            <p:cNvPr id="12" name="标题 1"/>
            <p:cNvSpPr txBox="1"/>
            <p:nvPr/>
          </p:nvSpPr>
          <p:spPr>
            <a:xfrm>
              <a:off x="979151" y="5273318"/>
              <a:ext cx="3526058" cy="369332"/>
            </a:xfrm>
            <a:prstGeom prst="rect">
              <a:avLst/>
            </a:prstGeom>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sz="1800" b="1" dirty="0">
                  <a:solidFill>
                    <a:schemeClr val="bg1"/>
                  </a:solidFill>
                  <a:latin typeface="+mn-lt"/>
                  <a:ea typeface="+mn-ea"/>
                  <a:cs typeface="+mn-ea"/>
                  <a:sym typeface="+mn-lt"/>
                </a:rPr>
                <a:t>课程制作：</a:t>
              </a:r>
              <a:r>
                <a:rPr lang="zh-CN" altLang="en-US" sz="1800" dirty="0">
                  <a:solidFill>
                    <a:schemeClr val="bg1"/>
                  </a:solidFill>
                  <a:latin typeface="+mn-lt"/>
                  <a:ea typeface="+mn-ea"/>
                  <a:cs typeface="+mn-ea"/>
                  <a:sym typeface="+mn-lt"/>
                </a:rPr>
                <a:t>深圳市职工教育学院</a:t>
              </a:r>
            </a:p>
          </p:txBody>
        </p:sp>
      </p:grpSp>
      <p:sp>
        <p:nvSpPr>
          <p:cNvPr id="240" name="文本框 239"/>
          <p:cNvSpPr txBox="1"/>
          <p:nvPr/>
        </p:nvSpPr>
        <p:spPr>
          <a:xfrm>
            <a:off x="738519" y="1590122"/>
            <a:ext cx="5891784" cy="832104"/>
          </a:xfrm>
          <a:custGeom>
            <a:avLst/>
            <a:gdLst/>
            <a:ahLst/>
            <a:cxnLst/>
            <a:rect l="l" t="t" r="r" b="b"/>
            <a:pathLst>
              <a:path w="5891784" h="832104">
                <a:moveTo>
                  <a:pt x="2776728" y="684657"/>
                </a:moveTo>
                <a:lnTo>
                  <a:pt x="2776728" y="792099"/>
                </a:lnTo>
                <a:lnTo>
                  <a:pt x="2434971" y="825246"/>
                </a:lnTo>
                <a:lnTo>
                  <a:pt x="2434971" y="720090"/>
                </a:lnTo>
                <a:close/>
                <a:moveTo>
                  <a:pt x="3749802" y="505206"/>
                </a:moveTo>
                <a:lnTo>
                  <a:pt x="3920109" y="505206"/>
                </a:lnTo>
                <a:lnTo>
                  <a:pt x="3814954" y="832104"/>
                </a:lnTo>
                <a:lnTo>
                  <a:pt x="3644646" y="832104"/>
                </a:lnTo>
                <a:close/>
                <a:moveTo>
                  <a:pt x="2829306" y="417195"/>
                </a:moveTo>
                <a:lnTo>
                  <a:pt x="3439668" y="417195"/>
                </a:lnTo>
                <a:lnTo>
                  <a:pt x="3439668" y="526923"/>
                </a:lnTo>
                <a:lnTo>
                  <a:pt x="3209925" y="526923"/>
                </a:lnTo>
                <a:lnTo>
                  <a:pt x="3209925" y="720090"/>
                </a:lnTo>
                <a:lnTo>
                  <a:pt x="3439668" y="720090"/>
                </a:lnTo>
                <a:lnTo>
                  <a:pt x="3439668" y="828675"/>
                </a:lnTo>
                <a:lnTo>
                  <a:pt x="2829306" y="828675"/>
                </a:lnTo>
                <a:lnTo>
                  <a:pt x="2829306" y="720090"/>
                </a:lnTo>
                <a:lnTo>
                  <a:pt x="3059049" y="720090"/>
                </a:lnTo>
                <a:lnTo>
                  <a:pt x="3059049" y="526923"/>
                </a:lnTo>
                <a:lnTo>
                  <a:pt x="2829306" y="526923"/>
                </a:lnTo>
                <a:close/>
                <a:moveTo>
                  <a:pt x="144018" y="332613"/>
                </a:moveTo>
                <a:lnTo>
                  <a:pt x="144018" y="709803"/>
                </a:lnTo>
                <a:lnTo>
                  <a:pt x="805815" y="709803"/>
                </a:lnTo>
                <a:cubicBezTo>
                  <a:pt x="811911" y="709803"/>
                  <a:pt x="817245" y="707517"/>
                  <a:pt x="821817" y="702945"/>
                </a:cubicBezTo>
                <a:cubicBezTo>
                  <a:pt x="827151" y="697611"/>
                  <a:pt x="829818" y="691896"/>
                  <a:pt x="829818" y="685800"/>
                </a:cubicBezTo>
                <a:lnTo>
                  <a:pt x="829818" y="501777"/>
                </a:lnTo>
                <a:lnTo>
                  <a:pt x="829818" y="332613"/>
                </a:lnTo>
                <a:lnTo>
                  <a:pt x="680085" y="332613"/>
                </a:lnTo>
                <a:lnTo>
                  <a:pt x="680085" y="465201"/>
                </a:lnTo>
                <a:cubicBezTo>
                  <a:pt x="680085" y="475869"/>
                  <a:pt x="683514" y="484632"/>
                  <a:pt x="690372" y="491490"/>
                </a:cubicBezTo>
                <a:cubicBezTo>
                  <a:pt x="698754" y="498348"/>
                  <a:pt x="706755" y="501777"/>
                  <a:pt x="714375" y="501777"/>
                </a:cubicBezTo>
                <a:lnTo>
                  <a:pt x="829818" y="501777"/>
                </a:lnTo>
                <a:lnTo>
                  <a:pt x="780669" y="613791"/>
                </a:lnTo>
                <a:lnTo>
                  <a:pt x="645795" y="613791"/>
                </a:lnTo>
                <a:cubicBezTo>
                  <a:pt x="629031" y="613791"/>
                  <a:pt x="614553" y="610743"/>
                  <a:pt x="602361" y="604647"/>
                </a:cubicBezTo>
                <a:cubicBezTo>
                  <a:pt x="595503" y="602361"/>
                  <a:pt x="589407" y="599123"/>
                  <a:pt x="584073" y="594932"/>
                </a:cubicBezTo>
                <a:cubicBezTo>
                  <a:pt x="578739" y="590741"/>
                  <a:pt x="573786" y="586740"/>
                  <a:pt x="569214" y="582930"/>
                </a:cubicBezTo>
                <a:cubicBezTo>
                  <a:pt x="559308" y="573786"/>
                  <a:pt x="551307" y="562356"/>
                  <a:pt x="545211" y="548640"/>
                </a:cubicBezTo>
                <a:cubicBezTo>
                  <a:pt x="539877" y="534162"/>
                  <a:pt x="537210" y="520065"/>
                  <a:pt x="537210" y="506349"/>
                </a:cubicBezTo>
                <a:lnTo>
                  <a:pt x="537210" y="332613"/>
                </a:lnTo>
                <a:lnTo>
                  <a:pt x="418338" y="332613"/>
                </a:lnTo>
                <a:lnTo>
                  <a:pt x="418338" y="473202"/>
                </a:lnTo>
                <a:lnTo>
                  <a:pt x="322326" y="610362"/>
                </a:lnTo>
                <a:lnTo>
                  <a:pt x="172593" y="610362"/>
                </a:lnTo>
                <a:lnTo>
                  <a:pt x="275463" y="454914"/>
                </a:lnTo>
                <a:lnTo>
                  <a:pt x="275463" y="332613"/>
                </a:lnTo>
                <a:close/>
                <a:moveTo>
                  <a:pt x="5050536" y="218313"/>
                </a:moveTo>
                <a:lnTo>
                  <a:pt x="5050536" y="301752"/>
                </a:lnTo>
                <a:lnTo>
                  <a:pt x="5732907" y="301752"/>
                </a:lnTo>
                <a:lnTo>
                  <a:pt x="5732907" y="253746"/>
                </a:lnTo>
                <a:cubicBezTo>
                  <a:pt x="5732907" y="243840"/>
                  <a:pt x="5729859" y="235839"/>
                  <a:pt x="5723763" y="229743"/>
                </a:cubicBezTo>
                <a:cubicBezTo>
                  <a:pt x="5716143" y="222123"/>
                  <a:pt x="5707761" y="218313"/>
                  <a:pt x="5698617" y="218313"/>
                </a:cubicBezTo>
                <a:close/>
                <a:moveTo>
                  <a:pt x="418338" y="121158"/>
                </a:moveTo>
                <a:lnTo>
                  <a:pt x="418338" y="217170"/>
                </a:lnTo>
                <a:lnTo>
                  <a:pt x="537210" y="217170"/>
                </a:lnTo>
                <a:lnTo>
                  <a:pt x="537210" y="121158"/>
                </a:lnTo>
                <a:close/>
                <a:moveTo>
                  <a:pt x="0" y="8001"/>
                </a:moveTo>
                <a:lnTo>
                  <a:pt x="973837" y="8001"/>
                </a:lnTo>
                <a:lnTo>
                  <a:pt x="973837" y="121158"/>
                </a:lnTo>
                <a:lnTo>
                  <a:pt x="680085" y="121158"/>
                </a:lnTo>
                <a:lnTo>
                  <a:pt x="680085" y="217170"/>
                </a:lnTo>
                <a:lnTo>
                  <a:pt x="972693" y="217170"/>
                </a:lnTo>
                <a:lnTo>
                  <a:pt x="972693" y="738378"/>
                </a:lnTo>
                <a:cubicBezTo>
                  <a:pt x="972693" y="760476"/>
                  <a:pt x="964311" y="780669"/>
                  <a:pt x="947547" y="798957"/>
                </a:cubicBezTo>
                <a:cubicBezTo>
                  <a:pt x="930021" y="814959"/>
                  <a:pt x="909447" y="822960"/>
                  <a:pt x="885825" y="822960"/>
                </a:cubicBezTo>
                <a:lnTo>
                  <a:pt x="2286" y="822960"/>
                </a:lnTo>
                <a:lnTo>
                  <a:pt x="2286" y="217170"/>
                </a:lnTo>
                <a:lnTo>
                  <a:pt x="275463" y="217170"/>
                </a:lnTo>
                <a:lnTo>
                  <a:pt x="275463" y="121158"/>
                </a:lnTo>
                <a:lnTo>
                  <a:pt x="0" y="121158"/>
                </a:lnTo>
                <a:close/>
                <a:moveTo>
                  <a:pt x="3644646" y="6858"/>
                </a:moveTo>
                <a:lnTo>
                  <a:pt x="3814954" y="6858"/>
                </a:lnTo>
                <a:lnTo>
                  <a:pt x="3920109" y="262890"/>
                </a:lnTo>
                <a:lnTo>
                  <a:pt x="3842385" y="262890"/>
                </a:lnTo>
                <a:lnTo>
                  <a:pt x="3920109" y="451485"/>
                </a:lnTo>
                <a:lnTo>
                  <a:pt x="3749802" y="451485"/>
                </a:lnTo>
                <a:lnTo>
                  <a:pt x="3644646" y="195453"/>
                </a:lnTo>
                <a:lnTo>
                  <a:pt x="3722370" y="195453"/>
                </a:lnTo>
                <a:close/>
                <a:moveTo>
                  <a:pt x="4964811" y="5715"/>
                </a:moveTo>
                <a:lnTo>
                  <a:pt x="5136261" y="5715"/>
                </a:lnTo>
                <a:lnTo>
                  <a:pt x="5180838" y="106299"/>
                </a:lnTo>
                <a:lnTo>
                  <a:pt x="5300853" y="106299"/>
                </a:lnTo>
                <a:lnTo>
                  <a:pt x="5257419" y="5715"/>
                </a:lnTo>
                <a:lnTo>
                  <a:pt x="5428869" y="5715"/>
                </a:lnTo>
                <a:lnTo>
                  <a:pt x="5473446" y="106299"/>
                </a:lnTo>
                <a:lnTo>
                  <a:pt x="5583174" y="106299"/>
                </a:lnTo>
                <a:lnTo>
                  <a:pt x="5627751" y="5715"/>
                </a:lnTo>
                <a:lnTo>
                  <a:pt x="5799201" y="5715"/>
                </a:lnTo>
                <a:lnTo>
                  <a:pt x="5754624" y="106299"/>
                </a:lnTo>
                <a:lnTo>
                  <a:pt x="5767197" y="106299"/>
                </a:lnTo>
                <a:cubicBezTo>
                  <a:pt x="5782437" y="106299"/>
                  <a:pt x="5798058" y="109347"/>
                  <a:pt x="5814060" y="115443"/>
                </a:cubicBezTo>
                <a:cubicBezTo>
                  <a:pt x="5828539" y="121539"/>
                  <a:pt x="5841873" y="130683"/>
                  <a:pt x="5854065" y="142875"/>
                </a:cubicBezTo>
                <a:cubicBezTo>
                  <a:pt x="5863971" y="152781"/>
                  <a:pt x="5873115" y="166116"/>
                  <a:pt x="5881497" y="182880"/>
                </a:cubicBezTo>
                <a:cubicBezTo>
                  <a:pt x="5888355" y="198120"/>
                  <a:pt x="5891784" y="214122"/>
                  <a:pt x="5891784" y="230886"/>
                </a:cubicBezTo>
                <a:lnTo>
                  <a:pt x="5891784" y="315468"/>
                </a:lnTo>
                <a:lnTo>
                  <a:pt x="5799201" y="315468"/>
                </a:lnTo>
                <a:lnTo>
                  <a:pt x="5799201" y="390906"/>
                </a:lnTo>
                <a:lnTo>
                  <a:pt x="5630037" y="484632"/>
                </a:lnTo>
                <a:lnTo>
                  <a:pt x="5891784" y="484632"/>
                </a:lnTo>
                <a:lnTo>
                  <a:pt x="5891784" y="593217"/>
                </a:lnTo>
                <a:lnTo>
                  <a:pt x="5521452" y="593217"/>
                </a:lnTo>
                <a:lnTo>
                  <a:pt x="5521452" y="717804"/>
                </a:lnTo>
                <a:cubicBezTo>
                  <a:pt x="5521452" y="748284"/>
                  <a:pt x="5510975" y="774002"/>
                  <a:pt x="5490020" y="794957"/>
                </a:cubicBezTo>
                <a:cubicBezTo>
                  <a:pt x="5469065" y="815912"/>
                  <a:pt x="5443348" y="826389"/>
                  <a:pt x="5412867" y="826389"/>
                </a:cubicBezTo>
                <a:lnTo>
                  <a:pt x="5164836" y="826389"/>
                </a:lnTo>
                <a:lnTo>
                  <a:pt x="5218557" y="712089"/>
                </a:lnTo>
                <a:lnTo>
                  <a:pt x="5336286" y="712089"/>
                </a:lnTo>
                <a:cubicBezTo>
                  <a:pt x="5343144" y="712089"/>
                  <a:pt x="5349240" y="709422"/>
                  <a:pt x="5354574" y="704088"/>
                </a:cubicBezTo>
                <a:cubicBezTo>
                  <a:pt x="5359908" y="698754"/>
                  <a:pt x="5362575" y="692277"/>
                  <a:pt x="5362575" y="684657"/>
                </a:cubicBezTo>
                <a:lnTo>
                  <a:pt x="5362575" y="593217"/>
                </a:lnTo>
                <a:lnTo>
                  <a:pt x="4895088" y="593217"/>
                </a:lnTo>
                <a:lnTo>
                  <a:pt x="4895088" y="484632"/>
                </a:lnTo>
                <a:lnTo>
                  <a:pt x="5387721" y="484632"/>
                </a:lnTo>
                <a:lnTo>
                  <a:pt x="5527167" y="404622"/>
                </a:lnTo>
                <a:lnTo>
                  <a:pt x="4987671" y="404622"/>
                </a:lnTo>
                <a:lnTo>
                  <a:pt x="4987671" y="315468"/>
                </a:lnTo>
                <a:lnTo>
                  <a:pt x="4892802" y="315468"/>
                </a:lnTo>
                <a:lnTo>
                  <a:pt x="4892802" y="106299"/>
                </a:lnTo>
                <a:lnTo>
                  <a:pt x="5009388" y="106299"/>
                </a:lnTo>
                <a:close/>
                <a:moveTo>
                  <a:pt x="1610868" y="4572"/>
                </a:moveTo>
                <a:lnTo>
                  <a:pt x="1781175" y="4572"/>
                </a:lnTo>
                <a:lnTo>
                  <a:pt x="1836039" y="101727"/>
                </a:lnTo>
                <a:lnTo>
                  <a:pt x="2236089" y="101727"/>
                </a:lnTo>
                <a:lnTo>
                  <a:pt x="2236089" y="219456"/>
                </a:lnTo>
                <a:lnTo>
                  <a:pt x="1576579" y="219456"/>
                </a:lnTo>
                <a:lnTo>
                  <a:pt x="1553718" y="297180"/>
                </a:lnTo>
                <a:lnTo>
                  <a:pt x="2201799" y="297180"/>
                </a:lnTo>
                <a:lnTo>
                  <a:pt x="2201799" y="349758"/>
                </a:lnTo>
                <a:lnTo>
                  <a:pt x="2201799" y="414909"/>
                </a:lnTo>
                <a:lnTo>
                  <a:pt x="2201799" y="718947"/>
                </a:lnTo>
                <a:cubicBezTo>
                  <a:pt x="2201799" y="734187"/>
                  <a:pt x="2198942" y="748284"/>
                  <a:pt x="2193227" y="761238"/>
                </a:cubicBezTo>
                <a:cubicBezTo>
                  <a:pt x="2187512" y="774192"/>
                  <a:pt x="2179892" y="785432"/>
                  <a:pt x="2170367" y="794957"/>
                </a:cubicBezTo>
                <a:cubicBezTo>
                  <a:pt x="2160842" y="804482"/>
                  <a:pt x="2149412" y="812102"/>
                  <a:pt x="2136077" y="817817"/>
                </a:cubicBezTo>
                <a:cubicBezTo>
                  <a:pt x="2122742" y="823532"/>
                  <a:pt x="2108835" y="826389"/>
                  <a:pt x="2094357" y="826389"/>
                </a:cubicBezTo>
                <a:lnTo>
                  <a:pt x="1804035" y="826389"/>
                </a:lnTo>
                <a:lnTo>
                  <a:pt x="1842897" y="721233"/>
                </a:lnTo>
                <a:lnTo>
                  <a:pt x="2012061" y="721233"/>
                </a:lnTo>
                <a:cubicBezTo>
                  <a:pt x="2022729" y="721233"/>
                  <a:pt x="2031492" y="717614"/>
                  <a:pt x="2038350" y="710375"/>
                </a:cubicBezTo>
                <a:cubicBezTo>
                  <a:pt x="2045208" y="703136"/>
                  <a:pt x="2048637" y="694563"/>
                  <a:pt x="2048637" y="684657"/>
                </a:cubicBezTo>
                <a:lnTo>
                  <a:pt x="2048637" y="414909"/>
                </a:lnTo>
                <a:lnTo>
                  <a:pt x="1517142" y="414909"/>
                </a:lnTo>
                <a:lnTo>
                  <a:pt x="1392555" y="826389"/>
                </a:lnTo>
                <a:lnTo>
                  <a:pt x="1235964" y="826389"/>
                </a:lnTo>
                <a:lnTo>
                  <a:pt x="1419987" y="219456"/>
                </a:lnTo>
                <a:lnTo>
                  <a:pt x="1235964" y="219456"/>
                </a:lnTo>
                <a:lnTo>
                  <a:pt x="1235964" y="101727"/>
                </a:lnTo>
                <a:lnTo>
                  <a:pt x="1665732" y="101727"/>
                </a:lnTo>
                <a:close/>
                <a:moveTo>
                  <a:pt x="2827020" y="3429"/>
                </a:moveTo>
                <a:lnTo>
                  <a:pt x="3438525" y="3429"/>
                </a:lnTo>
                <a:lnTo>
                  <a:pt x="3438525" y="112014"/>
                </a:lnTo>
                <a:lnTo>
                  <a:pt x="3216783" y="266319"/>
                </a:lnTo>
                <a:lnTo>
                  <a:pt x="3273933" y="266319"/>
                </a:lnTo>
                <a:lnTo>
                  <a:pt x="3436239" y="386334"/>
                </a:lnTo>
                <a:lnTo>
                  <a:pt x="3260217" y="386334"/>
                </a:lnTo>
                <a:lnTo>
                  <a:pt x="3156204" y="308610"/>
                </a:lnTo>
                <a:lnTo>
                  <a:pt x="3044190" y="386334"/>
                </a:lnTo>
                <a:lnTo>
                  <a:pt x="2829306" y="386334"/>
                </a:lnTo>
                <a:lnTo>
                  <a:pt x="3223641" y="112014"/>
                </a:lnTo>
                <a:lnTo>
                  <a:pt x="2827020" y="112014"/>
                </a:lnTo>
                <a:close/>
                <a:moveTo>
                  <a:pt x="2618994" y="3429"/>
                </a:moveTo>
                <a:lnTo>
                  <a:pt x="2781300" y="3429"/>
                </a:lnTo>
                <a:lnTo>
                  <a:pt x="2653284" y="261747"/>
                </a:lnTo>
                <a:lnTo>
                  <a:pt x="2781300" y="261747"/>
                </a:lnTo>
                <a:lnTo>
                  <a:pt x="2644140" y="538353"/>
                </a:lnTo>
                <a:lnTo>
                  <a:pt x="2776728" y="538353"/>
                </a:lnTo>
                <a:lnTo>
                  <a:pt x="2776728" y="638937"/>
                </a:lnTo>
                <a:lnTo>
                  <a:pt x="2594991" y="638937"/>
                </a:lnTo>
                <a:lnTo>
                  <a:pt x="2485263" y="638937"/>
                </a:lnTo>
                <a:lnTo>
                  <a:pt x="2433828" y="638937"/>
                </a:lnTo>
                <a:lnTo>
                  <a:pt x="2561844" y="379476"/>
                </a:lnTo>
                <a:lnTo>
                  <a:pt x="2433828" y="379476"/>
                </a:lnTo>
                <a:close/>
                <a:moveTo>
                  <a:pt x="4202431" y="0"/>
                </a:moveTo>
                <a:lnTo>
                  <a:pt x="4395598" y="0"/>
                </a:lnTo>
                <a:lnTo>
                  <a:pt x="4417315" y="49149"/>
                </a:lnTo>
                <a:lnTo>
                  <a:pt x="4648200" y="49149"/>
                </a:lnTo>
                <a:lnTo>
                  <a:pt x="4648200" y="149733"/>
                </a:lnTo>
                <a:lnTo>
                  <a:pt x="4643628" y="149733"/>
                </a:lnTo>
                <a:cubicBezTo>
                  <a:pt x="4632960" y="200025"/>
                  <a:pt x="4613720" y="244983"/>
                  <a:pt x="4585907" y="284607"/>
                </a:cubicBezTo>
                <a:cubicBezTo>
                  <a:pt x="4558093" y="324231"/>
                  <a:pt x="4523994" y="358521"/>
                  <a:pt x="4483608" y="387477"/>
                </a:cubicBezTo>
                <a:cubicBezTo>
                  <a:pt x="4509516" y="391287"/>
                  <a:pt x="4536186" y="394716"/>
                  <a:pt x="4563618" y="397764"/>
                </a:cubicBezTo>
                <a:cubicBezTo>
                  <a:pt x="4591050" y="400812"/>
                  <a:pt x="4618863" y="403098"/>
                  <a:pt x="4647057" y="404622"/>
                </a:cubicBezTo>
                <a:lnTo>
                  <a:pt x="4647057" y="531495"/>
                </a:lnTo>
                <a:lnTo>
                  <a:pt x="4592193" y="528066"/>
                </a:lnTo>
                <a:lnTo>
                  <a:pt x="4592193" y="829818"/>
                </a:lnTo>
                <a:lnTo>
                  <a:pt x="4435602" y="829818"/>
                </a:lnTo>
                <a:lnTo>
                  <a:pt x="4435602" y="510921"/>
                </a:lnTo>
                <a:cubicBezTo>
                  <a:pt x="4386072" y="503301"/>
                  <a:pt x="4340352" y="493014"/>
                  <a:pt x="4298442" y="480060"/>
                </a:cubicBezTo>
                <a:cubicBezTo>
                  <a:pt x="4284726" y="483870"/>
                  <a:pt x="4271010" y="487680"/>
                  <a:pt x="4257294" y="491490"/>
                </a:cubicBezTo>
                <a:cubicBezTo>
                  <a:pt x="4243579" y="495300"/>
                  <a:pt x="4229863" y="498729"/>
                  <a:pt x="4216147" y="501777"/>
                </a:cubicBezTo>
                <a:lnTo>
                  <a:pt x="4154424" y="821817"/>
                </a:lnTo>
                <a:lnTo>
                  <a:pt x="4004691" y="821817"/>
                </a:lnTo>
                <a:lnTo>
                  <a:pt x="4061841" y="526923"/>
                </a:lnTo>
                <a:cubicBezTo>
                  <a:pt x="4048125" y="528447"/>
                  <a:pt x="4034409" y="529400"/>
                  <a:pt x="4020693" y="529781"/>
                </a:cubicBezTo>
                <a:cubicBezTo>
                  <a:pt x="4006977" y="530162"/>
                  <a:pt x="3993261" y="530733"/>
                  <a:pt x="3979546" y="531495"/>
                </a:cubicBezTo>
                <a:lnTo>
                  <a:pt x="3979546" y="408051"/>
                </a:lnTo>
                <a:cubicBezTo>
                  <a:pt x="4003929" y="405003"/>
                  <a:pt x="4027551" y="401955"/>
                  <a:pt x="4050411" y="398907"/>
                </a:cubicBezTo>
                <a:cubicBezTo>
                  <a:pt x="4073272" y="395859"/>
                  <a:pt x="4095750" y="392430"/>
                  <a:pt x="4117848" y="388620"/>
                </a:cubicBezTo>
                <a:cubicBezTo>
                  <a:pt x="4088131" y="364236"/>
                  <a:pt x="4061651" y="336614"/>
                  <a:pt x="4038410" y="305753"/>
                </a:cubicBezTo>
                <a:cubicBezTo>
                  <a:pt x="4015169" y="274892"/>
                  <a:pt x="3994785" y="238887"/>
                  <a:pt x="3977259" y="197739"/>
                </a:cubicBezTo>
                <a:lnTo>
                  <a:pt x="4138423" y="197739"/>
                </a:lnTo>
                <a:cubicBezTo>
                  <a:pt x="4155948" y="229743"/>
                  <a:pt x="4178046" y="256794"/>
                  <a:pt x="4204716" y="278892"/>
                </a:cubicBezTo>
                <a:cubicBezTo>
                  <a:pt x="4231386" y="300990"/>
                  <a:pt x="4261866" y="319659"/>
                  <a:pt x="4296157" y="334899"/>
                </a:cubicBezTo>
                <a:cubicBezTo>
                  <a:pt x="4338828" y="315087"/>
                  <a:pt x="4376928" y="290322"/>
                  <a:pt x="4410457" y="260604"/>
                </a:cubicBezTo>
                <a:cubicBezTo>
                  <a:pt x="4443984" y="230886"/>
                  <a:pt x="4471797" y="193929"/>
                  <a:pt x="4493896" y="149733"/>
                </a:cubicBezTo>
                <a:lnTo>
                  <a:pt x="3969258" y="149733"/>
                </a:lnTo>
                <a:lnTo>
                  <a:pt x="3969258" y="49149"/>
                </a:lnTo>
                <a:lnTo>
                  <a:pt x="4224148" y="49149"/>
                </a:lnTo>
                <a:close/>
              </a:path>
            </a:pathLst>
          </a:custGeom>
          <a:solidFill>
            <a:schemeClr val="bg1"/>
          </a:solidFill>
          <a:ln>
            <a:noFill/>
          </a:ln>
          <a:effectLst>
            <a:outerShdw blurRad="63500" dist="76200" dir="2700000" algn="tl">
              <a:srgbClr val="103F5C">
                <a:alpha val="33725"/>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pPr>
            <a:endParaRPr lang="zh-CN" altLang="en-US" sz="9000" spc="1200" dirty="0">
              <a:solidFill>
                <a:schemeClr val="bg1"/>
              </a:solidFill>
              <a:effectLst>
                <a:outerShdw blurRad="63500" dist="76200" dir="2700000" algn="tl">
                  <a:srgbClr val="103F5C">
                    <a:alpha val="33725"/>
                  </a:srgbClr>
                </a:outerShdw>
              </a:effectLst>
              <a:latin typeface="+mn-lt"/>
              <a:ea typeface="+mn-ea"/>
              <a:cs typeface="+mn-ea"/>
              <a:sym typeface="+mn-lt"/>
            </a:endParaRPr>
          </a:p>
        </p:txBody>
      </p:sp>
      <p:grpSp>
        <p:nvGrpSpPr>
          <p:cNvPr id="14" name="组合 13"/>
          <p:cNvGrpSpPr/>
          <p:nvPr/>
        </p:nvGrpSpPr>
        <p:grpSpPr>
          <a:xfrm>
            <a:off x="6202838" y="1496360"/>
            <a:ext cx="5441176" cy="4427608"/>
            <a:chOff x="6202838" y="1496360"/>
            <a:chExt cx="5441176" cy="4427608"/>
          </a:xfrm>
        </p:grpSpPr>
        <p:sp>
          <p:nvSpPr>
            <p:cNvPr id="51" name="íṡḻîďé"/>
            <p:cNvSpPr/>
            <p:nvPr/>
          </p:nvSpPr>
          <p:spPr bwMode="auto">
            <a:xfrm>
              <a:off x="6524529" y="5326016"/>
              <a:ext cx="1747855" cy="269608"/>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2" name="îSľïḋe"/>
            <p:cNvSpPr/>
            <p:nvPr/>
          </p:nvSpPr>
          <p:spPr bwMode="auto">
            <a:xfrm>
              <a:off x="6524529" y="5326016"/>
              <a:ext cx="1747855" cy="269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3" name="isḷîḓê"/>
            <p:cNvSpPr/>
            <p:nvPr/>
          </p:nvSpPr>
          <p:spPr bwMode="auto">
            <a:xfrm>
              <a:off x="6524529" y="5326016"/>
              <a:ext cx="598959" cy="269608"/>
            </a:xfrm>
            <a:custGeom>
              <a:avLst/>
              <a:gdLst>
                <a:gd name="T0" fmla="*/ 0 w 391"/>
                <a:gd name="T1" fmla="*/ 0 h 176"/>
                <a:gd name="T2" fmla="*/ 0 w 391"/>
                <a:gd name="T3" fmla="*/ 0 h 176"/>
                <a:gd name="T4" fmla="*/ 0 w 391"/>
                <a:gd name="T5" fmla="*/ 176 h 176"/>
                <a:gd name="T6" fmla="*/ 391 w 391"/>
                <a:gd name="T7" fmla="*/ 176 h 176"/>
                <a:gd name="T8" fmla="*/ 391 w 391"/>
                <a:gd name="T9" fmla="*/ 25 h 176"/>
                <a:gd name="T10" fmla="*/ 0 w 391"/>
                <a:gd name="T11" fmla="*/ 25 h 176"/>
                <a:gd name="T12" fmla="*/ 0 w 391"/>
                <a:gd name="T13" fmla="*/ 0 h 176"/>
              </a:gdLst>
              <a:ahLst/>
              <a:cxnLst>
                <a:cxn ang="0">
                  <a:pos x="T0" y="T1"/>
                </a:cxn>
                <a:cxn ang="0">
                  <a:pos x="T2" y="T3"/>
                </a:cxn>
                <a:cxn ang="0">
                  <a:pos x="T4" y="T5"/>
                </a:cxn>
                <a:cxn ang="0">
                  <a:pos x="T6" y="T7"/>
                </a:cxn>
                <a:cxn ang="0">
                  <a:pos x="T8" y="T9"/>
                </a:cxn>
                <a:cxn ang="0">
                  <a:pos x="T10" y="T11"/>
                </a:cxn>
                <a:cxn ang="0">
                  <a:pos x="T12" y="T13"/>
                </a:cxn>
              </a:cxnLst>
              <a:rect l="0" t="0" r="r" b="b"/>
              <a:pathLst>
                <a:path w="391" h="176">
                  <a:moveTo>
                    <a:pt x="0" y="0"/>
                  </a:moveTo>
                  <a:lnTo>
                    <a:pt x="0" y="0"/>
                  </a:lnTo>
                  <a:lnTo>
                    <a:pt x="0" y="176"/>
                  </a:lnTo>
                  <a:lnTo>
                    <a:pt x="391" y="176"/>
                  </a:lnTo>
                  <a:lnTo>
                    <a:pt x="391" y="25"/>
                  </a:lnTo>
                  <a:lnTo>
                    <a:pt x="0" y="25"/>
                  </a:lnTo>
                  <a:lnTo>
                    <a:pt x="0" y="0"/>
                  </a:lnTo>
                  <a:close/>
                </a:path>
              </a:pathLst>
            </a:custGeom>
            <a:solidFill>
              <a:srgbClr val="FFE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54" name="íṩḷïďê"/>
            <p:cNvSpPr/>
            <p:nvPr/>
          </p:nvSpPr>
          <p:spPr bwMode="auto">
            <a:xfrm>
              <a:off x="6524529" y="5326016"/>
              <a:ext cx="598959" cy="269608"/>
            </a:xfrm>
            <a:custGeom>
              <a:avLst/>
              <a:gdLst>
                <a:gd name="T0" fmla="*/ 0 w 391"/>
                <a:gd name="T1" fmla="*/ 0 h 176"/>
                <a:gd name="T2" fmla="*/ 0 w 391"/>
                <a:gd name="T3" fmla="*/ 0 h 176"/>
                <a:gd name="T4" fmla="*/ 0 w 391"/>
                <a:gd name="T5" fmla="*/ 176 h 176"/>
                <a:gd name="T6" fmla="*/ 391 w 391"/>
                <a:gd name="T7" fmla="*/ 176 h 176"/>
                <a:gd name="T8" fmla="*/ 391 w 391"/>
                <a:gd name="T9" fmla="*/ 25 h 176"/>
                <a:gd name="T10" fmla="*/ 0 w 391"/>
                <a:gd name="T11" fmla="*/ 25 h 176"/>
                <a:gd name="T12" fmla="*/ 0 w 391"/>
                <a:gd name="T13" fmla="*/ 0 h 176"/>
              </a:gdLst>
              <a:ahLst/>
              <a:cxnLst>
                <a:cxn ang="0">
                  <a:pos x="T0" y="T1"/>
                </a:cxn>
                <a:cxn ang="0">
                  <a:pos x="T2" y="T3"/>
                </a:cxn>
                <a:cxn ang="0">
                  <a:pos x="T4" y="T5"/>
                </a:cxn>
                <a:cxn ang="0">
                  <a:pos x="T6" y="T7"/>
                </a:cxn>
                <a:cxn ang="0">
                  <a:pos x="T8" y="T9"/>
                </a:cxn>
                <a:cxn ang="0">
                  <a:pos x="T10" y="T11"/>
                </a:cxn>
                <a:cxn ang="0">
                  <a:pos x="T12" y="T13"/>
                </a:cxn>
              </a:cxnLst>
              <a:rect l="0" t="0" r="r" b="b"/>
              <a:pathLst>
                <a:path w="391" h="176">
                  <a:moveTo>
                    <a:pt x="0" y="0"/>
                  </a:moveTo>
                  <a:lnTo>
                    <a:pt x="0" y="0"/>
                  </a:lnTo>
                  <a:lnTo>
                    <a:pt x="0" y="176"/>
                  </a:lnTo>
                  <a:lnTo>
                    <a:pt x="391" y="176"/>
                  </a:lnTo>
                  <a:lnTo>
                    <a:pt x="391" y="25"/>
                  </a:lnTo>
                  <a:lnTo>
                    <a:pt x="0" y="2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55" name="íṩḻiḓê"/>
            <p:cNvSpPr/>
            <p:nvPr/>
          </p:nvSpPr>
          <p:spPr bwMode="auto">
            <a:xfrm>
              <a:off x="7696404" y="5326016"/>
              <a:ext cx="575980" cy="269608"/>
            </a:xfrm>
            <a:custGeom>
              <a:avLst/>
              <a:gdLst>
                <a:gd name="T0" fmla="*/ 376 w 376"/>
                <a:gd name="T1" fmla="*/ 0 h 176"/>
                <a:gd name="T2" fmla="*/ 334 w 376"/>
                <a:gd name="T3" fmla="*/ 0 h 176"/>
                <a:gd name="T4" fmla="*/ 334 w 376"/>
                <a:gd name="T5" fmla="*/ 0 h 176"/>
                <a:gd name="T6" fmla="*/ 330 w 376"/>
                <a:gd name="T7" fmla="*/ 0 h 176"/>
                <a:gd name="T8" fmla="*/ 330 w 376"/>
                <a:gd name="T9" fmla="*/ 25 h 176"/>
                <a:gd name="T10" fmla="*/ 0 w 376"/>
                <a:gd name="T11" fmla="*/ 25 h 176"/>
                <a:gd name="T12" fmla="*/ 0 w 376"/>
                <a:gd name="T13" fmla="*/ 176 h 176"/>
                <a:gd name="T14" fmla="*/ 376 w 376"/>
                <a:gd name="T15" fmla="*/ 176 h 176"/>
                <a:gd name="T16" fmla="*/ 376 w 376"/>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6" h="176">
                  <a:moveTo>
                    <a:pt x="376" y="0"/>
                  </a:moveTo>
                  <a:lnTo>
                    <a:pt x="334" y="0"/>
                  </a:lnTo>
                  <a:lnTo>
                    <a:pt x="334" y="0"/>
                  </a:lnTo>
                  <a:lnTo>
                    <a:pt x="330" y="0"/>
                  </a:lnTo>
                  <a:lnTo>
                    <a:pt x="330" y="25"/>
                  </a:lnTo>
                  <a:lnTo>
                    <a:pt x="0" y="25"/>
                  </a:lnTo>
                  <a:lnTo>
                    <a:pt x="0" y="176"/>
                  </a:lnTo>
                  <a:lnTo>
                    <a:pt x="376" y="176"/>
                  </a:lnTo>
                  <a:lnTo>
                    <a:pt x="376" y="0"/>
                  </a:lnTo>
                  <a:close/>
                </a:path>
              </a:pathLst>
            </a:custGeom>
            <a:solidFill>
              <a:srgbClr val="FFB7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56" name="ï$liḓe"/>
            <p:cNvSpPr/>
            <p:nvPr/>
          </p:nvSpPr>
          <p:spPr bwMode="auto">
            <a:xfrm>
              <a:off x="7696404" y="5326016"/>
              <a:ext cx="575980" cy="269608"/>
            </a:xfrm>
            <a:custGeom>
              <a:avLst/>
              <a:gdLst>
                <a:gd name="T0" fmla="*/ 376 w 376"/>
                <a:gd name="T1" fmla="*/ 0 h 176"/>
                <a:gd name="T2" fmla="*/ 334 w 376"/>
                <a:gd name="T3" fmla="*/ 0 h 176"/>
                <a:gd name="T4" fmla="*/ 334 w 376"/>
                <a:gd name="T5" fmla="*/ 0 h 176"/>
                <a:gd name="T6" fmla="*/ 330 w 376"/>
                <a:gd name="T7" fmla="*/ 0 h 176"/>
                <a:gd name="T8" fmla="*/ 330 w 376"/>
                <a:gd name="T9" fmla="*/ 25 h 176"/>
                <a:gd name="T10" fmla="*/ 0 w 376"/>
                <a:gd name="T11" fmla="*/ 25 h 176"/>
                <a:gd name="T12" fmla="*/ 0 w 376"/>
                <a:gd name="T13" fmla="*/ 176 h 176"/>
                <a:gd name="T14" fmla="*/ 376 w 376"/>
                <a:gd name="T15" fmla="*/ 176 h 176"/>
                <a:gd name="T16" fmla="*/ 376 w 376"/>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6" h="176">
                  <a:moveTo>
                    <a:pt x="376" y="0"/>
                  </a:moveTo>
                  <a:lnTo>
                    <a:pt x="334" y="0"/>
                  </a:lnTo>
                  <a:lnTo>
                    <a:pt x="334" y="0"/>
                  </a:lnTo>
                  <a:lnTo>
                    <a:pt x="330" y="0"/>
                  </a:lnTo>
                  <a:lnTo>
                    <a:pt x="330" y="25"/>
                  </a:lnTo>
                  <a:lnTo>
                    <a:pt x="0" y="25"/>
                  </a:lnTo>
                  <a:lnTo>
                    <a:pt x="0" y="176"/>
                  </a:lnTo>
                  <a:lnTo>
                    <a:pt x="376" y="176"/>
                  </a:lnTo>
                  <a:lnTo>
                    <a:pt x="3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57" name="i$ľiḑê"/>
            <p:cNvSpPr/>
            <p:nvPr/>
          </p:nvSpPr>
          <p:spPr bwMode="auto">
            <a:xfrm>
              <a:off x="6460191" y="5051813"/>
              <a:ext cx="1747855" cy="274204"/>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8" name="í$1iḍê"/>
            <p:cNvSpPr/>
            <p:nvPr/>
          </p:nvSpPr>
          <p:spPr bwMode="auto">
            <a:xfrm>
              <a:off x="6460191" y="5051813"/>
              <a:ext cx="1747855" cy="274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9" name="îŝḻídê"/>
            <p:cNvSpPr/>
            <p:nvPr/>
          </p:nvSpPr>
          <p:spPr bwMode="auto">
            <a:xfrm>
              <a:off x="6460191" y="5051813"/>
              <a:ext cx="462622" cy="274204"/>
            </a:xfrm>
            <a:custGeom>
              <a:avLst/>
              <a:gdLst>
                <a:gd name="T0" fmla="*/ 302 w 302"/>
                <a:gd name="T1" fmla="*/ 0 h 179"/>
                <a:gd name="T2" fmla="*/ 0 w 302"/>
                <a:gd name="T3" fmla="*/ 0 h 179"/>
                <a:gd name="T4" fmla="*/ 0 w 302"/>
                <a:gd name="T5" fmla="*/ 179 h 179"/>
                <a:gd name="T6" fmla="*/ 42 w 302"/>
                <a:gd name="T7" fmla="*/ 179 h 179"/>
                <a:gd name="T8" fmla="*/ 42 w 302"/>
                <a:gd name="T9" fmla="*/ 179 h 179"/>
                <a:gd name="T10" fmla="*/ 302 w 302"/>
                <a:gd name="T11" fmla="*/ 179 h 179"/>
                <a:gd name="T12" fmla="*/ 302 w 302"/>
                <a:gd name="T13" fmla="*/ 0 h 179"/>
              </a:gdLst>
              <a:ahLst/>
              <a:cxnLst>
                <a:cxn ang="0">
                  <a:pos x="T0" y="T1"/>
                </a:cxn>
                <a:cxn ang="0">
                  <a:pos x="T2" y="T3"/>
                </a:cxn>
                <a:cxn ang="0">
                  <a:pos x="T4" y="T5"/>
                </a:cxn>
                <a:cxn ang="0">
                  <a:pos x="T6" y="T7"/>
                </a:cxn>
                <a:cxn ang="0">
                  <a:pos x="T8" y="T9"/>
                </a:cxn>
                <a:cxn ang="0">
                  <a:pos x="T10" y="T11"/>
                </a:cxn>
                <a:cxn ang="0">
                  <a:pos x="T12" y="T13"/>
                </a:cxn>
              </a:cxnLst>
              <a:rect l="0" t="0" r="r" b="b"/>
              <a:pathLst>
                <a:path w="302" h="179">
                  <a:moveTo>
                    <a:pt x="302" y="0"/>
                  </a:moveTo>
                  <a:lnTo>
                    <a:pt x="0" y="0"/>
                  </a:lnTo>
                  <a:lnTo>
                    <a:pt x="0" y="179"/>
                  </a:lnTo>
                  <a:lnTo>
                    <a:pt x="42" y="179"/>
                  </a:lnTo>
                  <a:lnTo>
                    <a:pt x="42" y="179"/>
                  </a:lnTo>
                  <a:lnTo>
                    <a:pt x="302" y="179"/>
                  </a:lnTo>
                  <a:lnTo>
                    <a:pt x="302" y="0"/>
                  </a:lnTo>
                  <a:close/>
                </a:path>
              </a:pathLst>
            </a:custGeom>
            <a:solidFill>
              <a:srgbClr val="FFE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0" name="iṡļiḍè"/>
            <p:cNvSpPr/>
            <p:nvPr/>
          </p:nvSpPr>
          <p:spPr bwMode="auto">
            <a:xfrm>
              <a:off x="6460191" y="5051813"/>
              <a:ext cx="462622" cy="274204"/>
            </a:xfrm>
            <a:custGeom>
              <a:avLst/>
              <a:gdLst>
                <a:gd name="T0" fmla="*/ 302 w 302"/>
                <a:gd name="T1" fmla="*/ 0 h 179"/>
                <a:gd name="T2" fmla="*/ 0 w 302"/>
                <a:gd name="T3" fmla="*/ 0 h 179"/>
                <a:gd name="T4" fmla="*/ 0 w 302"/>
                <a:gd name="T5" fmla="*/ 179 h 179"/>
                <a:gd name="T6" fmla="*/ 42 w 302"/>
                <a:gd name="T7" fmla="*/ 179 h 179"/>
                <a:gd name="T8" fmla="*/ 42 w 302"/>
                <a:gd name="T9" fmla="*/ 179 h 179"/>
                <a:gd name="T10" fmla="*/ 302 w 302"/>
                <a:gd name="T11" fmla="*/ 179 h 179"/>
                <a:gd name="T12" fmla="*/ 302 w 302"/>
                <a:gd name="T13" fmla="*/ 0 h 179"/>
              </a:gdLst>
              <a:ahLst/>
              <a:cxnLst>
                <a:cxn ang="0">
                  <a:pos x="T0" y="T1"/>
                </a:cxn>
                <a:cxn ang="0">
                  <a:pos x="T2" y="T3"/>
                </a:cxn>
                <a:cxn ang="0">
                  <a:pos x="T4" y="T5"/>
                </a:cxn>
                <a:cxn ang="0">
                  <a:pos x="T6" y="T7"/>
                </a:cxn>
                <a:cxn ang="0">
                  <a:pos x="T8" y="T9"/>
                </a:cxn>
                <a:cxn ang="0">
                  <a:pos x="T10" y="T11"/>
                </a:cxn>
                <a:cxn ang="0">
                  <a:pos x="T12" y="T13"/>
                </a:cxn>
              </a:cxnLst>
              <a:rect l="0" t="0" r="r" b="b"/>
              <a:pathLst>
                <a:path w="302" h="179">
                  <a:moveTo>
                    <a:pt x="302" y="0"/>
                  </a:moveTo>
                  <a:lnTo>
                    <a:pt x="0" y="0"/>
                  </a:lnTo>
                  <a:lnTo>
                    <a:pt x="0" y="179"/>
                  </a:lnTo>
                  <a:lnTo>
                    <a:pt x="42" y="179"/>
                  </a:lnTo>
                  <a:lnTo>
                    <a:pt x="42" y="179"/>
                  </a:lnTo>
                  <a:lnTo>
                    <a:pt x="302" y="179"/>
                  </a:lnTo>
                  <a:lnTo>
                    <a:pt x="30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1" name="ïṩlíde"/>
            <p:cNvSpPr/>
            <p:nvPr/>
          </p:nvSpPr>
          <p:spPr bwMode="auto">
            <a:xfrm>
              <a:off x="7469689" y="5051813"/>
              <a:ext cx="738358" cy="274204"/>
            </a:xfrm>
            <a:custGeom>
              <a:avLst/>
              <a:gdLst>
                <a:gd name="T0" fmla="*/ 482 w 482"/>
                <a:gd name="T1" fmla="*/ 0 h 179"/>
                <a:gd name="T2" fmla="*/ 0 w 482"/>
                <a:gd name="T3" fmla="*/ 0 h 179"/>
                <a:gd name="T4" fmla="*/ 0 w 482"/>
                <a:gd name="T5" fmla="*/ 179 h 179"/>
                <a:gd name="T6" fmla="*/ 478 w 482"/>
                <a:gd name="T7" fmla="*/ 179 h 179"/>
                <a:gd name="T8" fmla="*/ 478 w 482"/>
                <a:gd name="T9" fmla="*/ 179 h 179"/>
                <a:gd name="T10" fmla="*/ 482 w 482"/>
                <a:gd name="T11" fmla="*/ 179 h 179"/>
                <a:gd name="T12" fmla="*/ 482 w 482"/>
                <a:gd name="T13" fmla="*/ 179 h 179"/>
                <a:gd name="T14" fmla="*/ 482 w 482"/>
                <a:gd name="T15" fmla="*/ 0 h 1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2" h="179">
                  <a:moveTo>
                    <a:pt x="482" y="0"/>
                  </a:moveTo>
                  <a:lnTo>
                    <a:pt x="0" y="0"/>
                  </a:lnTo>
                  <a:lnTo>
                    <a:pt x="0" y="179"/>
                  </a:lnTo>
                  <a:lnTo>
                    <a:pt x="478" y="179"/>
                  </a:lnTo>
                  <a:lnTo>
                    <a:pt x="478" y="179"/>
                  </a:lnTo>
                  <a:lnTo>
                    <a:pt x="482" y="179"/>
                  </a:lnTo>
                  <a:lnTo>
                    <a:pt x="482" y="179"/>
                  </a:lnTo>
                  <a:lnTo>
                    <a:pt x="482" y="0"/>
                  </a:lnTo>
                  <a:close/>
                </a:path>
              </a:pathLst>
            </a:custGeom>
            <a:solidFill>
              <a:srgbClr val="FFB7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2" name="iSľîḍè"/>
            <p:cNvSpPr/>
            <p:nvPr/>
          </p:nvSpPr>
          <p:spPr bwMode="auto">
            <a:xfrm>
              <a:off x="7469689" y="5051813"/>
              <a:ext cx="738358" cy="274204"/>
            </a:xfrm>
            <a:custGeom>
              <a:avLst/>
              <a:gdLst>
                <a:gd name="T0" fmla="*/ 482 w 482"/>
                <a:gd name="T1" fmla="*/ 0 h 179"/>
                <a:gd name="T2" fmla="*/ 0 w 482"/>
                <a:gd name="T3" fmla="*/ 0 h 179"/>
                <a:gd name="T4" fmla="*/ 0 w 482"/>
                <a:gd name="T5" fmla="*/ 179 h 179"/>
                <a:gd name="T6" fmla="*/ 478 w 482"/>
                <a:gd name="T7" fmla="*/ 179 h 179"/>
                <a:gd name="T8" fmla="*/ 478 w 482"/>
                <a:gd name="T9" fmla="*/ 179 h 179"/>
                <a:gd name="T10" fmla="*/ 482 w 482"/>
                <a:gd name="T11" fmla="*/ 179 h 179"/>
                <a:gd name="T12" fmla="*/ 482 w 482"/>
                <a:gd name="T13" fmla="*/ 179 h 179"/>
                <a:gd name="T14" fmla="*/ 482 w 482"/>
                <a:gd name="T15" fmla="*/ 0 h 1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2" h="179">
                  <a:moveTo>
                    <a:pt x="482" y="0"/>
                  </a:moveTo>
                  <a:lnTo>
                    <a:pt x="0" y="0"/>
                  </a:lnTo>
                  <a:lnTo>
                    <a:pt x="0" y="179"/>
                  </a:lnTo>
                  <a:lnTo>
                    <a:pt x="478" y="179"/>
                  </a:lnTo>
                  <a:lnTo>
                    <a:pt x="478" y="179"/>
                  </a:lnTo>
                  <a:lnTo>
                    <a:pt x="482" y="179"/>
                  </a:lnTo>
                  <a:lnTo>
                    <a:pt x="482" y="179"/>
                  </a:lnTo>
                  <a:lnTo>
                    <a:pt x="4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3" name="í$ḻïḑé"/>
            <p:cNvSpPr/>
            <p:nvPr/>
          </p:nvSpPr>
          <p:spPr bwMode="auto">
            <a:xfrm>
              <a:off x="6651674" y="4782205"/>
              <a:ext cx="1744792" cy="269608"/>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64" name="ïsḻiḍe"/>
            <p:cNvSpPr/>
            <p:nvPr/>
          </p:nvSpPr>
          <p:spPr bwMode="auto">
            <a:xfrm>
              <a:off x="6651674" y="4782205"/>
              <a:ext cx="1744792" cy="269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65" name="iṩlíďè"/>
            <p:cNvSpPr/>
            <p:nvPr/>
          </p:nvSpPr>
          <p:spPr bwMode="auto">
            <a:xfrm>
              <a:off x="6651674" y="4782205"/>
              <a:ext cx="681679" cy="269608"/>
            </a:xfrm>
            <a:custGeom>
              <a:avLst/>
              <a:gdLst>
                <a:gd name="T0" fmla="*/ 0 w 445"/>
                <a:gd name="T1" fmla="*/ 0 h 176"/>
                <a:gd name="T2" fmla="*/ 0 w 445"/>
                <a:gd name="T3" fmla="*/ 0 h 176"/>
                <a:gd name="T4" fmla="*/ 0 w 445"/>
                <a:gd name="T5" fmla="*/ 176 h 176"/>
                <a:gd name="T6" fmla="*/ 445 w 445"/>
                <a:gd name="T7" fmla="*/ 176 h 176"/>
                <a:gd name="T8" fmla="*/ 445 w 445"/>
                <a:gd name="T9" fmla="*/ 27 h 176"/>
                <a:gd name="T10" fmla="*/ 0 w 445"/>
                <a:gd name="T11" fmla="*/ 27 h 176"/>
                <a:gd name="T12" fmla="*/ 0 w 445"/>
                <a:gd name="T13" fmla="*/ 0 h 176"/>
              </a:gdLst>
              <a:ahLst/>
              <a:cxnLst>
                <a:cxn ang="0">
                  <a:pos x="T0" y="T1"/>
                </a:cxn>
                <a:cxn ang="0">
                  <a:pos x="T2" y="T3"/>
                </a:cxn>
                <a:cxn ang="0">
                  <a:pos x="T4" y="T5"/>
                </a:cxn>
                <a:cxn ang="0">
                  <a:pos x="T6" y="T7"/>
                </a:cxn>
                <a:cxn ang="0">
                  <a:pos x="T8" y="T9"/>
                </a:cxn>
                <a:cxn ang="0">
                  <a:pos x="T10" y="T11"/>
                </a:cxn>
                <a:cxn ang="0">
                  <a:pos x="T12" y="T13"/>
                </a:cxn>
              </a:cxnLst>
              <a:rect l="0" t="0" r="r" b="b"/>
              <a:pathLst>
                <a:path w="445" h="176">
                  <a:moveTo>
                    <a:pt x="0" y="0"/>
                  </a:moveTo>
                  <a:lnTo>
                    <a:pt x="0" y="0"/>
                  </a:lnTo>
                  <a:lnTo>
                    <a:pt x="0" y="176"/>
                  </a:lnTo>
                  <a:lnTo>
                    <a:pt x="445" y="176"/>
                  </a:lnTo>
                  <a:lnTo>
                    <a:pt x="445" y="27"/>
                  </a:lnTo>
                  <a:lnTo>
                    <a:pt x="0" y="27"/>
                  </a:lnTo>
                  <a:lnTo>
                    <a:pt x="0" y="0"/>
                  </a:lnTo>
                  <a:close/>
                </a:path>
              </a:pathLst>
            </a:custGeom>
            <a:solidFill>
              <a:srgbClr val="FFE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6" name="îSḷïḍe"/>
            <p:cNvSpPr/>
            <p:nvPr/>
          </p:nvSpPr>
          <p:spPr bwMode="auto">
            <a:xfrm>
              <a:off x="6651674" y="4782205"/>
              <a:ext cx="681679" cy="269608"/>
            </a:xfrm>
            <a:custGeom>
              <a:avLst/>
              <a:gdLst>
                <a:gd name="T0" fmla="*/ 0 w 445"/>
                <a:gd name="T1" fmla="*/ 0 h 176"/>
                <a:gd name="T2" fmla="*/ 0 w 445"/>
                <a:gd name="T3" fmla="*/ 0 h 176"/>
                <a:gd name="T4" fmla="*/ 0 w 445"/>
                <a:gd name="T5" fmla="*/ 176 h 176"/>
                <a:gd name="T6" fmla="*/ 445 w 445"/>
                <a:gd name="T7" fmla="*/ 176 h 176"/>
                <a:gd name="T8" fmla="*/ 445 w 445"/>
                <a:gd name="T9" fmla="*/ 27 h 176"/>
                <a:gd name="T10" fmla="*/ 0 w 445"/>
                <a:gd name="T11" fmla="*/ 27 h 176"/>
                <a:gd name="T12" fmla="*/ 0 w 445"/>
                <a:gd name="T13" fmla="*/ 0 h 176"/>
              </a:gdLst>
              <a:ahLst/>
              <a:cxnLst>
                <a:cxn ang="0">
                  <a:pos x="T0" y="T1"/>
                </a:cxn>
                <a:cxn ang="0">
                  <a:pos x="T2" y="T3"/>
                </a:cxn>
                <a:cxn ang="0">
                  <a:pos x="T4" y="T5"/>
                </a:cxn>
                <a:cxn ang="0">
                  <a:pos x="T6" y="T7"/>
                </a:cxn>
                <a:cxn ang="0">
                  <a:pos x="T8" y="T9"/>
                </a:cxn>
                <a:cxn ang="0">
                  <a:pos x="T10" y="T11"/>
                </a:cxn>
                <a:cxn ang="0">
                  <a:pos x="T12" y="T13"/>
                </a:cxn>
              </a:cxnLst>
              <a:rect l="0" t="0" r="r" b="b"/>
              <a:pathLst>
                <a:path w="445" h="176">
                  <a:moveTo>
                    <a:pt x="0" y="0"/>
                  </a:moveTo>
                  <a:lnTo>
                    <a:pt x="0" y="0"/>
                  </a:lnTo>
                  <a:lnTo>
                    <a:pt x="0" y="176"/>
                  </a:lnTo>
                  <a:lnTo>
                    <a:pt x="445" y="176"/>
                  </a:lnTo>
                  <a:lnTo>
                    <a:pt x="445" y="27"/>
                  </a:lnTo>
                  <a:lnTo>
                    <a:pt x="0" y="2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7" name="îš1ïdè"/>
            <p:cNvSpPr/>
            <p:nvPr/>
          </p:nvSpPr>
          <p:spPr bwMode="auto">
            <a:xfrm>
              <a:off x="7900141" y="4782205"/>
              <a:ext cx="490196" cy="269608"/>
            </a:xfrm>
            <a:custGeom>
              <a:avLst/>
              <a:gdLst>
                <a:gd name="T0" fmla="*/ 320 w 320"/>
                <a:gd name="T1" fmla="*/ 0 h 176"/>
                <a:gd name="T2" fmla="*/ 253 w 320"/>
                <a:gd name="T3" fmla="*/ 0 h 176"/>
                <a:gd name="T4" fmla="*/ 253 w 320"/>
                <a:gd name="T5" fmla="*/ 0 h 176"/>
                <a:gd name="T6" fmla="*/ 253 w 320"/>
                <a:gd name="T7" fmla="*/ 27 h 176"/>
                <a:gd name="T8" fmla="*/ 0 w 320"/>
                <a:gd name="T9" fmla="*/ 27 h 176"/>
                <a:gd name="T10" fmla="*/ 0 w 320"/>
                <a:gd name="T11" fmla="*/ 176 h 176"/>
                <a:gd name="T12" fmla="*/ 320 w 320"/>
                <a:gd name="T13" fmla="*/ 176 h 176"/>
                <a:gd name="T14" fmla="*/ 320 w 320"/>
                <a:gd name="T15" fmla="*/ 0 h 1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0" h="176">
                  <a:moveTo>
                    <a:pt x="320" y="0"/>
                  </a:moveTo>
                  <a:lnTo>
                    <a:pt x="253" y="0"/>
                  </a:lnTo>
                  <a:lnTo>
                    <a:pt x="253" y="0"/>
                  </a:lnTo>
                  <a:lnTo>
                    <a:pt x="253" y="27"/>
                  </a:lnTo>
                  <a:lnTo>
                    <a:pt x="0" y="27"/>
                  </a:lnTo>
                  <a:lnTo>
                    <a:pt x="0" y="176"/>
                  </a:lnTo>
                  <a:lnTo>
                    <a:pt x="320" y="176"/>
                  </a:lnTo>
                  <a:lnTo>
                    <a:pt x="320" y="0"/>
                  </a:lnTo>
                  <a:close/>
                </a:path>
              </a:pathLst>
            </a:custGeom>
            <a:solidFill>
              <a:srgbClr val="FFB7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8" name="íslíďê"/>
            <p:cNvSpPr/>
            <p:nvPr/>
          </p:nvSpPr>
          <p:spPr bwMode="auto">
            <a:xfrm>
              <a:off x="7900141" y="4782205"/>
              <a:ext cx="490196" cy="269608"/>
            </a:xfrm>
            <a:custGeom>
              <a:avLst/>
              <a:gdLst>
                <a:gd name="T0" fmla="*/ 320 w 320"/>
                <a:gd name="T1" fmla="*/ 0 h 176"/>
                <a:gd name="T2" fmla="*/ 253 w 320"/>
                <a:gd name="T3" fmla="*/ 0 h 176"/>
                <a:gd name="T4" fmla="*/ 253 w 320"/>
                <a:gd name="T5" fmla="*/ 0 h 176"/>
                <a:gd name="T6" fmla="*/ 253 w 320"/>
                <a:gd name="T7" fmla="*/ 27 h 176"/>
                <a:gd name="T8" fmla="*/ 0 w 320"/>
                <a:gd name="T9" fmla="*/ 27 h 176"/>
                <a:gd name="T10" fmla="*/ 0 w 320"/>
                <a:gd name="T11" fmla="*/ 176 h 176"/>
                <a:gd name="T12" fmla="*/ 320 w 320"/>
                <a:gd name="T13" fmla="*/ 176 h 176"/>
                <a:gd name="T14" fmla="*/ 320 w 320"/>
                <a:gd name="T15" fmla="*/ 0 h 1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0" h="176">
                  <a:moveTo>
                    <a:pt x="320" y="0"/>
                  </a:moveTo>
                  <a:lnTo>
                    <a:pt x="253" y="0"/>
                  </a:lnTo>
                  <a:lnTo>
                    <a:pt x="253" y="0"/>
                  </a:lnTo>
                  <a:lnTo>
                    <a:pt x="253" y="27"/>
                  </a:lnTo>
                  <a:lnTo>
                    <a:pt x="0" y="27"/>
                  </a:lnTo>
                  <a:lnTo>
                    <a:pt x="0" y="176"/>
                  </a:lnTo>
                  <a:lnTo>
                    <a:pt x="320" y="176"/>
                  </a:lnTo>
                  <a:lnTo>
                    <a:pt x="3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9" name="ïṡḷïḋè"/>
            <p:cNvSpPr/>
            <p:nvPr/>
          </p:nvSpPr>
          <p:spPr bwMode="auto">
            <a:xfrm>
              <a:off x="6539848" y="4511065"/>
              <a:ext cx="1747855" cy="27114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70" name="îṧ1iḋé"/>
            <p:cNvSpPr/>
            <p:nvPr/>
          </p:nvSpPr>
          <p:spPr bwMode="auto">
            <a:xfrm>
              <a:off x="6539848" y="4511065"/>
              <a:ext cx="1747855" cy="271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71" name="ïṣlidè"/>
            <p:cNvSpPr/>
            <p:nvPr/>
          </p:nvSpPr>
          <p:spPr bwMode="auto">
            <a:xfrm>
              <a:off x="6539848" y="4511065"/>
              <a:ext cx="522366" cy="271140"/>
            </a:xfrm>
            <a:custGeom>
              <a:avLst/>
              <a:gdLst>
                <a:gd name="T0" fmla="*/ 341 w 341"/>
                <a:gd name="T1" fmla="*/ 0 h 177"/>
                <a:gd name="T2" fmla="*/ 0 w 341"/>
                <a:gd name="T3" fmla="*/ 0 h 177"/>
                <a:gd name="T4" fmla="*/ 0 w 341"/>
                <a:gd name="T5" fmla="*/ 177 h 177"/>
                <a:gd name="T6" fmla="*/ 73 w 341"/>
                <a:gd name="T7" fmla="*/ 177 h 177"/>
                <a:gd name="T8" fmla="*/ 341 w 341"/>
                <a:gd name="T9" fmla="*/ 177 h 177"/>
                <a:gd name="T10" fmla="*/ 341 w 341"/>
                <a:gd name="T11" fmla="*/ 0 h 177"/>
              </a:gdLst>
              <a:ahLst/>
              <a:cxnLst>
                <a:cxn ang="0">
                  <a:pos x="T0" y="T1"/>
                </a:cxn>
                <a:cxn ang="0">
                  <a:pos x="T2" y="T3"/>
                </a:cxn>
                <a:cxn ang="0">
                  <a:pos x="T4" y="T5"/>
                </a:cxn>
                <a:cxn ang="0">
                  <a:pos x="T6" y="T7"/>
                </a:cxn>
                <a:cxn ang="0">
                  <a:pos x="T8" y="T9"/>
                </a:cxn>
                <a:cxn ang="0">
                  <a:pos x="T10" y="T11"/>
                </a:cxn>
              </a:cxnLst>
              <a:rect l="0" t="0" r="r" b="b"/>
              <a:pathLst>
                <a:path w="341" h="177">
                  <a:moveTo>
                    <a:pt x="341" y="0"/>
                  </a:moveTo>
                  <a:lnTo>
                    <a:pt x="0" y="0"/>
                  </a:lnTo>
                  <a:lnTo>
                    <a:pt x="0" y="177"/>
                  </a:lnTo>
                  <a:lnTo>
                    <a:pt x="73" y="177"/>
                  </a:lnTo>
                  <a:lnTo>
                    <a:pt x="341" y="177"/>
                  </a:lnTo>
                  <a:lnTo>
                    <a:pt x="341" y="0"/>
                  </a:lnTo>
                  <a:close/>
                </a:path>
              </a:pathLst>
            </a:custGeom>
            <a:solidFill>
              <a:srgbClr val="FFE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2" name="îṥḻîdé"/>
            <p:cNvSpPr/>
            <p:nvPr/>
          </p:nvSpPr>
          <p:spPr bwMode="auto">
            <a:xfrm>
              <a:off x="6539848" y="4511065"/>
              <a:ext cx="522366" cy="271140"/>
            </a:xfrm>
            <a:custGeom>
              <a:avLst/>
              <a:gdLst>
                <a:gd name="T0" fmla="*/ 341 w 341"/>
                <a:gd name="T1" fmla="*/ 0 h 177"/>
                <a:gd name="T2" fmla="*/ 0 w 341"/>
                <a:gd name="T3" fmla="*/ 0 h 177"/>
                <a:gd name="T4" fmla="*/ 0 w 341"/>
                <a:gd name="T5" fmla="*/ 177 h 177"/>
                <a:gd name="T6" fmla="*/ 73 w 341"/>
                <a:gd name="T7" fmla="*/ 177 h 177"/>
                <a:gd name="T8" fmla="*/ 341 w 341"/>
                <a:gd name="T9" fmla="*/ 177 h 177"/>
                <a:gd name="T10" fmla="*/ 341 w 341"/>
                <a:gd name="T11" fmla="*/ 0 h 177"/>
              </a:gdLst>
              <a:ahLst/>
              <a:cxnLst>
                <a:cxn ang="0">
                  <a:pos x="T0" y="T1"/>
                </a:cxn>
                <a:cxn ang="0">
                  <a:pos x="T2" y="T3"/>
                </a:cxn>
                <a:cxn ang="0">
                  <a:pos x="T4" y="T5"/>
                </a:cxn>
                <a:cxn ang="0">
                  <a:pos x="T6" y="T7"/>
                </a:cxn>
                <a:cxn ang="0">
                  <a:pos x="T8" y="T9"/>
                </a:cxn>
                <a:cxn ang="0">
                  <a:pos x="T10" y="T11"/>
                </a:cxn>
              </a:cxnLst>
              <a:rect l="0" t="0" r="r" b="b"/>
              <a:pathLst>
                <a:path w="341" h="177">
                  <a:moveTo>
                    <a:pt x="341" y="0"/>
                  </a:moveTo>
                  <a:lnTo>
                    <a:pt x="0" y="0"/>
                  </a:lnTo>
                  <a:lnTo>
                    <a:pt x="0" y="177"/>
                  </a:lnTo>
                  <a:lnTo>
                    <a:pt x="73" y="177"/>
                  </a:lnTo>
                  <a:lnTo>
                    <a:pt x="341" y="177"/>
                  </a:lnTo>
                  <a:lnTo>
                    <a:pt x="34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3" name="îš1îḑè"/>
            <p:cNvSpPr/>
            <p:nvPr/>
          </p:nvSpPr>
          <p:spPr bwMode="auto">
            <a:xfrm>
              <a:off x="7581514" y="4511065"/>
              <a:ext cx="706189" cy="271140"/>
            </a:xfrm>
            <a:custGeom>
              <a:avLst/>
              <a:gdLst>
                <a:gd name="T0" fmla="*/ 461 w 461"/>
                <a:gd name="T1" fmla="*/ 0 h 177"/>
                <a:gd name="T2" fmla="*/ 0 w 461"/>
                <a:gd name="T3" fmla="*/ 0 h 177"/>
                <a:gd name="T4" fmla="*/ 0 w 461"/>
                <a:gd name="T5" fmla="*/ 177 h 177"/>
                <a:gd name="T6" fmla="*/ 461 w 461"/>
                <a:gd name="T7" fmla="*/ 177 h 177"/>
                <a:gd name="T8" fmla="*/ 461 w 461"/>
                <a:gd name="T9" fmla="*/ 177 h 177"/>
                <a:gd name="T10" fmla="*/ 461 w 461"/>
                <a:gd name="T11" fmla="*/ 0 h 177"/>
              </a:gdLst>
              <a:ahLst/>
              <a:cxnLst>
                <a:cxn ang="0">
                  <a:pos x="T0" y="T1"/>
                </a:cxn>
                <a:cxn ang="0">
                  <a:pos x="T2" y="T3"/>
                </a:cxn>
                <a:cxn ang="0">
                  <a:pos x="T4" y="T5"/>
                </a:cxn>
                <a:cxn ang="0">
                  <a:pos x="T6" y="T7"/>
                </a:cxn>
                <a:cxn ang="0">
                  <a:pos x="T8" y="T9"/>
                </a:cxn>
                <a:cxn ang="0">
                  <a:pos x="T10" y="T11"/>
                </a:cxn>
              </a:cxnLst>
              <a:rect l="0" t="0" r="r" b="b"/>
              <a:pathLst>
                <a:path w="461" h="177">
                  <a:moveTo>
                    <a:pt x="461" y="0"/>
                  </a:moveTo>
                  <a:lnTo>
                    <a:pt x="0" y="0"/>
                  </a:lnTo>
                  <a:lnTo>
                    <a:pt x="0" y="177"/>
                  </a:lnTo>
                  <a:lnTo>
                    <a:pt x="461" y="177"/>
                  </a:lnTo>
                  <a:lnTo>
                    <a:pt x="461" y="177"/>
                  </a:lnTo>
                  <a:lnTo>
                    <a:pt x="461" y="0"/>
                  </a:lnTo>
                  <a:close/>
                </a:path>
              </a:pathLst>
            </a:custGeom>
            <a:solidFill>
              <a:srgbClr val="FFB7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4" name="ïṧļíḍè"/>
            <p:cNvSpPr/>
            <p:nvPr/>
          </p:nvSpPr>
          <p:spPr bwMode="auto">
            <a:xfrm>
              <a:off x="7581514" y="4511065"/>
              <a:ext cx="706189" cy="271140"/>
            </a:xfrm>
            <a:custGeom>
              <a:avLst/>
              <a:gdLst>
                <a:gd name="T0" fmla="*/ 461 w 461"/>
                <a:gd name="T1" fmla="*/ 0 h 177"/>
                <a:gd name="T2" fmla="*/ 0 w 461"/>
                <a:gd name="T3" fmla="*/ 0 h 177"/>
                <a:gd name="T4" fmla="*/ 0 w 461"/>
                <a:gd name="T5" fmla="*/ 177 h 177"/>
                <a:gd name="T6" fmla="*/ 461 w 461"/>
                <a:gd name="T7" fmla="*/ 177 h 177"/>
                <a:gd name="T8" fmla="*/ 461 w 461"/>
                <a:gd name="T9" fmla="*/ 177 h 177"/>
                <a:gd name="T10" fmla="*/ 461 w 461"/>
                <a:gd name="T11" fmla="*/ 0 h 177"/>
              </a:gdLst>
              <a:ahLst/>
              <a:cxnLst>
                <a:cxn ang="0">
                  <a:pos x="T0" y="T1"/>
                </a:cxn>
                <a:cxn ang="0">
                  <a:pos x="T2" y="T3"/>
                </a:cxn>
                <a:cxn ang="0">
                  <a:pos x="T4" y="T5"/>
                </a:cxn>
                <a:cxn ang="0">
                  <a:pos x="T6" y="T7"/>
                </a:cxn>
                <a:cxn ang="0">
                  <a:pos x="T8" y="T9"/>
                </a:cxn>
                <a:cxn ang="0">
                  <a:pos x="T10" y="T11"/>
                </a:cxn>
              </a:cxnLst>
              <a:rect l="0" t="0" r="r" b="b"/>
              <a:pathLst>
                <a:path w="461" h="177">
                  <a:moveTo>
                    <a:pt x="461" y="0"/>
                  </a:moveTo>
                  <a:lnTo>
                    <a:pt x="0" y="0"/>
                  </a:lnTo>
                  <a:lnTo>
                    <a:pt x="0" y="177"/>
                  </a:lnTo>
                  <a:lnTo>
                    <a:pt x="461" y="177"/>
                  </a:lnTo>
                  <a:lnTo>
                    <a:pt x="461" y="177"/>
                  </a:lnTo>
                  <a:lnTo>
                    <a:pt x="46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5" name="îŝḻîḋé"/>
            <p:cNvSpPr/>
            <p:nvPr/>
          </p:nvSpPr>
          <p:spPr bwMode="auto">
            <a:xfrm>
              <a:off x="7123488" y="5326016"/>
              <a:ext cx="572917" cy="38297"/>
            </a:xfrm>
            <a:prstGeom prst="rect">
              <a:avLst/>
            </a:prstGeom>
            <a:solidFill>
              <a:srgbClr val="FFB7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76" name="iṥļídè"/>
            <p:cNvSpPr/>
            <p:nvPr/>
          </p:nvSpPr>
          <p:spPr bwMode="auto">
            <a:xfrm>
              <a:off x="7123488" y="5326016"/>
              <a:ext cx="572917" cy="38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77" name="iś1ïḓè"/>
            <p:cNvSpPr/>
            <p:nvPr/>
          </p:nvSpPr>
          <p:spPr bwMode="auto">
            <a:xfrm>
              <a:off x="6524529" y="5326016"/>
              <a:ext cx="598959" cy="38297"/>
            </a:xfrm>
            <a:prstGeom prst="rect">
              <a:avLst/>
            </a:prstGeom>
            <a:solidFill>
              <a:srgbClr val="FFCA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78" name="ï$liḋè"/>
            <p:cNvSpPr/>
            <p:nvPr/>
          </p:nvSpPr>
          <p:spPr bwMode="auto">
            <a:xfrm>
              <a:off x="6524529" y="5326016"/>
              <a:ext cx="598959" cy="38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79" name="iSlïḋè"/>
            <p:cNvSpPr/>
            <p:nvPr/>
          </p:nvSpPr>
          <p:spPr bwMode="auto">
            <a:xfrm>
              <a:off x="7696404" y="5326016"/>
              <a:ext cx="505515" cy="38297"/>
            </a:xfrm>
            <a:prstGeom prst="rect">
              <a:avLst/>
            </a:prstGeom>
            <a:solidFill>
              <a:srgbClr val="FFA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0" name="iṥlîḑè"/>
            <p:cNvSpPr/>
            <p:nvPr/>
          </p:nvSpPr>
          <p:spPr bwMode="auto">
            <a:xfrm>
              <a:off x="7696404" y="5326016"/>
              <a:ext cx="505515" cy="38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1" name="îSlíḑé"/>
            <p:cNvSpPr/>
            <p:nvPr/>
          </p:nvSpPr>
          <p:spPr bwMode="auto">
            <a:xfrm>
              <a:off x="6524529" y="5326016"/>
              <a:ext cx="1677390" cy="0"/>
            </a:xfrm>
            <a:custGeom>
              <a:avLst/>
              <a:gdLst>
                <a:gd name="T0" fmla="*/ 617 w 1095"/>
                <a:gd name="T1" fmla="*/ 260 w 1095"/>
                <a:gd name="T2" fmla="*/ 260 w 1095"/>
                <a:gd name="T3" fmla="*/ 0 w 1095"/>
                <a:gd name="T4" fmla="*/ 391 w 1095"/>
                <a:gd name="T5" fmla="*/ 765 w 1095"/>
                <a:gd name="T6" fmla="*/ 1095 w 1095"/>
                <a:gd name="T7" fmla="*/ 617 w 1095"/>
                <a:gd name="T8" fmla="*/ 617 w 1095"/>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1095">
                  <a:moveTo>
                    <a:pt x="617" y="0"/>
                  </a:moveTo>
                  <a:lnTo>
                    <a:pt x="260" y="0"/>
                  </a:lnTo>
                  <a:lnTo>
                    <a:pt x="260" y="0"/>
                  </a:lnTo>
                  <a:lnTo>
                    <a:pt x="0" y="0"/>
                  </a:lnTo>
                  <a:lnTo>
                    <a:pt x="391" y="0"/>
                  </a:lnTo>
                  <a:lnTo>
                    <a:pt x="765" y="0"/>
                  </a:lnTo>
                  <a:lnTo>
                    <a:pt x="1095" y="0"/>
                  </a:lnTo>
                  <a:lnTo>
                    <a:pt x="617" y="0"/>
                  </a:lnTo>
                  <a:lnTo>
                    <a:pt x="617" y="0"/>
                  </a:lnTo>
                  <a:close/>
                </a:path>
              </a:pathLst>
            </a:custGeom>
            <a:solidFill>
              <a:srgbClr val="FFB7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82" name="iśḻîḋe"/>
            <p:cNvSpPr/>
            <p:nvPr/>
          </p:nvSpPr>
          <p:spPr bwMode="auto">
            <a:xfrm>
              <a:off x="6524529" y="5326016"/>
              <a:ext cx="1677390" cy="0"/>
            </a:xfrm>
            <a:custGeom>
              <a:avLst/>
              <a:gdLst>
                <a:gd name="T0" fmla="*/ 617 w 1095"/>
                <a:gd name="T1" fmla="*/ 260 w 1095"/>
                <a:gd name="T2" fmla="*/ 260 w 1095"/>
                <a:gd name="T3" fmla="*/ 0 w 1095"/>
                <a:gd name="T4" fmla="*/ 391 w 1095"/>
                <a:gd name="T5" fmla="*/ 765 w 1095"/>
                <a:gd name="T6" fmla="*/ 1095 w 1095"/>
                <a:gd name="T7" fmla="*/ 617 w 1095"/>
                <a:gd name="T8" fmla="*/ 617 w 1095"/>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1095">
                  <a:moveTo>
                    <a:pt x="617" y="0"/>
                  </a:moveTo>
                  <a:lnTo>
                    <a:pt x="260" y="0"/>
                  </a:lnTo>
                  <a:lnTo>
                    <a:pt x="260" y="0"/>
                  </a:lnTo>
                  <a:lnTo>
                    <a:pt x="0" y="0"/>
                  </a:lnTo>
                  <a:lnTo>
                    <a:pt x="391" y="0"/>
                  </a:lnTo>
                  <a:lnTo>
                    <a:pt x="765" y="0"/>
                  </a:lnTo>
                  <a:lnTo>
                    <a:pt x="1095" y="0"/>
                  </a:lnTo>
                  <a:lnTo>
                    <a:pt x="617" y="0"/>
                  </a:lnTo>
                  <a:lnTo>
                    <a:pt x="61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83" name="iš1iḍe"/>
            <p:cNvSpPr/>
            <p:nvPr/>
          </p:nvSpPr>
          <p:spPr bwMode="auto">
            <a:xfrm>
              <a:off x="6524529" y="5326016"/>
              <a:ext cx="398284" cy="1532"/>
            </a:xfrm>
            <a:prstGeom prst="rect">
              <a:avLst/>
            </a:prstGeom>
            <a:solidFill>
              <a:srgbClr val="FFCA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4" name="iṩľîḍe"/>
            <p:cNvSpPr/>
            <p:nvPr/>
          </p:nvSpPr>
          <p:spPr bwMode="auto">
            <a:xfrm>
              <a:off x="6524529" y="5326016"/>
              <a:ext cx="398284" cy="1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5" name="íśliḋé"/>
            <p:cNvSpPr/>
            <p:nvPr/>
          </p:nvSpPr>
          <p:spPr bwMode="auto">
            <a:xfrm>
              <a:off x="7469689" y="5326016"/>
              <a:ext cx="732230" cy="1532"/>
            </a:xfrm>
            <a:prstGeom prst="rect">
              <a:avLst/>
            </a:prstGeom>
            <a:solidFill>
              <a:srgbClr val="FFA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6" name="iṥḷîḍé"/>
            <p:cNvSpPr/>
            <p:nvPr/>
          </p:nvSpPr>
          <p:spPr bwMode="auto">
            <a:xfrm>
              <a:off x="7469689" y="5326016"/>
              <a:ext cx="732230" cy="1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7" name="iŝļîdê"/>
            <p:cNvSpPr/>
            <p:nvPr/>
          </p:nvSpPr>
          <p:spPr bwMode="auto">
            <a:xfrm>
              <a:off x="7333352" y="4782205"/>
              <a:ext cx="566789" cy="41361"/>
            </a:xfrm>
            <a:prstGeom prst="rect">
              <a:avLst/>
            </a:prstGeom>
            <a:solidFill>
              <a:srgbClr val="FFB7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8" name="íṣḷiḑè"/>
            <p:cNvSpPr/>
            <p:nvPr/>
          </p:nvSpPr>
          <p:spPr bwMode="auto">
            <a:xfrm>
              <a:off x="7333352" y="4782205"/>
              <a:ext cx="566789" cy="41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9" name="íş1iḍe"/>
            <p:cNvSpPr/>
            <p:nvPr/>
          </p:nvSpPr>
          <p:spPr bwMode="auto">
            <a:xfrm>
              <a:off x="6651674" y="4782205"/>
              <a:ext cx="681679" cy="41361"/>
            </a:xfrm>
            <a:prstGeom prst="rect">
              <a:avLst/>
            </a:prstGeom>
            <a:solidFill>
              <a:srgbClr val="FFCA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90" name="ïşḷiďè"/>
            <p:cNvSpPr/>
            <p:nvPr/>
          </p:nvSpPr>
          <p:spPr bwMode="auto">
            <a:xfrm>
              <a:off x="6651674" y="4782205"/>
              <a:ext cx="681679" cy="41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91" name="íš1íḍé"/>
            <p:cNvSpPr/>
            <p:nvPr/>
          </p:nvSpPr>
          <p:spPr bwMode="auto">
            <a:xfrm>
              <a:off x="7900141" y="4782205"/>
              <a:ext cx="387562" cy="41361"/>
            </a:xfrm>
            <a:custGeom>
              <a:avLst/>
              <a:gdLst>
                <a:gd name="T0" fmla="*/ 253 w 253"/>
                <a:gd name="T1" fmla="*/ 0 h 27"/>
                <a:gd name="T2" fmla="*/ 253 w 253"/>
                <a:gd name="T3" fmla="*/ 0 h 27"/>
                <a:gd name="T4" fmla="*/ 0 w 253"/>
                <a:gd name="T5" fmla="*/ 0 h 27"/>
                <a:gd name="T6" fmla="*/ 0 w 253"/>
                <a:gd name="T7" fmla="*/ 27 h 27"/>
                <a:gd name="T8" fmla="*/ 253 w 253"/>
                <a:gd name="T9" fmla="*/ 27 h 27"/>
                <a:gd name="T10" fmla="*/ 253 w 253"/>
                <a:gd name="T11" fmla="*/ 0 h 27"/>
              </a:gdLst>
              <a:ahLst/>
              <a:cxnLst>
                <a:cxn ang="0">
                  <a:pos x="T0" y="T1"/>
                </a:cxn>
                <a:cxn ang="0">
                  <a:pos x="T2" y="T3"/>
                </a:cxn>
                <a:cxn ang="0">
                  <a:pos x="T4" y="T5"/>
                </a:cxn>
                <a:cxn ang="0">
                  <a:pos x="T6" y="T7"/>
                </a:cxn>
                <a:cxn ang="0">
                  <a:pos x="T8" y="T9"/>
                </a:cxn>
                <a:cxn ang="0">
                  <a:pos x="T10" y="T11"/>
                </a:cxn>
              </a:cxnLst>
              <a:rect l="0" t="0" r="r" b="b"/>
              <a:pathLst>
                <a:path w="253" h="27">
                  <a:moveTo>
                    <a:pt x="253" y="0"/>
                  </a:moveTo>
                  <a:lnTo>
                    <a:pt x="253" y="0"/>
                  </a:lnTo>
                  <a:lnTo>
                    <a:pt x="0" y="0"/>
                  </a:lnTo>
                  <a:lnTo>
                    <a:pt x="0" y="27"/>
                  </a:lnTo>
                  <a:lnTo>
                    <a:pt x="253" y="27"/>
                  </a:lnTo>
                  <a:lnTo>
                    <a:pt x="253" y="0"/>
                  </a:lnTo>
                  <a:close/>
                </a:path>
              </a:pathLst>
            </a:custGeom>
            <a:solidFill>
              <a:srgbClr val="FFA4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92" name="îṥľídé"/>
            <p:cNvSpPr/>
            <p:nvPr/>
          </p:nvSpPr>
          <p:spPr bwMode="auto">
            <a:xfrm>
              <a:off x="7900141" y="4782205"/>
              <a:ext cx="387562" cy="41361"/>
            </a:xfrm>
            <a:custGeom>
              <a:avLst/>
              <a:gdLst>
                <a:gd name="T0" fmla="*/ 253 w 253"/>
                <a:gd name="T1" fmla="*/ 0 h 27"/>
                <a:gd name="T2" fmla="*/ 253 w 253"/>
                <a:gd name="T3" fmla="*/ 0 h 27"/>
                <a:gd name="T4" fmla="*/ 0 w 253"/>
                <a:gd name="T5" fmla="*/ 0 h 27"/>
                <a:gd name="T6" fmla="*/ 0 w 253"/>
                <a:gd name="T7" fmla="*/ 27 h 27"/>
                <a:gd name="T8" fmla="*/ 253 w 253"/>
                <a:gd name="T9" fmla="*/ 27 h 27"/>
                <a:gd name="T10" fmla="*/ 253 w 253"/>
                <a:gd name="T11" fmla="*/ 0 h 27"/>
              </a:gdLst>
              <a:ahLst/>
              <a:cxnLst>
                <a:cxn ang="0">
                  <a:pos x="T0" y="T1"/>
                </a:cxn>
                <a:cxn ang="0">
                  <a:pos x="T2" y="T3"/>
                </a:cxn>
                <a:cxn ang="0">
                  <a:pos x="T4" y="T5"/>
                </a:cxn>
                <a:cxn ang="0">
                  <a:pos x="T6" y="T7"/>
                </a:cxn>
                <a:cxn ang="0">
                  <a:pos x="T8" y="T9"/>
                </a:cxn>
                <a:cxn ang="0">
                  <a:pos x="T10" y="T11"/>
                </a:cxn>
              </a:cxnLst>
              <a:rect l="0" t="0" r="r" b="b"/>
              <a:pathLst>
                <a:path w="253" h="27">
                  <a:moveTo>
                    <a:pt x="253" y="0"/>
                  </a:moveTo>
                  <a:lnTo>
                    <a:pt x="253" y="0"/>
                  </a:lnTo>
                  <a:lnTo>
                    <a:pt x="0" y="0"/>
                  </a:lnTo>
                  <a:lnTo>
                    <a:pt x="0" y="27"/>
                  </a:lnTo>
                  <a:lnTo>
                    <a:pt x="253" y="27"/>
                  </a:lnTo>
                  <a:lnTo>
                    <a:pt x="25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93" name="îṣľîḋé"/>
            <p:cNvSpPr/>
            <p:nvPr/>
          </p:nvSpPr>
          <p:spPr bwMode="auto">
            <a:xfrm>
              <a:off x="6651674" y="4782205"/>
              <a:ext cx="1636029" cy="0"/>
            </a:xfrm>
            <a:custGeom>
              <a:avLst/>
              <a:gdLst>
                <a:gd name="T0" fmla="*/ 1068 w 1068"/>
                <a:gd name="T1" fmla="*/ 607 w 1068"/>
                <a:gd name="T2" fmla="*/ 268 w 1068"/>
                <a:gd name="T3" fmla="*/ 0 w 1068"/>
                <a:gd name="T4" fmla="*/ 445 w 1068"/>
                <a:gd name="T5" fmla="*/ 815 w 1068"/>
                <a:gd name="T6" fmla="*/ 1068 w 1068"/>
              </a:gdLst>
              <a:ahLst/>
              <a:cxnLst>
                <a:cxn ang="0">
                  <a:pos x="T0" y="0"/>
                </a:cxn>
                <a:cxn ang="0">
                  <a:pos x="T1" y="0"/>
                </a:cxn>
                <a:cxn ang="0">
                  <a:pos x="T2" y="0"/>
                </a:cxn>
                <a:cxn ang="0">
                  <a:pos x="T3" y="0"/>
                </a:cxn>
                <a:cxn ang="0">
                  <a:pos x="T4" y="0"/>
                </a:cxn>
                <a:cxn ang="0">
                  <a:pos x="T5" y="0"/>
                </a:cxn>
                <a:cxn ang="0">
                  <a:pos x="T6" y="0"/>
                </a:cxn>
              </a:cxnLst>
              <a:rect l="0" t="0" r="r" b="b"/>
              <a:pathLst>
                <a:path w="1068">
                  <a:moveTo>
                    <a:pt x="1068" y="0"/>
                  </a:moveTo>
                  <a:lnTo>
                    <a:pt x="607" y="0"/>
                  </a:lnTo>
                  <a:lnTo>
                    <a:pt x="268" y="0"/>
                  </a:lnTo>
                  <a:lnTo>
                    <a:pt x="0" y="0"/>
                  </a:lnTo>
                  <a:lnTo>
                    <a:pt x="445" y="0"/>
                  </a:lnTo>
                  <a:lnTo>
                    <a:pt x="815" y="0"/>
                  </a:lnTo>
                  <a:lnTo>
                    <a:pt x="1068" y="0"/>
                  </a:lnTo>
                  <a:close/>
                </a:path>
              </a:pathLst>
            </a:custGeom>
            <a:solidFill>
              <a:srgbClr val="FFB7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94" name="íṡḷïḓè"/>
            <p:cNvSpPr/>
            <p:nvPr/>
          </p:nvSpPr>
          <p:spPr bwMode="auto">
            <a:xfrm>
              <a:off x="6651674" y="4782205"/>
              <a:ext cx="1636029" cy="0"/>
            </a:xfrm>
            <a:custGeom>
              <a:avLst/>
              <a:gdLst>
                <a:gd name="T0" fmla="*/ 1068 w 1068"/>
                <a:gd name="T1" fmla="*/ 607 w 1068"/>
                <a:gd name="T2" fmla="*/ 268 w 1068"/>
                <a:gd name="T3" fmla="*/ 0 w 1068"/>
                <a:gd name="T4" fmla="*/ 445 w 1068"/>
                <a:gd name="T5" fmla="*/ 815 w 1068"/>
                <a:gd name="T6" fmla="*/ 1068 w 1068"/>
              </a:gdLst>
              <a:ahLst/>
              <a:cxnLst>
                <a:cxn ang="0">
                  <a:pos x="T0" y="0"/>
                </a:cxn>
                <a:cxn ang="0">
                  <a:pos x="T1" y="0"/>
                </a:cxn>
                <a:cxn ang="0">
                  <a:pos x="T2" y="0"/>
                </a:cxn>
                <a:cxn ang="0">
                  <a:pos x="T3" y="0"/>
                </a:cxn>
                <a:cxn ang="0">
                  <a:pos x="T4" y="0"/>
                </a:cxn>
                <a:cxn ang="0">
                  <a:pos x="T5" y="0"/>
                </a:cxn>
                <a:cxn ang="0">
                  <a:pos x="T6" y="0"/>
                </a:cxn>
              </a:cxnLst>
              <a:rect l="0" t="0" r="r" b="b"/>
              <a:pathLst>
                <a:path w="1068">
                  <a:moveTo>
                    <a:pt x="1068" y="0"/>
                  </a:moveTo>
                  <a:lnTo>
                    <a:pt x="607" y="0"/>
                  </a:lnTo>
                  <a:lnTo>
                    <a:pt x="268" y="0"/>
                  </a:lnTo>
                  <a:lnTo>
                    <a:pt x="0" y="0"/>
                  </a:lnTo>
                  <a:lnTo>
                    <a:pt x="445" y="0"/>
                  </a:lnTo>
                  <a:lnTo>
                    <a:pt x="815" y="0"/>
                  </a:lnTo>
                  <a:lnTo>
                    <a:pt x="10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95" name="í$1íḓè"/>
            <p:cNvSpPr/>
            <p:nvPr/>
          </p:nvSpPr>
          <p:spPr bwMode="auto">
            <a:xfrm>
              <a:off x="8390337" y="1496360"/>
              <a:ext cx="2636336" cy="3867953"/>
            </a:xfrm>
            <a:custGeom>
              <a:avLst/>
              <a:gdLst>
                <a:gd name="T0" fmla="*/ 756 w 828"/>
                <a:gd name="T1" fmla="*/ 1216 h 1216"/>
                <a:gd name="T2" fmla="*/ 72 w 828"/>
                <a:gd name="T3" fmla="*/ 1216 h 1216"/>
                <a:gd name="T4" fmla="*/ 0 w 828"/>
                <a:gd name="T5" fmla="*/ 1144 h 1216"/>
                <a:gd name="T6" fmla="*/ 0 w 828"/>
                <a:gd name="T7" fmla="*/ 72 h 1216"/>
                <a:gd name="T8" fmla="*/ 72 w 828"/>
                <a:gd name="T9" fmla="*/ 0 h 1216"/>
                <a:gd name="T10" fmla="*/ 756 w 828"/>
                <a:gd name="T11" fmla="*/ 0 h 1216"/>
                <a:gd name="T12" fmla="*/ 828 w 828"/>
                <a:gd name="T13" fmla="*/ 72 h 1216"/>
                <a:gd name="T14" fmla="*/ 828 w 828"/>
                <a:gd name="T15" fmla="*/ 1144 h 1216"/>
                <a:gd name="T16" fmla="*/ 756 w 828"/>
                <a:gd name="T17" fmla="*/ 1216 h 1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8" h="1216">
                  <a:moveTo>
                    <a:pt x="756" y="1216"/>
                  </a:moveTo>
                  <a:cubicBezTo>
                    <a:pt x="72" y="1216"/>
                    <a:pt x="72" y="1216"/>
                    <a:pt x="72" y="1216"/>
                  </a:cubicBezTo>
                  <a:cubicBezTo>
                    <a:pt x="33" y="1216"/>
                    <a:pt x="0" y="1184"/>
                    <a:pt x="0" y="1144"/>
                  </a:cubicBezTo>
                  <a:cubicBezTo>
                    <a:pt x="0" y="72"/>
                    <a:pt x="0" y="72"/>
                    <a:pt x="0" y="72"/>
                  </a:cubicBezTo>
                  <a:cubicBezTo>
                    <a:pt x="0" y="33"/>
                    <a:pt x="33" y="0"/>
                    <a:pt x="72" y="0"/>
                  </a:cubicBezTo>
                  <a:cubicBezTo>
                    <a:pt x="756" y="0"/>
                    <a:pt x="756" y="0"/>
                    <a:pt x="756" y="0"/>
                  </a:cubicBezTo>
                  <a:cubicBezTo>
                    <a:pt x="796" y="0"/>
                    <a:pt x="828" y="33"/>
                    <a:pt x="828" y="72"/>
                  </a:cubicBezTo>
                  <a:cubicBezTo>
                    <a:pt x="828" y="1144"/>
                    <a:pt x="828" y="1144"/>
                    <a:pt x="828" y="1144"/>
                  </a:cubicBezTo>
                  <a:cubicBezTo>
                    <a:pt x="828" y="1184"/>
                    <a:pt x="796" y="1216"/>
                    <a:pt x="756" y="1216"/>
                  </a:cubicBezTo>
                </a:path>
              </a:pathLst>
            </a:custGeom>
            <a:solidFill>
              <a:srgbClr val="F0F1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96" name="ïSḷíḋe"/>
            <p:cNvSpPr/>
            <p:nvPr/>
          </p:nvSpPr>
          <p:spPr bwMode="auto">
            <a:xfrm>
              <a:off x="8644627" y="1750649"/>
              <a:ext cx="2126225" cy="309129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97" name="ïSliḑê"/>
            <p:cNvSpPr/>
            <p:nvPr/>
          </p:nvSpPr>
          <p:spPr bwMode="auto">
            <a:xfrm>
              <a:off x="8644627" y="1750649"/>
              <a:ext cx="2126225" cy="3091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98" name="ïsḷíḍê"/>
            <p:cNvSpPr/>
            <p:nvPr/>
          </p:nvSpPr>
          <p:spPr bwMode="auto">
            <a:xfrm>
              <a:off x="8765644" y="2507389"/>
              <a:ext cx="114890" cy="404412"/>
            </a:xfrm>
            <a:custGeom>
              <a:avLst/>
              <a:gdLst>
                <a:gd name="T0" fmla="*/ 75 w 75"/>
                <a:gd name="T1" fmla="*/ 0 h 264"/>
                <a:gd name="T2" fmla="*/ 25 w 75"/>
                <a:gd name="T3" fmla="*/ 0 h 264"/>
                <a:gd name="T4" fmla="*/ 0 w 75"/>
                <a:gd name="T5" fmla="*/ 23 h 264"/>
                <a:gd name="T6" fmla="*/ 0 w 75"/>
                <a:gd name="T7" fmla="*/ 264 h 264"/>
                <a:gd name="T8" fmla="*/ 75 w 75"/>
                <a:gd name="T9" fmla="*/ 264 h 264"/>
                <a:gd name="T10" fmla="*/ 75 w 75"/>
                <a:gd name="T11" fmla="*/ 0 h 264"/>
              </a:gdLst>
              <a:ahLst/>
              <a:cxnLst>
                <a:cxn ang="0">
                  <a:pos x="T0" y="T1"/>
                </a:cxn>
                <a:cxn ang="0">
                  <a:pos x="T2" y="T3"/>
                </a:cxn>
                <a:cxn ang="0">
                  <a:pos x="T4" y="T5"/>
                </a:cxn>
                <a:cxn ang="0">
                  <a:pos x="T6" y="T7"/>
                </a:cxn>
                <a:cxn ang="0">
                  <a:pos x="T8" y="T9"/>
                </a:cxn>
                <a:cxn ang="0">
                  <a:pos x="T10" y="T11"/>
                </a:cxn>
              </a:cxnLst>
              <a:rect l="0" t="0" r="r" b="b"/>
              <a:pathLst>
                <a:path w="75" h="264">
                  <a:moveTo>
                    <a:pt x="75" y="0"/>
                  </a:moveTo>
                  <a:lnTo>
                    <a:pt x="25" y="0"/>
                  </a:lnTo>
                  <a:lnTo>
                    <a:pt x="0" y="23"/>
                  </a:lnTo>
                  <a:lnTo>
                    <a:pt x="0" y="264"/>
                  </a:lnTo>
                  <a:lnTo>
                    <a:pt x="75" y="264"/>
                  </a:lnTo>
                  <a:lnTo>
                    <a:pt x="75" y="0"/>
                  </a:lnTo>
                  <a:close/>
                </a:path>
              </a:pathLst>
            </a:custGeom>
            <a:solidFill>
              <a:srgbClr val="F9D07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99" name="ïṡḷiḑé"/>
            <p:cNvSpPr/>
            <p:nvPr/>
          </p:nvSpPr>
          <p:spPr bwMode="auto">
            <a:xfrm>
              <a:off x="8765644" y="2507389"/>
              <a:ext cx="114890" cy="404412"/>
            </a:xfrm>
            <a:custGeom>
              <a:avLst/>
              <a:gdLst>
                <a:gd name="T0" fmla="*/ 75 w 75"/>
                <a:gd name="T1" fmla="*/ 0 h 264"/>
                <a:gd name="T2" fmla="*/ 25 w 75"/>
                <a:gd name="T3" fmla="*/ 0 h 264"/>
                <a:gd name="T4" fmla="*/ 0 w 75"/>
                <a:gd name="T5" fmla="*/ 23 h 264"/>
                <a:gd name="T6" fmla="*/ 0 w 75"/>
                <a:gd name="T7" fmla="*/ 264 h 264"/>
                <a:gd name="T8" fmla="*/ 75 w 75"/>
                <a:gd name="T9" fmla="*/ 264 h 264"/>
                <a:gd name="T10" fmla="*/ 75 w 75"/>
                <a:gd name="T11" fmla="*/ 0 h 264"/>
              </a:gdLst>
              <a:ahLst/>
              <a:cxnLst>
                <a:cxn ang="0">
                  <a:pos x="T0" y="T1"/>
                </a:cxn>
                <a:cxn ang="0">
                  <a:pos x="T2" y="T3"/>
                </a:cxn>
                <a:cxn ang="0">
                  <a:pos x="T4" y="T5"/>
                </a:cxn>
                <a:cxn ang="0">
                  <a:pos x="T6" y="T7"/>
                </a:cxn>
                <a:cxn ang="0">
                  <a:pos x="T8" y="T9"/>
                </a:cxn>
                <a:cxn ang="0">
                  <a:pos x="T10" y="T11"/>
                </a:cxn>
              </a:cxnLst>
              <a:rect l="0" t="0" r="r" b="b"/>
              <a:pathLst>
                <a:path w="75" h="264">
                  <a:moveTo>
                    <a:pt x="75" y="0"/>
                  </a:moveTo>
                  <a:lnTo>
                    <a:pt x="25" y="0"/>
                  </a:lnTo>
                  <a:lnTo>
                    <a:pt x="0" y="23"/>
                  </a:lnTo>
                  <a:lnTo>
                    <a:pt x="0" y="264"/>
                  </a:lnTo>
                  <a:lnTo>
                    <a:pt x="75" y="264"/>
                  </a:lnTo>
                  <a:lnTo>
                    <a:pt x="7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00" name="îṥ1îďe"/>
            <p:cNvSpPr/>
            <p:nvPr/>
          </p:nvSpPr>
          <p:spPr bwMode="auto">
            <a:xfrm>
              <a:off x="8943340" y="2380245"/>
              <a:ext cx="114890" cy="531557"/>
            </a:xfrm>
            <a:custGeom>
              <a:avLst/>
              <a:gdLst>
                <a:gd name="T0" fmla="*/ 75 w 75"/>
                <a:gd name="T1" fmla="*/ 0 h 347"/>
                <a:gd name="T2" fmla="*/ 3 w 75"/>
                <a:gd name="T3" fmla="*/ 0 h 347"/>
                <a:gd name="T4" fmla="*/ 0 w 75"/>
                <a:gd name="T5" fmla="*/ 2 h 347"/>
                <a:gd name="T6" fmla="*/ 0 w 75"/>
                <a:gd name="T7" fmla="*/ 347 h 347"/>
                <a:gd name="T8" fmla="*/ 75 w 75"/>
                <a:gd name="T9" fmla="*/ 347 h 347"/>
                <a:gd name="T10" fmla="*/ 75 w 75"/>
                <a:gd name="T11" fmla="*/ 0 h 347"/>
              </a:gdLst>
              <a:ahLst/>
              <a:cxnLst>
                <a:cxn ang="0">
                  <a:pos x="T0" y="T1"/>
                </a:cxn>
                <a:cxn ang="0">
                  <a:pos x="T2" y="T3"/>
                </a:cxn>
                <a:cxn ang="0">
                  <a:pos x="T4" y="T5"/>
                </a:cxn>
                <a:cxn ang="0">
                  <a:pos x="T6" y="T7"/>
                </a:cxn>
                <a:cxn ang="0">
                  <a:pos x="T8" y="T9"/>
                </a:cxn>
                <a:cxn ang="0">
                  <a:pos x="T10" y="T11"/>
                </a:cxn>
              </a:cxnLst>
              <a:rect l="0" t="0" r="r" b="b"/>
              <a:pathLst>
                <a:path w="75" h="347">
                  <a:moveTo>
                    <a:pt x="75" y="0"/>
                  </a:moveTo>
                  <a:lnTo>
                    <a:pt x="3" y="0"/>
                  </a:lnTo>
                  <a:lnTo>
                    <a:pt x="0" y="2"/>
                  </a:lnTo>
                  <a:lnTo>
                    <a:pt x="0" y="347"/>
                  </a:lnTo>
                  <a:lnTo>
                    <a:pt x="75" y="347"/>
                  </a:lnTo>
                  <a:lnTo>
                    <a:pt x="75" y="0"/>
                  </a:lnTo>
                  <a:close/>
                </a:path>
              </a:pathLst>
            </a:custGeom>
            <a:solidFill>
              <a:srgbClr val="8E91A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01" name="îSḷïḍe"/>
            <p:cNvSpPr/>
            <p:nvPr/>
          </p:nvSpPr>
          <p:spPr bwMode="auto">
            <a:xfrm>
              <a:off x="8943340" y="2380245"/>
              <a:ext cx="114890" cy="531557"/>
            </a:xfrm>
            <a:custGeom>
              <a:avLst/>
              <a:gdLst>
                <a:gd name="T0" fmla="*/ 75 w 75"/>
                <a:gd name="T1" fmla="*/ 0 h 347"/>
                <a:gd name="T2" fmla="*/ 3 w 75"/>
                <a:gd name="T3" fmla="*/ 0 h 347"/>
                <a:gd name="T4" fmla="*/ 0 w 75"/>
                <a:gd name="T5" fmla="*/ 2 h 347"/>
                <a:gd name="T6" fmla="*/ 0 w 75"/>
                <a:gd name="T7" fmla="*/ 347 h 347"/>
                <a:gd name="T8" fmla="*/ 75 w 75"/>
                <a:gd name="T9" fmla="*/ 347 h 347"/>
                <a:gd name="T10" fmla="*/ 75 w 75"/>
                <a:gd name="T11" fmla="*/ 0 h 347"/>
              </a:gdLst>
              <a:ahLst/>
              <a:cxnLst>
                <a:cxn ang="0">
                  <a:pos x="T0" y="T1"/>
                </a:cxn>
                <a:cxn ang="0">
                  <a:pos x="T2" y="T3"/>
                </a:cxn>
                <a:cxn ang="0">
                  <a:pos x="T4" y="T5"/>
                </a:cxn>
                <a:cxn ang="0">
                  <a:pos x="T6" y="T7"/>
                </a:cxn>
                <a:cxn ang="0">
                  <a:pos x="T8" y="T9"/>
                </a:cxn>
                <a:cxn ang="0">
                  <a:pos x="T10" y="T11"/>
                </a:cxn>
              </a:cxnLst>
              <a:rect l="0" t="0" r="r" b="b"/>
              <a:pathLst>
                <a:path w="75" h="347">
                  <a:moveTo>
                    <a:pt x="75" y="0"/>
                  </a:moveTo>
                  <a:lnTo>
                    <a:pt x="3" y="0"/>
                  </a:lnTo>
                  <a:lnTo>
                    <a:pt x="0" y="2"/>
                  </a:lnTo>
                  <a:lnTo>
                    <a:pt x="0" y="347"/>
                  </a:lnTo>
                  <a:lnTo>
                    <a:pt x="75" y="347"/>
                  </a:lnTo>
                  <a:lnTo>
                    <a:pt x="7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02" name="ïṡlíḑe"/>
            <p:cNvSpPr/>
            <p:nvPr/>
          </p:nvSpPr>
          <p:spPr bwMode="auto">
            <a:xfrm>
              <a:off x="9122568" y="2138211"/>
              <a:ext cx="114890" cy="773591"/>
            </a:xfrm>
            <a:custGeom>
              <a:avLst/>
              <a:gdLst>
                <a:gd name="T0" fmla="*/ 75 w 75"/>
                <a:gd name="T1" fmla="*/ 0 h 505"/>
                <a:gd name="T2" fmla="*/ 60 w 75"/>
                <a:gd name="T3" fmla="*/ 0 h 505"/>
                <a:gd name="T4" fmla="*/ 0 w 75"/>
                <a:gd name="T5" fmla="*/ 54 h 505"/>
                <a:gd name="T6" fmla="*/ 0 w 75"/>
                <a:gd name="T7" fmla="*/ 505 h 505"/>
                <a:gd name="T8" fmla="*/ 75 w 75"/>
                <a:gd name="T9" fmla="*/ 505 h 505"/>
                <a:gd name="T10" fmla="*/ 75 w 75"/>
                <a:gd name="T11" fmla="*/ 0 h 505"/>
              </a:gdLst>
              <a:ahLst/>
              <a:cxnLst>
                <a:cxn ang="0">
                  <a:pos x="T0" y="T1"/>
                </a:cxn>
                <a:cxn ang="0">
                  <a:pos x="T2" y="T3"/>
                </a:cxn>
                <a:cxn ang="0">
                  <a:pos x="T4" y="T5"/>
                </a:cxn>
                <a:cxn ang="0">
                  <a:pos x="T6" y="T7"/>
                </a:cxn>
                <a:cxn ang="0">
                  <a:pos x="T8" y="T9"/>
                </a:cxn>
                <a:cxn ang="0">
                  <a:pos x="T10" y="T11"/>
                </a:cxn>
              </a:cxnLst>
              <a:rect l="0" t="0" r="r" b="b"/>
              <a:pathLst>
                <a:path w="75" h="505">
                  <a:moveTo>
                    <a:pt x="75" y="0"/>
                  </a:moveTo>
                  <a:lnTo>
                    <a:pt x="60" y="0"/>
                  </a:lnTo>
                  <a:lnTo>
                    <a:pt x="0" y="54"/>
                  </a:lnTo>
                  <a:lnTo>
                    <a:pt x="0" y="505"/>
                  </a:lnTo>
                  <a:lnTo>
                    <a:pt x="75" y="505"/>
                  </a:lnTo>
                  <a:lnTo>
                    <a:pt x="75" y="0"/>
                  </a:lnTo>
                  <a:close/>
                </a:path>
              </a:pathLst>
            </a:custGeom>
            <a:solidFill>
              <a:srgbClr val="F9D07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03" name="íṡḷïďé"/>
            <p:cNvSpPr/>
            <p:nvPr/>
          </p:nvSpPr>
          <p:spPr bwMode="auto">
            <a:xfrm>
              <a:off x="9122568" y="2138211"/>
              <a:ext cx="114890" cy="773591"/>
            </a:xfrm>
            <a:custGeom>
              <a:avLst/>
              <a:gdLst>
                <a:gd name="T0" fmla="*/ 75 w 75"/>
                <a:gd name="T1" fmla="*/ 0 h 505"/>
                <a:gd name="T2" fmla="*/ 60 w 75"/>
                <a:gd name="T3" fmla="*/ 0 h 505"/>
                <a:gd name="T4" fmla="*/ 0 w 75"/>
                <a:gd name="T5" fmla="*/ 54 h 505"/>
                <a:gd name="T6" fmla="*/ 0 w 75"/>
                <a:gd name="T7" fmla="*/ 505 h 505"/>
                <a:gd name="T8" fmla="*/ 75 w 75"/>
                <a:gd name="T9" fmla="*/ 505 h 505"/>
                <a:gd name="T10" fmla="*/ 75 w 75"/>
                <a:gd name="T11" fmla="*/ 0 h 505"/>
              </a:gdLst>
              <a:ahLst/>
              <a:cxnLst>
                <a:cxn ang="0">
                  <a:pos x="T0" y="T1"/>
                </a:cxn>
                <a:cxn ang="0">
                  <a:pos x="T2" y="T3"/>
                </a:cxn>
                <a:cxn ang="0">
                  <a:pos x="T4" y="T5"/>
                </a:cxn>
                <a:cxn ang="0">
                  <a:pos x="T6" y="T7"/>
                </a:cxn>
                <a:cxn ang="0">
                  <a:pos x="T8" y="T9"/>
                </a:cxn>
                <a:cxn ang="0">
                  <a:pos x="T10" y="T11"/>
                </a:cxn>
              </a:cxnLst>
              <a:rect l="0" t="0" r="r" b="b"/>
              <a:pathLst>
                <a:path w="75" h="505">
                  <a:moveTo>
                    <a:pt x="75" y="0"/>
                  </a:moveTo>
                  <a:lnTo>
                    <a:pt x="60" y="0"/>
                  </a:lnTo>
                  <a:lnTo>
                    <a:pt x="0" y="54"/>
                  </a:lnTo>
                  <a:lnTo>
                    <a:pt x="0" y="505"/>
                  </a:lnTo>
                  <a:lnTo>
                    <a:pt x="75" y="505"/>
                  </a:lnTo>
                  <a:lnTo>
                    <a:pt x="7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04" name="îSḷíḓè"/>
            <p:cNvSpPr/>
            <p:nvPr/>
          </p:nvSpPr>
          <p:spPr bwMode="auto">
            <a:xfrm>
              <a:off x="9300264" y="2418541"/>
              <a:ext cx="114890" cy="493260"/>
            </a:xfrm>
            <a:prstGeom prst="rect">
              <a:avLst/>
            </a:prstGeom>
            <a:solidFill>
              <a:srgbClr val="8E91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05" name="ïšľíḓê"/>
            <p:cNvSpPr/>
            <p:nvPr/>
          </p:nvSpPr>
          <p:spPr bwMode="auto">
            <a:xfrm>
              <a:off x="9300264" y="2418541"/>
              <a:ext cx="114890" cy="493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06" name="ïs1iḑè"/>
            <p:cNvSpPr/>
            <p:nvPr/>
          </p:nvSpPr>
          <p:spPr bwMode="auto">
            <a:xfrm>
              <a:off x="9479492" y="2711127"/>
              <a:ext cx="113358" cy="200674"/>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07" name="işḷîḍe"/>
            <p:cNvSpPr/>
            <p:nvPr/>
          </p:nvSpPr>
          <p:spPr bwMode="auto">
            <a:xfrm>
              <a:off x="9479492" y="2711127"/>
              <a:ext cx="113358" cy="200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08" name="îṩḷîḑe"/>
            <p:cNvSpPr/>
            <p:nvPr/>
          </p:nvSpPr>
          <p:spPr bwMode="auto">
            <a:xfrm>
              <a:off x="9657188" y="2361863"/>
              <a:ext cx="114890" cy="549939"/>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09" name="îṧļîḋê"/>
            <p:cNvSpPr/>
            <p:nvPr/>
          </p:nvSpPr>
          <p:spPr bwMode="auto">
            <a:xfrm>
              <a:off x="9657188" y="2361863"/>
              <a:ext cx="114890" cy="549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0" name="íślíḋé"/>
            <p:cNvSpPr/>
            <p:nvPr/>
          </p:nvSpPr>
          <p:spPr bwMode="auto">
            <a:xfrm>
              <a:off x="9834884" y="2876569"/>
              <a:ext cx="114890" cy="35233"/>
            </a:xfrm>
            <a:prstGeom prst="rect">
              <a:avLst/>
            </a:prstGeom>
            <a:solidFill>
              <a:srgbClr val="8E91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1" name="îṣļíḍé"/>
            <p:cNvSpPr/>
            <p:nvPr/>
          </p:nvSpPr>
          <p:spPr bwMode="auto">
            <a:xfrm>
              <a:off x="9834884" y="2876569"/>
              <a:ext cx="114890" cy="3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2" name="iṡḻíḑê"/>
            <p:cNvSpPr/>
            <p:nvPr/>
          </p:nvSpPr>
          <p:spPr bwMode="auto">
            <a:xfrm>
              <a:off x="10191808" y="2737169"/>
              <a:ext cx="114890" cy="174632"/>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3" name="ïšļîḓè"/>
            <p:cNvSpPr/>
            <p:nvPr/>
          </p:nvSpPr>
          <p:spPr bwMode="auto">
            <a:xfrm>
              <a:off x="10191808" y="2737169"/>
              <a:ext cx="114890" cy="174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4" name="î$líḑê"/>
            <p:cNvSpPr/>
            <p:nvPr/>
          </p:nvSpPr>
          <p:spPr bwMode="auto">
            <a:xfrm>
              <a:off x="10371036" y="2610024"/>
              <a:ext cx="113358" cy="301777"/>
            </a:xfrm>
            <a:prstGeom prst="rect">
              <a:avLst/>
            </a:prstGeom>
            <a:solidFill>
              <a:srgbClr val="8E91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5" name="iṡḻiḓe"/>
            <p:cNvSpPr/>
            <p:nvPr/>
          </p:nvSpPr>
          <p:spPr bwMode="auto">
            <a:xfrm>
              <a:off x="10371036" y="2610024"/>
              <a:ext cx="113358" cy="30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6" name="išḷidê"/>
            <p:cNvSpPr/>
            <p:nvPr/>
          </p:nvSpPr>
          <p:spPr bwMode="auto">
            <a:xfrm>
              <a:off x="10548732" y="2507389"/>
              <a:ext cx="114890" cy="404412"/>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7" name="íS1iḑe"/>
            <p:cNvSpPr/>
            <p:nvPr/>
          </p:nvSpPr>
          <p:spPr bwMode="auto">
            <a:xfrm>
              <a:off x="10548732" y="2507389"/>
              <a:ext cx="114890" cy="40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8" name="íṡlîḑè"/>
            <p:cNvSpPr/>
            <p:nvPr/>
          </p:nvSpPr>
          <p:spPr bwMode="auto">
            <a:xfrm>
              <a:off x="10548732" y="4377794"/>
              <a:ext cx="114890" cy="177696"/>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9" name="íṣļiḑe"/>
            <p:cNvSpPr/>
            <p:nvPr/>
          </p:nvSpPr>
          <p:spPr bwMode="auto">
            <a:xfrm>
              <a:off x="10548732" y="4377794"/>
              <a:ext cx="114890"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0" name="iṡ1îḋê"/>
            <p:cNvSpPr/>
            <p:nvPr/>
          </p:nvSpPr>
          <p:spPr bwMode="auto">
            <a:xfrm>
              <a:off x="10371036" y="4377794"/>
              <a:ext cx="113358" cy="177696"/>
            </a:xfrm>
            <a:prstGeom prst="rect">
              <a:avLst/>
            </a:prstGeom>
            <a:solidFill>
              <a:srgbClr val="8E91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1" name="îšļîḋé"/>
            <p:cNvSpPr/>
            <p:nvPr/>
          </p:nvSpPr>
          <p:spPr bwMode="auto">
            <a:xfrm>
              <a:off x="10371036" y="4377794"/>
              <a:ext cx="113358"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2" name="íŝḻïḋé"/>
            <p:cNvSpPr/>
            <p:nvPr/>
          </p:nvSpPr>
          <p:spPr bwMode="auto">
            <a:xfrm>
              <a:off x="10191808" y="4377794"/>
              <a:ext cx="114890" cy="177696"/>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3" name="iṥḷiďe"/>
            <p:cNvSpPr/>
            <p:nvPr/>
          </p:nvSpPr>
          <p:spPr bwMode="auto">
            <a:xfrm>
              <a:off x="10191808" y="4377794"/>
              <a:ext cx="114890"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4" name="îṣḷîďe"/>
            <p:cNvSpPr/>
            <p:nvPr/>
          </p:nvSpPr>
          <p:spPr bwMode="auto">
            <a:xfrm>
              <a:off x="10014112" y="4377794"/>
              <a:ext cx="114890" cy="177696"/>
            </a:xfrm>
            <a:prstGeom prst="rect">
              <a:avLst/>
            </a:prstGeom>
            <a:solidFill>
              <a:srgbClr val="8E91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5" name="îSlîdé"/>
            <p:cNvSpPr/>
            <p:nvPr/>
          </p:nvSpPr>
          <p:spPr bwMode="auto">
            <a:xfrm>
              <a:off x="10014112" y="4377794"/>
              <a:ext cx="114890"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6" name="îŝḷiḑé"/>
            <p:cNvSpPr/>
            <p:nvPr/>
          </p:nvSpPr>
          <p:spPr bwMode="auto">
            <a:xfrm>
              <a:off x="9834884" y="4377794"/>
              <a:ext cx="114890" cy="177696"/>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7" name="îŝ1íḋê"/>
            <p:cNvSpPr/>
            <p:nvPr/>
          </p:nvSpPr>
          <p:spPr bwMode="auto">
            <a:xfrm>
              <a:off x="9834884" y="4377794"/>
              <a:ext cx="114890"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8" name="íṥľïďe"/>
            <p:cNvSpPr/>
            <p:nvPr/>
          </p:nvSpPr>
          <p:spPr bwMode="auto">
            <a:xfrm>
              <a:off x="9657188" y="4377794"/>
              <a:ext cx="114890" cy="177696"/>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9" name="ísľïďé"/>
            <p:cNvSpPr/>
            <p:nvPr/>
          </p:nvSpPr>
          <p:spPr bwMode="auto">
            <a:xfrm>
              <a:off x="9657188" y="4377794"/>
              <a:ext cx="114890"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30" name="işḻíde"/>
            <p:cNvSpPr/>
            <p:nvPr/>
          </p:nvSpPr>
          <p:spPr bwMode="auto">
            <a:xfrm>
              <a:off x="9479492" y="4377794"/>
              <a:ext cx="113358" cy="177696"/>
            </a:xfrm>
            <a:prstGeom prst="rect">
              <a:avLst/>
            </a:prstGeom>
            <a:solidFill>
              <a:srgbClr val="8E91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31" name="íṣḷidé"/>
            <p:cNvSpPr/>
            <p:nvPr/>
          </p:nvSpPr>
          <p:spPr bwMode="auto">
            <a:xfrm>
              <a:off x="9479492" y="4377794"/>
              <a:ext cx="113358"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32" name="ïsḻiḍè"/>
            <p:cNvSpPr/>
            <p:nvPr/>
          </p:nvSpPr>
          <p:spPr bwMode="auto">
            <a:xfrm>
              <a:off x="9300264" y="4377794"/>
              <a:ext cx="114890" cy="177696"/>
            </a:xfrm>
            <a:custGeom>
              <a:avLst/>
              <a:gdLst>
                <a:gd name="T0" fmla="*/ 36 w 36"/>
                <a:gd name="T1" fmla="*/ 0 h 56"/>
                <a:gd name="T2" fmla="*/ 24 w 36"/>
                <a:gd name="T3" fmla="*/ 0 h 56"/>
                <a:gd name="T4" fmla="*/ 27 w 36"/>
                <a:gd name="T5" fmla="*/ 25 h 56"/>
                <a:gd name="T6" fmla="*/ 0 w 36"/>
                <a:gd name="T7" fmla="*/ 25 h 56"/>
                <a:gd name="T8" fmla="*/ 0 w 36"/>
                <a:gd name="T9" fmla="*/ 56 h 56"/>
                <a:gd name="T10" fmla="*/ 36 w 36"/>
                <a:gd name="T11" fmla="*/ 56 h 56"/>
                <a:gd name="T12" fmla="*/ 36 w 36"/>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36" h="56">
                  <a:moveTo>
                    <a:pt x="36" y="0"/>
                  </a:moveTo>
                  <a:cubicBezTo>
                    <a:pt x="24" y="0"/>
                    <a:pt x="24" y="0"/>
                    <a:pt x="24" y="0"/>
                  </a:cubicBezTo>
                  <a:cubicBezTo>
                    <a:pt x="25" y="8"/>
                    <a:pt x="26" y="16"/>
                    <a:pt x="27" y="25"/>
                  </a:cubicBezTo>
                  <a:cubicBezTo>
                    <a:pt x="0" y="25"/>
                    <a:pt x="0" y="25"/>
                    <a:pt x="0" y="25"/>
                  </a:cubicBezTo>
                  <a:cubicBezTo>
                    <a:pt x="0" y="56"/>
                    <a:pt x="0" y="56"/>
                    <a:pt x="0" y="56"/>
                  </a:cubicBezTo>
                  <a:cubicBezTo>
                    <a:pt x="36" y="56"/>
                    <a:pt x="36" y="56"/>
                    <a:pt x="36" y="56"/>
                  </a:cubicBezTo>
                  <a:cubicBezTo>
                    <a:pt x="36" y="0"/>
                    <a:pt x="36" y="0"/>
                    <a:pt x="36" y="0"/>
                  </a:cubicBezTo>
                </a:path>
              </a:pathLst>
            </a:custGeom>
            <a:solidFill>
              <a:srgbClr val="F9D07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33" name="i$lïḋè"/>
            <p:cNvSpPr/>
            <p:nvPr/>
          </p:nvSpPr>
          <p:spPr bwMode="auto">
            <a:xfrm>
              <a:off x="9122568" y="4457451"/>
              <a:ext cx="114890" cy="98039"/>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34" name="ïṣliḋê"/>
            <p:cNvSpPr/>
            <p:nvPr/>
          </p:nvSpPr>
          <p:spPr bwMode="auto">
            <a:xfrm>
              <a:off x="9122568" y="4457451"/>
              <a:ext cx="114890" cy="98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35" name="íŝḷiďé"/>
            <p:cNvSpPr/>
            <p:nvPr/>
          </p:nvSpPr>
          <p:spPr bwMode="auto">
            <a:xfrm>
              <a:off x="8943340" y="4377794"/>
              <a:ext cx="114890" cy="177696"/>
            </a:xfrm>
            <a:custGeom>
              <a:avLst/>
              <a:gdLst>
                <a:gd name="T0" fmla="*/ 18 w 36"/>
                <a:gd name="T1" fmla="*/ 0 h 56"/>
                <a:gd name="T2" fmla="*/ 0 w 36"/>
                <a:gd name="T3" fmla="*/ 0 h 56"/>
                <a:gd name="T4" fmla="*/ 0 w 36"/>
                <a:gd name="T5" fmla="*/ 56 h 56"/>
                <a:gd name="T6" fmla="*/ 36 w 36"/>
                <a:gd name="T7" fmla="*/ 56 h 56"/>
                <a:gd name="T8" fmla="*/ 36 w 36"/>
                <a:gd name="T9" fmla="*/ 25 h 56"/>
                <a:gd name="T10" fmla="*/ 22 w 36"/>
                <a:gd name="T11" fmla="*/ 25 h 56"/>
                <a:gd name="T12" fmla="*/ 18 w 36"/>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36" h="56">
                  <a:moveTo>
                    <a:pt x="18" y="0"/>
                  </a:moveTo>
                  <a:cubicBezTo>
                    <a:pt x="0" y="0"/>
                    <a:pt x="0" y="0"/>
                    <a:pt x="0" y="0"/>
                  </a:cubicBezTo>
                  <a:cubicBezTo>
                    <a:pt x="0" y="56"/>
                    <a:pt x="0" y="56"/>
                    <a:pt x="0" y="56"/>
                  </a:cubicBezTo>
                  <a:cubicBezTo>
                    <a:pt x="36" y="56"/>
                    <a:pt x="36" y="56"/>
                    <a:pt x="36" y="56"/>
                  </a:cubicBezTo>
                  <a:cubicBezTo>
                    <a:pt x="36" y="25"/>
                    <a:pt x="36" y="25"/>
                    <a:pt x="36" y="25"/>
                  </a:cubicBezTo>
                  <a:cubicBezTo>
                    <a:pt x="22" y="25"/>
                    <a:pt x="22" y="25"/>
                    <a:pt x="22" y="25"/>
                  </a:cubicBezTo>
                  <a:cubicBezTo>
                    <a:pt x="22" y="25"/>
                    <a:pt x="21" y="15"/>
                    <a:pt x="18" y="0"/>
                  </a:cubicBezTo>
                </a:path>
              </a:pathLst>
            </a:custGeom>
            <a:solidFill>
              <a:srgbClr val="8E91A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38" name="iṡḷiďê"/>
            <p:cNvSpPr/>
            <p:nvPr/>
          </p:nvSpPr>
          <p:spPr bwMode="auto">
            <a:xfrm>
              <a:off x="9574467" y="4938455"/>
              <a:ext cx="268076" cy="26654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39" name="íśḷîḓè"/>
            <p:cNvSpPr/>
            <p:nvPr/>
          </p:nvSpPr>
          <p:spPr bwMode="auto">
            <a:xfrm>
              <a:off x="8874406" y="3054265"/>
              <a:ext cx="2562806" cy="1323529"/>
            </a:xfrm>
            <a:prstGeom prst="rect">
              <a:avLst/>
            </a:prstGeom>
            <a:solidFill>
              <a:srgbClr val="6CACA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40" name="ï$ľïďè"/>
            <p:cNvSpPr/>
            <p:nvPr/>
          </p:nvSpPr>
          <p:spPr bwMode="auto">
            <a:xfrm>
              <a:off x="8874406" y="3054265"/>
              <a:ext cx="2562806" cy="1323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41" name="ïṧliḍe"/>
            <p:cNvSpPr/>
            <p:nvPr/>
          </p:nvSpPr>
          <p:spPr bwMode="auto">
            <a:xfrm>
              <a:off x="9004615" y="3198260"/>
              <a:ext cx="2305453" cy="1034008"/>
            </a:xfrm>
            <a:custGeom>
              <a:avLst/>
              <a:gdLst>
                <a:gd name="T0" fmla="*/ 654 w 724"/>
                <a:gd name="T1" fmla="*/ 325 h 325"/>
                <a:gd name="T2" fmla="*/ 70 w 724"/>
                <a:gd name="T3" fmla="*/ 325 h 325"/>
                <a:gd name="T4" fmla="*/ 70 w 724"/>
                <a:gd name="T5" fmla="*/ 319 h 325"/>
                <a:gd name="T6" fmla="*/ 6 w 724"/>
                <a:gd name="T7" fmla="*/ 247 h 325"/>
                <a:gd name="T8" fmla="*/ 0 w 724"/>
                <a:gd name="T9" fmla="*/ 247 h 325"/>
                <a:gd name="T10" fmla="*/ 0 w 724"/>
                <a:gd name="T11" fmla="*/ 78 h 325"/>
                <a:gd name="T12" fmla="*/ 6 w 724"/>
                <a:gd name="T13" fmla="*/ 78 h 325"/>
                <a:gd name="T14" fmla="*/ 70 w 724"/>
                <a:gd name="T15" fmla="*/ 7 h 325"/>
                <a:gd name="T16" fmla="*/ 70 w 724"/>
                <a:gd name="T17" fmla="*/ 0 h 325"/>
                <a:gd name="T18" fmla="*/ 654 w 724"/>
                <a:gd name="T19" fmla="*/ 0 h 325"/>
                <a:gd name="T20" fmla="*/ 654 w 724"/>
                <a:gd name="T21" fmla="*/ 7 h 325"/>
                <a:gd name="T22" fmla="*/ 718 w 724"/>
                <a:gd name="T23" fmla="*/ 78 h 325"/>
                <a:gd name="T24" fmla="*/ 724 w 724"/>
                <a:gd name="T25" fmla="*/ 78 h 325"/>
                <a:gd name="T26" fmla="*/ 724 w 724"/>
                <a:gd name="T27" fmla="*/ 247 h 325"/>
                <a:gd name="T28" fmla="*/ 718 w 724"/>
                <a:gd name="T29" fmla="*/ 247 h 325"/>
                <a:gd name="T30" fmla="*/ 654 w 724"/>
                <a:gd name="T31" fmla="*/ 319 h 325"/>
                <a:gd name="T32" fmla="*/ 654 w 724"/>
                <a:gd name="T33" fmla="*/ 325 h 325"/>
                <a:gd name="T34" fmla="*/ 81 w 724"/>
                <a:gd name="T35" fmla="*/ 312 h 325"/>
                <a:gd name="T36" fmla="*/ 642 w 724"/>
                <a:gd name="T37" fmla="*/ 312 h 325"/>
                <a:gd name="T38" fmla="*/ 712 w 724"/>
                <a:gd name="T39" fmla="*/ 234 h 325"/>
                <a:gd name="T40" fmla="*/ 712 w 724"/>
                <a:gd name="T41" fmla="*/ 91 h 325"/>
                <a:gd name="T42" fmla="*/ 642 w 724"/>
                <a:gd name="T43" fmla="*/ 13 h 325"/>
                <a:gd name="T44" fmla="*/ 81 w 724"/>
                <a:gd name="T45" fmla="*/ 13 h 325"/>
                <a:gd name="T46" fmla="*/ 12 w 724"/>
                <a:gd name="T47" fmla="*/ 91 h 325"/>
                <a:gd name="T48" fmla="*/ 12 w 724"/>
                <a:gd name="T49" fmla="*/ 234 h 325"/>
                <a:gd name="T50" fmla="*/ 81 w 724"/>
                <a:gd name="T51" fmla="*/ 312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4" h="325">
                  <a:moveTo>
                    <a:pt x="654" y="325"/>
                  </a:moveTo>
                  <a:cubicBezTo>
                    <a:pt x="70" y="325"/>
                    <a:pt x="70" y="325"/>
                    <a:pt x="70" y="325"/>
                  </a:cubicBezTo>
                  <a:cubicBezTo>
                    <a:pt x="70" y="319"/>
                    <a:pt x="70" y="319"/>
                    <a:pt x="70" y="319"/>
                  </a:cubicBezTo>
                  <a:cubicBezTo>
                    <a:pt x="70" y="279"/>
                    <a:pt x="41" y="247"/>
                    <a:pt x="6" y="247"/>
                  </a:cubicBezTo>
                  <a:cubicBezTo>
                    <a:pt x="0" y="247"/>
                    <a:pt x="0" y="247"/>
                    <a:pt x="0" y="247"/>
                  </a:cubicBezTo>
                  <a:cubicBezTo>
                    <a:pt x="0" y="78"/>
                    <a:pt x="0" y="78"/>
                    <a:pt x="0" y="78"/>
                  </a:cubicBezTo>
                  <a:cubicBezTo>
                    <a:pt x="6" y="78"/>
                    <a:pt x="6" y="78"/>
                    <a:pt x="6" y="78"/>
                  </a:cubicBezTo>
                  <a:cubicBezTo>
                    <a:pt x="41" y="78"/>
                    <a:pt x="70" y="46"/>
                    <a:pt x="70" y="7"/>
                  </a:cubicBezTo>
                  <a:cubicBezTo>
                    <a:pt x="70" y="0"/>
                    <a:pt x="70" y="0"/>
                    <a:pt x="70" y="0"/>
                  </a:cubicBezTo>
                  <a:cubicBezTo>
                    <a:pt x="654" y="0"/>
                    <a:pt x="654" y="0"/>
                    <a:pt x="654" y="0"/>
                  </a:cubicBezTo>
                  <a:cubicBezTo>
                    <a:pt x="654" y="7"/>
                    <a:pt x="654" y="7"/>
                    <a:pt x="654" y="7"/>
                  </a:cubicBezTo>
                  <a:cubicBezTo>
                    <a:pt x="654" y="46"/>
                    <a:pt x="682" y="78"/>
                    <a:pt x="718" y="78"/>
                  </a:cubicBezTo>
                  <a:cubicBezTo>
                    <a:pt x="724" y="78"/>
                    <a:pt x="724" y="78"/>
                    <a:pt x="724" y="78"/>
                  </a:cubicBezTo>
                  <a:cubicBezTo>
                    <a:pt x="724" y="247"/>
                    <a:pt x="724" y="247"/>
                    <a:pt x="724" y="247"/>
                  </a:cubicBezTo>
                  <a:cubicBezTo>
                    <a:pt x="718" y="247"/>
                    <a:pt x="718" y="247"/>
                    <a:pt x="718" y="247"/>
                  </a:cubicBezTo>
                  <a:cubicBezTo>
                    <a:pt x="682" y="247"/>
                    <a:pt x="654" y="279"/>
                    <a:pt x="654" y="319"/>
                  </a:cubicBezTo>
                  <a:lnTo>
                    <a:pt x="654" y="325"/>
                  </a:lnTo>
                  <a:close/>
                  <a:moveTo>
                    <a:pt x="81" y="312"/>
                  </a:moveTo>
                  <a:cubicBezTo>
                    <a:pt x="642" y="312"/>
                    <a:pt x="642" y="312"/>
                    <a:pt x="642" y="312"/>
                  </a:cubicBezTo>
                  <a:cubicBezTo>
                    <a:pt x="645" y="271"/>
                    <a:pt x="675" y="238"/>
                    <a:pt x="712" y="234"/>
                  </a:cubicBezTo>
                  <a:cubicBezTo>
                    <a:pt x="712" y="91"/>
                    <a:pt x="712" y="91"/>
                    <a:pt x="712" y="91"/>
                  </a:cubicBezTo>
                  <a:cubicBezTo>
                    <a:pt x="675" y="88"/>
                    <a:pt x="645" y="55"/>
                    <a:pt x="642" y="13"/>
                  </a:cubicBezTo>
                  <a:cubicBezTo>
                    <a:pt x="81" y="13"/>
                    <a:pt x="81" y="13"/>
                    <a:pt x="81" y="13"/>
                  </a:cubicBezTo>
                  <a:cubicBezTo>
                    <a:pt x="79" y="55"/>
                    <a:pt x="49" y="88"/>
                    <a:pt x="12" y="91"/>
                  </a:cubicBezTo>
                  <a:cubicBezTo>
                    <a:pt x="12" y="234"/>
                    <a:pt x="12" y="234"/>
                    <a:pt x="12" y="234"/>
                  </a:cubicBezTo>
                  <a:cubicBezTo>
                    <a:pt x="49" y="238"/>
                    <a:pt x="79" y="271"/>
                    <a:pt x="81" y="312"/>
                  </a:cubicBezTo>
                  <a:close/>
                </a:path>
              </a:pathLst>
            </a:custGeom>
            <a:solidFill>
              <a:srgbClr val="5A999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42" name="îs1îḓe"/>
            <p:cNvSpPr/>
            <p:nvPr/>
          </p:nvSpPr>
          <p:spPr bwMode="auto">
            <a:xfrm>
              <a:off x="9876244" y="3328468"/>
              <a:ext cx="557598" cy="772059"/>
            </a:xfrm>
            <a:custGeom>
              <a:avLst/>
              <a:gdLst>
                <a:gd name="T0" fmla="*/ 166 w 175"/>
                <a:gd name="T1" fmla="*/ 50 h 243"/>
                <a:gd name="T2" fmla="*/ 145 w 175"/>
                <a:gd name="T3" fmla="*/ 50 h 243"/>
                <a:gd name="T4" fmla="*/ 136 w 175"/>
                <a:gd name="T5" fmla="*/ 34 h 243"/>
                <a:gd name="T6" fmla="*/ 157 w 175"/>
                <a:gd name="T7" fmla="*/ 34 h 243"/>
                <a:gd name="T8" fmla="*/ 175 w 175"/>
                <a:gd name="T9" fmla="*/ 8 h 243"/>
                <a:gd name="T10" fmla="*/ 166 w 175"/>
                <a:gd name="T11" fmla="*/ 0 h 243"/>
                <a:gd name="T12" fmla="*/ 21 w 175"/>
                <a:gd name="T13" fmla="*/ 0 h 243"/>
                <a:gd name="T14" fmla="*/ 3 w 175"/>
                <a:gd name="T15" fmla="*/ 27 h 243"/>
                <a:gd name="T16" fmla="*/ 13 w 175"/>
                <a:gd name="T17" fmla="*/ 34 h 243"/>
                <a:gd name="T18" fmla="*/ 83 w 175"/>
                <a:gd name="T19" fmla="*/ 34 h 243"/>
                <a:gd name="T20" fmla="*/ 83 w 175"/>
                <a:gd name="T21" fmla="*/ 34 h 243"/>
                <a:gd name="T22" fmla="*/ 103 w 175"/>
                <a:gd name="T23" fmla="*/ 39 h 243"/>
                <a:gd name="T24" fmla="*/ 110 w 175"/>
                <a:gd name="T25" fmla="*/ 50 h 243"/>
                <a:gd name="T26" fmla="*/ 18 w 175"/>
                <a:gd name="T27" fmla="*/ 50 h 243"/>
                <a:gd name="T28" fmla="*/ 0 w 175"/>
                <a:gd name="T29" fmla="*/ 76 h 243"/>
                <a:gd name="T30" fmla="*/ 10 w 175"/>
                <a:gd name="T31" fmla="*/ 83 h 243"/>
                <a:gd name="T32" fmla="*/ 111 w 175"/>
                <a:gd name="T33" fmla="*/ 83 h 243"/>
                <a:gd name="T34" fmla="*/ 73 w 175"/>
                <a:gd name="T35" fmla="*/ 109 h 243"/>
                <a:gd name="T36" fmla="*/ 5 w 175"/>
                <a:gd name="T37" fmla="*/ 109 h 243"/>
                <a:gd name="T38" fmla="*/ 5 w 175"/>
                <a:gd name="T39" fmla="*/ 139 h 243"/>
                <a:gd name="T40" fmla="*/ 60 w 175"/>
                <a:gd name="T41" fmla="*/ 236 h 243"/>
                <a:gd name="T42" fmla="*/ 69 w 175"/>
                <a:gd name="T43" fmla="*/ 243 h 243"/>
                <a:gd name="T44" fmla="*/ 107 w 175"/>
                <a:gd name="T45" fmla="*/ 243 h 243"/>
                <a:gd name="T46" fmla="*/ 51 w 175"/>
                <a:gd name="T47" fmla="*/ 142 h 243"/>
                <a:gd name="T48" fmla="*/ 82 w 175"/>
                <a:gd name="T49" fmla="*/ 142 h 243"/>
                <a:gd name="T50" fmla="*/ 83 w 175"/>
                <a:gd name="T51" fmla="*/ 142 h 243"/>
                <a:gd name="T52" fmla="*/ 83 w 175"/>
                <a:gd name="T53" fmla="*/ 142 h 243"/>
                <a:gd name="T54" fmla="*/ 150 w 175"/>
                <a:gd name="T55" fmla="*/ 83 h 243"/>
                <a:gd name="T56" fmla="*/ 157 w 175"/>
                <a:gd name="T57" fmla="*/ 83 h 243"/>
                <a:gd name="T58" fmla="*/ 175 w 175"/>
                <a:gd name="T59" fmla="*/ 57 h 243"/>
                <a:gd name="T60" fmla="*/ 166 w 175"/>
                <a:gd name="T61" fmla="*/ 5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5" h="243">
                  <a:moveTo>
                    <a:pt x="166" y="50"/>
                  </a:moveTo>
                  <a:cubicBezTo>
                    <a:pt x="145" y="50"/>
                    <a:pt x="145" y="50"/>
                    <a:pt x="145" y="50"/>
                  </a:cubicBezTo>
                  <a:cubicBezTo>
                    <a:pt x="143" y="44"/>
                    <a:pt x="140" y="39"/>
                    <a:pt x="136" y="34"/>
                  </a:cubicBezTo>
                  <a:cubicBezTo>
                    <a:pt x="157" y="34"/>
                    <a:pt x="157" y="34"/>
                    <a:pt x="157" y="34"/>
                  </a:cubicBezTo>
                  <a:cubicBezTo>
                    <a:pt x="175" y="8"/>
                    <a:pt x="175" y="8"/>
                    <a:pt x="175" y="8"/>
                  </a:cubicBezTo>
                  <a:cubicBezTo>
                    <a:pt x="166" y="0"/>
                    <a:pt x="166" y="0"/>
                    <a:pt x="166" y="0"/>
                  </a:cubicBezTo>
                  <a:cubicBezTo>
                    <a:pt x="21" y="0"/>
                    <a:pt x="21" y="0"/>
                    <a:pt x="21" y="0"/>
                  </a:cubicBezTo>
                  <a:cubicBezTo>
                    <a:pt x="3" y="27"/>
                    <a:pt x="3" y="27"/>
                    <a:pt x="3" y="27"/>
                  </a:cubicBezTo>
                  <a:cubicBezTo>
                    <a:pt x="13" y="34"/>
                    <a:pt x="13" y="34"/>
                    <a:pt x="13" y="34"/>
                  </a:cubicBezTo>
                  <a:cubicBezTo>
                    <a:pt x="83" y="34"/>
                    <a:pt x="83" y="34"/>
                    <a:pt x="83" y="34"/>
                  </a:cubicBezTo>
                  <a:cubicBezTo>
                    <a:pt x="83" y="34"/>
                    <a:pt x="83" y="34"/>
                    <a:pt x="83" y="34"/>
                  </a:cubicBezTo>
                  <a:cubicBezTo>
                    <a:pt x="90" y="34"/>
                    <a:pt x="97" y="36"/>
                    <a:pt x="103" y="39"/>
                  </a:cubicBezTo>
                  <a:cubicBezTo>
                    <a:pt x="106" y="42"/>
                    <a:pt x="108" y="46"/>
                    <a:pt x="110" y="50"/>
                  </a:cubicBezTo>
                  <a:cubicBezTo>
                    <a:pt x="18" y="50"/>
                    <a:pt x="18" y="50"/>
                    <a:pt x="18" y="50"/>
                  </a:cubicBezTo>
                  <a:cubicBezTo>
                    <a:pt x="0" y="76"/>
                    <a:pt x="0" y="76"/>
                    <a:pt x="0" y="76"/>
                  </a:cubicBezTo>
                  <a:cubicBezTo>
                    <a:pt x="10" y="83"/>
                    <a:pt x="10" y="83"/>
                    <a:pt x="10" y="83"/>
                  </a:cubicBezTo>
                  <a:cubicBezTo>
                    <a:pt x="111" y="83"/>
                    <a:pt x="111" y="83"/>
                    <a:pt x="111" y="83"/>
                  </a:cubicBezTo>
                  <a:cubicBezTo>
                    <a:pt x="105" y="98"/>
                    <a:pt x="91" y="109"/>
                    <a:pt x="73" y="109"/>
                  </a:cubicBezTo>
                  <a:cubicBezTo>
                    <a:pt x="5" y="109"/>
                    <a:pt x="5" y="109"/>
                    <a:pt x="5" y="109"/>
                  </a:cubicBezTo>
                  <a:cubicBezTo>
                    <a:pt x="5" y="139"/>
                    <a:pt x="5" y="139"/>
                    <a:pt x="5" y="139"/>
                  </a:cubicBezTo>
                  <a:cubicBezTo>
                    <a:pt x="60" y="236"/>
                    <a:pt x="60" y="236"/>
                    <a:pt x="60" y="236"/>
                  </a:cubicBezTo>
                  <a:cubicBezTo>
                    <a:pt x="69" y="243"/>
                    <a:pt x="69" y="243"/>
                    <a:pt x="69" y="243"/>
                  </a:cubicBezTo>
                  <a:cubicBezTo>
                    <a:pt x="107" y="243"/>
                    <a:pt x="107" y="243"/>
                    <a:pt x="107" y="243"/>
                  </a:cubicBezTo>
                  <a:cubicBezTo>
                    <a:pt x="51" y="142"/>
                    <a:pt x="51" y="142"/>
                    <a:pt x="51" y="142"/>
                  </a:cubicBezTo>
                  <a:cubicBezTo>
                    <a:pt x="82" y="142"/>
                    <a:pt x="82" y="142"/>
                    <a:pt x="82" y="142"/>
                  </a:cubicBezTo>
                  <a:cubicBezTo>
                    <a:pt x="83" y="142"/>
                    <a:pt x="83" y="142"/>
                    <a:pt x="83" y="142"/>
                  </a:cubicBezTo>
                  <a:cubicBezTo>
                    <a:pt x="83" y="142"/>
                    <a:pt x="83" y="142"/>
                    <a:pt x="83" y="142"/>
                  </a:cubicBezTo>
                  <a:cubicBezTo>
                    <a:pt x="117" y="142"/>
                    <a:pt x="145" y="116"/>
                    <a:pt x="150" y="83"/>
                  </a:cubicBezTo>
                  <a:cubicBezTo>
                    <a:pt x="157" y="83"/>
                    <a:pt x="157" y="83"/>
                    <a:pt x="157" y="83"/>
                  </a:cubicBezTo>
                  <a:cubicBezTo>
                    <a:pt x="175" y="57"/>
                    <a:pt x="175" y="57"/>
                    <a:pt x="175" y="57"/>
                  </a:cubicBezTo>
                  <a:lnTo>
                    <a:pt x="166" y="50"/>
                  </a:lnTo>
                  <a:close/>
                </a:path>
              </a:pathLst>
            </a:custGeom>
            <a:solidFill>
              <a:srgbClr val="5A999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43" name="ïSļídê"/>
            <p:cNvSpPr/>
            <p:nvPr/>
          </p:nvSpPr>
          <p:spPr bwMode="auto">
            <a:xfrm>
              <a:off x="9876244" y="3328468"/>
              <a:ext cx="528493" cy="750613"/>
            </a:xfrm>
            <a:custGeom>
              <a:avLst/>
              <a:gdLst>
                <a:gd name="T0" fmla="*/ 127 w 166"/>
                <a:gd name="T1" fmla="*/ 27 h 236"/>
                <a:gd name="T2" fmla="*/ 148 w 166"/>
                <a:gd name="T3" fmla="*/ 27 h 236"/>
                <a:gd name="T4" fmla="*/ 166 w 166"/>
                <a:gd name="T5" fmla="*/ 0 h 236"/>
                <a:gd name="T6" fmla="*/ 21 w 166"/>
                <a:gd name="T7" fmla="*/ 0 h 236"/>
                <a:gd name="T8" fmla="*/ 3 w 166"/>
                <a:gd name="T9" fmla="*/ 27 h 236"/>
                <a:gd name="T10" fmla="*/ 73 w 166"/>
                <a:gd name="T11" fmla="*/ 27 h 236"/>
                <a:gd name="T12" fmla="*/ 73 w 166"/>
                <a:gd name="T13" fmla="*/ 27 h 236"/>
                <a:gd name="T14" fmla="*/ 110 w 166"/>
                <a:gd name="T15" fmla="*/ 50 h 236"/>
                <a:gd name="T16" fmla="*/ 18 w 166"/>
                <a:gd name="T17" fmla="*/ 50 h 236"/>
                <a:gd name="T18" fmla="*/ 0 w 166"/>
                <a:gd name="T19" fmla="*/ 76 h 236"/>
                <a:gd name="T20" fmla="*/ 114 w 166"/>
                <a:gd name="T21" fmla="*/ 76 h 236"/>
                <a:gd name="T22" fmla="*/ 73 w 166"/>
                <a:gd name="T23" fmla="*/ 109 h 236"/>
                <a:gd name="T24" fmla="*/ 5 w 166"/>
                <a:gd name="T25" fmla="*/ 109 h 236"/>
                <a:gd name="T26" fmla="*/ 5 w 166"/>
                <a:gd name="T27" fmla="*/ 139 h 236"/>
                <a:gd name="T28" fmla="*/ 60 w 166"/>
                <a:gd name="T29" fmla="*/ 236 h 236"/>
                <a:gd name="T30" fmla="*/ 98 w 166"/>
                <a:gd name="T31" fmla="*/ 236 h 236"/>
                <a:gd name="T32" fmla="*/ 42 w 166"/>
                <a:gd name="T33" fmla="*/ 135 h 236"/>
                <a:gd name="T34" fmla="*/ 73 w 166"/>
                <a:gd name="T35" fmla="*/ 135 h 236"/>
                <a:gd name="T36" fmla="*/ 73 w 166"/>
                <a:gd name="T37" fmla="*/ 135 h 236"/>
                <a:gd name="T38" fmla="*/ 74 w 166"/>
                <a:gd name="T39" fmla="*/ 135 h 236"/>
                <a:gd name="T40" fmla="*/ 140 w 166"/>
                <a:gd name="T41" fmla="*/ 76 h 236"/>
                <a:gd name="T42" fmla="*/ 148 w 166"/>
                <a:gd name="T43" fmla="*/ 76 h 236"/>
                <a:gd name="T44" fmla="*/ 166 w 166"/>
                <a:gd name="T45" fmla="*/ 50 h 236"/>
                <a:gd name="T46" fmla="*/ 138 w 166"/>
                <a:gd name="T47" fmla="*/ 50 h 236"/>
                <a:gd name="T48" fmla="*/ 127 w 166"/>
                <a:gd name="T49" fmla="*/ 27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6" h="236">
                  <a:moveTo>
                    <a:pt x="127" y="27"/>
                  </a:moveTo>
                  <a:cubicBezTo>
                    <a:pt x="148" y="27"/>
                    <a:pt x="148" y="27"/>
                    <a:pt x="148" y="27"/>
                  </a:cubicBezTo>
                  <a:cubicBezTo>
                    <a:pt x="166" y="0"/>
                    <a:pt x="166" y="0"/>
                    <a:pt x="166" y="0"/>
                  </a:cubicBezTo>
                  <a:cubicBezTo>
                    <a:pt x="21" y="0"/>
                    <a:pt x="21" y="0"/>
                    <a:pt x="21" y="0"/>
                  </a:cubicBezTo>
                  <a:cubicBezTo>
                    <a:pt x="3" y="27"/>
                    <a:pt x="3" y="27"/>
                    <a:pt x="3" y="27"/>
                  </a:cubicBezTo>
                  <a:cubicBezTo>
                    <a:pt x="73" y="27"/>
                    <a:pt x="73" y="27"/>
                    <a:pt x="73" y="27"/>
                  </a:cubicBezTo>
                  <a:cubicBezTo>
                    <a:pt x="73" y="27"/>
                    <a:pt x="73" y="27"/>
                    <a:pt x="73" y="27"/>
                  </a:cubicBezTo>
                  <a:cubicBezTo>
                    <a:pt x="90" y="27"/>
                    <a:pt x="104" y="36"/>
                    <a:pt x="110" y="50"/>
                  </a:cubicBezTo>
                  <a:cubicBezTo>
                    <a:pt x="18" y="50"/>
                    <a:pt x="18" y="50"/>
                    <a:pt x="18" y="50"/>
                  </a:cubicBezTo>
                  <a:cubicBezTo>
                    <a:pt x="0" y="76"/>
                    <a:pt x="0" y="76"/>
                    <a:pt x="0" y="76"/>
                  </a:cubicBezTo>
                  <a:cubicBezTo>
                    <a:pt x="114" y="76"/>
                    <a:pt x="114" y="76"/>
                    <a:pt x="114" y="76"/>
                  </a:cubicBezTo>
                  <a:cubicBezTo>
                    <a:pt x="110" y="95"/>
                    <a:pt x="93" y="109"/>
                    <a:pt x="73" y="109"/>
                  </a:cubicBezTo>
                  <a:cubicBezTo>
                    <a:pt x="5" y="109"/>
                    <a:pt x="5" y="109"/>
                    <a:pt x="5" y="109"/>
                  </a:cubicBezTo>
                  <a:cubicBezTo>
                    <a:pt x="5" y="139"/>
                    <a:pt x="5" y="139"/>
                    <a:pt x="5" y="139"/>
                  </a:cubicBezTo>
                  <a:cubicBezTo>
                    <a:pt x="60" y="236"/>
                    <a:pt x="60" y="236"/>
                    <a:pt x="60" y="236"/>
                  </a:cubicBezTo>
                  <a:cubicBezTo>
                    <a:pt x="98" y="236"/>
                    <a:pt x="98" y="236"/>
                    <a:pt x="98" y="236"/>
                  </a:cubicBezTo>
                  <a:cubicBezTo>
                    <a:pt x="42" y="135"/>
                    <a:pt x="42" y="135"/>
                    <a:pt x="42" y="135"/>
                  </a:cubicBezTo>
                  <a:cubicBezTo>
                    <a:pt x="73" y="135"/>
                    <a:pt x="73" y="135"/>
                    <a:pt x="73" y="135"/>
                  </a:cubicBezTo>
                  <a:cubicBezTo>
                    <a:pt x="73" y="135"/>
                    <a:pt x="73" y="135"/>
                    <a:pt x="73" y="135"/>
                  </a:cubicBezTo>
                  <a:cubicBezTo>
                    <a:pt x="74" y="135"/>
                    <a:pt x="74" y="135"/>
                    <a:pt x="74" y="135"/>
                  </a:cubicBezTo>
                  <a:cubicBezTo>
                    <a:pt x="108" y="135"/>
                    <a:pt x="136" y="109"/>
                    <a:pt x="140" y="76"/>
                  </a:cubicBezTo>
                  <a:cubicBezTo>
                    <a:pt x="148" y="76"/>
                    <a:pt x="148" y="76"/>
                    <a:pt x="148" y="76"/>
                  </a:cubicBezTo>
                  <a:cubicBezTo>
                    <a:pt x="166" y="50"/>
                    <a:pt x="166" y="50"/>
                    <a:pt x="166" y="50"/>
                  </a:cubicBezTo>
                  <a:cubicBezTo>
                    <a:pt x="138" y="50"/>
                    <a:pt x="138" y="50"/>
                    <a:pt x="138" y="50"/>
                  </a:cubicBezTo>
                  <a:cubicBezTo>
                    <a:pt x="136" y="41"/>
                    <a:pt x="132" y="34"/>
                    <a:pt x="127" y="27"/>
                  </a:cubicBezTo>
                  <a:close/>
                </a:path>
              </a:pathLst>
            </a:custGeom>
            <a:solidFill>
              <a:srgbClr val="A2C2C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44" name="isḻïḑé"/>
            <p:cNvSpPr/>
            <p:nvPr/>
          </p:nvSpPr>
          <p:spPr bwMode="auto">
            <a:xfrm>
              <a:off x="8819259" y="2985330"/>
              <a:ext cx="2564338" cy="1321998"/>
            </a:xfrm>
            <a:prstGeom prst="rect">
              <a:avLst/>
            </a:prstGeom>
            <a:solidFill>
              <a:srgbClr val="7BC3C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45" name="ïSľíďê"/>
            <p:cNvSpPr/>
            <p:nvPr/>
          </p:nvSpPr>
          <p:spPr bwMode="auto">
            <a:xfrm>
              <a:off x="8819259" y="2985330"/>
              <a:ext cx="2564338" cy="1321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46" name="íśliďè"/>
            <p:cNvSpPr/>
            <p:nvPr/>
          </p:nvSpPr>
          <p:spPr bwMode="auto">
            <a:xfrm>
              <a:off x="8950999" y="3130858"/>
              <a:ext cx="2303921" cy="1034008"/>
            </a:xfrm>
            <a:custGeom>
              <a:avLst/>
              <a:gdLst>
                <a:gd name="T0" fmla="*/ 654 w 724"/>
                <a:gd name="T1" fmla="*/ 325 h 325"/>
                <a:gd name="T2" fmla="*/ 70 w 724"/>
                <a:gd name="T3" fmla="*/ 325 h 325"/>
                <a:gd name="T4" fmla="*/ 70 w 724"/>
                <a:gd name="T5" fmla="*/ 318 h 325"/>
                <a:gd name="T6" fmla="*/ 6 w 724"/>
                <a:gd name="T7" fmla="*/ 247 h 325"/>
                <a:gd name="T8" fmla="*/ 0 w 724"/>
                <a:gd name="T9" fmla="*/ 247 h 325"/>
                <a:gd name="T10" fmla="*/ 0 w 724"/>
                <a:gd name="T11" fmla="*/ 78 h 325"/>
                <a:gd name="T12" fmla="*/ 6 w 724"/>
                <a:gd name="T13" fmla="*/ 78 h 325"/>
                <a:gd name="T14" fmla="*/ 70 w 724"/>
                <a:gd name="T15" fmla="*/ 6 h 325"/>
                <a:gd name="T16" fmla="*/ 70 w 724"/>
                <a:gd name="T17" fmla="*/ 0 h 325"/>
                <a:gd name="T18" fmla="*/ 654 w 724"/>
                <a:gd name="T19" fmla="*/ 0 h 325"/>
                <a:gd name="T20" fmla="*/ 654 w 724"/>
                <a:gd name="T21" fmla="*/ 6 h 325"/>
                <a:gd name="T22" fmla="*/ 718 w 724"/>
                <a:gd name="T23" fmla="*/ 78 h 325"/>
                <a:gd name="T24" fmla="*/ 724 w 724"/>
                <a:gd name="T25" fmla="*/ 78 h 325"/>
                <a:gd name="T26" fmla="*/ 724 w 724"/>
                <a:gd name="T27" fmla="*/ 247 h 325"/>
                <a:gd name="T28" fmla="*/ 718 w 724"/>
                <a:gd name="T29" fmla="*/ 247 h 325"/>
                <a:gd name="T30" fmla="*/ 654 w 724"/>
                <a:gd name="T31" fmla="*/ 318 h 325"/>
                <a:gd name="T32" fmla="*/ 654 w 724"/>
                <a:gd name="T33" fmla="*/ 325 h 325"/>
                <a:gd name="T34" fmla="*/ 81 w 724"/>
                <a:gd name="T35" fmla="*/ 312 h 325"/>
                <a:gd name="T36" fmla="*/ 642 w 724"/>
                <a:gd name="T37" fmla="*/ 312 h 325"/>
                <a:gd name="T38" fmla="*/ 712 w 724"/>
                <a:gd name="T39" fmla="*/ 234 h 325"/>
                <a:gd name="T40" fmla="*/ 712 w 724"/>
                <a:gd name="T41" fmla="*/ 91 h 325"/>
                <a:gd name="T42" fmla="*/ 642 w 724"/>
                <a:gd name="T43" fmla="*/ 13 h 325"/>
                <a:gd name="T44" fmla="*/ 81 w 724"/>
                <a:gd name="T45" fmla="*/ 13 h 325"/>
                <a:gd name="T46" fmla="*/ 12 w 724"/>
                <a:gd name="T47" fmla="*/ 91 h 325"/>
                <a:gd name="T48" fmla="*/ 12 w 724"/>
                <a:gd name="T49" fmla="*/ 234 h 325"/>
                <a:gd name="T50" fmla="*/ 81 w 724"/>
                <a:gd name="T51" fmla="*/ 312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4" h="325">
                  <a:moveTo>
                    <a:pt x="654" y="325"/>
                  </a:moveTo>
                  <a:cubicBezTo>
                    <a:pt x="70" y="325"/>
                    <a:pt x="70" y="325"/>
                    <a:pt x="70" y="325"/>
                  </a:cubicBezTo>
                  <a:cubicBezTo>
                    <a:pt x="70" y="318"/>
                    <a:pt x="70" y="318"/>
                    <a:pt x="70" y="318"/>
                  </a:cubicBezTo>
                  <a:cubicBezTo>
                    <a:pt x="70" y="279"/>
                    <a:pt x="41" y="247"/>
                    <a:pt x="6" y="247"/>
                  </a:cubicBezTo>
                  <a:cubicBezTo>
                    <a:pt x="0" y="247"/>
                    <a:pt x="0" y="247"/>
                    <a:pt x="0" y="247"/>
                  </a:cubicBezTo>
                  <a:cubicBezTo>
                    <a:pt x="0" y="78"/>
                    <a:pt x="0" y="78"/>
                    <a:pt x="0" y="78"/>
                  </a:cubicBezTo>
                  <a:cubicBezTo>
                    <a:pt x="6" y="78"/>
                    <a:pt x="6" y="78"/>
                    <a:pt x="6" y="78"/>
                  </a:cubicBezTo>
                  <a:cubicBezTo>
                    <a:pt x="41" y="78"/>
                    <a:pt x="70" y="46"/>
                    <a:pt x="70" y="6"/>
                  </a:cubicBezTo>
                  <a:cubicBezTo>
                    <a:pt x="70" y="0"/>
                    <a:pt x="70" y="0"/>
                    <a:pt x="70" y="0"/>
                  </a:cubicBezTo>
                  <a:cubicBezTo>
                    <a:pt x="654" y="0"/>
                    <a:pt x="654" y="0"/>
                    <a:pt x="654" y="0"/>
                  </a:cubicBezTo>
                  <a:cubicBezTo>
                    <a:pt x="654" y="6"/>
                    <a:pt x="654" y="6"/>
                    <a:pt x="654" y="6"/>
                  </a:cubicBezTo>
                  <a:cubicBezTo>
                    <a:pt x="654" y="46"/>
                    <a:pt x="682" y="78"/>
                    <a:pt x="718" y="78"/>
                  </a:cubicBezTo>
                  <a:cubicBezTo>
                    <a:pt x="724" y="78"/>
                    <a:pt x="724" y="78"/>
                    <a:pt x="724" y="78"/>
                  </a:cubicBezTo>
                  <a:cubicBezTo>
                    <a:pt x="724" y="247"/>
                    <a:pt x="724" y="247"/>
                    <a:pt x="724" y="247"/>
                  </a:cubicBezTo>
                  <a:cubicBezTo>
                    <a:pt x="718" y="247"/>
                    <a:pt x="718" y="247"/>
                    <a:pt x="718" y="247"/>
                  </a:cubicBezTo>
                  <a:cubicBezTo>
                    <a:pt x="682" y="247"/>
                    <a:pt x="654" y="279"/>
                    <a:pt x="654" y="318"/>
                  </a:cubicBezTo>
                  <a:lnTo>
                    <a:pt x="654" y="325"/>
                  </a:lnTo>
                  <a:close/>
                  <a:moveTo>
                    <a:pt x="81" y="312"/>
                  </a:moveTo>
                  <a:cubicBezTo>
                    <a:pt x="642" y="312"/>
                    <a:pt x="642" y="312"/>
                    <a:pt x="642" y="312"/>
                  </a:cubicBezTo>
                  <a:cubicBezTo>
                    <a:pt x="645" y="270"/>
                    <a:pt x="675" y="237"/>
                    <a:pt x="712" y="234"/>
                  </a:cubicBezTo>
                  <a:cubicBezTo>
                    <a:pt x="712" y="91"/>
                    <a:pt x="712" y="91"/>
                    <a:pt x="712" y="91"/>
                  </a:cubicBezTo>
                  <a:cubicBezTo>
                    <a:pt x="675" y="87"/>
                    <a:pt x="645" y="54"/>
                    <a:pt x="642" y="13"/>
                  </a:cubicBezTo>
                  <a:cubicBezTo>
                    <a:pt x="81" y="13"/>
                    <a:pt x="81" y="13"/>
                    <a:pt x="81" y="13"/>
                  </a:cubicBezTo>
                  <a:cubicBezTo>
                    <a:pt x="79" y="54"/>
                    <a:pt x="49" y="87"/>
                    <a:pt x="12" y="91"/>
                  </a:cubicBezTo>
                  <a:cubicBezTo>
                    <a:pt x="12" y="234"/>
                    <a:pt x="12" y="234"/>
                    <a:pt x="12" y="234"/>
                  </a:cubicBezTo>
                  <a:cubicBezTo>
                    <a:pt x="49" y="237"/>
                    <a:pt x="79" y="270"/>
                    <a:pt x="81" y="312"/>
                  </a:cubicBezTo>
                  <a:close/>
                </a:path>
              </a:pathLst>
            </a:custGeom>
            <a:solidFill>
              <a:srgbClr val="68B0A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47" name="îšḻíḍé"/>
            <p:cNvSpPr/>
            <p:nvPr/>
          </p:nvSpPr>
          <p:spPr bwMode="auto">
            <a:xfrm>
              <a:off x="9822629" y="3261066"/>
              <a:ext cx="557598" cy="773591"/>
            </a:xfrm>
            <a:custGeom>
              <a:avLst/>
              <a:gdLst>
                <a:gd name="T0" fmla="*/ 166 w 175"/>
                <a:gd name="T1" fmla="*/ 50 h 243"/>
                <a:gd name="T2" fmla="*/ 145 w 175"/>
                <a:gd name="T3" fmla="*/ 50 h 243"/>
                <a:gd name="T4" fmla="*/ 136 w 175"/>
                <a:gd name="T5" fmla="*/ 33 h 243"/>
                <a:gd name="T6" fmla="*/ 157 w 175"/>
                <a:gd name="T7" fmla="*/ 33 h 243"/>
                <a:gd name="T8" fmla="*/ 175 w 175"/>
                <a:gd name="T9" fmla="*/ 7 h 243"/>
                <a:gd name="T10" fmla="*/ 166 w 175"/>
                <a:gd name="T11" fmla="*/ 0 h 243"/>
                <a:gd name="T12" fmla="*/ 21 w 175"/>
                <a:gd name="T13" fmla="*/ 0 h 243"/>
                <a:gd name="T14" fmla="*/ 3 w 175"/>
                <a:gd name="T15" fmla="*/ 26 h 243"/>
                <a:gd name="T16" fmla="*/ 13 w 175"/>
                <a:gd name="T17" fmla="*/ 33 h 243"/>
                <a:gd name="T18" fmla="*/ 83 w 175"/>
                <a:gd name="T19" fmla="*/ 33 h 243"/>
                <a:gd name="T20" fmla="*/ 83 w 175"/>
                <a:gd name="T21" fmla="*/ 33 h 243"/>
                <a:gd name="T22" fmla="*/ 103 w 175"/>
                <a:gd name="T23" fmla="*/ 39 h 243"/>
                <a:gd name="T24" fmla="*/ 110 w 175"/>
                <a:gd name="T25" fmla="*/ 50 h 243"/>
                <a:gd name="T26" fmla="*/ 18 w 175"/>
                <a:gd name="T27" fmla="*/ 50 h 243"/>
                <a:gd name="T28" fmla="*/ 0 w 175"/>
                <a:gd name="T29" fmla="*/ 76 h 243"/>
                <a:gd name="T30" fmla="*/ 10 w 175"/>
                <a:gd name="T31" fmla="*/ 83 h 243"/>
                <a:gd name="T32" fmla="*/ 111 w 175"/>
                <a:gd name="T33" fmla="*/ 83 h 243"/>
                <a:gd name="T34" fmla="*/ 73 w 175"/>
                <a:gd name="T35" fmla="*/ 108 h 243"/>
                <a:gd name="T36" fmla="*/ 5 w 175"/>
                <a:gd name="T37" fmla="*/ 108 h 243"/>
                <a:gd name="T38" fmla="*/ 5 w 175"/>
                <a:gd name="T39" fmla="*/ 139 h 243"/>
                <a:gd name="T40" fmla="*/ 60 w 175"/>
                <a:gd name="T41" fmla="*/ 235 h 243"/>
                <a:gd name="T42" fmla="*/ 69 w 175"/>
                <a:gd name="T43" fmla="*/ 243 h 243"/>
                <a:gd name="T44" fmla="*/ 107 w 175"/>
                <a:gd name="T45" fmla="*/ 243 h 243"/>
                <a:gd name="T46" fmla="*/ 51 w 175"/>
                <a:gd name="T47" fmla="*/ 142 h 243"/>
                <a:gd name="T48" fmla="*/ 82 w 175"/>
                <a:gd name="T49" fmla="*/ 142 h 243"/>
                <a:gd name="T50" fmla="*/ 83 w 175"/>
                <a:gd name="T51" fmla="*/ 142 h 243"/>
                <a:gd name="T52" fmla="*/ 83 w 175"/>
                <a:gd name="T53" fmla="*/ 142 h 243"/>
                <a:gd name="T54" fmla="*/ 150 w 175"/>
                <a:gd name="T55" fmla="*/ 83 h 243"/>
                <a:gd name="T56" fmla="*/ 157 w 175"/>
                <a:gd name="T57" fmla="*/ 83 h 243"/>
                <a:gd name="T58" fmla="*/ 175 w 175"/>
                <a:gd name="T59" fmla="*/ 57 h 243"/>
                <a:gd name="T60" fmla="*/ 166 w 175"/>
                <a:gd name="T61" fmla="*/ 5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5" h="243">
                  <a:moveTo>
                    <a:pt x="166" y="50"/>
                  </a:moveTo>
                  <a:cubicBezTo>
                    <a:pt x="145" y="50"/>
                    <a:pt x="145" y="50"/>
                    <a:pt x="145" y="50"/>
                  </a:cubicBezTo>
                  <a:cubicBezTo>
                    <a:pt x="143" y="44"/>
                    <a:pt x="140" y="38"/>
                    <a:pt x="136" y="33"/>
                  </a:cubicBezTo>
                  <a:cubicBezTo>
                    <a:pt x="157" y="33"/>
                    <a:pt x="157" y="33"/>
                    <a:pt x="157" y="33"/>
                  </a:cubicBezTo>
                  <a:cubicBezTo>
                    <a:pt x="175" y="7"/>
                    <a:pt x="175" y="7"/>
                    <a:pt x="175" y="7"/>
                  </a:cubicBezTo>
                  <a:cubicBezTo>
                    <a:pt x="166" y="0"/>
                    <a:pt x="166" y="0"/>
                    <a:pt x="166" y="0"/>
                  </a:cubicBezTo>
                  <a:cubicBezTo>
                    <a:pt x="21" y="0"/>
                    <a:pt x="21" y="0"/>
                    <a:pt x="21" y="0"/>
                  </a:cubicBezTo>
                  <a:cubicBezTo>
                    <a:pt x="3" y="26"/>
                    <a:pt x="3" y="26"/>
                    <a:pt x="3" y="26"/>
                  </a:cubicBezTo>
                  <a:cubicBezTo>
                    <a:pt x="13" y="33"/>
                    <a:pt x="13" y="33"/>
                    <a:pt x="13" y="33"/>
                  </a:cubicBezTo>
                  <a:cubicBezTo>
                    <a:pt x="83" y="33"/>
                    <a:pt x="83" y="33"/>
                    <a:pt x="83" y="33"/>
                  </a:cubicBezTo>
                  <a:cubicBezTo>
                    <a:pt x="83" y="33"/>
                    <a:pt x="83" y="33"/>
                    <a:pt x="83" y="33"/>
                  </a:cubicBezTo>
                  <a:cubicBezTo>
                    <a:pt x="90" y="33"/>
                    <a:pt x="97" y="35"/>
                    <a:pt x="103" y="39"/>
                  </a:cubicBezTo>
                  <a:cubicBezTo>
                    <a:pt x="106" y="42"/>
                    <a:pt x="108" y="46"/>
                    <a:pt x="110" y="50"/>
                  </a:cubicBezTo>
                  <a:cubicBezTo>
                    <a:pt x="18" y="50"/>
                    <a:pt x="18" y="50"/>
                    <a:pt x="18" y="50"/>
                  </a:cubicBezTo>
                  <a:cubicBezTo>
                    <a:pt x="0" y="76"/>
                    <a:pt x="0" y="76"/>
                    <a:pt x="0" y="76"/>
                  </a:cubicBezTo>
                  <a:cubicBezTo>
                    <a:pt x="10" y="83"/>
                    <a:pt x="10" y="83"/>
                    <a:pt x="10" y="83"/>
                  </a:cubicBezTo>
                  <a:cubicBezTo>
                    <a:pt x="111" y="83"/>
                    <a:pt x="111" y="83"/>
                    <a:pt x="111" y="83"/>
                  </a:cubicBezTo>
                  <a:cubicBezTo>
                    <a:pt x="105" y="98"/>
                    <a:pt x="91" y="108"/>
                    <a:pt x="73" y="108"/>
                  </a:cubicBezTo>
                  <a:cubicBezTo>
                    <a:pt x="5" y="108"/>
                    <a:pt x="5" y="108"/>
                    <a:pt x="5" y="108"/>
                  </a:cubicBezTo>
                  <a:cubicBezTo>
                    <a:pt x="5" y="139"/>
                    <a:pt x="5" y="139"/>
                    <a:pt x="5" y="139"/>
                  </a:cubicBezTo>
                  <a:cubicBezTo>
                    <a:pt x="60" y="235"/>
                    <a:pt x="60" y="235"/>
                    <a:pt x="60" y="235"/>
                  </a:cubicBezTo>
                  <a:cubicBezTo>
                    <a:pt x="69" y="243"/>
                    <a:pt x="69" y="243"/>
                    <a:pt x="69" y="243"/>
                  </a:cubicBezTo>
                  <a:cubicBezTo>
                    <a:pt x="107" y="243"/>
                    <a:pt x="107" y="243"/>
                    <a:pt x="107" y="243"/>
                  </a:cubicBezTo>
                  <a:cubicBezTo>
                    <a:pt x="51" y="142"/>
                    <a:pt x="51" y="142"/>
                    <a:pt x="51" y="142"/>
                  </a:cubicBezTo>
                  <a:cubicBezTo>
                    <a:pt x="82" y="142"/>
                    <a:pt x="82" y="142"/>
                    <a:pt x="82" y="142"/>
                  </a:cubicBezTo>
                  <a:cubicBezTo>
                    <a:pt x="83" y="142"/>
                    <a:pt x="83" y="142"/>
                    <a:pt x="83" y="142"/>
                  </a:cubicBezTo>
                  <a:cubicBezTo>
                    <a:pt x="83" y="142"/>
                    <a:pt x="83" y="142"/>
                    <a:pt x="83" y="142"/>
                  </a:cubicBezTo>
                  <a:cubicBezTo>
                    <a:pt x="117" y="142"/>
                    <a:pt x="145" y="116"/>
                    <a:pt x="150" y="83"/>
                  </a:cubicBezTo>
                  <a:cubicBezTo>
                    <a:pt x="157" y="83"/>
                    <a:pt x="157" y="83"/>
                    <a:pt x="157" y="83"/>
                  </a:cubicBezTo>
                  <a:cubicBezTo>
                    <a:pt x="175" y="57"/>
                    <a:pt x="175" y="57"/>
                    <a:pt x="175" y="57"/>
                  </a:cubicBezTo>
                  <a:lnTo>
                    <a:pt x="166" y="50"/>
                  </a:lnTo>
                  <a:close/>
                </a:path>
              </a:pathLst>
            </a:custGeom>
            <a:solidFill>
              <a:srgbClr val="68B0A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48" name="îšļîḓé"/>
            <p:cNvSpPr/>
            <p:nvPr/>
          </p:nvSpPr>
          <p:spPr bwMode="auto">
            <a:xfrm>
              <a:off x="9822629" y="3261066"/>
              <a:ext cx="528493" cy="747549"/>
            </a:xfrm>
            <a:custGeom>
              <a:avLst/>
              <a:gdLst>
                <a:gd name="T0" fmla="*/ 127 w 166"/>
                <a:gd name="T1" fmla="*/ 26 h 235"/>
                <a:gd name="T2" fmla="*/ 148 w 166"/>
                <a:gd name="T3" fmla="*/ 26 h 235"/>
                <a:gd name="T4" fmla="*/ 166 w 166"/>
                <a:gd name="T5" fmla="*/ 0 h 235"/>
                <a:gd name="T6" fmla="*/ 21 w 166"/>
                <a:gd name="T7" fmla="*/ 0 h 235"/>
                <a:gd name="T8" fmla="*/ 3 w 166"/>
                <a:gd name="T9" fmla="*/ 26 h 235"/>
                <a:gd name="T10" fmla="*/ 73 w 166"/>
                <a:gd name="T11" fmla="*/ 26 h 235"/>
                <a:gd name="T12" fmla="*/ 73 w 166"/>
                <a:gd name="T13" fmla="*/ 26 h 235"/>
                <a:gd name="T14" fmla="*/ 110 w 166"/>
                <a:gd name="T15" fmla="*/ 50 h 235"/>
                <a:gd name="T16" fmla="*/ 18 w 166"/>
                <a:gd name="T17" fmla="*/ 50 h 235"/>
                <a:gd name="T18" fmla="*/ 0 w 166"/>
                <a:gd name="T19" fmla="*/ 76 h 235"/>
                <a:gd name="T20" fmla="*/ 114 w 166"/>
                <a:gd name="T21" fmla="*/ 76 h 235"/>
                <a:gd name="T22" fmla="*/ 73 w 166"/>
                <a:gd name="T23" fmla="*/ 108 h 235"/>
                <a:gd name="T24" fmla="*/ 5 w 166"/>
                <a:gd name="T25" fmla="*/ 108 h 235"/>
                <a:gd name="T26" fmla="*/ 5 w 166"/>
                <a:gd name="T27" fmla="*/ 139 h 235"/>
                <a:gd name="T28" fmla="*/ 60 w 166"/>
                <a:gd name="T29" fmla="*/ 235 h 235"/>
                <a:gd name="T30" fmla="*/ 98 w 166"/>
                <a:gd name="T31" fmla="*/ 235 h 235"/>
                <a:gd name="T32" fmla="*/ 42 w 166"/>
                <a:gd name="T33" fmla="*/ 135 h 235"/>
                <a:gd name="T34" fmla="*/ 73 w 166"/>
                <a:gd name="T35" fmla="*/ 135 h 235"/>
                <a:gd name="T36" fmla="*/ 73 w 166"/>
                <a:gd name="T37" fmla="*/ 135 h 235"/>
                <a:gd name="T38" fmla="*/ 74 w 166"/>
                <a:gd name="T39" fmla="*/ 135 h 235"/>
                <a:gd name="T40" fmla="*/ 140 w 166"/>
                <a:gd name="T41" fmla="*/ 76 h 235"/>
                <a:gd name="T42" fmla="*/ 148 w 166"/>
                <a:gd name="T43" fmla="*/ 76 h 235"/>
                <a:gd name="T44" fmla="*/ 166 w 166"/>
                <a:gd name="T45" fmla="*/ 50 h 235"/>
                <a:gd name="T46" fmla="*/ 138 w 166"/>
                <a:gd name="T47" fmla="*/ 50 h 235"/>
                <a:gd name="T48" fmla="*/ 127 w 166"/>
                <a:gd name="T49" fmla="*/ 26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6" h="235">
                  <a:moveTo>
                    <a:pt x="127" y="26"/>
                  </a:moveTo>
                  <a:cubicBezTo>
                    <a:pt x="148" y="26"/>
                    <a:pt x="148" y="26"/>
                    <a:pt x="148" y="26"/>
                  </a:cubicBezTo>
                  <a:cubicBezTo>
                    <a:pt x="166" y="0"/>
                    <a:pt x="166" y="0"/>
                    <a:pt x="166" y="0"/>
                  </a:cubicBezTo>
                  <a:cubicBezTo>
                    <a:pt x="21" y="0"/>
                    <a:pt x="21" y="0"/>
                    <a:pt x="21" y="0"/>
                  </a:cubicBezTo>
                  <a:cubicBezTo>
                    <a:pt x="3" y="26"/>
                    <a:pt x="3" y="26"/>
                    <a:pt x="3" y="26"/>
                  </a:cubicBezTo>
                  <a:cubicBezTo>
                    <a:pt x="73" y="26"/>
                    <a:pt x="73" y="26"/>
                    <a:pt x="73" y="26"/>
                  </a:cubicBezTo>
                  <a:cubicBezTo>
                    <a:pt x="73" y="26"/>
                    <a:pt x="73" y="26"/>
                    <a:pt x="73" y="26"/>
                  </a:cubicBezTo>
                  <a:cubicBezTo>
                    <a:pt x="90" y="26"/>
                    <a:pt x="104" y="36"/>
                    <a:pt x="110" y="50"/>
                  </a:cubicBezTo>
                  <a:cubicBezTo>
                    <a:pt x="18" y="50"/>
                    <a:pt x="18" y="50"/>
                    <a:pt x="18" y="50"/>
                  </a:cubicBezTo>
                  <a:cubicBezTo>
                    <a:pt x="0" y="76"/>
                    <a:pt x="0" y="76"/>
                    <a:pt x="0" y="76"/>
                  </a:cubicBezTo>
                  <a:cubicBezTo>
                    <a:pt x="114" y="76"/>
                    <a:pt x="114" y="76"/>
                    <a:pt x="114" y="76"/>
                  </a:cubicBezTo>
                  <a:cubicBezTo>
                    <a:pt x="110" y="95"/>
                    <a:pt x="93" y="108"/>
                    <a:pt x="73" y="108"/>
                  </a:cubicBezTo>
                  <a:cubicBezTo>
                    <a:pt x="5" y="108"/>
                    <a:pt x="5" y="108"/>
                    <a:pt x="5" y="108"/>
                  </a:cubicBezTo>
                  <a:cubicBezTo>
                    <a:pt x="5" y="139"/>
                    <a:pt x="5" y="139"/>
                    <a:pt x="5" y="139"/>
                  </a:cubicBezTo>
                  <a:cubicBezTo>
                    <a:pt x="60" y="235"/>
                    <a:pt x="60" y="235"/>
                    <a:pt x="60" y="235"/>
                  </a:cubicBezTo>
                  <a:cubicBezTo>
                    <a:pt x="98" y="235"/>
                    <a:pt x="98" y="235"/>
                    <a:pt x="98" y="235"/>
                  </a:cubicBezTo>
                  <a:cubicBezTo>
                    <a:pt x="42" y="135"/>
                    <a:pt x="42" y="135"/>
                    <a:pt x="42" y="135"/>
                  </a:cubicBezTo>
                  <a:cubicBezTo>
                    <a:pt x="73" y="135"/>
                    <a:pt x="73" y="135"/>
                    <a:pt x="73" y="135"/>
                  </a:cubicBezTo>
                  <a:cubicBezTo>
                    <a:pt x="73" y="135"/>
                    <a:pt x="73" y="135"/>
                    <a:pt x="73" y="135"/>
                  </a:cubicBezTo>
                  <a:cubicBezTo>
                    <a:pt x="74" y="135"/>
                    <a:pt x="74" y="135"/>
                    <a:pt x="74" y="135"/>
                  </a:cubicBezTo>
                  <a:cubicBezTo>
                    <a:pt x="108" y="134"/>
                    <a:pt x="136" y="109"/>
                    <a:pt x="140" y="76"/>
                  </a:cubicBezTo>
                  <a:cubicBezTo>
                    <a:pt x="148" y="76"/>
                    <a:pt x="148" y="76"/>
                    <a:pt x="148" y="76"/>
                  </a:cubicBezTo>
                  <a:cubicBezTo>
                    <a:pt x="166" y="50"/>
                    <a:pt x="166" y="50"/>
                    <a:pt x="166" y="50"/>
                  </a:cubicBezTo>
                  <a:cubicBezTo>
                    <a:pt x="138" y="50"/>
                    <a:pt x="138" y="50"/>
                    <a:pt x="138" y="50"/>
                  </a:cubicBezTo>
                  <a:cubicBezTo>
                    <a:pt x="136" y="41"/>
                    <a:pt x="132" y="33"/>
                    <a:pt x="127" y="26"/>
                  </a:cubicBezTo>
                  <a:close/>
                </a:path>
              </a:pathLst>
            </a:custGeom>
            <a:solidFill>
              <a:srgbClr val="B5D9D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49" name="ïṩ1íḑê"/>
            <p:cNvSpPr/>
            <p:nvPr/>
          </p:nvSpPr>
          <p:spPr bwMode="auto">
            <a:xfrm>
              <a:off x="8730411" y="2911801"/>
              <a:ext cx="2562806" cy="1323529"/>
            </a:xfrm>
            <a:prstGeom prst="rect">
              <a:avLst/>
            </a:prstGeom>
            <a:solidFill>
              <a:srgbClr val="86D4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50" name="îş1îḋè"/>
            <p:cNvSpPr/>
            <p:nvPr/>
          </p:nvSpPr>
          <p:spPr bwMode="auto">
            <a:xfrm>
              <a:off x="8730411" y="2911801"/>
              <a:ext cx="2562806" cy="1323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51" name="îṡ1iḋè"/>
            <p:cNvSpPr/>
            <p:nvPr/>
          </p:nvSpPr>
          <p:spPr bwMode="auto">
            <a:xfrm>
              <a:off x="8860620" y="3057328"/>
              <a:ext cx="2302390" cy="1034008"/>
            </a:xfrm>
            <a:custGeom>
              <a:avLst/>
              <a:gdLst>
                <a:gd name="T0" fmla="*/ 653 w 723"/>
                <a:gd name="T1" fmla="*/ 325 h 325"/>
                <a:gd name="T2" fmla="*/ 70 w 723"/>
                <a:gd name="T3" fmla="*/ 325 h 325"/>
                <a:gd name="T4" fmla="*/ 70 w 723"/>
                <a:gd name="T5" fmla="*/ 318 h 325"/>
                <a:gd name="T6" fmla="*/ 6 w 723"/>
                <a:gd name="T7" fmla="*/ 247 h 325"/>
                <a:gd name="T8" fmla="*/ 0 w 723"/>
                <a:gd name="T9" fmla="*/ 247 h 325"/>
                <a:gd name="T10" fmla="*/ 0 w 723"/>
                <a:gd name="T11" fmla="*/ 78 h 325"/>
                <a:gd name="T12" fmla="*/ 6 w 723"/>
                <a:gd name="T13" fmla="*/ 78 h 325"/>
                <a:gd name="T14" fmla="*/ 70 w 723"/>
                <a:gd name="T15" fmla="*/ 6 h 325"/>
                <a:gd name="T16" fmla="*/ 70 w 723"/>
                <a:gd name="T17" fmla="*/ 0 h 325"/>
                <a:gd name="T18" fmla="*/ 653 w 723"/>
                <a:gd name="T19" fmla="*/ 0 h 325"/>
                <a:gd name="T20" fmla="*/ 653 w 723"/>
                <a:gd name="T21" fmla="*/ 6 h 325"/>
                <a:gd name="T22" fmla="*/ 718 w 723"/>
                <a:gd name="T23" fmla="*/ 78 h 325"/>
                <a:gd name="T24" fmla="*/ 723 w 723"/>
                <a:gd name="T25" fmla="*/ 78 h 325"/>
                <a:gd name="T26" fmla="*/ 723 w 723"/>
                <a:gd name="T27" fmla="*/ 247 h 325"/>
                <a:gd name="T28" fmla="*/ 718 w 723"/>
                <a:gd name="T29" fmla="*/ 247 h 325"/>
                <a:gd name="T30" fmla="*/ 653 w 723"/>
                <a:gd name="T31" fmla="*/ 318 h 325"/>
                <a:gd name="T32" fmla="*/ 653 w 723"/>
                <a:gd name="T33" fmla="*/ 325 h 325"/>
                <a:gd name="T34" fmla="*/ 81 w 723"/>
                <a:gd name="T35" fmla="*/ 312 h 325"/>
                <a:gd name="T36" fmla="*/ 642 w 723"/>
                <a:gd name="T37" fmla="*/ 312 h 325"/>
                <a:gd name="T38" fmla="*/ 712 w 723"/>
                <a:gd name="T39" fmla="*/ 234 h 325"/>
                <a:gd name="T40" fmla="*/ 712 w 723"/>
                <a:gd name="T41" fmla="*/ 90 h 325"/>
                <a:gd name="T42" fmla="*/ 642 w 723"/>
                <a:gd name="T43" fmla="*/ 13 h 325"/>
                <a:gd name="T44" fmla="*/ 81 w 723"/>
                <a:gd name="T45" fmla="*/ 13 h 325"/>
                <a:gd name="T46" fmla="*/ 11 w 723"/>
                <a:gd name="T47" fmla="*/ 90 h 325"/>
                <a:gd name="T48" fmla="*/ 11 w 723"/>
                <a:gd name="T49" fmla="*/ 234 h 325"/>
                <a:gd name="T50" fmla="*/ 81 w 723"/>
                <a:gd name="T51" fmla="*/ 312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3" h="325">
                  <a:moveTo>
                    <a:pt x="653" y="325"/>
                  </a:moveTo>
                  <a:cubicBezTo>
                    <a:pt x="70" y="325"/>
                    <a:pt x="70" y="325"/>
                    <a:pt x="70" y="325"/>
                  </a:cubicBezTo>
                  <a:cubicBezTo>
                    <a:pt x="70" y="318"/>
                    <a:pt x="70" y="318"/>
                    <a:pt x="70" y="318"/>
                  </a:cubicBezTo>
                  <a:cubicBezTo>
                    <a:pt x="70" y="279"/>
                    <a:pt x="41" y="247"/>
                    <a:pt x="6" y="247"/>
                  </a:cubicBezTo>
                  <a:cubicBezTo>
                    <a:pt x="0" y="247"/>
                    <a:pt x="0" y="247"/>
                    <a:pt x="0" y="247"/>
                  </a:cubicBezTo>
                  <a:cubicBezTo>
                    <a:pt x="0" y="78"/>
                    <a:pt x="0" y="78"/>
                    <a:pt x="0" y="78"/>
                  </a:cubicBezTo>
                  <a:cubicBezTo>
                    <a:pt x="6" y="78"/>
                    <a:pt x="6" y="78"/>
                    <a:pt x="6" y="78"/>
                  </a:cubicBezTo>
                  <a:cubicBezTo>
                    <a:pt x="41" y="78"/>
                    <a:pt x="70" y="46"/>
                    <a:pt x="70" y="6"/>
                  </a:cubicBezTo>
                  <a:cubicBezTo>
                    <a:pt x="70" y="0"/>
                    <a:pt x="70" y="0"/>
                    <a:pt x="70" y="0"/>
                  </a:cubicBezTo>
                  <a:cubicBezTo>
                    <a:pt x="653" y="0"/>
                    <a:pt x="653" y="0"/>
                    <a:pt x="653" y="0"/>
                  </a:cubicBezTo>
                  <a:cubicBezTo>
                    <a:pt x="653" y="6"/>
                    <a:pt x="653" y="6"/>
                    <a:pt x="653" y="6"/>
                  </a:cubicBezTo>
                  <a:cubicBezTo>
                    <a:pt x="653" y="46"/>
                    <a:pt x="682" y="78"/>
                    <a:pt x="718" y="78"/>
                  </a:cubicBezTo>
                  <a:cubicBezTo>
                    <a:pt x="723" y="78"/>
                    <a:pt x="723" y="78"/>
                    <a:pt x="723" y="78"/>
                  </a:cubicBezTo>
                  <a:cubicBezTo>
                    <a:pt x="723" y="247"/>
                    <a:pt x="723" y="247"/>
                    <a:pt x="723" y="247"/>
                  </a:cubicBezTo>
                  <a:cubicBezTo>
                    <a:pt x="718" y="247"/>
                    <a:pt x="718" y="247"/>
                    <a:pt x="718" y="247"/>
                  </a:cubicBezTo>
                  <a:cubicBezTo>
                    <a:pt x="682" y="247"/>
                    <a:pt x="653" y="279"/>
                    <a:pt x="653" y="318"/>
                  </a:cubicBezTo>
                  <a:lnTo>
                    <a:pt x="653" y="325"/>
                  </a:lnTo>
                  <a:close/>
                  <a:moveTo>
                    <a:pt x="81" y="312"/>
                  </a:moveTo>
                  <a:cubicBezTo>
                    <a:pt x="642" y="312"/>
                    <a:pt x="642" y="312"/>
                    <a:pt x="642" y="312"/>
                  </a:cubicBezTo>
                  <a:cubicBezTo>
                    <a:pt x="645" y="270"/>
                    <a:pt x="675" y="237"/>
                    <a:pt x="712" y="234"/>
                  </a:cubicBezTo>
                  <a:cubicBezTo>
                    <a:pt x="712" y="90"/>
                    <a:pt x="712" y="90"/>
                    <a:pt x="712" y="90"/>
                  </a:cubicBezTo>
                  <a:cubicBezTo>
                    <a:pt x="675" y="87"/>
                    <a:pt x="645" y="54"/>
                    <a:pt x="642" y="13"/>
                  </a:cubicBezTo>
                  <a:cubicBezTo>
                    <a:pt x="81" y="13"/>
                    <a:pt x="81" y="13"/>
                    <a:pt x="81" y="13"/>
                  </a:cubicBezTo>
                  <a:cubicBezTo>
                    <a:pt x="78" y="54"/>
                    <a:pt x="49" y="87"/>
                    <a:pt x="11" y="90"/>
                  </a:cubicBezTo>
                  <a:cubicBezTo>
                    <a:pt x="11" y="234"/>
                    <a:pt x="11" y="234"/>
                    <a:pt x="11" y="234"/>
                  </a:cubicBezTo>
                  <a:cubicBezTo>
                    <a:pt x="49" y="237"/>
                    <a:pt x="78" y="270"/>
                    <a:pt x="81" y="312"/>
                  </a:cubicBezTo>
                  <a:close/>
                </a:path>
              </a:pathLst>
            </a:custGeom>
            <a:solidFill>
              <a:srgbClr val="72C1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54" name="iśľïḍé"/>
            <p:cNvSpPr/>
            <p:nvPr/>
          </p:nvSpPr>
          <p:spPr bwMode="auto">
            <a:xfrm>
              <a:off x="6988684" y="1989620"/>
              <a:ext cx="1401655" cy="1138174"/>
            </a:xfrm>
            <a:custGeom>
              <a:avLst/>
              <a:gdLst>
                <a:gd name="T0" fmla="*/ 630 w 915"/>
                <a:gd name="T1" fmla="*/ 0 h 743"/>
                <a:gd name="T2" fmla="*/ 0 w 915"/>
                <a:gd name="T3" fmla="*/ 704 h 743"/>
                <a:gd name="T4" fmla="*/ 44 w 915"/>
                <a:gd name="T5" fmla="*/ 743 h 743"/>
                <a:gd name="T6" fmla="*/ 632 w 915"/>
                <a:gd name="T7" fmla="*/ 85 h 743"/>
                <a:gd name="T8" fmla="*/ 915 w 915"/>
                <a:gd name="T9" fmla="*/ 371 h 743"/>
                <a:gd name="T10" fmla="*/ 915 w 915"/>
                <a:gd name="T11" fmla="*/ 288 h 743"/>
                <a:gd name="T12" fmla="*/ 630 w 915"/>
                <a:gd name="T13" fmla="*/ 0 h 743"/>
              </a:gdLst>
              <a:ahLst/>
              <a:cxnLst>
                <a:cxn ang="0">
                  <a:pos x="T0" y="T1"/>
                </a:cxn>
                <a:cxn ang="0">
                  <a:pos x="T2" y="T3"/>
                </a:cxn>
                <a:cxn ang="0">
                  <a:pos x="T4" y="T5"/>
                </a:cxn>
                <a:cxn ang="0">
                  <a:pos x="T6" y="T7"/>
                </a:cxn>
                <a:cxn ang="0">
                  <a:pos x="T8" y="T9"/>
                </a:cxn>
                <a:cxn ang="0">
                  <a:pos x="T10" y="T11"/>
                </a:cxn>
                <a:cxn ang="0">
                  <a:pos x="T12" y="T13"/>
                </a:cxn>
              </a:cxnLst>
              <a:rect l="0" t="0" r="r" b="b"/>
              <a:pathLst>
                <a:path w="915" h="743">
                  <a:moveTo>
                    <a:pt x="630" y="0"/>
                  </a:moveTo>
                  <a:lnTo>
                    <a:pt x="0" y="704"/>
                  </a:lnTo>
                  <a:lnTo>
                    <a:pt x="44" y="743"/>
                  </a:lnTo>
                  <a:lnTo>
                    <a:pt x="632" y="85"/>
                  </a:lnTo>
                  <a:lnTo>
                    <a:pt x="915" y="371"/>
                  </a:lnTo>
                  <a:lnTo>
                    <a:pt x="915" y="288"/>
                  </a:lnTo>
                  <a:lnTo>
                    <a:pt x="630" y="0"/>
                  </a:lnTo>
                  <a:close/>
                </a:path>
              </a:pathLst>
            </a:custGeom>
            <a:solidFill>
              <a:srgbClr val="8E91A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55" name="ïşḷíḑê"/>
            <p:cNvSpPr/>
            <p:nvPr/>
          </p:nvSpPr>
          <p:spPr bwMode="auto">
            <a:xfrm>
              <a:off x="6988684" y="1989620"/>
              <a:ext cx="1401655" cy="1138174"/>
            </a:xfrm>
            <a:custGeom>
              <a:avLst/>
              <a:gdLst>
                <a:gd name="T0" fmla="*/ 630 w 915"/>
                <a:gd name="T1" fmla="*/ 0 h 743"/>
                <a:gd name="T2" fmla="*/ 0 w 915"/>
                <a:gd name="T3" fmla="*/ 704 h 743"/>
                <a:gd name="T4" fmla="*/ 44 w 915"/>
                <a:gd name="T5" fmla="*/ 743 h 743"/>
                <a:gd name="T6" fmla="*/ 632 w 915"/>
                <a:gd name="T7" fmla="*/ 85 h 743"/>
                <a:gd name="T8" fmla="*/ 915 w 915"/>
                <a:gd name="T9" fmla="*/ 371 h 743"/>
                <a:gd name="T10" fmla="*/ 915 w 915"/>
                <a:gd name="T11" fmla="*/ 288 h 743"/>
                <a:gd name="T12" fmla="*/ 630 w 915"/>
                <a:gd name="T13" fmla="*/ 0 h 743"/>
              </a:gdLst>
              <a:ahLst/>
              <a:cxnLst>
                <a:cxn ang="0">
                  <a:pos x="T0" y="T1"/>
                </a:cxn>
                <a:cxn ang="0">
                  <a:pos x="T2" y="T3"/>
                </a:cxn>
                <a:cxn ang="0">
                  <a:pos x="T4" y="T5"/>
                </a:cxn>
                <a:cxn ang="0">
                  <a:pos x="T6" y="T7"/>
                </a:cxn>
                <a:cxn ang="0">
                  <a:pos x="T8" y="T9"/>
                </a:cxn>
                <a:cxn ang="0">
                  <a:pos x="T10" y="T11"/>
                </a:cxn>
                <a:cxn ang="0">
                  <a:pos x="T12" y="T13"/>
                </a:cxn>
              </a:cxnLst>
              <a:rect l="0" t="0" r="r" b="b"/>
              <a:pathLst>
                <a:path w="915" h="743">
                  <a:moveTo>
                    <a:pt x="630" y="0"/>
                  </a:moveTo>
                  <a:lnTo>
                    <a:pt x="0" y="704"/>
                  </a:lnTo>
                  <a:lnTo>
                    <a:pt x="44" y="743"/>
                  </a:lnTo>
                  <a:lnTo>
                    <a:pt x="632" y="85"/>
                  </a:lnTo>
                  <a:lnTo>
                    <a:pt x="915" y="371"/>
                  </a:lnTo>
                  <a:lnTo>
                    <a:pt x="915" y="288"/>
                  </a:lnTo>
                  <a:lnTo>
                    <a:pt x="63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56" name="işļîḓe"/>
            <p:cNvSpPr/>
            <p:nvPr/>
          </p:nvSpPr>
          <p:spPr bwMode="auto">
            <a:xfrm>
              <a:off x="8390337" y="1559167"/>
              <a:ext cx="1473652" cy="1170343"/>
            </a:xfrm>
            <a:custGeom>
              <a:avLst/>
              <a:gdLst>
                <a:gd name="T0" fmla="*/ 0 w 962"/>
                <a:gd name="T1" fmla="*/ 569 h 764"/>
                <a:gd name="T2" fmla="*/ 0 w 962"/>
                <a:gd name="T3" fmla="*/ 652 h 764"/>
                <a:gd name="T4" fmla="*/ 112 w 962"/>
                <a:gd name="T5" fmla="*/ 764 h 764"/>
                <a:gd name="T6" fmla="*/ 166 w 962"/>
                <a:gd name="T7" fmla="*/ 715 h 764"/>
                <a:gd name="T8" fmla="*/ 166 w 962"/>
                <a:gd name="T9" fmla="*/ 636 h 764"/>
                <a:gd name="T10" fmla="*/ 114 w 962"/>
                <a:gd name="T11" fmla="*/ 683 h 764"/>
                <a:gd name="T12" fmla="*/ 0 w 962"/>
                <a:gd name="T13" fmla="*/ 569 h 764"/>
                <a:gd name="T14" fmla="*/ 873 w 962"/>
                <a:gd name="T15" fmla="*/ 0 h 764"/>
                <a:gd name="T16" fmla="*/ 733 w 962"/>
                <a:gd name="T17" fmla="*/ 125 h 764"/>
                <a:gd name="T18" fmla="*/ 821 w 962"/>
                <a:gd name="T19" fmla="*/ 125 h 764"/>
                <a:gd name="T20" fmla="*/ 862 w 962"/>
                <a:gd name="T21" fmla="*/ 88 h 764"/>
                <a:gd name="T22" fmla="*/ 889 w 962"/>
                <a:gd name="T23" fmla="*/ 125 h 764"/>
                <a:gd name="T24" fmla="*/ 962 w 962"/>
                <a:gd name="T25" fmla="*/ 125 h 764"/>
                <a:gd name="T26" fmla="*/ 873 w 962"/>
                <a:gd name="T27" fmla="*/ 0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2" h="764">
                  <a:moveTo>
                    <a:pt x="0" y="569"/>
                  </a:moveTo>
                  <a:lnTo>
                    <a:pt x="0" y="652"/>
                  </a:lnTo>
                  <a:lnTo>
                    <a:pt x="112" y="764"/>
                  </a:lnTo>
                  <a:lnTo>
                    <a:pt x="166" y="715"/>
                  </a:lnTo>
                  <a:lnTo>
                    <a:pt x="166" y="636"/>
                  </a:lnTo>
                  <a:lnTo>
                    <a:pt x="114" y="683"/>
                  </a:lnTo>
                  <a:lnTo>
                    <a:pt x="0" y="569"/>
                  </a:lnTo>
                  <a:close/>
                  <a:moveTo>
                    <a:pt x="873" y="0"/>
                  </a:moveTo>
                  <a:lnTo>
                    <a:pt x="733" y="125"/>
                  </a:lnTo>
                  <a:lnTo>
                    <a:pt x="821" y="125"/>
                  </a:lnTo>
                  <a:lnTo>
                    <a:pt x="862" y="88"/>
                  </a:lnTo>
                  <a:lnTo>
                    <a:pt x="889" y="125"/>
                  </a:lnTo>
                  <a:lnTo>
                    <a:pt x="962" y="125"/>
                  </a:lnTo>
                  <a:lnTo>
                    <a:pt x="873" y="0"/>
                  </a:lnTo>
                  <a:close/>
                </a:path>
              </a:pathLst>
            </a:custGeom>
            <a:solidFill>
              <a:srgbClr val="878A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57" name="îṡḷiḓê"/>
            <p:cNvSpPr/>
            <p:nvPr/>
          </p:nvSpPr>
          <p:spPr bwMode="auto">
            <a:xfrm>
              <a:off x="8390337" y="1559167"/>
              <a:ext cx="1473652" cy="1170343"/>
            </a:xfrm>
            <a:custGeom>
              <a:avLst/>
              <a:gdLst>
                <a:gd name="T0" fmla="*/ 0 w 962"/>
                <a:gd name="T1" fmla="*/ 569 h 764"/>
                <a:gd name="T2" fmla="*/ 0 w 962"/>
                <a:gd name="T3" fmla="*/ 652 h 764"/>
                <a:gd name="T4" fmla="*/ 112 w 962"/>
                <a:gd name="T5" fmla="*/ 764 h 764"/>
                <a:gd name="T6" fmla="*/ 166 w 962"/>
                <a:gd name="T7" fmla="*/ 715 h 764"/>
                <a:gd name="T8" fmla="*/ 166 w 962"/>
                <a:gd name="T9" fmla="*/ 636 h 764"/>
                <a:gd name="T10" fmla="*/ 114 w 962"/>
                <a:gd name="T11" fmla="*/ 683 h 764"/>
                <a:gd name="T12" fmla="*/ 0 w 962"/>
                <a:gd name="T13" fmla="*/ 569 h 764"/>
                <a:gd name="T14" fmla="*/ 873 w 962"/>
                <a:gd name="T15" fmla="*/ 0 h 764"/>
                <a:gd name="T16" fmla="*/ 733 w 962"/>
                <a:gd name="T17" fmla="*/ 125 h 764"/>
                <a:gd name="T18" fmla="*/ 821 w 962"/>
                <a:gd name="T19" fmla="*/ 125 h 764"/>
                <a:gd name="T20" fmla="*/ 862 w 962"/>
                <a:gd name="T21" fmla="*/ 88 h 764"/>
                <a:gd name="T22" fmla="*/ 889 w 962"/>
                <a:gd name="T23" fmla="*/ 125 h 764"/>
                <a:gd name="T24" fmla="*/ 962 w 962"/>
                <a:gd name="T25" fmla="*/ 125 h 764"/>
                <a:gd name="T26" fmla="*/ 873 w 962"/>
                <a:gd name="T27" fmla="*/ 0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2" h="764">
                  <a:moveTo>
                    <a:pt x="0" y="569"/>
                  </a:moveTo>
                  <a:lnTo>
                    <a:pt x="0" y="652"/>
                  </a:lnTo>
                  <a:lnTo>
                    <a:pt x="112" y="764"/>
                  </a:lnTo>
                  <a:lnTo>
                    <a:pt x="166" y="715"/>
                  </a:lnTo>
                  <a:lnTo>
                    <a:pt x="166" y="636"/>
                  </a:lnTo>
                  <a:lnTo>
                    <a:pt x="114" y="683"/>
                  </a:lnTo>
                  <a:lnTo>
                    <a:pt x="0" y="569"/>
                  </a:lnTo>
                  <a:moveTo>
                    <a:pt x="873" y="0"/>
                  </a:moveTo>
                  <a:lnTo>
                    <a:pt x="733" y="125"/>
                  </a:lnTo>
                  <a:lnTo>
                    <a:pt x="821" y="125"/>
                  </a:lnTo>
                  <a:lnTo>
                    <a:pt x="862" y="88"/>
                  </a:lnTo>
                  <a:lnTo>
                    <a:pt x="889" y="125"/>
                  </a:lnTo>
                  <a:lnTo>
                    <a:pt x="962" y="125"/>
                  </a:lnTo>
                  <a:lnTo>
                    <a:pt x="87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58" name="îŝļïḍê"/>
            <p:cNvSpPr/>
            <p:nvPr/>
          </p:nvSpPr>
          <p:spPr bwMode="auto">
            <a:xfrm>
              <a:off x="8644627" y="1750649"/>
              <a:ext cx="1933210" cy="903799"/>
            </a:xfrm>
            <a:custGeom>
              <a:avLst/>
              <a:gdLst>
                <a:gd name="T0" fmla="*/ 655 w 1262"/>
                <a:gd name="T1" fmla="*/ 0 h 590"/>
                <a:gd name="T2" fmla="*/ 567 w 1262"/>
                <a:gd name="T3" fmla="*/ 0 h 590"/>
                <a:gd name="T4" fmla="*/ 0 w 1262"/>
                <a:gd name="T5" fmla="*/ 511 h 590"/>
                <a:gd name="T6" fmla="*/ 0 w 1262"/>
                <a:gd name="T7" fmla="*/ 590 h 590"/>
                <a:gd name="T8" fmla="*/ 79 w 1262"/>
                <a:gd name="T9" fmla="*/ 517 h 590"/>
                <a:gd name="T10" fmla="*/ 79 w 1262"/>
                <a:gd name="T11" fmla="*/ 494 h 590"/>
                <a:gd name="T12" fmla="*/ 104 w 1262"/>
                <a:gd name="T13" fmla="*/ 494 h 590"/>
                <a:gd name="T14" fmla="*/ 195 w 1262"/>
                <a:gd name="T15" fmla="*/ 413 h 590"/>
                <a:gd name="T16" fmla="*/ 195 w 1262"/>
                <a:gd name="T17" fmla="*/ 411 h 590"/>
                <a:gd name="T18" fmla="*/ 198 w 1262"/>
                <a:gd name="T19" fmla="*/ 411 h 590"/>
                <a:gd name="T20" fmla="*/ 312 w 1262"/>
                <a:gd name="T21" fmla="*/ 307 h 590"/>
                <a:gd name="T22" fmla="*/ 312 w 1262"/>
                <a:gd name="T23" fmla="*/ 253 h 590"/>
                <a:gd name="T24" fmla="*/ 372 w 1262"/>
                <a:gd name="T25" fmla="*/ 253 h 590"/>
                <a:gd name="T26" fmla="*/ 655 w 1262"/>
                <a:gd name="T27" fmla="*/ 0 h 590"/>
                <a:gd name="T28" fmla="*/ 796 w 1262"/>
                <a:gd name="T29" fmla="*/ 0 h 590"/>
                <a:gd name="T30" fmla="*/ 723 w 1262"/>
                <a:gd name="T31" fmla="*/ 0 h 590"/>
                <a:gd name="T32" fmla="*/ 987 w 1262"/>
                <a:gd name="T33" fmla="*/ 378 h 590"/>
                <a:gd name="T34" fmla="*/ 1262 w 1262"/>
                <a:gd name="T35" fmla="*/ 139 h 590"/>
                <a:gd name="T36" fmla="*/ 1222 w 1262"/>
                <a:gd name="T37" fmla="*/ 95 h 590"/>
                <a:gd name="T38" fmla="*/ 998 w 1262"/>
                <a:gd name="T39" fmla="*/ 291 h 590"/>
                <a:gd name="T40" fmla="*/ 796 w 1262"/>
                <a:gd name="T41" fmla="*/ 0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62" h="590">
                  <a:moveTo>
                    <a:pt x="655" y="0"/>
                  </a:moveTo>
                  <a:lnTo>
                    <a:pt x="567" y="0"/>
                  </a:lnTo>
                  <a:lnTo>
                    <a:pt x="0" y="511"/>
                  </a:lnTo>
                  <a:lnTo>
                    <a:pt x="0" y="590"/>
                  </a:lnTo>
                  <a:lnTo>
                    <a:pt x="79" y="517"/>
                  </a:lnTo>
                  <a:lnTo>
                    <a:pt x="79" y="494"/>
                  </a:lnTo>
                  <a:lnTo>
                    <a:pt x="104" y="494"/>
                  </a:lnTo>
                  <a:lnTo>
                    <a:pt x="195" y="413"/>
                  </a:lnTo>
                  <a:lnTo>
                    <a:pt x="195" y="411"/>
                  </a:lnTo>
                  <a:lnTo>
                    <a:pt x="198" y="411"/>
                  </a:lnTo>
                  <a:lnTo>
                    <a:pt x="312" y="307"/>
                  </a:lnTo>
                  <a:lnTo>
                    <a:pt x="312" y="253"/>
                  </a:lnTo>
                  <a:lnTo>
                    <a:pt x="372" y="253"/>
                  </a:lnTo>
                  <a:lnTo>
                    <a:pt x="655" y="0"/>
                  </a:lnTo>
                  <a:close/>
                  <a:moveTo>
                    <a:pt x="796" y="0"/>
                  </a:moveTo>
                  <a:lnTo>
                    <a:pt x="723" y="0"/>
                  </a:lnTo>
                  <a:lnTo>
                    <a:pt x="987" y="378"/>
                  </a:lnTo>
                  <a:lnTo>
                    <a:pt x="1262" y="139"/>
                  </a:lnTo>
                  <a:lnTo>
                    <a:pt x="1222" y="95"/>
                  </a:lnTo>
                  <a:lnTo>
                    <a:pt x="998" y="291"/>
                  </a:lnTo>
                  <a:lnTo>
                    <a:pt x="796" y="0"/>
                  </a:lnTo>
                  <a:close/>
                </a:path>
              </a:pathLst>
            </a:custGeom>
            <a:solidFill>
              <a:srgbClr val="8E91A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59" name="iṩļíḑê"/>
            <p:cNvSpPr/>
            <p:nvPr/>
          </p:nvSpPr>
          <p:spPr bwMode="auto">
            <a:xfrm>
              <a:off x="8644627" y="1750649"/>
              <a:ext cx="1933210" cy="903799"/>
            </a:xfrm>
            <a:custGeom>
              <a:avLst/>
              <a:gdLst>
                <a:gd name="T0" fmla="*/ 655 w 1262"/>
                <a:gd name="T1" fmla="*/ 0 h 590"/>
                <a:gd name="T2" fmla="*/ 567 w 1262"/>
                <a:gd name="T3" fmla="*/ 0 h 590"/>
                <a:gd name="T4" fmla="*/ 0 w 1262"/>
                <a:gd name="T5" fmla="*/ 511 h 590"/>
                <a:gd name="T6" fmla="*/ 0 w 1262"/>
                <a:gd name="T7" fmla="*/ 590 h 590"/>
                <a:gd name="T8" fmla="*/ 79 w 1262"/>
                <a:gd name="T9" fmla="*/ 517 h 590"/>
                <a:gd name="T10" fmla="*/ 79 w 1262"/>
                <a:gd name="T11" fmla="*/ 494 h 590"/>
                <a:gd name="T12" fmla="*/ 104 w 1262"/>
                <a:gd name="T13" fmla="*/ 494 h 590"/>
                <a:gd name="T14" fmla="*/ 195 w 1262"/>
                <a:gd name="T15" fmla="*/ 413 h 590"/>
                <a:gd name="T16" fmla="*/ 195 w 1262"/>
                <a:gd name="T17" fmla="*/ 411 h 590"/>
                <a:gd name="T18" fmla="*/ 198 w 1262"/>
                <a:gd name="T19" fmla="*/ 411 h 590"/>
                <a:gd name="T20" fmla="*/ 312 w 1262"/>
                <a:gd name="T21" fmla="*/ 307 h 590"/>
                <a:gd name="T22" fmla="*/ 312 w 1262"/>
                <a:gd name="T23" fmla="*/ 253 h 590"/>
                <a:gd name="T24" fmla="*/ 372 w 1262"/>
                <a:gd name="T25" fmla="*/ 253 h 590"/>
                <a:gd name="T26" fmla="*/ 655 w 1262"/>
                <a:gd name="T27" fmla="*/ 0 h 590"/>
                <a:gd name="T28" fmla="*/ 796 w 1262"/>
                <a:gd name="T29" fmla="*/ 0 h 590"/>
                <a:gd name="T30" fmla="*/ 723 w 1262"/>
                <a:gd name="T31" fmla="*/ 0 h 590"/>
                <a:gd name="T32" fmla="*/ 987 w 1262"/>
                <a:gd name="T33" fmla="*/ 378 h 590"/>
                <a:gd name="T34" fmla="*/ 1262 w 1262"/>
                <a:gd name="T35" fmla="*/ 139 h 590"/>
                <a:gd name="T36" fmla="*/ 1222 w 1262"/>
                <a:gd name="T37" fmla="*/ 95 h 590"/>
                <a:gd name="T38" fmla="*/ 998 w 1262"/>
                <a:gd name="T39" fmla="*/ 291 h 590"/>
                <a:gd name="T40" fmla="*/ 796 w 1262"/>
                <a:gd name="T41" fmla="*/ 0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62" h="590">
                  <a:moveTo>
                    <a:pt x="655" y="0"/>
                  </a:moveTo>
                  <a:lnTo>
                    <a:pt x="567" y="0"/>
                  </a:lnTo>
                  <a:lnTo>
                    <a:pt x="0" y="511"/>
                  </a:lnTo>
                  <a:lnTo>
                    <a:pt x="0" y="590"/>
                  </a:lnTo>
                  <a:lnTo>
                    <a:pt x="79" y="517"/>
                  </a:lnTo>
                  <a:lnTo>
                    <a:pt x="79" y="494"/>
                  </a:lnTo>
                  <a:lnTo>
                    <a:pt x="104" y="494"/>
                  </a:lnTo>
                  <a:lnTo>
                    <a:pt x="195" y="413"/>
                  </a:lnTo>
                  <a:lnTo>
                    <a:pt x="195" y="411"/>
                  </a:lnTo>
                  <a:lnTo>
                    <a:pt x="198" y="411"/>
                  </a:lnTo>
                  <a:lnTo>
                    <a:pt x="312" y="307"/>
                  </a:lnTo>
                  <a:lnTo>
                    <a:pt x="312" y="253"/>
                  </a:lnTo>
                  <a:lnTo>
                    <a:pt x="372" y="253"/>
                  </a:lnTo>
                  <a:lnTo>
                    <a:pt x="655" y="0"/>
                  </a:lnTo>
                  <a:moveTo>
                    <a:pt x="796" y="0"/>
                  </a:moveTo>
                  <a:lnTo>
                    <a:pt x="723" y="0"/>
                  </a:lnTo>
                  <a:lnTo>
                    <a:pt x="987" y="378"/>
                  </a:lnTo>
                  <a:lnTo>
                    <a:pt x="1262" y="139"/>
                  </a:lnTo>
                  <a:lnTo>
                    <a:pt x="1222" y="95"/>
                  </a:lnTo>
                  <a:lnTo>
                    <a:pt x="998" y="291"/>
                  </a:lnTo>
                  <a:lnTo>
                    <a:pt x="79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0" name="ïşḻîḍe"/>
            <p:cNvSpPr/>
            <p:nvPr/>
          </p:nvSpPr>
          <p:spPr bwMode="auto">
            <a:xfrm>
              <a:off x="8765644" y="2507389"/>
              <a:ext cx="38297" cy="35233"/>
            </a:xfrm>
            <a:custGeom>
              <a:avLst/>
              <a:gdLst>
                <a:gd name="T0" fmla="*/ 25 w 25"/>
                <a:gd name="T1" fmla="*/ 0 h 23"/>
                <a:gd name="T2" fmla="*/ 0 w 25"/>
                <a:gd name="T3" fmla="*/ 0 h 23"/>
                <a:gd name="T4" fmla="*/ 0 w 25"/>
                <a:gd name="T5" fmla="*/ 23 h 23"/>
                <a:gd name="T6" fmla="*/ 25 w 25"/>
                <a:gd name="T7" fmla="*/ 0 h 23"/>
              </a:gdLst>
              <a:ahLst/>
              <a:cxnLst>
                <a:cxn ang="0">
                  <a:pos x="T0" y="T1"/>
                </a:cxn>
                <a:cxn ang="0">
                  <a:pos x="T2" y="T3"/>
                </a:cxn>
                <a:cxn ang="0">
                  <a:pos x="T4" y="T5"/>
                </a:cxn>
                <a:cxn ang="0">
                  <a:pos x="T6" y="T7"/>
                </a:cxn>
              </a:cxnLst>
              <a:rect l="0" t="0" r="r" b="b"/>
              <a:pathLst>
                <a:path w="25" h="23">
                  <a:moveTo>
                    <a:pt x="25" y="0"/>
                  </a:moveTo>
                  <a:lnTo>
                    <a:pt x="0" y="0"/>
                  </a:lnTo>
                  <a:lnTo>
                    <a:pt x="0" y="23"/>
                  </a:lnTo>
                  <a:lnTo>
                    <a:pt x="25" y="0"/>
                  </a:lnTo>
                  <a:close/>
                </a:path>
              </a:pathLst>
            </a:custGeom>
            <a:solidFill>
              <a:srgbClr val="8B796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1" name="îṥliďê"/>
            <p:cNvSpPr/>
            <p:nvPr/>
          </p:nvSpPr>
          <p:spPr bwMode="auto">
            <a:xfrm>
              <a:off x="8765644" y="2507389"/>
              <a:ext cx="38297" cy="35233"/>
            </a:xfrm>
            <a:custGeom>
              <a:avLst/>
              <a:gdLst>
                <a:gd name="T0" fmla="*/ 25 w 25"/>
                <a:gd name="T1" fmla="*/ 0 h 23"/>
                <a:gd name="T2" fmla="*/ 0 w 25"/>
                <a:gd name="T3" fmla="*/ 0 h 23"/>
                <a:gd name="T4" fmla="*/ 0 w 25"/>
                <a:gd name="T5" fmla="*/ 23 h 23"/>
                <a:gd name="T6" fmla="*/ 25 w 25"/>
                <a:gd name="T7" fmla="*/ 0 h 23"/>
              </a:gdLst>
              <a:ahLst/>
              <a:cxnLst>
                <a:cxn ang="0">
                  <a:pos x="T0" y="T1"/>
                </a:cxn>
                <a:cxn ang="0">
                  <a:pos x="T2" y="T3"/>
                </a:cxn>
                <a:cxn ang="0">
                  <a:pos x="T4" y="T5"/>
                </a:cxn>
                <a:cxn ang="0">
                  <a:pos x="T6" y="T7"/>
                </a:cxn>
              </a:cxnLst>
              <a:rect l="0" t="0" r="r" b="b"/>
              <a:pathLst>
                <a:path w="25" h="23">
                  <a:moveTo>
                    <a:pt x="25" y="0"/>
                  </a:moveTo>
                  <a:lnTo>
                    <a:pt x="0" y="0"/>
                  </a:lnTo>
                  <a:lnTo>
                    <a:pt x="0" y="23"/>
                  </a:lnTo>
                  <a:lnTo>
                    <a:pt x="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2" name="îś1íḑê"/>
            <p:cNvSpPr/>
            <p:nvPr/>
          </p:nvSpPr>
          <p:spPr bwMode="auto">
            <a:xfrm>
              <a:off x="8943340" y="2380245"/>
              <a:ext cx="4596" cy="3064"/>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0" y="2"/>
                  </a:lnTo>
                  <a:lnTo>
                    <a:pt x="3" y="0"/>
                  </a:lnTo>
                  <a:close/>
                </a:path>
              </a:pathLst>
            </a:custGeom>
            <a:solidFill>
              <a:srgbClr val="565A7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3" name="išļîḋé"/>
            <p:cNvSpPr/>
            <p:nvPr/>
          </p:nvSpPr>
          <p:spPr bwMode="auto">
            <a:xfrm>
              <a:off x="8943340" y="2380245"/>
              <a:ext cx="4596" cy="3064"/>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0" y="2"/>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4" name="ïşļïde"/>
            <p:cNvSpPr/>
            <p:nvPr/>
          </p:nvSpPr>
          <p:spPr bwMode="auto">
            <a:xfrm>
              <a:off x="9122568" y="2138211"/>
              <a:ext cx="91912" cy="82721"/>
            </a:xfrm>
            <a:custGeom>
              <a:avLst/>
              <a:gdLst>
                <a:gd name="T0" fmla="*/ 60 w 60"/>
                <a:gd name="T1" fmla="*/ 0 h 54"/>
                <a:gd name="T2" fmla="*/ 0 w 60"/>
                <a:gd name="T3" fmla="*/ 0 h 54"/>
                <a:gd name="T4" fmla="*/ 0 w 60"/>
                <a:gd name="T5" fmla="*/ 54 h 54"/>
                <a:gd name="T6" fmla="*/ 60 w 60"/>
                <a:gd name="T7" fmla="*/ 0 h 54"/>
              </a:gdLst>
              <a:ahLst/>
              <a:cxnLst>
                <a:cxn ang="0">
                  <a:pos x="T0" y="T1"/>
                </a:cxn>
                <a:cxn ang="0">
                  <a:pos x="T2" y="T3"/>
                </a:cxn>
                <a:cxn ang="0">
                  <a:pos x="T4" y="T5"/>
                </a:cxn>
                <a:cxn ang="0">
                  <a:pos x="T6" y="T7"/>
                </a:cxn>
              </a:cxnLst>
              <a:rect l="0" t="0" r="r" b="b"/>
              <a:pathLst>
                <a:path w="60" h="54">
                  <a:moveTo>
                    <a:pt x="60" y="0"/>
                  </a:moveTo>
                  <a:lnTo>
                    <a:pt x="0" y="0"/>
                  </a:lnTo>
                  <a:lnTo>
                    <a:pt x="0" y="54"/>
                  </a:lnTo>
                  <a:lnTo>
                    <a:pt x="60" y="0"/>
                  </a:lnTo>
                  <a:close/>
                </a:path>
              </a:pathLst>
            </a:custGeom>
            <a:solidFill>
              <a:srgbClr val="8B796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5" name="íšľîḓê"/>
            <p:cNvSpPr/>
            <p:nvPr/>
          </p:nvSpPr>
          <p:spPr bwMode="auto">
            <a:xfrm>
              <a:off x="9122568" y="2138211"/>
              <a:ext cx="91912" cy="82721"/>
            </a:xfrm>
            <a:custGeom>
              <a:avLst/>
              <a:gdLst>
                <a:gd name="T0" fmla="*/ 60 w 60"/>
                <a:gd name="T1" fmla="*/ 0 h 54"/>
                <a:gd name="T2" fmla="*/ 0 w 60"/>
                <a:gd name="T3" fmla="*/ 0 h 54"/>
                <a:gd name="T4" fmla="*/ 0 w 60"/>
                <a:gd name="T5" fmla="*/ 54 h 54"/>
                <a:gd name="T6" fmla="*/ 60 w 60"/>
                <a:gd name="T7" fmla="*/ 0 h 54"/>
              </a:gdLst>
              <a:ahLst/>
              <a:cxnLst>
                <a:cxn ang="0">
                  <a:pos x="T0" y="T1"/>
                </a:cxn>
                <a:cxn ang="0">
                  <a:pos x="T2" y="T3"/>
                </a:cxn>
                <a:cxn ang="0">
                  <a:pos x="T4" y="T5"/>
                </a:cxn>
                <a:cxn ang="0">
                  <a:pos x="T6" y="T7"/>
                </a:cxn>
              </a:cxnLst>
              <a:rect l="0" t="0" r="r" b="b"/>
              <a:pathLst>
                <a:path w="60" h="54">
                  <a:moveTo>
                    <a:pt x="60" y="0"/>
                  </a:moveTo>
                  <a:lnTo>
                    <a:pt x="0" y="0"/>
                  </a:lnTo>
                  <a:lnTo>
                    <a:pt x="0" y="54"/>
                  </a:lnTo>
                  <a:lnTo>
                    <a:pt x="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6" name="iş1íḍe"/>
            <p:cNvSpPr/>
            <p:nvPr/>
          </p:nvSpPr>
          <p:spPr bwMode="auto">
            <a:xfrm>
              <a:off x="10548732" y="1700098"/>
              <a:ext cx="257353" cy="101103"/>
            </a:xfrm>
            <a:custGeom>
              <a:avLst/>
              <a:gdLst>
                <a:gd name="T0" fmla="*/ 168 w 168"/>
                <a:gd name="T1" fmla="*/ 0 h 66"/>
                <a:gd name="T2" fmla="*/ 0 w 168"/>
                <a:gd name="T3" fmla="*/ 33 h 66"/>
                <a:gd name="T4" fmla="*/ 145 w 168"/>
                <a:gd name="T5" fmla="*/ 33 h 66"/>
                <a:gd name="T6" fmla="*/ 145 w 168"/>
                <a:gd name="T7" fmla="*/ 66 h 66"/>
                <a:gd name="T8" fmla="*/ 168 w 168"/>
                <a:gd name="T9" fmla="*/ 0 h 66"/>
              </a:gdLst>
              <a:ahLst/>
              <a:cxnLst>
                <a:cxn ang="0">
                  <a:pos x="T0" y="T1"/>
                </a:cxn>
                <a:cxn ang="0">
                  <a:pos x="T2" y="T3"/>
                </a:cxn>
                <a:cxn ang="0">
                  <a:pos x="T4" y="T5"/>
                </a:cxn>
                <a:cxn ang="0">
                  <a:pos x="T6" y="T7"/>
                </a:cxn>
                <a:cxn ang="0">
                  <a:pos x="T8" y="T9"/>
                </a:cxn>
              </a:cxnLst>
              <a:rect l="0" t="0" r="r" b="b"/>
              <a:pathLst>
                <a:path w="168" h="66">
                  <a:moveTo>
                    <a:pt x="168" y="0"/>
                  </a:moveTo>
                  <a:lnTo>
                    <a:pt x="0" y="33"/>
                  </a:lnTo>
                  <a:lnTo>
                    <a:pt x="145" y="33"/>
                  </a:lnTo>
                  <a:lnTo>
                    <a:pt x="145" y="66"/>
                  </a:lnTo>
                  <a:lnTo>
                    <a:pt x="168" y="0"/>
                  </a:lnTo>
                  <a:close/>
                </a:path>
              </a:pathLst>
            </a:custGeom>
            <a:solidFill>
              <a:srgbClr val="878A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7" name="íśḷîḋe"/>
            <p:cNvSpPr/>
            <p:nvPr/>
          </p:nvSpPr>
          <p:spPr bwMode="auto">
            <a:xfrm>
              <a:off x="10548732" y="1700098"/>
              <a:ext cx="257353" cy="101103"/>
            </a:xfrm>
            <a:custGeom>
              <a:avLst/>
              <a:gdLst>
                <a:gd name="T0" fmla="*/ 168 w 168"/>
                <a:gd name="T1" fmla="*/ 0 h 66"/>
                <a:gd name="T2" fmla="*/ 0 w 168"/>
                <a:gd name="T3" fmla="*/ 33 h 66"/>
                <a:gd name="T4" fmla="*/ 145 w 168"/>
                <a:gd name="T5" fmla="*/ 33 h 66"/>
                <a:gd name="T6" fmla="*/ 145 w 168"/>
                <a:gd name="T7" fmla="*/ 66 h 66"/>
                <a:gd name="T8" fmla="*/ 168 w 168"/>
                <a:gd name="T9" fmla="*/ 0 h 66"/>
              </a:gdLst>
              <a:ahLst/>
              <a:cxnLst>
                <a:cxn ang="0">
                  <a:pos x="T0" y="T1"/>
                </a:cxn>
                <a:cxn ang="0">
                  <a:pos x="T2" y="T3"/>
                </a:cxn>
                <a:cxn ang="0">
                  <a:pos x="T4" y="T5"/>
                </a:cxn>
                <a:cxn ang="0">
                  <a:pos x="T6" y="T7"/>
                </a:cxn>
                <a:cxn ang="0">
                  <a:pos x="T8" y="T9"/>
                </a:cxn>
              </a:cxnLst>
              <a:rect l="0" t="0" r="r" b="b"/>
              <a:pathLst>
                <a:path w="168" h="66">
                  <a:moveTo>
                    <a:pt x="168" y="0"/>
                  </a:moveTo>
                  <a:lnTo>
                    <a:pt x="0" y="33"/>
                  </a:lnTo>
                  <a:lnTo>
                    <a:pt x="145" y="33"/>
                  </a:lnTo>
                  <a:lnTo>
                    <a:pt x="145" y="66"/>
                  </a:lnTo>
                  <a:lnTo>
                    <a:pt x="1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8" name="îŝḻîḋé"/>
            <p:cNvSpPr/>
            <p:nvPr/>
          </p:nvSpPr>
          <p:spPr bwMode="auto">
            <a:xfrm>
              <a:off x="10415459" y="1750649"/>
              <a:ext cx="355392" cy="327819"/>
            </a:xfrm>
            <a:custGeom>
              <a:avLst/>
              <a:gdLst>
                <a:gd name="T0" fmla="*/ 232 w 232"/>
                <a:gd name="T1" fmla="*/ 0 h 214"/>
                <a:gd name="T2" fmla="*/ 87 w 232"/>
                <a:gd name="T3" fmla="*/ 0 h 214"/>
                <a:gd name="T4" fmla="*/ 0 w 232"/>
                <a:gd name="T5" fmla="*/ 19 h 214"/>
                <a:gd name="T6" fmla="*/ 66 w 232"/>
                <a:gd name="T7" fmla="*/ 95 h 214"/>
                <a:gd name="T8" fmla="*/ 106 w 232"/>
                <a:gd name="T9" fmla="*/ 139 h 214"/>
                <a:gd name="T10" fmla="*/ 172 w 232"/>
                <a:gd name="T11" fmla="*/ 214 h 214"/>
                <a:gd name="T12" fmla="*/ 232 w 232"/>
                <a:gd name="T13" fmla="*/ 33 h 214"/>
                <a:gd name="T14" fmla="*/ 232 w 232"/>
                <a:gd name="T15" fmla="*/ 0 h 2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2" h="214">
                  <a:moveTo>
                    <a:pt x="232" y="0"/>
                  </a:moveTo>
                  <a:lnTo>
                    <a:pt x="87" y="0"/>
                  </a:lnTo>
                  <a:lnTo>
                    <a:pt x="0" y="19"/>
                  </a:lnTo>
                  <a:lnTo>
                    <a:pt x="66" y="95"/>
                  </a:lnTo>
                  <a:lnTo>
                    <a:pt x="106" y="139"/>
                  </a:lnTo>
                  <a:lnTo>
                    <a:pt x="172" y="214"/>
                  </a:lnTo>
                  <a:lnTo>
                    <a:pt x="232" y="33"/>
                  </a:lnTo>
                  <a:lnTo>
                    <a:pt x="232" y="0"/>
                  </a:lnTo>
                  <a:close/>
                </a:path>
              </a:pathLst>
            </a:custGeom>
            <a:solidFill>
              <a:srgbClr val="8E91A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9" name="íśļiḑè"/>
            <p:cNvSpPr/>
            <p:nvPr/>
          </p:nvSpPr>
          <p:spPr bwMode="auto">
            <a:xfrm>
              <a:off x="10415459" y="1750649"/>
              <a:ext cx="355392" cy="327819"/>
            </a:xfrm>
            <a:custGeom>
              <a:avLst/>
              <a:gdLst>
                <a:gd name="T0" fmla="*/ 232 w 232"/>
                <a:gd name="T1" fmla="*/ 0 h 214"/>
                <a:gd name="T2" fmla="*/ 87 w 232"/>
                <a:gd name="T3" fmla="*/ 0 h 214"/>
                <a:gd name="T4" fmla="*/ 0 w 232"/>
                <a:gd name="T5" fmla="*/ 19 h 214"/>
                <a:gd name="T6" fmla="*/ 66 w 232"/>
                <a:gd name="T7" fmla="*/ 95 h 214"/>
                <a:gd name="T8" fmla="*/ 106 w 232"/>
                <a:gd name="T9" fmla="*/ 139 h 214"/>
                <a:gd name="T10" fmla="*/ 172 w 232"/>
                <a:gd name="T11" fmla="*/ 214 h 214"/>
                <a:gd name="T12" fmla="*/ 232 w 232"/>
                <a:gd name="T13" fmla="*/ 33 h 214"/>
                <a:gd name="T14" fmla="*/ 232 w 232"/>
                <a:gd name="T15" fmla="*/ 0 h 2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2" h="214">
                  <a:moveTo>
                    <a:pt x="232" y="0"/>
                  </a:moveTo>
                  <a:lnTo>
                    <a:pt x="87" y="0"/>
                  </a:lnTo>
                  <a:lnTo>
                    <a:pt x="0" y="19"/>
                  </a:lnTo>
                  <a:lnTo>
                    <a:pt x="66" y="95"/>
                  </a:lnTo>
                  <a:lnTo>
                    <a:pt x="106" y="139"/>
                  </a:lnTo>
                  <a:lnTo>
                    <a:pt x="172" y="214"/>
                  </a:lnTo>
                  <a:lnTo>
                    <a:pt x="232" y="33"/>
                  </a:lnTo>
                  <a:lnTo>
                    <a:pt x="23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70" name="îŝľiďe"/>
            <p:cNvSpPr/>
            <p:nvPr/>
          </p:nvSpPr>
          <p:spPr bwMode="auto">
            <a:xfrm>
              <a:off x="9825693" y="4135759"/>
              <a:ext cx="1560968" cy="1559436"/>
            </a:xfrm>
            <a:prstGeom prst="ellipse">
              <a:avLst/>
            </a:prstGeom>
            <a:solidFill>
              <a:srgbClr val="FFCC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71" name="íšļíḋé"/>
            <p:cNvSpPr/>
            <p:nvPr/>
          </p:nvSpPr>
          <p:spPr bwMode="auto">
            <a:xfrm>
              <a:off x="10007984" y="4318051"/>
              <a:ext cx="1196385" cy="1194853"/>
            </a:xfrm>
            <a:prstGeom prst="ellipse">
              <a:avLst/>
            </a:prstGeom>
            <a:solidFill>
              <a:srgbClr val="D689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72" name="ïṣľíde"/>
            <p:cNvSpPr/>
            <p:nvPr/>
          </p:nvSpPr>
          <p:spPr bwMode="auto">
            <a:xfrm>
              <a:off x="10029430" y="4339497"/>
              <a:ext cx="1153493" cy="1151961"/>
            </a:xfrm>
            <a:prstGeom prst="ellipse">
              <a:avLst/>
            </a:prstGeom>
            <a:solidFill>
              <a:srgbClr val="F3A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194" name="iṣľiḋe"/>
            <p:cNvSpPr/>
            <p:nvPr/>
          </p:nvSpPr>
          <p:spPr bwMode="auto">
            <a:xfrm>
              <a:off x="9144014" y="3694583"/>
              <a:ext cx="105699" cy="68934"/>
            </a:xfrm>
            <a:custGeom>
              <a:avLst/>
              <a:gdLst>
                <a:gd name="T0" fmla="*/ 33 w 33"/>
                <a:gd name="T1" fmla="*/ 22 h 22"/>
                <a:gd name="T2" fmla="*/ 33 w 33"/>
                <a:gd name="T3" fmla="*/ 21 h 22"/>
                <a:gd name="T4" fmla="*/ 0 w 33"/>
                <a:gd name="T5" fmla="*/ 6 h 22"/>
                <a:gd name="T6" fmla="*/ 0 w 33"/>
                <a:gd name="T7" fmla="*/ 6 h 22"/>
                <a:gd name="T8" fmla="*/ 0 w 33"/>
                <a:gd name="T9" fmla="*/ 6 h 22"/>
                <a:gd name="T10" fmla="*/ 0 w 33"/>
                <a:gd name="T11" fmla="*/ 6 h 22"/>
                <a:gd name="T12" fmla="*/ 0 w 33"/>
                <a:gd name="T13" fmla="*/ 6 h 22"/>
                <a:gd name="T14" fmla="*/ 0 w 33"/>
                <a:gd name="T15" fmla="*/ 5 h 22"/>
                <a:gd name="T16" fmla="*/ 0 w 33"/>
                <a:gd name="T17" fmla="*/ 5 h 22"/>
                <a:gd name="T18" fmla="*/ 0 w 33"/>
                <a:gd name="T19" fmla="*/ 5 h 22"/>
                <a:gd name="T20" fmla="*/ 0 w 33"/>
                <a:gd name="T21" fmla="*/ 5 h 22"/>
                <a:gd name="T22" fmla="*/ 0 w 33"/>
                <a:gd name="T23" fmla="*/ 5 h 22"/>
                <a:gd name="T24" fmla="*/ 0 w 33"/>
                <a:gd name="T25" fmla="*/ 5 h 22"/>
                <a:gd name="T26" fmla="*/ 0 w 33"/>
                <a:gd name="T27" fmla="*/ 5 h 22"/>
                <a:gd name="T28" fmla="*/ 0 w 33"/>
                <a:gd name="T29" fmla="*/ 5 h 22"/>
                <a:gd name="T30" fmla="*/ 0 w 33"/>
                <a:gd name="T31" fmla="*/ 5 h 22"/>
                <a:gd name="T32" fmla="*/ 0 w 33"/>
                <a:gd name="T33" fmla="*/ 4 h 22"/>
                <a:gd name="T34" fmla="*/ 0 w 33"/>
                <a:gd name="T35" fmla="*/ 4 h 22"/>
                <a:gd name="T36" fmla="*/ 0 w 33"/>
                <a:gd name="T37" fmla="*/ 4 h 22"/>
                <a:gd name="T38" fmla="*/ 0 w 33"/>
                <a:gd name="T39" fmla="*/ 4 h 22"/>
                <a:gd name="T40" fmla="*/ 0 w 33"/>
                <a:gd name="T41" fmla="*/ 4 h 22"/>
                <a:gd name="T42" fmla="*/ 0 w 33"/>
                <a:gd name="T43" fmla="*/ 4 h 22"/>
                <a:gd name="T44" fmla="*/ 0 w 33"/>
                <a:gd name="T45" fmla="*/ 4 h 22"/>
                <a:gd name="T46" fmla="*/ 0 w 33"/>
                <a:gd name="T47" fmla="*/ 4 h 22"/>
                <a:gd name="T48" fmla="*/ 0 w 33"/>
                <a:gd name="T49" fmla="*/ 4 h 22"/>
                <a:gd name="T50" fmla="*/ 0 w 33"/>
                <a:gd name="T51" fmla="*/ 4 h 22"/>
                <a:gd name="T52" fmla="*/ 0 w 33"/>
                <a:gd name="T53" fmla="*/ 3 h 22"/>
                <a:gd name="T54" fmla="*/ 0 w 33"/>
                <a:gd name="T55" fmla="*/ 3 h 22"/>
                <a:gd name="T56" fmla="*/ 0 w 33"/>
                <a:gd name="T57" fmla="*/ 3 h 22"/>
                <a:gd name="T58" fmla="*/ 0 w 33"/>
                <a:gd name="T59" fmla="*/ 3 h 22"/>
                <a:gd name="T60" fmla="*/ 0 w 33"/>
                <a:gd name="T61" fmla="*/ 3 h 22"/>
                <a:gd name="T62" fmla="*/ 0 w 33"/>
                <a:gd name="T63" fmla="*/ 3 h 22"/>
                <a:gd name="T64" fmla="*/ 0 w 33"/>
                <a:gd name="T65" fmla="*/ 3 h 22"/>
                <a:gd name="T66" fmla="*/ 0 w 33"/>
                <a:gd name="T67" fmla="*/ 3 h 22"/>
                <a:gd name="T68" fmla="*/ 0 w 33"/>
                <a:gd name="T69" fmla="*/ 3 h 22"/>
                <a:gd name="T70" fmla="*/ 0 w 33"/>
                <a:gd name="T71" fmla="*/ 3 h 22"/>
                <a:gd name="T72" fmla="*/ 0 w 33"/>
                <a:gd name="T73" fmla="*/ 3 h 22"/>
                <a:gd name="T74" fmla="*/ 0 w 33"/>
                <a:gd name="T75" fmla="*/ 3 h 22"/>
                <a:gd name="T76" fmla="*/ 0 w 33"/>
                <a:gd name="T77" fmla="*/ 2 h 22"/>
                <a:gd name="T78" fmla="*/ 0 w 33"/>
                <a:gd name="T79" fmla="*/ 2 h 22"/>
                <a:gd name="T80" fmla="*/ 0 w 33"/>
                <a:gd name="T81" fmla="*/ 2 h 22"/>
                <a:gd name="T82" fmla="*/ 0 w 33"/>
                <a:gd name="T83" fmla="*/ 2 h 22"/>
                <a:gd name="T84" fmla="*/ 0 w 33"/>
                <a:gd name="T85" fmla="*/ 2 h 22"/>
                <a:gd name="T86" fmla="*/ 0 w 33"/>
                <a:gd name="T87" fmla="*/ 2 h 22"/>
                <a:gd name="T88" fmla="*/ 0 w 33"/>
                <a:gd name="T89" fmla="*/ 2 h 22"/>
                <a:gd name="T90" fmla="*/ 0 w 33"/>
                <a:gd name="T91" fmla="*/ 2 h 22"/>
                <a:gd name="T92" fmla="*/ 0 w 33"/>
                <a:gd name="T93" fmla="*/ 2 h 22"/>
                <a:gd name="T94" fmla="*/ 0 w 33"/>
                <a:gd name="T95" fmla="*/ 1 h 22"/>
                <a:gd name="T96" fmla="*/ 0 w 33"/>
                <a:gd name="T97" fmla="*/ 1 h 22"/>
                <a:gd name="T98" fmla="*/ 0 w 33"/>
                <a:gd name="T99" fmla="*/ 1 h 22"/>
                <a:gd name="T100" fmla="*/ 0 w 33"/>
                <a:gd name="T101" fmla="*/ 1 h 22"/>
                <a:gd name="T102" fmla="*/ 0 w 33"/>
                <a:gd name="T103" fmla="*/ 1 h 22"/>
                <a:gd name="T104" fmla="*/ 0 w 33"/>
                <a:gd name="T105" fmla="*/ 1 h 22"/>
                <a:gd name="T106" fmla="*/ 0 w 33"/>
                <a:gd name="T107" fmla="*/ 1 h 22"/>
                <a:gd name="T108" fmla="*/ 0 w 33"/>
                <a:gd name="T109" fmla="*/ 1 h 22"/>
                <a:gd name="T110" fmla="*/ 0 w 33"/>
                <a:gd name="T111" fmla="*/ 1 h 22"/>
                <a:gd name="T112" fmla="*/ 0 w 33"/>
                <a:gd name="T113" fmla="*/ 0 h 22"/>
                <a:gd name="T114" fmla="*/ 0 w 33"/>
                <a:gd name="T115" fmla="*/ 0 h 22"/>
                <a:gd name="T116" fmla="*/ 0 w 33"/>
                <a:gd name="T1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 h="22">
                  <a:moveTo>
                    <a:pt x="33" y="21"/>
                  </a:moveTo>
                  <a:cubicBezTo>
                    <a:pt x="33" y="21"/>
                    <a:pt x="33" y="22"/>
                    <a:pt x="33" y="22"/>
                  </a:cubicBezTo>
                  <a:cubicBezTo>
                    <a:pt x="33" y="22"/>
                    <a:pt x="33" y="22"/>
                    <a:pt x="33" y="22"/>
                  </a:cubicBezTo>
                  <a:cubicBezTo>
                    <a:pt x="33" y="22"/>
                    <a:pt x="33" y="21"/>
                    <a:pt x="33" y="21"/>
                  </a:cubicBezTo>
                  <a:cubicBezTo>
                    <a:pt x="33" y="21"/>
                    <a:pt x="33" y="21"/>
                    <a:pt x="33" y="21"/>
                  </a:cubicBezTo>
                  <a:moveTo>
                    <a:pt x="0" y="6"/>
                  </a:moveTo>
                  <a:cubicBezTo>
                    <a:pt x="0" y="6"/>
                    <a:pt x="0" y="6"/>
                    <a:pt x="0" y="6"/>
                  </a:cubicBezTo>
                  <a:cubicBezTo>
                    <a:pt x="0" y="6"/>
                    <a:pt x="0" y="6"/>
                    <a:pt x="0" y="6"/>
                  </a:cubicBezTo>
                  <a:moveTo>
                    <a:pt x="0" y="6"/>
                  </a:moveTo>
                  <a:cubicBezTo>
                    <a:pt x="0" y="6"/>
                    <a:pt x="0" y="6"/>
                    <a:pt x="0" y="6"/>
                  </a:cubicBezTo>
                  <a:cubicBezTo>
                    <a:pt x="0" y="6"/>
                    <a:pt x="0" y="6"/>
                    <a:pt x="0" y="6"/>
                  </a:cubicBezTo>
                  <a:moveTo>
                    <a:pt x="0" y="6"/>
                  </a:moveTo>
                  <a:cubicBezTo>
                    <a:pt x="0" y="6"/>
                    <a:pt x="0" y="6"/>
                    <a:pt x="0" y="6"/>
                  </a:cubicBezTo>
                  <a:cubicBezTo>
                    <a:pt x="0" y="6"/>
                    <a:pt x="0" y="6"/>
                    <a:pt x="0" y="6"/>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3"/>
                  </a:moveTo>
                  <a:cubicBezTo>
                    <a:pt x="0" y="3"/>
                    <a:pt x="0" y="4"/>
                    <a:pt x="0" y="4"/>
                  </a:cubicBezTo>
                  <a:cubicBezTo>
                    <a:pt x="0" y="4"/>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2"/>
                  </a:moveTo>
                  <a:cubicBezTo>
                    <a:pt x="0" y="2"/>
                    <a:pt x="0" y="3"/>
                    <a:pt x="0" y="3"/>
                  </a:cubicBezTo>
                  <a:cubicBezTo>
                    <a:pt x="0" y="3"/>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1"/>
                  </a:moveTo>
                  <a:cubicBezTo>
                    <a:pt x="0" y="1"/>
                    <a:pt x="0" y="2"/>
                    <a:pt x="0" y="2"/>
                  </a:cubicBezTo>
                  <a:cubicBezTo>
                    <a:pt x="0" y="2"/>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0"/>
                  </a:moveTo>
                  <a:cubicBezTo>
                    <a:pt x="0" y="0"/>
                    <a:pt x="0" y="0"/>
                    <a:pt x="0" y="0"/>
                  </a:cubicBezTo>
                  <a:cubicBezTo>
                    <a:pt x="0" y="0"/>
                    <a:pt x="0" y="0"/>
                    <a:pt x="0" y="0"/>
                  </a:cubicBezTo>
                  <a:cubicBezTo>
                    <a:pt x="0" y="0"/>
                    <a:pt x="0" y="0"/>
                    <a:pt x="0" y="0"/>
                  </a:cubicBezTo>
                  <a:cubicBezTo>
                    <a:pt x="0" y="0"/>
                    <a:pt x="0" y="0"/>
                    <a:pt x="0" y="0"/>
                  </a:cubicBezTo>
                </a:path>
              </a:pathLst>
            </a:custGeom>
            <a:solidFill>
              <a:srgbClr val="80A6A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96" name="iṡľíḓê"/>
            <p:cNvSpPr/>
            <p:nvPr/>
          </p:nvSpPr>
          <p:spPr bwMode="auto">
            <a:xfrm>
              <a:off x="9137886" y="3757389"/>
              <a:ext cx="0" cy="3064"/>
            </a:xfrm>
            <a:custGeom>
              <a:avLst/>
              <a:gdLst>
                <a:gd name="T0" fmla="*/ 0 h 1"/>
                <a:gd name="T1" fmla="*/ 1 h 1"/>
                <a:gd name="T2" fmla="*/ 0 h 1"/>
                <a:gd name="T3" fmla="*/ 0 h 1"/>
                <a:gd name="T4" fmla="*/ 0 h 1"/>
                <a:gd name="T5" fmla="*/ 0 h 1"/>
                <a:gd name="T6" fmla="*/ 0 h 1"/>
                <a:gd name="T7" fmla="*/ 0 h 1"/>
                <a:gd name="T8" fmla="*/ 0 h 1"/>
                <a:gd name="T9" fmla="*/ 0 h 1"/>
                <a:gd name="T10" fmla="*/ 0 h 1"/>
                <a:gd name="T11"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Lst>
              <a:rect l="0" t="0" r="r" b="b"/>
              <a:pathLst>
                <a:path h="1">
                  <a:moveTo>
                    <a:pt x="0" y="0"/>
                  </a:moveTo>
                  <a:cubicBezTo>
                    <a:pt x="0" y="0"/>
                    <a:pt x="0" y="0"/>
                    <a:pt x="0" y="1"/>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1313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97" name="íṥ1ïdé"/>
            <p:cNvSpPr/>
            <p:nvPr/>
          </p:nvSpPr>
          <p:spPr bwMode="auto">
            <a:xfrm>
              <a:off x="9119504" y="3774240"/>
              <a:ext cx="15319" cy="41361"/>
            </a:xfrm>
            <a:custGeom>
              <a:avLst/>
              <a:gdLst>
                <a:gd name="T0" fmla="*/ 5 w 5"/>
                <a:gd name="T1" fmla="*/ 0 h 13"/>
                <a:gd name="T2" fmla="*/ 0 w 5"/>
                <a:gd name="T3" fmla="*/ 13 h 13"/>
                <a:gd name="T4" fmla="*/ 0 w 5"/>
                <a:gd name="T5" fmla="*/ 13 h 13"/>
                <a:gd name="T6" fmla="*/ 5 w 5"/>
                <a:gd name="T7" fmla="*/ 0 h 13"/>
                <a:gd name="T8" fmla="*/ 5 w 5"/>
                <a:gd name="T9" fmla="*/ 0 h 13"/>
              </a:gdLst>
              <a:ahLst/>
              <a:cxnLst>
                <a:cxn ang="0">
                  <a:pos x="T0" y="T1"/>
                </a:cxn>
                <a:cxn ang="0">
                  <a:pos x="T2" y="T3"/>
                </a:cxn>
                <a:cxn ang="0">
                  <a:pos x="T4" y="T5"/>
                </a:cxn>
                <a:cxn ang="0">
                  <a:pos x="T6" y="T7"/>
                </a:cxn>
                <a:cxn ang="0">
                  <a:pos x="T8" y="T9"/>
                </a:cxn>
              </a:cxnLst>
              <a:rect l="0" t="0" r="r" b="b"/>
              <a:pathLst>
                <a:path w="5" h="13">
                  <a:moveTo>
                    <a:pt x="5" y="0"/>
                  </a:moveTo>
                  <a:cubicBezTo>
                    <a:pt x="3" y="6"/>
                    <a:pt x="1" y="10"/>
                    <a:pt x="0" y="13"/>
                  </a:cubicBezTo>
                  <a:cubicBezTo>
                    <a:pt x="0" y="13"/>
                    <a:pt x="0" y="13"/>
                    <a:pt x="0" y="13"/>
                  </a:cubicBezTo>
                  <a:cubicBezTo>
                    <a:pt x="1" y="10"/>
                    <a:pt x="3" y="6"/>
                    <a:pt x="5" y="0"/>
                  </a:cubicBezTo>
                  <a:cubicBezTo>
                    <a:pt x="5" y="0"/>
                    <a:pt x="5" y="0"/>
                    <a:pt x="5" y="0"/>
                  </a:cubicBezTo>
                </a:path>
              </a:pathLst>
            </a:custGeom>
            <a:solidFill>
              <a:srgbClr val="80A6A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98" name="íṡḻîde"/>
            <p:cNvSpPr/>
            <p:nvPr/>
          </p:nvSpPr>
          <p:spPr bwMode="auto">
            <a:xfrm>
              <a:off x="9134823" y="3760453"/>
              <a:ext cx="3064" cy="13787"/>
            </a:xfrm>
            <a:custGeom>
              <a:avLst/>
              <a:gdLst>
                <a:gd name="T0" fmla="*/ 1 w 1"/>
                <a:gd name="T1" fmla="*/ 0 h 4"/>
                <a:gd name="T2" fmla="*/ 0 w 1"/>
                <a:gd name="T3" fmla="*/ 4 h 4"/>
                <a:gd name="T4" fmla="*/ 0 w 1"/>
                <a:gd name="T5" fmla="*/ 4 h 4"/>
                <a:gd name="T6" fmla="*/ 1 w 1"/>
                <a:gd name="T7" fmla="*/ 0 h 4"/>
              </a:gdLst>
              <a:ahLst/>
              <a:cxnLst>
                <a:cxn ang="0">
                  <a:pos x="T0" y="T1"/>
                </a:cxn>
                <a:cxn ang="0">
                  <a:pos x="T2" y="T3"/>
                </a:cxn>
                <a:cxn ang="0">
                  <a:pos x="T4" y="T5"/>
                </a:cxn>
                <a:cxn ang="0">
                  <a:pos x="T6" y="T7"/>
                </a:cxn>
              </a:cxnLst>
              <a:rect l="0" t="0" r="r" b="b"/>
              <a:pathLst>
                <a:path w="1" h="4">
                  <a:moveTo>
                    <a:pt x="1" y="0"/>
                  </a:moveTo>
                  <a:cubicBezTo>
                    <a:pt x="0" y="1"/>
                    <a:pt x="0" y="3"/>
                    <a:pt x="0" y="4"/>
                  </a:cubicBezTo>
                  <a:cubicBezTo>
                    <a:pt x="0" y="4"/>
                    <a:pt x="0" y="4"/>
                    <a:pt x="0" y="4"/>
                  </a:cubicBezTo>
                  <a:cubicBezTo>
                    <a:pt x="0" y="3"/>
                    <a:pt x="0" y="1"/>
                    <a:pt x="1" y="0"/>
                  </a:cubicBezTo>
                </a:path>
              </a:pathLst>
            </a:custGeom>
            <a:solidFill>
              <a:srgbClr val="1313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99" name="îSļïdé"/>
            <p:cNvSpPr/>
            <p:nvPr/>
          </p:nvSpPr>
          <p:spPr bwMode="auto">
            <a:xfrm>
              <a:off x="9116440" y="3815600"/>
              <a:ext cx="3064"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1" y="0"/>
                    <a:pt x="1" y="0"/>
                  </a:cubicBezTo>
                </a:path>
              </a:pathLst>
            </a:custGeom>
            <a:solidFill>
              <a:srgbClr val="EE841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00" name="îṩļîḑè"/>
            <p:cNvSpPr/>
            <p:nvPr/>
          </p:nvSpPr>
          <p:spPr bwMode="auto">
            <a:xfrm>
              <a:off x="9116440" y="3815600"/>
              <a:ext cx="0" cy="6127"/>
            </a:xfrm>
            <a:custGeom>
              <a:avLst/>
              <a:gdLst>
                <a:gd name="T0" fmla="*/ 0 h 2"/>
                <a:gd name="T1" fmla="*/ 0 h 2"/>
                <a:gd name="T2" fmla="*/ 2 h 2"/>
                <a:gd name="T3" fmla="*/ 2 h 2"/>
                <a:gd name="T4" fmla="*/ 0 h 2"/>
              </a:gdLst>
              <a:ahLst/>
              <a:cxnLst>
                <a:cxn ang="0">
                  <a:pos x="0" y="T0"/>
                </a:cxn>
                <a:cxn ang="0">
                  <a:pos x="0" y="T1"/>
                </a:cxn>
                <a:cxn ang="0">
                  <a:pos x="0" y="T2"/>
                </a:cxn>
                <a:cxn ang="0">
                  <a:pos x="0" y="T3"/>
                </a:cxn>
                <a:cxn ang="0">
                  <a:pos x="0" y="T4"/>
                </a:cxn>
              </a:cxnLst>
              <a:rect l="0" t="0" r="r" b="b"/>
              <a:pathLst>
                <a:path h="2">
                  <a:moveTo>
                    <a:pt x="0" y="0"/>
                  </a:moveTo>
                  <a:cubicBezTo>
                    <a:pt x="0" y="0"/>
                    <a:pt x="0" y="0"/>
                    <a:pt x="0" y="0"/>
                  </a:cubicBezTo>
                  <a:cubicBezTo>
                    <a:pt x="0" y="1"/>
                    <a:pt x="0" y="1"/>
                    <a:pt x="0" y="2"/>
                  </a:cubicBezTo>
                  <a:cubicBezTo>
                    <a:pt x="0" y="2"/>
                    <a:pt x="0" y="2"/>
                    <a:pt x="0" y="2"/>
                  </a:cubicBezTo>
                  <a:cubicBezTo>
                    <a:pt x="0" y="1"/>
                    <a:pt x="0" y="1"/>
                    <a:pt x="0" y="0"/>
                  </a:cubicBezTo>
                </a:path>
              </a:pathLst>
            </a:custGeom>
            <a:solidFill>
              <a:srgbClr val="D95B4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06" name="íš1îḑe"/>
            <p:cNvSpPr/>
            <p:nvPr/>
          </p:nvSpPr>
          <p:spPr bwMode="auto">
            <a:xfrm>
              <a:off x="6769627" y="2610024"/>
              <a:ext cx="1890318" cy="1888787"/>
            </a:xfrm>
            <a:prstGeom prst="ellipse">
              <a:avLst/>
            </a:prstGeom>
            <a:solidFill>
              <a:srgbClr val="FFCC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07" name="îṥlïḍé"/>
            <p:cNvSpPr/>
            <p:nvPr/>
          </p:nvSpPr>
          <p:spPr bwMode="auto">
            <a:xfrm>
              <a:off x="6988684" y="2829080"/>
              <a:ext cx="1452205" cy="1450674"/>
            </a:xfrm>
            <a:prstGeom prst="ellipse">
              <a:avLst/>
            </a:prstGeom>
            <a:solidFill>
              <a:srgbClr val="D689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08" name="iṧḻíḑé"/>
            <p:cNvSpPr/>
            <p:nvPr/>
          </p:nvSpPr>
          <p:spPr bwMode="auto">
            <a:xfrm>
              <a:off x="7017789" y="2858186"/>
              <a:ext cx="1397058" cy="1392463"/>
            </a:xfrm>
            <a:prstGeom prst="ellipse">
              <a:avLst/>
            </a:prstGeom>
            <a:solidFill>
              <a:srgbClr val="F3A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18" name="îṧḷídé"/>
            <p:cNvSpPr/>
            <p:nvPr/>
          </p:nvSpPr>
          <p:spPr bwMode="auto">
            <a:xfrm>
              <a:off x="6333047" y="5290784"/>
              <a:ext cx="424326" cy="419730"/>
            </a:xfrm>
            <a:custGeom>
              <a:avLst/>
              <a:gdLst>
                <a:gd name="T0" fmla="*/ 250 w 277"/>
                <a:gd name="T1" fmla="*/ 274 h 274"/>
                <a:gd name="T2" fmla="*/ 29 w 277"/>
                <a:gd name="T3" fmla="*/ 274 h 274"/>
                <a:gd name="T4" fmla="*/ 0 w 277"/>
                <a:gd name="T5" fmla="*/ 0 h 274"/>
                <a:gd name="T6" fmla="*/ 277 w 277"/>
                <a:gd name="T7" fmla="*/ 0 h 274"/>
                <a:gd name="T8" fmla="*/ 250 w 277"/>
                <a:gd name="T9" fmla="*/ 274 h 274"/>
              </a:gdLst>
              <a:ahLst/>
              <a:cxnLst>
                <a:cxn ang="0">
                  <a:pos x="T0" y="T1"/>
                </a:cxn>
                <a:cxn ang="0">
                  <a:pos x="T2" y="T3"/>
                </a:cxn>
                <a:cxn ang="0">
                  <a:pos x="T4" y="T5"/>
                </a:cxn>
                <a:cxn ang="0">
                  <a:pos x="T6" y="T7"/>
                </a:cxn>
                <a:cxn ang="0">
                  <a:pos x="T8" y="T9"/>
                </a:cxn>
              </a:cxnLst>
              <a:rect l="0" t="0" r="r" b="b"/>
              <a:pathLst>
                <a:path w="277" h="274">
                  <a:moveTo>
                    <a:pt x="250" y="274"/>
                  </a:moveTo>
                  <a:lnTo>
                    <a:pt x="29" y="274"/>
                  </a:lnTo>
                  <a:lnTo>
                    <a:pt x="0" y="0"/>
                  </a:lnTo>
                  <a:lnTo>
                    <a:pt x="277" y="0"/>
                  </a:lnTo>
                  <a:lnTo>
                    <a:pt x="250" y="274"/>
                  </a:lnTo>
                  <a:close/>
                </a:path>
              </a:pathLst>
            </a:custGeom>
            <a:solidFill>
              <a:srgbClr val="F0F1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19" name="iṥḷîḋè"/>
            <p:cNvSpPr/>
            <p:nvPr/>
          </p:nvSpPr>
          <p:spPr bwMode="auto">
            <a:xfrm>
              <a:off x="6333047" y="5249423"/>
              <a:ext cx="424326" cy="82721"/>
            </a:xfrm>
            <a:prstGeom prst="ellipse">
              <a:avLst/>
            </a:prstGeom>
            <a:solidFill>
              <a:srgbClr val="F0F1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0" name="íşḻîde"/>
            <p:cNvSpPr/>
            <p:nvPr/>
          </p:nvSpPr>
          <p:spPr bwMode="auto">
            <a:xfrm>
              <a:off x="6362152" y="5252487"/>
              <a:ext cx="369179" cy="76593"/>
            </a:xfrm>
            <a:prstGeom prst="ellipse">
              <a:avLst/>
            </a:prstGeom>
            <a:solidFill>
              <a:srgbClr val="1E23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1" name="îsḷíďè"/>
            <p:cNvSpPr/>
            <p:nvPr/>
          </p:nvSpPr>
          <p:spPr bwMode="auto">
            <a:xfrm>
              <a:off x="6377470" y="5669153"/>
              <a:ext cx="338542" cy="82721"/>
            </a:xfrm>
            <a:prstGeom prst="ellipse">
              <a:avLst/>
            </a:prstGeom>
            <a:solidFill>
              <a:srgbClr val="F0F1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2" name="iṩľiḍê"/>
            <p:cNvSpPr/>
            <p:nvPr/>
          </p:nvSpPr>
          <p:spPr bwMode="auto">
            <a:xfrm>
              <a:off x="6530657" y="4664252"/>
              <a:ext cx="528493" cy="594363"/>
            </a:xfrm>
            <a:custGeom>
              <a:avLst/>
              <a:gdLst>
                <a:gd name="T0" fmla="*/ 69 w 166"/>
                <a:gd name="T1" fmla="*/ 151 h 187"/>
                <a:gd name="T2" fmla="*/ 64 w 166"/>
                <a:gd name="T3" fmla="*/ 136 h 187"/>
                <a:gd name="T4" fmla="*/ 62 w 166"/>
                <a:gd name="T5" fmla="*/ 125 h 187"/>
                <a:gd name="T6" fmla="*/ 70 w 166"/>
                <a:gd name="T7" fmla="*/ 119 h 187"/>
                <a:gd name="T8" fmla="*/ 81 w 166"/>
                <a:gd name="T9" fmla="*/ 113 h 187"/>
                <a:gd name="T10" fmla="*/ 106 w 166"/>
                <a:gd name="T11" fmla="*/ 99 h 187"/>
                <a:gd name="T12" fmla="*/ 113 w 166"/>
                <a:gd name="T13" fmla="*/ 90 h 187"/>
                <a:gd name="T14" fmla="*/ 117 w 166"/>
                <a:gd name="T15" fmla="*/ 81 h 187"/>
                <a:gd name="T16" fmla="*/ 119 w 166"/>
                <a:gd name="T17" fmla="*/ 65 h 187"/>
                <a:gd name="T18" fmla="*/ 124 w 166"/>
                <a:gd name="T19" fmla="*/ 58 h 187"/>
                <a:gd name="T20" fmla="*/ 134 w 166"/>
                <a:gd name="T21" fmla="*/ 52 h 187"/>
                <a:gd name="T22" fmla="*/ 146 w 166"/>
                <a:gd name="T23" fmla="*/ 46 h 187"/>
                <a:gd name="T24" fmla="*/ 156 w 166"/>
                <a:gd name="T25" fmla="*/ 41 h 187"/>
                <a:gd name="T26" fmla="*/ 160 w 166"/>
                <a:gd name="T27" fmla="*/ 36 h 187"/>
                <a:gd name="T28" fmla="*/ 163 w 166"/>
                <a:gd name="T29" fmla="*/ 31 h 187"/>
                <a:gd name="T30" fmla="*/ 165 w 166"/>
                <a:gd name="T31" fmla="*/ 20 h 187"/>
                <a:gd name="T32" fmla="*/ 156 w 166"/>
                <a:gd name="T33" fmla="*/ 4 h 187"/>
                <a:gd name="T34" fmla="*/ 145 w 166"/>
                <a:gd name="T35" fmla="*/ 0 h 187"/>
                <a:gd name="T36" fmla="*/ 139 w 166"/>
                <a:gd name="T37" fmla="*/ 0 h 187"/>
                <a:gd name="T38" fmla="*/ 133 w 166"/>
                <a:gd name="T39" fmla="*/ 2 h 187"/>
                <a:gd name="T40" fmla="*/ 121 w 166"/>
                <a:gd name="T41" fmla="*/ 10 h 187"/>
                <a:gd name="T42" fmla="*/ 111 w 166"/>
                <a:gd name="T43" fmla="*/ 21 h 187"/>
                <a:gd name="T44" fmla="*/ 101 w 166"/>
                <a:gd name="T45" fmla="*/ 30 h 187"/>
                <a:gd name="T46" fmla="*/ 93 w 166"/>
                <a:gd name="T47" fmla="*/ 34 h 187"/>
                <a:gd name="T48" fmla="*/ 75 w 166"/>
                <a:gd name="T49" fmla="*/ 35 h 187"/>
                <a:gd name="T50" fmla="*/ 64 w 166"/>
                <a:gd name="T51" fmla="*/ 40 h 187"/>
                <a:gd name="T52" fmla="*/ 53 w 166"/>
                <a:gd name="T53" fmla="*/ 50 h 187"/>
                <a:gd name="T54" fmla="*/ 39 w 166"/>
                <a:gd name="T55" fmla="*/ 82 h 187"/>
                <a:gd name="T56" fmla="*/ 36 w 166"/>
                <a:gd name="T57" fmla="*/ 96 h 187"/>
                <a:gd name="T58" fmla="*/ 33 w 166"/>
                <a:gd name="T59" fmla="*/ 105 h 187"/>
                <a:gd name="T60" fmla="*/ 21 w 166"/>
                <a:gd name="T61" fmla="*/ 110 h 187"/>
                <a:gd name="T62" fmla="*/ 5 w 166"/>
                <a:gd name="T63" fmla="*/ 115 h 187"/>
                <a:gd name="T64" fmla="*/ 1 w 166"/>
                <a:gd name="T65" fmla="*/ 124 h 187"/>
                <a:gd name="T66" fmla="*/ 2 w 166"/>
                <a:gd name="T67" fmla="*/ 138 h 187"/>
                <a:gd name="T68" fmla="*/ 5 w 166"/>
                <a:gd name="T69" fmla="*/ 158 h 187"/>
                <a:gd name="T70" fmla="*/ 9 w 166"/>
                <a:gd name="T71" fmla="*/ 180 h 187"/>
                <a:gd name="T72" fmla="*/ 19 w 166"/>
                <a:gd name="T73" fmla="*/ 184 h 187"/>
                <a:gd name="T74" fmla="*/ 37 w 166"/>
                <a:gd name="T75" fmla="*/ 171 h 187"/>
                <a:gd name="T76" fmla="*/ 52 w 166"/>
                <a:gd name="T77" fmla="*/ 163 h 187"/>
                <a:gd name="T78" fmla="*/ 64 w 166"/>
                <a:gd name="T79" fmla="*/ 157 h 187"/>
                <a:gd name="T80" fmla="*/ 69 w 166"/>
                <a:gd name="T81" fmla="*/ 15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6" h="187">
                  <a:moveTo>
                    <a:pt x="69" y="151"/>
                  </a:moveTo>
                  <a:cubicBezTo>
                    <a:pt x="69" y="145"/>
                    <a:pt x="66" y="140"/>
                    <a:pt x="64" y="136"/>
                  </a:cubicBezTo>
                  <a:cubicBezTo>
                    <a:pt x="62" y="132"/>
                    <a:pt x="60" y="129"/>
                    <a:pt x="62" y="125"/>
                  </a:cubicBezTo>
                  <a:cubicBezTo>
                    <a:pt x="64" y="123"/>
                    <a:pt x="66" y="121"/>
                    <a:pt x="70" y="119"/>
                  </a:cubicBezTo>
                  <a:cubicBezTo>
                    <a:pt x="73" y="117"/>
                    <a:pt x="77" y="115"/>
                    <a:pt x="81" y="113"/>
                  </a:cubicBezTo>
                  <a:cubicBezTo>
                    <a:pt x="89" y="109"/>
                    <a:pt x="99" y="105"/>
                    <a:pt x="106" y="99"/>
                  </a:cubicBezTo>
                  <a:cubicBezTo>
                    <a:pt x="109" y="96"/>
                    <a:pt x="112" y="93"/>
                    <a:pt x="113" y="90"/>
                  </a:cubicBezTo>
                  <a:cubicBezTo>
                    <a:pt x="115" y="87"/>
                    <a:pt x="116" y="84"/>
                    <a:pt x="117" y="81"/>
                  </a:cubicBezTo>
                  <a:cubicBezTo>
                    <a:pt x="119" y="75"/>
                    <a:pt x="119" y="70"/>
                    <a:pt x="119" y="65"/>
                  </a:cubicBezTo>
                  <a:cubicBezTo>
                    <a:pt x="119" y="63"/>
                    <a:pt x="121" y="60"/>
                    <a:pt x="124" y="58"/>
                  </a:cubicBezTo>
                  <a:cubicBezTo>
                    <a:pt x="126" y="56"/>
                    <a:pt x="130" y="54"/>
                    <a:pt x="134" y="52"/>
                  </a:cubicBezTo>
                  <a:cubicBezTo>
                    <a:pt x="138" y="50"/>
                    <a:pt x="142" y="48"/>
                    <a:pt x="146" y="46"/>
                  </a:cubicBezTo>
                  <a:cubicBezTo>
                    <a:pt x="150" y="44"/>
                    <a:pt x="154" y="43"/>
                    <a:pt x="156" y="41"/>
                  </a:cubicBezTo>
                  <a:cubicBezTo>
                    <a:pt x="158" y="40"/>
                    <a:pt x="159" y="38"/>
                    <a:pt x="160" y="36"/>
                  </a:cubicBezTo>
                  <a:cubicBezTo>
                    <a:pt x="161" y="35"/>
                    <a:pt x="162" y="33"/>
                    <a:pt x="163" y="31"/>
                  </a:cubicBezTo>
                  <a:cubicBezTo>
                    <a:pt x="164" y="28"/>
                    <a:pt x="165" y="24"/>
                    <a:pt x="165" y="20"/>
                  </a:cubicBezTo>
                  <a:cubicBezTo>
                    <a:pt x="166" y="13"/>
                    <a:pt x="162" y="7"/>
                    <a:pt x="156" y="4"/>
                  </a:cubicBezTo>
                  <a:cubicBezTo>
                    <a:pt x="153" y="2"/>
                    <a:pt x="149" y="1"/>
                    <a:pt x="145" y="0"/>
                  </a:cubicBezTo>
                  <a:cubicBezTo>
                    <a:pt x="143" y="0"/>
                    <a:pt x="141" y="0"/>
                    <a:pt x="139" y="0"/>
                  </a:cubicBezTo>
                  <a:cubicBezTo>
                    <a:pt x="137" y="0"/>
                    <a:pt x="135" y="1"/>
                    <a:pt x="133" y="2"/>
                  </a:cubicBezTo>
                  <a:cubicBezTo>
                    <a:pt x="129" y="4"/>
                    <a:pt x="125" y="7"/>
                    <a:pt x="121" y="10"/>
                  </a:cubicBezTo>
                  <a:cubicBezTo>
                    <a:pt x="118" y="14"/>
                    <a:pt x="114" y="17"/>
                    <a:pt x="111" y="21"/>
                  </a:cubicBezTo>
                  <a:cubicBezTo>
                    <a:pt x="107" y="24"/>
                    <a:pt x="104" y="28"/>
                    <a:pt x="101" y="30"/>
                  </a:cubicBezTo>
                  <a:cubicBezTo>
                    <a:pt x="98" y="32"/>
                    <a:pt x="95" y="34"/>
                    <a:pt x="93" y="34"/>
                  </a:cubicBezTo>
                  <a:cubicBezTo>
                    <a:pt x="87" y="34"/>
                    <a:pt x="81" y="33"/>
                    <a:pt x="75" y="35"/>
                  </a:cubicBezTo>
                  <a:cubicBezTo>
                    <a:pt x="71" y="36"/>
                    <a:pt x="68" y="38"/>
                    <a:pt x="64" y="40"/>
                  </a:cubicBezTo>
                  <a:cubicBezTo>
                    <a:pt x="61" y="42"/>
                    <a:pt x="57" y="46"/>
                    <a:pt x="53" y="50"/>
                  </a:cubicBezTo>
                  <a:cubicBezTo>
                    <a:pt x="46" y="60"/>
                    <a:pt x="42" y="71"/>
                    <a:pt x="39" y="82"/>
                  </a:cubicBezTo>
                  <a:cubicBezTo>
                    <a:pt x="38" y="87"/>
                    <a:pt x="37" y="92"/>
                    <a:pt x="36" y="96"/>
                  </a:cubicBezTo>
                  <a:cubicBezTo>
                    <a:pt x="35" y="100"/>
                    <a:pt x="34" y="103"/>
                    <a:pt x="33" y="105"/>
                  </a:cubicBezTo>
                  <a:cubicBezTo>
                    <a:pt x="30" y="110"/>
                    <a:pt x="26" y="110"/>
                    <a:pt x="21" y="110"/>
                  </a:cubicBezTo>
                  <a:cubicBezTo>
                    <a:pt x="16" y="110"/>
                    <a:pt x="10" y="110"/>
                    <a:pt x="5" y="115"/>
                  </a:cubicBezTo>
                  <a:cubicBezTo>
                    <a:pt x="2" y="117"/>
                    <a:pt x="1" y="120"/>
                    <a:pt x="1" y="124"/>
                  </a:cubicBezTo>
                  <a:cubicBezTo>
                    <a:pt x="0" y="128"/>
                    <a:pt x="1" y="133"/>
                    <a:pt x="2" y="138"/>
                  </a:cubicBezTo>
                  <a:cubicBezTo>
                    <a:pt x="2" y="144"/>
                    <a:pt x="4" y="151"/>
                    <a:pt x="5" y="158"/>
                  </a:cubicBezTo>
                  <a:cubicBezTo>
                    <a:pt x="6" y="164"/>
                    <a:pt x="8" y="172"/>
                    <a:pt x="9" y="180"/>
                  </a:cubicBezTo>
                  <a:cubicBezTo>
                    <a:pt x="9" y="185"/>
                    <a:pt x="15" y="187"/>
                    <a:pt x="19" y="184"/>
                  </a:cubicBezTo>
                  <a:cubicBezTo>
                    <a:pt x="25" y="178"/>
                    <a:pt x="31" y="174"/>
                    <a:pt x="37" y="171"/>
                  </a:cubicBezTo>
                  <a:cubicBezTo>
                    <a:pt x="42" y="168"/>
                    <a:pt x="48" y="165"/>
                    <a:pt x="52" y="163"/>
                  </a:cubicBezTo>
                  <a:cubicBezTo>
                    <a:pt x="57" y="161"/>
                    <a:pt x="61" y="159"/>
                    <a:pt x="64" y="157"/>
                  </a:cubicBezTo>
                  <a:cubicBezTo>
                    <a:pt x="67" y="156"/>
                    <a:pt x="68" y="154"/>
                    <a:pt x="69" y="151"/>
                  </a:cubicBezTo>
                  <a:close/>
                </a:path>
              </a:pathLst>
            </a:custGeom>
            <a:solidFill>
              <a:srgbClr val="26377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3" name="isḻïdê"/>
            <p:cNvSpPr/>
            <p:nvPr/>
          </p:nvSpPr>
          <p:spPr bwMode="auto">
            <a:xfrm>
              <a:off x="6553635" y="4727058"/>
              <a:ext cx="441176" cy="572917"/>
            </a:xfrm>
            <a:custGeom>
              <a:avLst/>
              <a:gdLst>
                <a:gd name="T0" fmla="*/ 1 w 139"/>
                <a:gd name="T1" fmla="*/ 180 h 180"/>
                <a:gd name="T2" fmla="*/ 0 w 139"/>
                <a:gd name="T3" fmla="*/ 178 h 180"/>
                <a:gd name="T4" fmla="*/ 3 w 139"/>
                <a:gd name="T5" fmla="*/ 168 h 180"/>
                <a:gd name="T6" fmla="*/ 7 w 139"/>
                <a:gd name="T7" fmla="*/ 158 h 180"/>
                <a:gd name="T8" fmla="*/ 12 w 139"/>
                <a:gd name="T9" fmla="*/ 144 h 180"/>
                <a:gd name="T10" fmla="*/ 52 w 139"/>
                <a:gd name="T11" fmla="*/ 76 h 180"/>
                <a:gd name="T12" fmla="*/ 80 w 139"/>
                <a:gd name="T13" fmla="*/ 45 h 180"/>
                <a:gd name="T14" fmla="*/ 107 w 139"/>
                <a:gd name="T15" fmla="*/ 21 h 180"/>
                <a:gd name="T16" fmla="*/ 128 w 139"/>
                <a:gd name="T17" fmla="*/ 5 h 180"/>
                <a:gd name="T18" fmla="*/ 137 w 139"/>
                <a:gd name="T19" fmla="*/ 0 h 180"/>
                <a:gd name="T20" fmla="*/ 139 w 139"/>
                <a:gd name="T21" fmla="*/ 0 h 180"/>
                <a:gd name="T22" fmla="*/ 138 w 139"/>
                <a:gd name="T23" fmla="*/ 3 h 180"/>
                <a:gd name="T24" fmla="*/ 130 w 139"/>
                <a:gd name="T25" fmla="*/ 8 h 180"/>
                <a:gd name="T26" fmla="*/ 109 w 139"/>
                <a:gd name="T27" fmla="*/ 23 h 180"/>
                <a:gd name="T28" fmla="*/ 82 w 139"/>
                <a:gd name="T29" fmla="*/ 47 h 180"/>
                <a:gd name="T30" fmla="*/ 55 w 139"/>
                <a:gd name="T31" fmla="*/ 78 h 180"/>
                <a:gd name="T32" fmla="*/ 15 w 139"/>
                <a:gd name="T33" fmla="*/ 145 h 180"/>
                <a:gd name="T34" fmla="*/ 10 w 139"/>
                <a:gd name="T35" fmla="*/ 159 h 180"/>
                <a:gd name="T36" fmla="*/ 6 w 139"/>
                <a:gd name="T37" fmla="*/ 169 h 180"/>
                <a:gd name="T38" fmla="*/ 3 w 139"/>
                <a:gd name="T39" fmla="*/ 179 h 180"/>
                <a:gd name="T40" fmla="*/ 1 w 139"/>
                <a:gd name="T41"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9" h="180">
                  <a:moveTo>
                    <a:pt x="1" y="180"/>
                  </a:moveTo>
                  <a:cubicBezTo>
                    <a:pt x="0" y="179"/>
                    <a:pt x="0" y="179"/>
                    <a:pt x="0" y="178"/>
                  </a:cubicBezTo>
                  <a:cubicBezTo>
                    <a:pt x="0" y="178"/>
                    <a:pt x="1" y="174"/>
                    <a:pt x="3" y="168"/>
                  </a:cubicBezTo>
                  <a:cubicBezTo>
                    <a:pt x="4" y="165"/>
                    <a:pt x="5" y="162"/>
                    <a:pt x="7" y="158"/>
                  </a:cubicBezTo>
                  <a:cubicBezTo>
                    <a:pt x="9" y="154"/>
                    <a:pt x="10" y="149"/>
                    <a:pt x="12" y="144"/>
                  </a:cubicBezTo>
                  <a:cubicBezTo>
                    <a:pt x="21" y="124"/>
                    <a:pt x="34" y="99"/>
                    <a:pt x="52" y="76"/>
                  </a:cubicBezTo>
                  <a:cubicBezTo>
                    <a:pt x="61" y="65"/>
                    <a:pt x="71" y="54"/>
                    <a:pt x="80" y="45"/>
                  </a:cubicBezTo>
                  <a:cubicBezTo>
                    <a:pt x="90" y="35"/>
                    <a:pt x="99" y="27"/>
                    <a:pt x="107" y="21"/>
                  </a:cubicBezTo>
                  <a:cubicBezTo>
                    <a:pt x="116" y="14"/>
                    <a:pt x="123" y="9"/>
                    <a:pt x="128" y="5"/>
                  </a:cubicBezTo>
                  <a:cubicBezTo>
                    <a:pt x="134" y="2"/>
                    <a:pt x="137" y="0"/>
                    <a:pt x="137" y="0"/>
                  </a:cubicBezTo>
                  <a:cubicBezTo>
                    <a:pt x="137" y="0"/>
                    <a:pt x="138" y="0"/>
                    <a:pt x="139" y="0"/>
                  </a:cubicBezTo>
                  <a:cubicBezTo>
                    <a:pt x="139" y="1"/>
                    <a:pt x="139" y="2"/>
                    <a:pt x="138" y="3"/>
                  </a:cubicBezTo>
                  <a:cubicBezTo>
                    <a:pt x="138" y="3"/>
                    <a:pt x="135" y="4"/>
                    <a:pt x="130" y="8"/>
                  </a:cubicBezTo>
                  <a:cubicBezTo>
                    <a:pt x="125" y="11"/>
                    <a:pt x="117" y="16"/>
                    <a:pt x="109" y="23"/>
                  </a:cubicBezTo>
                  <a:cubicBezTo>
                    <a:pt x="101" y="29"/>
                    <a:pt x="91" y="38"/>
                    <a:pt x="82" y="47"/>
                  </a:cubicBezTo>
                  <a:cubicBezTo>
                    <a:pt x="73" y="56"/>
                    <a:pt x="63" y="67"/>
                    <a:pt x="55" y="78"/>
                  </a:cubicBezTo>
                  <a:cubicBezTo>
                    <a:pt x="37" y="101"/>
                    <a:pt x="24" y="126"/>
                    <a:pt x="15" y="145"/>
                  </a:cubicBezTo>
                  <a:cubicBezTo>
                    <a:pt x="13" y="150"/>
                    <a:pt x="11" y="155"/>
                    <a:pt x="10" y="159"/>
                  </a:cubicBezTo>
                  <a:cubicBezTo>
                    <a:pt x="8" y="163"/>
                    <a:pt x="7" y="166"/>
                    <a:pt x="6" y="169"/>
                  </a:cubicBezTo>
                  <a:cubicBezTo>
                    <a:pt x="4" y="175"/>
                    <a:pt x="3" y="179"/>
                    <a:pt x="3" y="179"/>
                  </a:cubicBezTo>
                  <a:cubicBezTo>
                    <a:pt x="3" y="179"/>
                    <a:pt x="2" y="180"/>
                    <a:pt x="1" y="1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4" name="í$ľïďè"/>
            <p:cNvSpPr/>
            <p:nvPr/>
          </p:nvSpPr>
          <p:spPr bwMode="auto">
            <a:xfrm>
              <a:off x="6202838" y="4667315"/>
              <a:ext cx="410539" cy="594363"/>
            </a:xfrm>
            <a:custGeom>
              <a:avLst/>
              <a:gdLst>
                <a:gd name="T0" fmla="*/ 127 w 129"/>
                <a:gd name="T1" fmla="*/ 126 h 187"/>
                <a:gd name="T2" fmla="*/ 112 w 129"/>
                <a:gd name="T3" fmla="*/ 119 h 187"/>
                <a:gd name="T4" fmla="*/ 103 w 129"/>
                <a:gd name="T5" fmla="*/ 112 h 187"/>
                <a:gd name="T6" fmla="*/ 102 w 129"/>
                <a:gd name="T7" fmla="*/ 103 h 187"/>
                <a:gd name="T8" fmla="*/ 102 w 129"/>
                <a:gd name="T9" fmla="*/ 90 h 187"/>
                <a:gd name="T10" fmla="*/ 97 w 129"/>
                <a:gd name="T11" fmla="*/ 59 h 187"/>
                <a:gd name="T12" fmla="*/ 89 w 129"/>
                <a:gd name="T13" fmla="*/ 48 h 187"/>
                <a:gd name="T14" fmla="*/ 80 w 129"/>
                <a:gd name="T15" fmla="*/ 42 h 187"/>
                <a:gd name="T16" fmla="*/ 64 w 129"/>
                <a:gd name="T17" fmla="*/ 39 h 187"/>
                <a:gd name="T18" fmla="*/ 57 w 129"/>
                <a:gd name="T19" fmla="*/ 34 h 187"/>
                <a:gd name="T20" fmla="*/ 50 w 129"/>
                <a:gd name="T21" fmla="*/ 24 h 187"/>
                <a:gd name="T22" fmla="*/ 42 w 129"/>
                <a:gd name="T23" fmla="*/ 13 h 187"/>
                <a:gd name="T24" fmla="*/ 38 w 129"/>
                <a:gd name="T25" fmla="*/ 8 h 187"/>
                <a:gd name="T26" fmla="*/ 34 w 129"/>
                <a:gd name="T27" fmla="*/ 4 h 187"/>
                <a:gd name="T28" fmla="*/ 29 w 129"/>
                <a:gd name="T29" fmla="*/ 1 h 187"/>
                <a:gd name="T30" fmla="*/ 23 w 129"/>
                <a:gd name="T31" fmla="*/ 1 h 187"/>
                <a:gd name="T32" fmla="*/ 12 w 129"/>
                <a:gd name="T33" fmla="*/ 3 h 187"/>
                <a:gd name="T34" fmla="*/ 0 w 129"/>
                <a:gd name="T35" fmla="*/ 18 h 187"/>
                <a:gd name="T36" fmla="*/ 0 w 129"/>
                <a:gd name="T37" fmla="*/ 29 h 187"/>
                <a:gd name="T38" fmla="*/ 1 w 129"/>
                <a:gd name="T39" fmla="*/ 34 h 187"/>
                <a:gd name="T40" fmla="*/ 4 w 129"/>
                <a:gd name="T41" fmla="*/ 38 h 187"/>
                <a:gd name="T42" fmla="*/ 8 w 129"/>
                <a:gd name="T43" fmla="*/ 41 h 187"/>
                <a:gd name="T44" fmla="*/ 12 w 129"/>
                <a:gd name="T45" fmla="*/ 44 h 187"/>
                <a:gd name="T46" fmla="*/ 22 w 129"/>
                <a:gd name="T47" fmla="*/ 50 h 187"/>
                <a:gd name="T48" fmla="*/ 29 w 129"/>
                <a:gd name="T49" fmla="*/ 57 h 187"/>
                <a:gd name="T50" fmla="*/ 32 w 129"/>
                <a:gd name="T51" fmla="*/ 64 h 187"/>
                <a:gd name="T52" fmla="*/ 29 w 129"/>
                <a:gd name="T53" fmla="*/ 79 h 187"/>
                <a:gd name="T54" fmla="*/ 31 w 129"/>
                <a:gd name="T55" fmla="*/ 87 h 187"/>
                <a:gd name="T56" fmla="*/ 36 w 129"/>
                <a:gd name="T57" fmla="*/ 96 h 187"/>
                <a:gd name="T58" fmla="*/ 55 w 129"/>
                <a:gd name="T59" fmla="*/ 112 h 187"/>
                <a:gd name="T60" fmla="*/ 64 w 129"/>
                <a:gd name="T61" fmla="*/ 119 h 187"/>
                <a:gd name="T62" fmla="*/ 69 w 129"/>
                <a:gd name="T63" fmla="*/ 125 h 187"/>
                <a:gd name="T64" fmla="*/ 65 w 129"/>
                <a:gd name="T65" fmla="*/ 134 h 187"/>
                <a:gd name="T66" fmla="*/ 56 w 129"/>
                <a:gd name="T67" fmla="*/ 146 h 187"/>
                <a:gd name="T68" fmla="*/ 59 w 129"/>
                <a:gd name="T69" fmla="*/ 152 h 187"/>
                <a:gd name="T70" fmla="*/ 68 w 129"/>
                <a:gd name="T71" fmla="*/ 159 h 187"/>
                <a:gd name="T72" fmla="*/ 81 w 129"/>
                <a:gd name="T73" fmla="*/ 169 h 187"/>
                <a:gd name="T74" fmla="*/ 94 w 129"/>
                <a:gd name="T75" fmla="*/ 183 h 187"/>
                <a:gd name="T76" fmla="*/ 105 w 129"/>
                <a:gd name="T77" fmla="*/ 182 h 187"/>
                <a:gd name="T78" fmla="*/ 115 w 129"/>
                <a:gd name="T79" fmla="*/ 164 h 187"/>
                <a:gd name="T80" fmla="*/ 123 w 129"/>
                <a:gd name="T81" fmla="*/ 148 h 187"/>
                <a:gd name="T82" fmla="*/ 128 w 129"/>
                <a:gd name="T83" fmla="*/ 135 h 187"/>
                <a:gd name="T84" fmla="*/ 127 w 129"/>
                <a:gd name="T85" fmla="*/ 12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9" h="187">
                  <a:moveTo>
                    <a:pt x="127" y="126"/>
                  </a:moveTo>
                  <a:cubicBezTo>
                    <a:pt x="123" y="121"/>
                    <a:pt x="117" y="119"/>
                    <a:pt x="112" y="119"/>
                  </a:cubicBezTo>
                  <a:cubicBezTo>
                    <a:pt x="108" y="118"/>
                    <a:pt x="104" y="117"/>
                    <a:pt x="103" y="112"/>
                  </a:cubicBezTo>
                  <a:cubicBezTo>
                    <a:pt x="102" y="110"/>
                    <a:pt x="102" y="107"/>
                    <a:pt x="102" y="103"/>
                  </a:cubicBezTo>
                  <a:cubicBezTo>
                    <a:pt x="102" y="99"/>
                    <a:pt x="102" y="95"/>
                    <a:pt x="102" y="90"/>
                  </a:cubicBezTo>
                  <a:cubicBezTo>
                    <a:pt x="102" y="80"/>
                    <a:pt x="101" y="69"/>
                    <a:pt x="97" y="59"/>
                  </a:cubicBezTo>
                  <a:cubicBezTo>
                    <a:pt x="94" y="55"/>
                    <a:pt x="92" y="51"/>
                    <a:pt x="89" y="48"/>
                  </a:cubicBezTo>
                  <a:cubicBezTo>
                    <a:pt x="86" y="46"/>
                    <a:pt x="83" y="44"/>
                    <a:pt x="80" y="42"/>
                  </a:cubicBezTo>
                  <a:cubicBezTo>
                    <a:pt x="75" y="40"/>
                    <a:pt x="69" y="39"/>
                    <a:pt x="64" y="39"/>
                  </a:cubicBezTo>
                  <a:cubicBezTo>
                    <a:pt x="61" y="38"/>
                    <a:pt x="59" y="36"/>
                    <a:pt x="57" y="34"/>
                  </a:cubicBezTo>
                  <a:cubicBezTo>
                    <a:pt x="55" y="31"/>
                    <a:pt x="52" y="28"/>
                    <a:pt x="50" y="24"/>
                  </a:cubicBezTo>
                  <a:cubicBezTo>
                    <a:pt x="48" y="20"/>
                    <a:pt x="45" y="17"/>
                    <a:pt x="42" y="13"/>
                  </a:cubicBezTo>
                  <a:cubicBezTo>
                    <a:pt x="41" y="11"/>
                    <a:pt x="40" y="9"/>
                    <a:pt x="38" y="8"/>
                  </a:cubicBezTo>
                  <a:cubicBezTo>
                    <a:pt x="37" y="6"/>
                    <a:pt x="35" y="5"/>
                    <a:pt x="34" y="4"/>
                  </a:cubicBezTo>
                  <a:cubicBezTo>
                    <a:pt x="32" y="3"/>
                    <a:pt x="30" y="2"/>
                    <a:pt x="29" y="1"/>
                  </a:cubicBezTo>
                  <a:cubicBezTo>
                    <a:pt x="27" y="1"/>
                    <a:pt x="25" y="0"/>
                    <a:pt x="23" y="1"/>
                  </a:cubicBezTo>
                  <a:cubicBezTo>
                    <a:pt x="19" y="1"/>
                    <a:pt x="15" y="2"/>
                    <a:pt x="12" y="3"/>
                  </a:cubicBezTo>
                  <a:cubicBezTo>
                    <a:pt x="5" y="5"/>
                    <a:pt x="1" y="11"/>
                    <a:pt x="0" y="18"/>
                  </a:cubicBezTo>
                  <a:cubicBezTo>
                    <a:pt x="0" y="21"/>
                    <a:pt x="0" y="25"/>
                    <a:pt x="0" y="29"/>
                  </a:cubicBezTo>
                  <a:cubicBezTo>
                    <a:pt x="0" y="30"/>
                    <a:pt x="1" y="32"/>
                    <a:pt x="1" y="34"/>
                  </a:cubicBezTo>
                  <a:cubicBezTo>
                    <a:pt x="2" y="35"/>
                    <a:pt x="3" y="37"/>
                    <a:pt x="4" y="38"/>
                  </a:cubicBezTo>
                  <a:cubicBezTo>
                    <a:pt x="5" y="39"/>
                    <a:pt x="6" y="40"/>
                    <a:pt x="8" y="41"/>
                  </a:cubicBezTo>
                  <a:cubicBezTo>
                    <a:pt x="9" y="42"/>
                    <a:pt x="10" y="43"/>
                    <a:pt x="12" y="44"/>
                  </a:cubicBezTo>
                  <a:cubicBezTo>
                    <a:pt x="15" y="46"/>
                    <a:pt x="19" y="48"/>
                    <a:pt x="22" y="50"/>
                  </a:cubicBezTo>
                  <a:cubicBezTo>
                    <a:pt x="25" y="53"/>
                    <a:pt x="27" y="55"/>
                    <a:pt x="29" y="57"/>
                  </a:cubicBezTo>
                  <a:cubicBezTo>
                    <a:pt x="31" y="59"/>
                    <a:pt x="32" y="62"/>
                    <a:pt x="32" y="64"/>
                  </a:cubicBezTo>
                  <a:cubicBezTo>
                    <a:pt x="31" y="69"/>
                    <a:pt x="30" y="74"/>
                    <a:pt x="29" y="79"/>
                  </a:cubicBezTo>
                  <a:cubicBezTo>
                    <a:pt x="29" y="82"/>
                    <a:pt x="30" y="84"/>
                    <a:pt x="31" y="87"/>
                  </a:cubicBezTo>
                  <a:cubicBezTo>
                    <a:pt x="32" y="90"/>
                    <a:pt x="33" y="93"/>
                    <a:pt x="36" y="96"/>
                  </a:cubicBezTo>
                  <a:cubicBezTo>
                    <a:pt x="40" y="102"/>
                    <a:pt x="48" y="107"/>
                    <a:pt x="55" y="112"/>
                  </a:cubicBezTo>
                  <a:cubicBezTo>
                    <a:pt x="58" y="114"/>
                    <a:pt x="61" y="117"/>
                    <a:pt x="64" y="119"/>
                  </a:cubicBezTo>
                  <a:cubicBezTo>
                    <a:pt x="66" y="121"/>
                    <a:pt x="68" y="123"/>
                    <a:pt x="69" y="125"/>
                  </a:cubicBezTo>
                  <a:cubicBezTo>
                    <a:pt x="70" y="129"/>
                    <a:pt x="68" y="131"/>
                    <a:pt x="65" y="134"/>
                  </a:cubicBezTo>
                  <a:cubicBezTo>
                    <a:pt x="61" y="138"/>
                    <a:pt x="57" y="141"/>
                    <a:pt x="56" y="146"/>
                  </a:cubicBezTo>
                  <a:cubicBezTo>
                    <a:pt x="56" y="148"/>
                    <a:pt x="57" y="150"/>
                    <a:pt x="59" y="152"/>
                  </a:cubicBezTo>
                  <a:cubicBezTo>
                    <a:pt x="61" y="154"/>
                    <a:pt x="64" y="157"/>
                    <a:pt x="68" y="159"/>
                  </a:cubicBezTo>
                  <a:cubicBezTo>
                    <a:pt x="72" y="162"/>
                    <a:pt x="76" y="165"/>
                    <a:pt x="81" y="169"/>
                  </a:cubicBezTo>
                  <a:cubicBezTo>
                    <a:pt x="86" y="173"/>
                    <a:pt x="90" y="177"/>
                    <a:pt x="94" y="183"/>
                  </a:cubicBezTo>
                  <a:cubicBezTo>
                    <a:pt x="97" y="187"/>
                    <a:pt x="103" y="187"/>
                    <a:pt x="105" y="182"/>
                  </a:cubicBezTo>
                  <a:cubicBezTo>
                    <a:pt x="108" y="176"/>
                    <a:pt x="112" y="169"/>
                    <a:pt x="115" y="164"/>
                  </a:cubicBezTo>
                  <a:cubicBezTo>
                    <a:pt x="118" y="158"/>
                    <a:pt x="121" y="152"/>
                    <a:pt x="123" y="148"/>
                  </a:cubicBezTo>
                  <a:cubicBezTo>
                    <a:pt x="125" y="143"/>
                    <a:pt x="127" y="138"/>
                    <a:pt x="128" y="135"/>
                  </a:cubicBezTo>
                  <a:cubicBezTo>
                    <a:pt x="129" y="131"/>
                    <a:pt x="128" y="128"/>
                    <a:pt x="127" y="126"/>
                  </a:cubicBezTo>
                  <a:close/>
                </a:path>
              </a:pathLst>
            </a:custGeom>
            <a:solidFill>
              <a:srgbClr val="86D4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5" name="ïšlîďe"/>
            <p:cNvSpPr/>
            <p:nvPr/>
          </p:nvSpPr>
          <p:spPr bwMode="auto">
            <a:xfrm>
              <a:off x="6256454" y="4727058"/>
              <a:ext cx="271140" cy="572917"/>
            </a:xfrm>
            <a:custGeom>
              <a:avLst/>
              <a:gdLst>
                <a:gd name="T0" fmla="*/ 84 w 85"/>
                <a:gd name="T1" fmla="*/ 180 h 180"/>
                <a:gd name="T2" fmla="*/ 82 w 85"/>
                <a:gd name="T3" fmla="*/ 179 h 180"/>
                <a:gd name="T4" fmla="*/ 82 w 85"/>
                <a:gd name="T5" fmla="*/ 170 h 180"/>
                <a:gd name="T6" fmla="*/ 81 w 85"/>
                <a:gd name="T7" fmla="*/ 160 h 180"/>
                <a:gd name="T8" fmla="*/ 80 w 85"/>
                <a:gd name="T9" fmla="*/ 148 h 180"/>
                <a:gd name="T10" fmla="*/ 60 w 85"/>
                <a:gd name="T11" fmla="*/ 82 h 180"/>
                <a:gd name="T12" fmla="*/ 42 w 85"/>
                <a:gd name="T13" fmla="*/ 50 h 180"/>
                <a:gd name="T14" fmla="*/ 23 w 85"/>
                <a:gd name="T15" fmla="*/ 25 h 180"/>
                <a:gd name="T16" fmla="*/ 7 w 85"/>
                <a:gd name="T17" fmla="*/ 9 h 180"/>
                <a:gd name="T18" fmla="*/ 1 w 85"/>
                <a:gd name="T19" fmla="*/ 3 h 180"/>
                <a:gd name="T20" fmla="*/ 1 w 85"/>
                <a:gd name="T21" fmla="*/ 1 h 180"/>
                <a:gd name="T22" fmla="*/ 3 w 85"/>
                <a:gd name="T23" fmla="*/ 1 h 180"/>
                <a:gd name="T24" fmla="*/ 9 w 85"/>
                <a:gd name="T25" fmla="*/ 7 h 180"/>
                <a:gd name="T26" fmla="*/ 25 w 85"/>
                <a:gd name="T27" fmla="*/ 23 h 180"/>
                <a:gd name="T28" fmla="*/ 45 w 85"/>
                <a:gd name="T29" fmla="*/ 49 h 180"/>
                <a:gd name="T30" fmla="*/ 63 w 85"/>
                <a:gd name="T31" fmla="*/ 81 h 180"/>
                <a:gd name="T32" fmla="*/ 83 w 85"/>
                <a:gd name="T33" fmla="*/ 147 h 180"/>
                <a:gd name="T34" fmla="*/ 84 w 85"/>
                <a:gd name="T35" fmla="*/ 160 h 180"/>
                <a:gd name="T36" fmla="*/ 85 w 85"/>
                <a:gd name="T37" fmla="*/ 170 h 180"/>
                <a:gd name="T38" fmla="*/ 85 w 85"/>
                <a:gd name="T39" fmla="*/ 179 h 180"/>
                <a:gd name="T40" fmla="*/ 84 w 85"/>
                <a:gd name="T41"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 h="180">
                  <a:moveTo>
                    <a:pt x="84" y="180"/>
                  </a:moveTo>
                  <a:cubicBezTo>
                    <a:pt x="83" y="180"/>
                    <a:pt x="82" y="180"/>
                    <a:pt x="82" y="179"/>
                  </a:cubicBezTo>
                  <a:cubicBezTo>
                    <a:pt x="82" y="179"/>
                    <a:pt x="82" y="176"/>
                    <a:pt x="82" y="170"/>
                  </a:cubicBezTo>
                  <a:cubicBezTo>
                    <a:pt x="82" y="167"/>
                    <a:pt x="82" y="164"/>
                    <a:pt x="81" y="160"/>
                  </a:cubicBezTo>
                  <a:cubicBezTo>
                    <a:pt x="81" y="157"/>
                    <a:pt x="80" y="152"/>
                    <a:pt x="80" y="148"/>
                  </a:cubicBezTo>
                  <a:cubicBezTo>
                    <a:pt x="77" y="129"/>
                    <a:pt x="71" y="105"/>
                    <a:pt x="60" y="82"/>
                  </a:cubicBezTo>
                  <a:cubicBezTo>
                    <a:pt x="55" y="71"/>
                    <a:pt x="48" y="60"/>
                    <a:pt x="42" y="50"/>
                  </a:cubicBezTo>
                  <a:cubicBezTo>
                    <a:pt x="36" y="41"/>
                    <a:pt x="29" y="32"/>
                    <a:pt x="23" y="25"/>
                  </a:cubicBezTo>
                  <a:cubicBezTo>
                    <a:pt x="17" y="18"/>
                    <a:pt x="11" y="13"/>
                    <a:pt x="7" y="9"/>
                  </a:cubicBezTo>
                  <a:cubicBezTo>
                    <a:pt x="3" y="5"/>
                    <a:pt x="1" y="3"/>
                    <a:pt x="1" y="3"/>
                  </a:cubicBezTo>
                  <a:cubicBezTo>
                    <a:pt x="0" y="2"/>
                    <a:pt x="0" y="2"/>
                    <a:pt x="1" y="1"/>
                  </a:cubicBezTo>
                  <a:cubicBezTo>
                    <a:pt x="1" y="0"/>
                    <a:pt x="2" y="0"/>
                    <a:pt x="3" y="1"/>
                  </a:cubicBezTo>
                  <a:cubicBezTo>
                    <a:pt x="3" y="1"/>
                    <a:pt x="5" y="3"/>
                    <a:pt x="9" y="7"/>
                  </a:cubicBezTo>
                  <a:cubicBezTo>
                    <a:pt x="13" y="10"/>
                    <a:pt x="19" y="16"/>
                    <a:pt x="25" y="23"/>
                  </a:cubicBezTo>
                  <a:cubicBezTo>
                    <a:pt x="31" y="30"/>
                    <a:pt x="38" y="39"/>
                    <a:pt x="45" y="49"/>
                  </a:cubicBezTo>
                  <a:cubicBezTo>
                    <a:pt x="51" y="59"/>
                    <a:pt x="57" y="70"/>
                    <a:pt x="63" y="81"/>
                  </a:cubicBezTo>
                  <a:cubicBezTo>
                    <a:pt x="74" y="104"/>
                    <a:pt x="80" y="129"/>
                    <a:pt x="83" y="147"/>
                  </a:cubicBezTo>
                  <a:cubicBezTo>
                    <a:pt x="83" y="152"/>
                    <a:pt x="84" y="156"/>
                    <a:pt x="84" y="160"/>
                  </a:cubicBezTo>
                  <a:cubicBezTo>
                    <a:pt x="84" y="164"/>
                    <a:pt x="85" y="167"/>
                    <a:pt x="85" y="170"/>
                  </a:cubicBezTo>
                  <a:cubicBezTo>
                    <a:pt x="85" y="176"/>
                    <a:pt x="85" y="179"/>
                    <a:pt x="85" y="179"/>
                  </a:cubicBezTo>
                  <a:cubicBezTo>
                    <a:pt x="85" y="180"/>
                    <a:pt x="85" y="180"/>
                    <a:pt x="84" y="1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6" name="ïs1ïde"/>
            <p:cNvSpPr/>
            <p:nvPr/>
          </p:nvSpPr>
          <p:spPr bwMode="auto">
            <a:xfrm>
              <a:off x="6406576" y="4406899"/>
              <a:ext cx="347733" cy="842524"/>
            </a:xfrm>
            <a:custGeom>
              <a:avLst/>
              <a:gdLst>
                <a:gd name="T0" fmla="*/ 75 w 109"/>
                <a:gd name="T1" fmla="*/ 198 h 265"/>
                <a:gd name="T2" fmla="*/ 64 w 109"/>
                <a:gd name="T3" fmla="*/ 185 h 265"/>
                <a:gd name="T4" fmla="*/ 57 w 109"/>
                <a:gd name="T5" fmla="*/ 174 h 265"/>
                <a:gd name="T6" fmla="*/ 61 w 109"/>
                <a:gd name="T7" fmla="*/ 165 h 265"/>
                <a:gd name="T8" fmla="*/ 69 w 109"/>
                <a:gd name="T9" fmla="*/ 152 h 265"/>
                <a:gd name="T10" fmla="*/ 85 w 109"/>
                <a:gd name="T11" fmla="*/ 123 h 265"/>
                <a:gd name="T12" fmla="*/ 88 w 109"/>
                <a:gd name="T13" fmla="*/ 109 h 265"/>
                <a:gd name="T14" fmla="*/ 88 w 109"/>
                <a:gd name="T15" fmla="*/ 98 h 265"/>
                <a:gd name="T16" fmla="*/ 82 w 109"/>
                <a:gd name="T17" fmla="*/ 81 h 265"/>
                <a:gd name="T18" fmla="*/ 83 w 109"/>
                <a:gd name="T19" fmla="*/ 72 h 265"/>
                <a:gd name="T20" fmla="*/ 90 w 109"/>
                <a:gd name="T21" fmla="*/ 60 h 265"/>
                <a:gd name="T22" fmla="*/ 99 w 109"/>
                <a:gd name="T23" fmla="*/ 47 h 265"/>
                <a:gd name="T24" fmla="*/ 103 w 109"/>
                <a:gd name="T25" fmla="*/ 41 h 265"/>
                <a:gd name="T26" fmla="*/ 106 w 109"/>
                <a:gd name="T27" fmla="*/ 35 h 265"/>
                <a:gd name="T28" fmla="*/ 108 w 109"/>
                <a:gd name="T29" fmla="*/ 29 h 265"/>
                <a:gd name="T30" fmla="*/ 108 w 109"/>
                <a:gd name="T31" fmla="*/ 22 h 265"/>
                <a:gd name="T32" fmla="*/ 105 w 109"/>
                <a:gd name="T33" fmla="*/ 10 h 265"/>
                <a:gd name="T34" fmla="*/ 90 w 109"/>
                <a:gd name="T35" fmla="*/ 0 h 265"/>
                <a:gd name="T36" fmla="*/ 78 w 109"/>
                <a:gd name="T37" fmla="*/ 4 h 265"/>
                <a:gd name="T38" fmla="*/ 72 w 109"/>
                <a:gd name="T39" fmla="*/ 7 h 265"/>
                <a:gd name="T40" fmla="*/ 67 w 109"/>
                <a:gd name="T41" fmla="*/ 13 h 265"/>
                <a:gd name="T42" fmla="*/ 63 w 109"/>
                <a:gd name="T43" fmla="*/ 19 h 265"/>
                <a:gd name="T44" fmla="*/ 60 w 109"/>
                <a:gd name="T45" fmla="*/ 27 h 265"/>
                <a:gd name="T46" fmla="*/ 55 w 109"/>
                <a:gd name="T47" fmla="*/ 44 h 265"/>
                <a:gd name="T48" fmla="*/ 50 w 109"/>
                <a:gd name="T49" fmla="*/ 58 h 265"/>
                <a:gd name="T50" fmla="*/ 44 w 109"/>
                <a:gd name="T51" fmla="*/ 67 h 265"/>
                <a:gd name="T52" fmla="*/ 28 w 109"/>
                <a:gd name="T53" fmla="*/ 78 h 265"/>
                <a:gd name="T54" fmla="*/ 21 w 109"/>
                <a:gd name="T55" fmla="*/ 89 h 265"/>
                <a:gd name="T56" fmla="*/ 16 w 109"/>
                <a:gd name="T57" fmla="*/ 105 h 265"/>
                <a:gd name="T58" fmla="*/ 17 w 109"/>
                <a:gd name="T59" fmla="*/ 143 h 265"/>
                <a:gd name="T60" fmla="*/ 21 w 109"/>
                <a:gd name="T61" fmla="*/ 159 h 265"/>
                <a:gd name="T62" fmla="*/ 22 w 109"/>
                <a:gd name="T63" fmla="*/ 171 h 265"/>
                <a:gd name="T64" fmla="*/ 14 w 109"/>
                <a:gd name="T65" fmla="*/ 182 h 265"/>
                <a:gd name="T66" fmla="*/ 1 w 109"/>
                <a:gd name="T67" fmla="*/ 195 h 265"/>
                <a:gd name="T68" fmla="*/ 2 w 109"/>
                <a:gd name="T69" fmla="*/ 206 h 265"/>
                <a:gd name="T70" fmla="*/ 9 w 109"/>
                <a:gd name="T71" fmla="*/ 221 h 265"/>
                <a:gd name="T72" fmla="*/ 21 w 109"/>
                <a:gd name="T73" fmla="*/ 238 h 265"/>
                <a:gd name="T74" fmla="*/ 35 w 109"/>
                <a:gd name="T75" fmla="*/ 259 h 265"/>
                <a:gd name="T76" fmla="*/ 46 w 109"/>
                <a:gd name="T77" fmla="*/ 258 h 265"/>
                <a:gd name="T78" fmla="*/ 55 w 109"/>
                <a:gd name="T79" fmla="*/ 236 h 265"/>
                <a:gd name="T80" fmla="*/ 66 w 109"/>
                <a:gd name="T81" fmla="*/ 219 h 265"/>
                <a:gd name="T82" fmla="*/ 73 w 109"/>
                <a:gd name="T83" fmla="*/ 207 h 265"/>
                <a:gd name="T84" fmla="*/ 75 w 109"/>
                <a:gd name="T85" fmla="*/ 19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265">
                  <a:moveTo>
                    <a:pt x="75" y="198"/>
                  </a:moveTo>
                  <a:cubicBezTo>
                    <a:pt x="72" y="192"/>
                    <a:pt x="68" y="188"/>
                    <a:pt x="64" y="185"/>
                  </a:cubicBezTo>
                  <a:cubicBezTo>
                    <a:pt x="60" y="182"/>
                    <a:pt x="57" y="180"/>
                    <a:pt x="57" y="174"/>
                  </a:cubicBezTo>
                  <a:cubicBezTo>
                    <a:pt x="58" y="172"/>
                    <a:pt x="59" y="168"/>
                    <a:pt x="61" y="165"/>
                  </a:cubicBezTo>
                  <a:cubicBezTo>
                    <a:pt x="63" y="161"/>
                    <a:pt x="66" y="157"/>
                    <a:pt x="69" y="152"/>
                  </a:cubicBezTo>
                  <a:cubicBezTo>
                    <a:pt x="75" y="143"/>
                    <a:pt x="81" y="133"/>
                    <a:pt x="85" y="123"/>
                  </a:cubicBezTo>
                  <a:cubicBezTo>
                    <a:pt x="87" y="118"/>
                    <a:pt x="88" y="113"/>
                    <a:pt x="88" y="109"/>
                  </a:cubicBezTo>
                  <a:cubicBezTo>
                    <a:pt x="89" y="105"/>
                    <a:pt x="88" y="102"/>
                    <a:pt x="88" y="98"/>
                  </a:cubicBezTo>
                  <a:cubicBezTo>
                    <a:pt x="86" y="92"/>
                    <a:pt x="84" y="86"/>
                    <a:pt x="82" y="81"/>
                  </a:cubicBezTo>
                  <a:cubicBezTo>
                    <a:pt x="81" y="79"/>
                    <a:pt x="82" y="75"/>
                    <a:pt x="83" y="72"/>
                  </a:cubicBezTo>
                  <a:cubicBezTo>
                    <a:pt x="85" y="68"/>
                    <a:pt x="88" y="64"/>
                    <a:pt x="90" y="60"/>
                  </a:cubicBezTo>
                  <a:cubicBezTo>
                    <a:pt x="93" y="55"/>
                    <a:pt x="96" y="51"/>
                    <a:pt x="99" y="47"/>
                  </a:cubicBezTo>
                  <a:cubicBezTo>
                    <a:pt x="100" y="45"/>
                    <a:pt x="102" y="43"/>
                    <a:pt x="103" y="41"/>
                  </a:cubicBezTo>
                  <a:cubicBezTo>
                    <a:pt x="104" y="39"/>
                    <a:pt x="106" y="37"/>
                    <a:pt x="106" y="35"/>
                  </a:cubicBezTo>
                  <a:cubicBezTo>
                    <a:pt x="107" y="33"/>
                    <a:pt x="108" y="31"/>
                    <a:pt x="108" y="29"/>
                  </a:cubicBezTo>
                  <a:cubicBezTo>
                    <a:pt x="109" y="26"/>
                    <a:pt x="109" y="24"/>
                    <a:pt x="108" y="22"/>
                  </a:cubicBezTo>
                  <a:cubicBezTo>
                    <a:pt x="108" y="18"/>
                    <a:pt x="107" y="14"/>
                    <a:pt x="105" y="10"/>
                  </a:cubicBezTo>
                  <a:cubicBezTo>
                    <a:pt x="103" y="4"/>
                    <a:pt x="97" y="0"/>
                    <a:pt x="90" y="0"/>
                  </a:cubicBezTo>
                  <a:cubicBezTo>
                    <a:pt x="86" y="1"/>
                    <a:pt x="82" y="2"/>
                    <a:pt x="78" y="4"/>
                  </a:cubicBezTo>
                  <a:cubicBezTo>
                    <a:pt x="76" y="5"/>
                    <a:pt x="73" y="6"/>
                    <a:pt x="72" y="7"/>
                  </a:cubicBezTo>
                  <a:cubicBezTo>
                    <a:pt x="70" y="9"/>
                    <a:pt x="68" y="11"/>
                    <a:pt x="67" y="13"/>
                  </a:cubicBezTo>
                  <a:cubicBezTo>
                    <a:pt x="65" y="15"/>
                    <a:pt x="64" y="17"/>
                    <a:pt x="63" y="19"/>
                  </a:cubicBezTo>
                  <a:cubicBezTo>
                    <a:pt x="62" y="22"/>
                    <a:pt x="61" y="24"/>
                    <a:pt x="60" y="27"/>
                  </a:cubicBezTo>
                  <a:cubicBezTo>
                    <a:pt x="58" y="33"/>
                    <a:pt x="56" y="38"/>
                    <a:pt x="55" y="44"/>
                  </a:cubicBezTo>
                  <a:cubicBezTo>
                    <a:pt x="53" y="49"/>
                    <a:pt x="52" y="54"/>
                    <a:pt x="50" y="58"/>
                  </a:cubicBezTo>
                  <a:cubicBezTo>
                    <a:pt x="48" y="62"/>
                    <a:pt x="47" y="65"/>
                    <a:pt x="44" y="67"/>
                  </a:cubicBezTo>
                  <a:cubicBezTo>
                    <a:pt x="39" y="70"/>
                    <a:pt x="33" y="73"/>
                    <a:pt x="28" y="78"/>
                  </a:cubicBezTo>
                  <a:cubicBezTo>
                    <a:pt x="26" y="81"/>
                    <a:pt x="23" y="85"/>
                    <a:pt x="21" y="89"/>
                  </a:cubicBezTo>
                  <a:cubicBezTo>
                    <a:pt x="19" y="93"/>
                    <a:pt x="17" y="98"/>
                    <a:pt x="16" y="105"/>
                  </a:cubicBezTo>
                  <a:cubicBezTo>
                    <a:pt x="14" y="118"/>
                    <a:pt x="15" y="132"/>
                    <a:pt x="17" y="143"/>
                  </a:cubicBezTo>
                  <a:cubicBezTo>
                    <a:pt x="18" y="149"/>
                    <a:pt x="20" y="155"/>
                    <a:pt x="21" y="159"/>
                  </a:cubicBezTo>
                  <a:cubicBezTo>
                    <a:pt x="22" y="164"/>
                    <a:pt x="22" y="168"/>
                    <a:pt x="22" y="171"/>
                  </a:cubicBezTo>
                  <a:cubicBezTo>
                    <a:pt x="22" y="177"/>
                    <a:pt x="18" y="179"/>
                    <a:pt x="14" y="182"/>
                  </a:cubicBezTo>
                  <a:cubicBezTo>
                    <a:pt x="9" y="184"/>
                    <a:pt x="4" y="187"/>
                    <a:pt x="1" y="195"/>
                  </a:cubicBezTo>
                  <a:cubicBezTo>
                    <a:pt x="0" y="198"/>
                    <a:pt x="0" y="202"/>
                    <a:pt x="2" y="206"/>
                  </a:cubicBezTo>
                  <a:cubicBezTo>
                    <a:pt x="3" y="210"/>
                    <a:pt x="6" y="215"/>
                    <a:pt x="9" y="221"/>
                  </a:cubicBezTo>
                  <a:cubicBezTo>
                    <a:pt x="12" y="226"/>
                    <a:pt x="17" y="232"/>
                    <a:pt x="21" y="238"/>
                  </a:cubicBezTo>
                  <a:cubicBezTo>
                    <a:pt x="25" y="245"/>
                    <a:pt x="30" y="252"/>
                    <a:pt x="35" y="259"/>
                  </a:cubicBezTo>
                  <a:cubicBezTo>
                    <a:pt x="38" y="265"/>
                    <a:pt x="44" y="264"/>
                    <a:pt x="46" y="258"/>
                  </a:cubicBezTo>
                  <a:cubicBezTo>
                    <a:pt x="49" y="250"/>
                    <a:pt x="52" y="242"/>
                    <a:pt x="55" y="236"/>
                  </a:cubicBezTo>
                  <a:cubicBezTo>
                    <a:pt x="59" y="230"/>
                    <a:pt x="62" y="224"/>
                    <a:pt x="66" y="219"/>
                  </a:cubicBezTo>
                  <a:cubicBezTo>
                    <a:pt x="69" y="215"/>
                    <a:pt x="72" y="211"/>
                    <a:pt x="73" y="207"/>
                  </a:cubicBezTo>
                  <a:cubicBezTo>
                    <a:pt x="75" y="204"/>
                    <a:pt x="76" y="201"/>
                    <a:pt x="75" y="198"/>
                  </a:cubicBezTo>
                  <a:close/>
                </a:path>
              </a:pathLst>
            </a:custGeom>
            <a:solidFill>
              <a:srgbClr val="F3CE8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7" name="iśḷíḋé"/>
            <p:cNvSpPr/>
            <p:nvPr/>
          </p:nvSpPr>
          <p:spPr bwMode="auto">
            <a:xfrm>
              <a:off x="6518402" y="4475833"/>
              <a:ext cx="168505" cy="821078"/>
            </a:xfrm>
            <a:custGeom>
              <a:avLst/>
              <a:gdLst>
                <a:gd name="T0" fmla="*/ 8 w 53"/>
                <a:gd name="T1" fmla="*/ 258 h 258"/>
                <a:gd name="T2" fmla="*/ 7 w 53"/>
                <a:gd name="T3" fmla="*/ 257 h 258"/>
                <a:gd name="T4" fmla="*/ 5 w 53"/>
                <a:gd name="T5" fmla="*/ 245 h 258"/>
                <a:gd name="T6" fmla="*/ 4 w 53"/>
                <a:gd name="T7" fmla="*/ 239 h 258"/>
                <a:gd name="T8" fmla="*/ 3 w 53"/>
                <a:gd name="T9" fmla="*/ 232 h 258"/>
                <a:gd name="T10" fmla="*/ 2 w 53"/>
                <a:gd name="T11" fmla="*/ 216 h 258"/>
                <a:gd name="T12" fmla="*/ 7 w 53"/>
                <a:gd name="T13" fmla="*/ 125 h 258"/>
                <a:gd name="T14" fmla="*/ 18 w 53"/>
                <a:gd name="T15" fmla="*/ 78 h 258"/>
                <a:gd name="T16" fmla="*/ 32 w 53"/>
                <a:gd name="T17" fmla="*/ 38 h 258"/>
                <a:gd name="T18" fmla="*/ 45 w 53"/>
                <a:gd name="T19" fmla="*/ 11 h 258"/>
                <a:gd name="T20" fmla="*/ 50 w 53"/>
                <a:gd name="T21" fmla="*/ 1 h 258"/>
                <a:gd name="T22" fmla="*/ 53 w 53"/>
                <a:gd name="T23" fmla="*/ 0 h 258"/>
                <a:gd name="T24" fmla="*/ 53 w 53"/>
                <a:gd name="T25" fmla="*/ 3 h 258"/>
                <a:gd name="T26" fmla="*/ 47 w 53"/>
                <a:gd name="T27" fmla="*/ 13 h 258"/>
                <a:gd name="T28" fmla="*/ 35 w 53"/>
                <a:gd name="T29" fmla="*/ 39 h 258"/>
                <a:gd name="T30" fmla="*/ 21 w 53"/>
                <a:gd name="T31" fmla="*/ 79 h 258"/>
                <a:gd name="T32" fmla="*/ 10 w 53"/>
                <a:gd name="T33" fmla="*/ 126 h 258"/>
                <a:gd name="T34" fmla="*/ 5 w 53"/>
                <a:gd name="T35" fmla="*/ 215 h 258"/>
                <a:gd name="T36" fmla="*/ 6 w 53"/>
                <a:gd name="T37" fmla="*/ 232 h 258"/>
                <a:gd name="T38" fmla="*/ 7 w 53"/>
                <a:gd name="T39" fmla="*/ 239 h 258"/>
                <a:gd name="T40" fmla="*/ 8 w 53"/>
                <a:gd name="T41" fmla="*/ 245 h 258"/>
                <a:gd name="T42" fmla="*/ 10 w 53"/>
                <a:gd name="T43" fmla="*/ 256 h 258"/>
                <a:gd name="T44" fmla="*/ 8 w 53"/>
                <a:gd name="T45" fmla="*/ 258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3" h="258">
                  <a:moveTo>
                    <a:pt x="8" y="258"/>
                  </a:moveTo>
                  <a:cubicBezTo>
                    <a:pt x="8" y="258"/>
                    <a:pt x="7" y="258"/>
                    <a:pt x="7" y="257"/>
                  </a:cubicBezTo>
                  <a:cubicBezTo>
                    <a:pt x="7" y="257"/>
                    <a:pt x="6" y="253"/>
                    <a:pt x="5" y="245"/>
                  </a:cubicBezTo>
                  <a:cubicBezTo>
                    <a:pt x="5" y="244"/>
                    <a:pt x="4" y="242"/>
                    <a:pt x="4" y="239"/>
                  </a:cubicBezTo>
                  <a:cubicBezTo>
                    <a:pt x="4" y="237"/>
                    <a:pt x="4" y="235"/>
                    <a:pt x="3" y="232"/>
                  </a:cubicBezTo>
                  <a:cubicBezTo>
                    <a:pt x="3" y="227"/>
                    <a:pt x="2" y="222"/>
                    <a:pt x="2" y="216"/>
                  </a:cubicBezTo>
                  <a:cubicBezTo>
                    <a:pt x="0" y="191"/>
                    <a:pt x="1" y="158"/>
                    <a:pt x="7" y="125"/>
                  </a:cubicBezTo>
                  <a:cubicBezTo>
                    <a:pt x="9" y="109"/>
                    <a:pt x="14" y="93"/>
                    <a:pt x="18" y="78"/>
                  </a:cubicBezTo>
                  <a:cubicBezTo>
                    <a:pt x="22" y="63"/>
                    <a:pt x="27" y="50"/>
                    <a:pt x="32" y="38"/>
                  </a:cubicBezTo>
                  <a:cubicBezTo>
                    <a:pt x="37" y="27"/>
                    <a:pt x="42" y="18"/>
                    <a:pt x="45" y="11"/>
                  </a:cubicBezTo>
                  <a:cubicBezTo>
                    <a:pt x="48" y="5"/>
                    <a:pt x="50" y="1"/>
                    <a:pt x="50" y="1"/>
                  </a:cubicBezTo>
                  <a:cubicBezTo>
                    <a:pt x="51" y="0"/>
                    <a:pt x="52" y="0"/>
                    <a:pt x="53" y="0"/>
                  </a:cubicBezTo>
                  <a:cubicBezTo>
                    <a:pt x="53" y="1"/>
                    <a:pt x="53" y="2"/>
                    <a:pt x="53" y="3"/>
                  </a:cubicBezTo>
                  <a:cubicBezTo>
                    <a:pt x="53" y="3"/>
                    <a:pt x="51" y="6"/>
                    <a:pt x="47" y="13"/>
                  </a:cubicBezTo>
                  <a:cubicBezTo>
                    <a:pt x="44" y="19"/>
                    <a:pt x="40" y="28"/>
                    <a:pt x="35" y="39"/>
                  </a:cubicBezTo>
                  <a:cubicBezTo>
                    <a:pt x="30" y="51"/>
                    <a:pt x="25" y="64"/>
                    <a:pt x="21" y="79"/>
                  </a:cubicBezTo>
                  <a:cubicBezTo>
                    <a:pt x="16" y="94"/>
                    <a:pt x="12" y="109"/>
                    <a:pt x="10" y="126"/>
                  </a:cubicBezTo>
                  <a:cubicBezTo>
                    <a:pt x="4" y="158"/>
                    <a:pt x="3" y="191"/>
                    <a:pt x="5" y="215"/>
                  </a:cubicBezTo>
                  <a:cubicBezTo>
                    <a:pt x="5" y="222"/>
                    <a:pt x="6" y="227"/>
                    <a:pt x="6" y="232"/>
                  </a:cubicBezTo>
                  <a:cubicBezTo>
                    <a:pt x="7" y="235"/>
                    <a:pt x="7" y="237"/>
                    <a:pt x="7" y="239"/>
                  </a:cubicBezTo>
                  <a:cubicBezTo>
                    <a:pt x="7" y="241"/>
                    <a:pt x="8" y="243"/>
                    <a:pt x="8" y="245"/>
                  </a:cubicBezTo>
                  <a:cubicBezTo>
                    <a:pt x="9" y="252"/>
                    <a:pt x="10" y="256"/>
                    <a:pt x="10" y="256"/>
                  </a:cubicBezTo>
                  <a:cubicBezTo>
                    <a:pt x="10" y="257"/>
                    <a:pt x="9" y="258"/>
                    <a:pt x="8" y="25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8" name="íšlïḍe"/>
            <p:cNvSpPr/>
            <p:nvPr/>
          </p:nvSpPr>
          <p:spPr bwMode="auto">
            <a:xfrm>
              <a:off x="10917910" y="5290784"/>
              <a:ext cx="424326" cy="419730"/>
            </a:xfrm>
            <a:custGeom>
              <a:avLst/>
              <a:gdLst>
                <a:gd name="T0" fmla="*/ 249 w 277"/>
                <a:gd name="T1" fmla="*/ 274 h 274"/>
                <a:gd name="T2" fmla="*/ 29 w 277"/>
                <a:gd name="T3" fmla="*/ 274 h 274"/>
                <a:gd name="T4" fmla="*/ 0 w 277"/>
                <a:gd name="T5" fmla="*/ 0 h 274"/>
                <a:gd name="T6" fmla="*/ 277 w 277"/>
                <a:gd name="T7" fmla="*/ 0 h 274"/>
                <a:gd name="T8" fmla="*/ 249 w 277"/>
                <a:gd name="T9" fmla="*/ 274 h 274"/>
              </a:gdLst>
              <a:ahLst/>
              <a:cxnLst>
                <a:cxn ang="0">
                  <a:pos x="T0" y="T1"/>
                </a:cxn>
                <a:cxn ang="0">
                  <a:pos x="T2" y="T3"/>
                </a:cxn>
                <a:cxn ang="0">
                  <a:pos x="T4" y="T5"/>
                </a:cxn>
                <a:cxn ang="0">
                  <a:pos x="T6" y="T7"/>
                </a:cxn>
                <a:cxn ang="0">
                  <a:pos x="T8" y="T9"/>
                </a:cxn>
              </a:cxnLst>
              <a:rect l="0" t="0" r="r" b="b"/>
              <a:pathLst>
                <a:path w="277" h="274">
                  <a:moveTo>
                    <a:pt x="249" y="274"/>
                  </a:moveTo>
                  <a:lnTo>
                    <a:pt x="29" y="274"/>
                  </a:lnTo>
                  <a:lnTo>
                    <a:pt x="0" y="0"/>
                  </a:lnTo>
                  <a:lnTo>
                    <a:pt x="277" y="0"/>
                  </a:lnTo>
                  <a:lnTo>
                    <a:pt x="249" y="274"/>
                  </a:lnTo>
                  <a:close/>
                </a:path>
              </a:pathLst>
            </a:custGeom>
            <a:solidFill>
              <a:srgbClr val="F0F1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9" name="îṩḻiḍê"/>
            <p:cNvSpPr/>
            <p:nvPr/>
          </p:nvSpPr>
          <p:spPr bwMode="auto">
            <a:xfrm>
              <a:off x="10917910" y="5249423"/>
              <a:ext cx="424326" cy="82721"/>
            </a:xfrm>
            <a:prstGeom prst="ellipse">
              <a:avLst/>
            </a:prstGeom>
            <a:solidFill>
              <a:srgbClr val="F0F1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0" name="ïṥ1íḑe"/>
            <p:cNvSpPr/>
            <p:nvPr/>
          </p:nvSpPr>
          <p:spPr bwMode="auto">
            <a:xfrm>
              <a:off x="10947016" y="5252487"/>
              <a:ext cx="369179" cy="76593"/>
            </a:xfrm>
            <a:prstGeom prst="ellipse">
              <a:avLst/>
            </a:prstGeom>
            <a:solidFill>
              <a:srgbClr val="1E23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1" name="iṣļíḋè"/>
            <p:cNvSpPr/>
            <p:nvPr/>
          </p:nvSpPr>
          <p:spPr bwMode="auto">
            <a:xfrm>
              <a:off x="10962335" y="5669153"/>
              <a:ext cx="337010" cy="82721"/>
            </a:xfrm>
            <a:prstGeom prst="ellipse">
              <a:avLst/>
            </a:prstGeom>
            <a:solidFill>
              <a:srgbClr val="F0F1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2" name="ïś1ïḓé"/>
            <p:cNvSpPr/>
            <p:nvPr/>
          </p:nvSpPr>
          <p:spPr bwMode="auto">
            <a:xfrm>
              <a:off x="11115521" y="4664252"/>
              <a:ext cx="528493" cy="594363"/>
            </a:xfrm>
            <a:custGeom>
              <a:avLst/>
              <a:gdLst>
                <a:gd name="T0" fmla="*/ 69 w 166"/>
                <a:gd name="T1" fmla="*/ 151 h 187"/>
                <a:gd name="T2" fmla="*/ 64 w 166"/>
                <a:gd name="T3" fmla="*/ 136 h 187"/>
                <a:gd name="T4" fmla="*/ 62 w 166"/>
                <a:gd name="T5" fmla="*/ 125 h 187"/>
                <a:gd name="T6" fmla="*/ 70 w 166"/>
                <a:gd name="T7" fmla="*/ 119 h 187"/>
                <a:gd name="T8" fmla="*/ 81 w 166"/>
                <a:gd name="T9" fmla="*/ 113 h 187"/>
                <a:gd name="T10" fmla="*/ 106 w 166"/>
                <a:gd name="T11" fmla="*/ 99 h 187"/>
                <a:gd name="T12" fmla="*/ 113 w 166"/>
                <a:gd name="T13" fmla="*/ 90 h 187"/>
                <a:gd name="T14" fmla="*/ 117 w 166"/>
                <a:gd name="T15" fmla="*/ 81 h 187"/>
                <a:gd name="T16" fmla="*/ 119 w 166"/>
                <a:gd name="T17" fmla="*/ 65 h 187"/>
                <a:gd name="T18" fmla="*/ 124 w 166"/>
                <a:gd name="T19" fmla="*/ 58 h 187"/>
                <a:gd name="T20" fmla="*/ 134 w 166"/>
                <a:gd name="T21" fmla="*/ 52 h 187"/>
                <a:gd name="T22" fmla="*/ 146 w 166"/>
                <a:gd name="T23" fmla="*/ 46 h 187"/>
                <a:gd name="T24" fmla="*/ 156 w 166"/>
                <a:gd name="T25" fmla="*/ 41 h 187"/>
                <a:gd name="T26" fmla="*/ 160 w 166"/>
                <a:gd name="T27" fmla="*/ 36 h 187"/>
                <a:gd name="T28" fmla="*/ 163 w 166"/>
                <a:gd name="T29" fmla="*/ 31 h 187"/>
                <a:gd name="T30" fmla="*/ 165 w 166"/>
                <a:gd name="T31" fmla="*/ 20 h 187"/>
                <a:gd name="T32" fmla="*/ 156 w 166"/>
                <a:gd name="T33" fmla="*/ 4 h 187"/>
                <a:gd name="T34" fmla="*/ 145 w 166"/>
                <a:gd name="T35" fmla="*/ 0 h 187"/>
                <a:gd name="T36" fmla="*/ 139 w 166"/>
                <a:gd name="T37" fmla="*/ 0 h 187"/>
                <a:gd name="T38" fmla="*/ 133 w 166"/>
                <a:gd name="T39" fmla="*/ 2 h 187"/>
                <a:gd name="T40" fmla="*/ 121 w 166"/>
                <a:gd name="T41" fmla="*/ 10 h 187"/>
                <a:gd name="T42" fmla="*/ 111 w 166"/>
                <a:gd name="T43" fmla="*/ 21 h 187"/>
                <a:gd name="T44" fmla="*/ 101 w 166"/>
                <a:gd name="T45" fmla="*/ 30 h 187"/>
                <a:gd name="T46" fmla="*/ 93 w 166"/>
                <a:gd name="T47" fmla="*/ 34 h 187"/>
                <a:gd name="T48" fmla="*/ 75 w 166"/>
                <a:gd name="T49" fmla="*/ 35 h 187"/>
                <a:gd name="T50" fmla="*/ 64 w 166"/>
                <a:gd name="T51" fmla="*/ 40 h 187"/>
                <a:gd name="T52" fmla="*/ 53 w 166"/>
                <a:gd name="T53" fmla="*/ 50 h 187"/>
                <a:gd name="T54" fmla="*/ 39 w 166"/>
                <a:gd name="T55" fmla="*/ 82 h 187"/>
                <a:gd name="T56" fmla="*/ 36 w 166"/>
                <a:gd name="T57" fmla="*/ 96 h 187"/>
                <a:gd name="T58" fmla="*/ 33 w 166"/>
                <a:gd name="T59" fmla="*/ 105 h 187"/>
                <a:gd name="T60" fmla="*/ 21 w 166"/>
                <a:gd name="T61" fmla="*/ 110 h 187"/>
                <a:gd name="T62" fmla="*/ 5 w 166"/>
                <a:gd name="T63" fmla="*/ 115 h 187"/>
                <a:gd name="T64" fmla="*/ 1 w 166"/>
                <a:gd name="T65" fmla="*/ 124 h 187"/>
                <a:gd name="T66" fmla="*/ 2 w 166"/>
                <a:gd name="T67" fmla="*/ 138 h 187"/>
                <a:gd name="T68" fmla="*/ 5 w 166"/>
                <a:gd name="T69" fmla="*/ 158 h 187"/>
                <a:gd name="T70" fmla="*/ 9 w 166"/>
                <a:gd name="T71" fmla="*/ 180 h 187"/>
                <a:gd name="T72" fmla="*/ 19 w 166"/>
                <a:gd name="T73" fmla="*/ 184 h 187"/>
                <a:gd name="T74" fmla="*/ 37 w 166"/>
                <a:gd name="T75" fmla="*/ 171 h 187"/>
                <a:gd name="T76" fmla="*/ 52 w 166"/>
                <a:gd name="T77" fmla="*/ 163 h 187"/>
                <a:gd name="T78" fmla="*/ 64 w 166"/>
                <a:gd name="T79" fmla="*/ 157 h 187"/>
                <a:gd name="T80" fmla="*/ 69 w 166"/>
                <a:gd name="T81" fmla="*/ 15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6" h="187">
                  <a:moveTo>
                    <a:pt x="69" y="151"/>
                  </a:moveTo>
                  <a:cubicBezTo>
                    <a:pt x="69" y="145"/>
                    <a:pt x="66" y="140"/>
                    <a:pt x="64" y="136"/>
                  </a:cubicBezTo>
                  <a:cubicBezTo>
                    <a:pt x="62" y="132"/>
                    <a:pt x="60" y="129"/>
                    <a:pt x="62" y="125"/>
                  </a:cubicBezTo>
                  <a:cubicBezTo>
                    <a:pt x="64" y="123"/>
                    <a:pt x="66" y="121"/>
                    <a:pt x="70" y="119"/>
                  </a:cubicBezTo>
                  <a:cubicBezTo>
                    <a:pt x="73" y="117"/>
                    <a:pt x="77" y="115"/>
                    <a:pt x="81" y="113"/>
                  </a:cubicBezTo>
                  <a:cubicBezTo>
                    <a:pt x="89" y="109"/>
                    <a:pt x="99" y="105"/>
                    <a:pt x="106" y="99"/>
                  </a:cubicBezTo>
                  <a:cubicBezTo>
                    <a:pt x="109" y="96"/>
                    <a:pt x="112" y="93"/>
                    <a:pt x="113" y="90"/>
                  </a:cubicBezTo>
                  <a:cubicBezTo>
                    <a:pt x="115" y="87"/>
                    <a:pt x="116" y="84"/>
                    <a:pt x="117" y="81"/>
                  </a:cubicBezTo>
                  <a:cubicBezTo>
                    <a:pt x="119" y="75"/>
                    <a:pt x="119" y="70"/>
                    <a:pt x="119" y="65"/>
                  </a:cubicBezTo>
                  <a:cubicBezTo>
                    <a:pt x="119" y="63"/>
                    <a:pt x="121" y="60"/>
                    <a:pt x="124" y="58"/>
                  </a:cubicBezTo>
                  <a:cubicBezTo>
                    <a:pt x="126" y="56"/>
                    <a:pt x="130" y="54"/>
                    <a:pt x="134" y="52"/>
                  </a:cubicBezTo>
                  <a:cubicBezTo>
                    <a:pt x="138" y="50"/>
                    <a:pt x="142" y="48"/>
                    <a:pt x="146" y="46"/>
                  </a:cubicBezTo>
                  <a:cubicBezTo>
                    <a:pt x="150" y="44"/>
                    <a:pt x="154" y="43"/>
                    <a:pt x="156" y="41"/>
                  </a:cubicBezTo>
                  <a:cubicBezTo>
                    <a:pt x="158" y="40"/>
                    <a:pt x="159" y="38"/>
                    <a:pt x="160" y="36"/>
                  </a:cubicBezTo>
                  <a:cubicBezTo>
                    <a:pt x="161" y="35"/>
                    <a:pt x="162" y="33"/>
                    <a:pt x="163" y="31"/>
                  </a:cubicBezTo>
                  <a:cubicBezTo>
                    <a:pt x="164" y="28"/>
                    <a:pt x="165" y="24"/>
                    <a:pt x="165" y="20"/>
                  </a:cubicBezTo>
                  <a:cubicBezTo>
                    <a:pt x="166" y="13"/>
                    <a:pt x="162" y="7"/>
                    <a:pt x="156" y="4"/>
                  </a:cubicBezTo>
                  <a:cubicBezTo>
                    <a:pt x="153" y="2"/>
                    <a:pt x="149" y="1"/>
                    <a:pt x="145" y="0"/>
                  </a:cubicBezTo>
                  <a:cubicBezTo>
                    <a:pt x="143" y="0"/>
                    <a:pt x="141" y="0"/>
                    <a:pt x="139" y="0"/>
                  </a:cubicBezTo>
                  <a:cubicBezTo>
                    <a:pt x="137" y="0"/>
                    <a:pt x="135" y="1"/>
                    <a:pt x="133" y="2"/>
                  </a:cubicBezTo>
                  <a:cubicBezTo>
                    <a:pt x="129" y="4"/>
                    <a:pt x="125" y="7"/>
                    <a:pt x="121" y="10"/>
                  </a:cubicBezTo>
                  <a:cubicBezTo>
                    <a:pt x="118" y="14"/>
                    <a:pt x="114" y="17"/>
                    <a:pt x="111" y="21"/>
                  </a:cubicBezTo>
                  <a:cubicBezTo>
                    <a:pt x="107" y="24"/>
                    <a:pt x="104" y="28"/>
                    <a:pt x="101" y="30"/>
                  </a:cubicBezTo>
                  <a:cubicBezTo>
                    <a:pt x="98" y="32"/>
                    <a:pt x="95" y="34"/>
                    <a:pt x="93" y="34"/>
                  </a:cubicBezTo>
                  <a:cubicBezTo>
                    <a:pt x="87" y="34"/>
                    <a:pt x="81" y="33"/>
                    <a:pt x="75" y="35"/>
                  </a:cubicBezTo>
                  <a:cubicBezTo>
                    <a:pt x="71" y="36"/>
                    <a:pt x="68" y="38"/>
                    <a:pt x="64" y="40"/>
                  </a:cubicBezTo>
                  <a:cubicBezTo>
                    <a:pt x="61" y="42"/>
                    <a:pt x="57" y="46"/>
                    <a:pt x="53" y="50"/>
                  </a:cubicBezTo>
                  <a:cubicBezTo>
                    <a:pt x="46" y="60"/>
                    <a:pt x="42" y="71"/>
                    <a:pt x="39" y="82"/>
                  </a:cubicBezTo>
                  <a:cubicBezTo>
                    <a:pt x="38" y="87"/>
                    <a:pt x="37" y="92"/>
                    <a:pt x="36" y="96"/>
                  </a:cubicBezTo>
                  <a:cubicBezTo>
                    <a:pt x="35" y="100"/>
                    <a:pt x="34" y="103"/>
                    <a:pt x="33" y="105"/>
                  </a:cubicBezTo>
                  <a:cubicBezTo>
                    <a:pt x="30" y="110"/>
                    <a:pt x="26" y="110"/>
                    <a:pt x="21" y="110"/>
                  </a:cubicBezTo>
                  <a:cubicBezTo>
                    <a:pt x="16" y="110"/>
                    <a:pt x="10" y="110"/>
                    <a:pt x="5" y="115"/>
                  </a:cubicBezTo>
                  <a:cubicBezTo>
                    <a:pt x="2" y="117"/>
                    <a:pt x="1" y="120"/>
                    <a:pt x="1" y="124"/>
                  </a:cubicBezTo>
                  <a:cubicBezTo>
                    <a:pt x="0" y="128"/>
                    <a:pt x="1" y="133"/>
                    <a:pt x="2" y="138"/>
                  </a:cubicBezTo>
                  <a:cubicBezTo>
                    <a:pt x="2" y="144"/>
                    <a:pt x="4" y="151"/>
                    <a:pt x="5" y="158"/>
                  </a:cubicBezTo>
                  <a:cubicBezTo>
                    <a:pt x="6" y="164"/>
                    <a:pt x="8" y="172"/>
                    <a:pt x="9" y="180"/>
                  </a:cubicBezTo>
                  <a:cubicBezTo>
                    <a:pt x="9" y="185"/>
                    <a:pt x="15" y="187"/>
                    <a:pt x="19" y="184"/>
                  </a:cubicBezTo>
                  <a:cubicBezTo>
                    <a:pt x="25" y="178"/>
                    <a:pt x="31" y="174"/>
                    <a:pt x="37" y="171"/>
                  </a:cubicBezTo>
                  <a:cubicBezTo>
                    <a:pt x="42" y="168"/>
                    <a:pt x="48" y="165"/>
                    <a:pt x="52" y="163"/>
                  </a:cubicBezTo>
                  <a:cubicBezTo>
                    <a:pt x="57" y="161"/>
                    <a:pt x="61" y="159"/>
                    <a:pt x="64" y="157"/>
                  </a:cubicBezTo>
                  <a:cubicBezTo>
                    <a:pt x="67" y="156"/>
                    <a:pt x="68" y="154"/>
                    <a:pt x="69" y="151"/>
                  </a:cubicBezTo>
                  <a:close/>
                </a:path>
              </a:pathLst>
            </a:custGeom>
            <a:solidFill>
              <a:srgbClr val="26377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3" name="iSḻïḓe"/>
            <p:cNvSpPr/>
            <p:nvPr/>
          </p:nvSpPr>
          <p:spPr bwMode="auto">
            <a:xfrm>
              <a:off x="11136967" y="4727058"/>
              <a:ext cx="442709" cy="572917"/>
            </a:xfrm>
            <a:custGeom>
              <a:avLst/>
              <a:gdLst>
                <a:gd name="T0" fmla="*/ 1 w 139"/>
                <a:gd name="T1" fmla="*/ 180 h 180"/>
                <a:gd name="T2" fmla="*/ 0 w 139"/>
                <a:gd name="T3" fmla="*/ 178 h 180"/>
                <a:gd name="T4" fmla="*/ 3 w 139"/>
                <a:gd name="T5" fmla="*/ 168 h 180"/>
                <a:gd name="T6" fmla="*/ 7 w 139"/>
                <a:gd name="T7" fmla="*/ 158 h 180"/>
                <a:gd name="T8" fmla="*/ 12 w 139"/>
                <a:gd name="T9" fmla="*/ 144 h 180"/>
                <a:gd name="T10" fmla="*/ 52 w 139"/>
                <a:gd name="T11" fmla="*/ 76 h 180"/>
                <a:gd name="T12" fmla="*/ 80 w 139"/>
                <a:gd name="T13" fmla="*/ 45 h 180"/>
                <a:gd name="T14" fmla="*/ 107 w 139"/>
                <a:gd name="T15" fmla="*/ 21 h 180"/>
                <a:gd name="T16" fmla="*/ 128 w 139"/>
                <a:gd name="T17" fmla="*/ 5 h 180"/>
                <a:gd name="T18" fmla="*/ 137 w 139"/>
                <a:gd name="T19" fmla="*/ 0 h 180"/>
                <a:gd name="T20" fmla="*/ 139 w 139"/>
                <a:gd name="T21" fmla="*/ 0 h 180"/>
                <a:gd name="T22" fmla="*/ 138 w 139"/>
                <a:gd name="T23" fmla="*/ 3 h 180"/>
                <a:gd name="T24" fmla="*/ 130 w 139"/>
                <a:gd name="T25" fmla="*/ 8 h 180"/>
                <a:gd name="T26" fmla="*/ 109 w 139"/>
                <a:gd name="T27" fmla="*/ 23 h 180"/>
                <a:gd name="T28" fmla="*/ 82 w 139"/>
                <a:gd name="T29" fmla="*/ 47 h 180"/>
                <a:gd name="T30" fmla="*/ 55 w 139"/>
                <a:gd name="T31" fmla="*/ 78 h 180"/>
                <a:gd name="T32" fmla="*/ 15 w 139"/>
                <a:gd name="T33" fmla="*/ 145 h 180"/>
                <a:gd name="T34" fmla="*/ 10 w 139"/>
                <a:gd name="T35" fmla="*/ 159 h 180"/>
                <a:gd name="T36" fmla="*/ 6 w 139"/>
                <a:gd name="T37" fmla="*/ 169 h 180"/>
                <a:gd name="T38" fmla="*/ 3 w 139"/>
                <a:gd name="T39" fmla="*/ 179 h 180"/>
                <a:gd name="T40" fmla="*/ 1 w 139"/>
                <a:gd name="T41"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9" h="180">
                  <a:moveTo>
                    <a:pt x="1" y="180"/>
                  </a:moveTo>
                  <a:cubicBezTo>
                    <a:pt x="0" y="179"/>
                    <a:pt x="0" y="179"/>
                    <a:pt x="0" y="178"/>
                  </a:cubicBezTo>
                  <a:cubicBezTo>
                    <a:pt x="0" y="178"/>
                    <a:pt x="1" y="174"/>
                    <a:pt x="3" y="168"/>
                  </a:cubicBezTo>
                  <a:cubicBezTo>
                    <a:pt x="4" y="165"/>
                    <a:pt x="5" y="162"/>
                    <a:pt x="7" y="158"/>
                  </a:cubicBezTo>
                  <a:cubicBezTo>
                    <a:pt x="9" y="154"/>
                    <a:pt x="10" y="149"/>
                    <a:pt x="12" y="144"/>
                  </a:cubicBezTo>
                  <a:cubicBezTo>
                    <a:pt x="21" y="124"/>
                    <a:pt x="34" y="99"/>
                    <a:pt x="52" y="76"/>
                  </a:cubicBezTo>
                  <a:cubicBezTo>
                    <a:pt x="61" y="65"/>
                    <a:pt x="71" y="54"/>
                    <a:pt x="80" y="45"/>
                  </a:cubicBezTo>
                  <a:cubicBezTo>
                    <a:pt x="90" y="35"/>
                    <a:pt x="99" y="27"/>
                    <a:pt x="107" y="21"/>
                  </a:cubicBezTo>
                  <a:cubicBezTo>
                    <a:pt x="116" y="14"/>
                    <a:pt x="123" y="9"/>
                    <a:pt x="128" y="5"/>
                  </a:cubicBezTo>
                  <a:cubicBezTo>
                    <a:pt x="134" y="2"/>
                    <a:pt x="137" y="0"/>
                    <a:pt x="137" y="0"/>
                  </a:cubicBezTo>
                  <a:cubicBezTo>
                    <a:pt x="137" y="0"/>
                    <a:pt x="138" y="0"/>
                    <a:pt x="139" y="0"/>
                  </a:cubicBezTo>
                  <a:cubicBezTo>
                    <a:pt x="139" y="1"/>
                    <a:pt x="139" y="2"/>
                    <a:pt x="138" y="3"/>
                  </a:cubicBezTo>
                  <a:cubicBezTo>
                    <a:pt x="138" y="3"/>
                    <a:pt x="135" y="4"/>
                    <a:pt x="130" y="8"/>
                  </a:cubicBezTo>
                  <a:cubicBezTo>
                    <a:pt x="125" y="11"/>
                    <a:pt x="117" y="16"/>
                    <a:pt x="109" y="23"/>
                  </a:cubicBezTo>
                  <a:cubicBezTo>
                    <a:pt x="101" y="29"/>
                    <a:pt x="91" y="38"/>
                    <a:pt x="82" y="47"/>
                  </a:cubicBezTo>
                  <a:cubicBezTo>
                    <a:pt x="73" y="56"/>
                    <a:pt x="63" y="67"/>
                    <a:pt x="55" y="78"/>
                  </a:cubicBezTo>
                  <a:cubicBezTo>
                    <a:pt x="37" y="101"/>
                    <a:pt x="24" y="126"/>
                    <a:pt x="15" y="145"/>
                  </a:cubicBezTo>
                  <a:cubicBezTo>
                    <a:pt x="13" y="150"/>
                    <a:pt x="11" y="155"/>
                    <a:pt x="10" y="159"/>
                  </a:cubicBezTo>
                  <a:cubicBezTo>
                    <a:pt x="8" y="163"/>
                    <a:pt x="7" y="166"/>
                    <a:pt x="6" y="169"/>
                  </a:cubicBezTo>
                  <a:cubicBezTo>
                    <a:pt x="4" y="175"/>
                    <a:pt x="3" y="179"/>
                    <a:pt x="3" y="179"/>
                  </a:cubicBezTo>
                  <a:cubicBezTo>
                    <a:pt x="3" y="179"/>
                    <a:pt x="2" y="180"/>
                    <a:pt x="1" y="1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4" name="işľiďè"/>
            <p:cNvSpPr/>
            <p:nvPr/>
          </p:nvSpPr>
          <p:spPr bwMode="auto">
            <a:xfrm>
              <a:off x="10787702" y="4667315"/>
              <a:ext cx="410539" cy="594363"/>
            </a:xfrm>
            <a:custGeom>
              <a:avLst/>
              <a:gdLst>
                <a:gd name="T0" fmla="*/ 127 w 129"/>
                <a:gd name="T1" fmla="*/ 126 h 187"/>
                <a:gd name="T2" fmla="*/ 112 w 129"/>
                <a:gd name="T3" fmla="*/ 119 h 187"/>
                <a:gd name="T4" fmla="*/ 103 w 129"/>
                <a:gd name="T5" fmla="*/ 112 h 187"/>
                <a:gd name="T6" fmla="*/ 102 w 129"/>
                <a:gd name="T7" fmla="*/ 103 h 187"/>
                <a:gd name="T8" fmla="*/ 102 w 129"/>
                <a:gd name="T9" fmla="*/ 90 h 187"/>
                <a:gd name="T10" fmla="*/ 97 w 129"/>
                <a:gd name="T11" fmla="*/ 59 h 187"/>
                <a:gd name="T12" fmla="*/ 89 w 129"/>
                <a:gd name="T13" fmla="*/ 48 h 187"/>
                <a:gd name="T14" fmla="*/ 80 w 129"/>
                <a:gd name="T15" fmla="*/ 42 h 187"/>
                <a:gd name="T16" fmla="*/ 64 w 129"/>
                <a:gd name="T17" fmla="*/ 39 h 187"/>
                <a:gd name="T18" fmla="*/ 57 w 129"/>
                <a:gd name="T19" fmla="*/ 34 h 187"/>
                <a:gd name="T20" fmla="*/ 50 w 129"/>
                <a:gd name="T21" fmla="*/ 24 h 187"/>
                <a:gd name="T22" fmla="*/ 42 w 129"/>
                <a:gd name="T23" fmla="*/ 13 h 187"/>
                <a:gd name="T24" fmla="*/ 38 w 129"/>
                <a:gd name="T25" fmla="*/ 8 h 187"/>
                <a:gd name="T26" fmla="*/ 34 w 129"/>
                <a:gd name="T27" fmla="*/ 4 h 187"/>
                <a:gd name="T28" fmla="*/ 29 w 129"/>
                <a:gd name="T29" fmla="*/ 1 h 187"/>
                <a:gd name="T30" fmla="*/ 23 w 129"/>
                <a:gd name="T31" fmla="*/ 1 h 187"/>
                <a:gd name="T32" fmla="*/ 12 w 129"/>
                <a:gd name="T33" fmla="*/ 3 h 187"/>
                <a:gd name="T34" fmla="*/ 0 w 129"/>
                <a:gd name="T35" fmla="*/ 18 h 187"/>
                <a:gd name="T36" fmla="*/ 0 w 129"/>
                <a:gd name="T37" fmla="*/ 29 h 187"/>
                <a:gd name="T38" fmla="*/ 1 w 129"/>
                <a:gd name="T39" fmla="*/ 34 h 187"/>
                <a:gd name="T40" fmla="*/ 4 w 129"/>
                <a:gd name="T41" fmla="*/ 38 h 187"/>
                <a:gd name="T42" fmla="*/ 8 w 129"/>
                <a:gd name="T43" fmla="*/ 41 h 187"/>
                <a:gd name="T44" fmla="*/ 12 w 129"/>
                <a:gd name="T45" fmla="*/ 44 h 187"/>
                <a:gd name="T46" fmla="*/ 22 w 129"/>
                <a:gd name="T47" fmla="*/ 50 h 187"/>
                <a:gd name="T48" fmla="*/ 29 w 129"/>
                <a:gd name="T49" fmla="*/ 57 h 187"/>
                <a:gd name="T50" fmla="*/ 32 w 129"/>
                <a:gd name="T51" fmla="*/ 64 h 187"/>
                <a:gd name="T52" fmla="*/ 29 w 129"/>
                <a:gd name="T53" fmla="*/ 79 h 187"/>
                <a:gd name="T54" fmla="*/ 31 w 129"/>
                <a:gd name="T55" fmla="*/ 87 h 187"/>
                <a:gd name="T56" fmla="*/ 36 w 129"/>
                <a:gd name="T57" fmla="*/ 96 h 187"/>
                <a:gd name="T58" fmla="*/ 55 w 129"/>
                <a:gd name="T59" fmla="*/ 112 h 187"/>
                <a:gd name="T60" fmla="*/ 64 w 129"/>
                <a:gd name="T61" fmla="*/ 119 h 187"/>
                <a:gd name="T62" fmla="*/ 69 w 129"/>
                <a:gd name="T63" fmla="*/ 125 h 187"/>
                <a:gd name="T64" fmla="*/ 65 w 129"/>
                <a:gd name="T65" fmla="*/ 134 h 187"/>
                <a:gd name="T66" fmla="*/ 56 w 129"/>
                <a:gd name="T67" fmla="*/ 146 h 187"/>
                <a:gd name="T68" fmla="*/ 59 w 129"/>
                <a:gd name="T69" fmla="*/ 152 h 187"/>
                <a:gd name="T70" fmla="*/ 68 w 129"/>
                <a:gd name="T71" fmla="*/ 159 h 187"/>
                <a:gd name="T72" fmla="*/ 81 w 129"/>
                <a:gd name="T73" fmla="*/ 169 h 187"/>
                <a:gd name="T74" fmla="*/ 94 w 129"/>
                <a:gd name="T75" fmla="*/ 183 h 187"/>
                <a:gd name="T76" fmla="*/ 105 w 129"/>
                <a:gd name="T77" fmla="*/ 182 h 187"/>
                <a:gd name="T78" fmla="*/ 115 w 129"/>
                <a:gd name="T79" fmla="*/ 164 h 187"/>
                <a:gd name="T80" fmla="*/ 123 w 129"/>
                <a:gd name="T81" fmla="*/ 148 h 187"/>
                <a:gd name="T82" fmla="*/ 128 w 129"/>
                <a:gd name="T83" fmla="*/ 135 h 187"/>
                <a:gd name="T84" fmla="*/ 127 w 129"/>
                <a:gd name="T85" fmla="*/ 12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9" h="187">
                  <a:moveTo>
                    <a:pt x="127" y="126"/>
                  </a:moveTo>
                  <a:cubicBezTo>
                    <a:pt x="123" y="121"/>
                    <a:pt x="117" y="119"/>
                    <a:pt x="112" y="119"/>
                  </a:cubicBezTo>
                  <a:cubicBezTo>
                    <a:pt x="108" y="118"/>
                    <a:pt x="104" y="117"/>
                    <a:pt x="103" y="112"/>
                  </a:cubicBezTo>
                  <a:cubicBezTo>
                    <a:pt x="102" y="110"/>
                    <a:pt x="102" y="107"/>
                    <a:pt x="102" y="103"/>
                  </a:cubicBezTo>
                  <a:cubicBezTo>
                    <a:pt x="102" y="99"/>
                    <a:pt x="102" y="95"/>
                    <a:pt x="102" y="90"/>
                  </a:cubicBezTo>
                  <a:cubicBezTo>
                    <a:pt x="102" y="80"/>
                    <a:pt x="101" y="69"/>
                    <a:pt x="97" y="59"/>
                  </a:cubicBezTo>
                  <a:cubicBezTo>
                    <a:pt x="94" y="55"/>
                    <a:pt x="92" y="51"/>
                    <a:pt x="89" y="48"/>
                  </a:cubicBezTo>
                  <a:cubicBezTo>
                    <a:pt x="86" y="46"/>
                    <a:pt x="83" y="44"/>
                    <a:pt x="80" y="42"/>
                  </a:cubicBezTo>
                  <a:cubicBezTo>
                    <a:pt x="75" y="40"/>
                    <a:pt x="69" y="39"/>
                    <a:pt x="64" y="39"/>
                  </a:cubicBezTo>
                  <a:cubicBezTo>
                    <a:pt x="61" y="38"/>
                    <a:pt x="59" y="36"/>
                    <a:pt x="57" y="34"/>
                  </a:cubicBezTo>
                  <a:cubicBezTo>
                    <a:pt x="55" y="31"/>
                    <a:pt x="52" y="28"/>
                    <a:pt x="50" y="24"/>
                  </a:cubicBezTo>
                  <a:cubicBezTo>
                    <a:pt x="48" y="20"/>
                    <a:pt x="45" y="17"/>
                    <a:pt x="42" y="13"/>
                  </a:cubicBezTo>
                  <a:cubicBezTo>
                    <a:pt x="41" y="11"/>
                    <a:pt x="40" y="9"/>
                    <a:pt x="38" y="8"/>
                  </a:cubicBezTo>
                  <a:cubicBezTo>
                    <a:pt x="37" y="6"/>
                    <a:pt x="35" y="5"/>
                    <a:pt x="34" y="4"/>
                  </a:cubicBezTo>
                  <a:cubicBezTo>
                    <a:pt x="32" y="3"/>
                    <a:pt x="30" y="2"/>
                    <a:pt x="29" y="1"/>
                  </a:cubicBezTo>
                  <a:cubicBezTo>
                    <a:pt x="27" y="1"/>
                    <a:pt x="25" y="0"/>
                    <a:pt x="23" y="1"/>
                  </a:cubicBezTo>
                  <a:cubicBezTo>
                    <a:pt x="19" y="1"/>
                    <a:pt x="15" y="2"/>
                    <a:pt x="12" y="3"/>
                  </a:cubicBezTo>
                  <a:cubicBezTo>
                    <a:pt x="5" y="5"/>
                    <a:pt x="1" y="11"/>
                    <a:pt x="0" y="18"/>
                  </a:cubicBezTo>
                  <a:cubicBezTo>
                    <a:pt x="0" y="21"/>
                    <a:pt x="0" y="25"/>
                    <a:pt x="0" y="29"/>
                  </a:cubicBezTo>
                  <a:cubicBezTo>
                    <a:pt x="0" y="30"/>
                    <a:pt x="1" y="32"/>
                    <a:pt x="1" y="34"/>
                  </a:cubicBezTo>
                  <a:cubicBezTo>
                    <a:pt x="2" y="35"/>
                    <a:pt x="3" y="37"/>
                    <a:pt x="4" y="38"/>
                  </a:cubicBezTo>
                  <a:cubicBezTo>
                    <a:pt x="5" y="39"/>
                    <a:pt x="6" y="40"/>
                    <a:pt x="8" y="41"/>
                  </a:cubicBezTo>
                  <a:cubicBezTo>
                    <a:pt x="9" y="42"/>
                    <a:pt x="10" y="43"/>
                    <a:pt x="12" y="44"/>
                  </a:cubicBezTo>
                  <a:cubicBezTo>
                    <a:pt x="15" y="46"/>
                    <a:pt x="19" y="48"/>
                    <a:pt x="22" y="50"/>
                  </a:cubicBezTo>
                  <a:cubicBezTo>
                    <a:pt x="25" y="53"/>
                    <a:pt x="27" y="55"/>
                    <a:pt x="29" y="57"/>
                  </a:cubicBezTo>
                  <a:cubicBezTo>
                    <a:pt x="31" y="59"/>
                    <a:pt x="32" y="62"/>
                    <a:pt x="32" y="64"/>
                  </a:cubicBezTo>
                  <a:cubicBezTo>
                    <a:pt x="31" y="69"/>
                    <a:pt x="30" y="74"/>
                    <a:pt x="29" y="79"/>
                  </a:cubicBezTo>
                  <a:cubicBezTo>
                    <a:pt x="29" y="82"/>
                    <a:pt x="30" y="84"/>
                    <a:pt x="31" y="87"/>
                  </a:cubicBezTo>
                  <a:cubicBezTo>
                    <a:pt x="32" y="90"/>
                    <a:pt x="33" y="93"/>
                    <a:pt x="36" y="96"/>
                  </a:cubicBezTo>
                  <a:cubicBezTo>
                    <a:pt x="40" y="102"/>
                    <a:pt x="48" y="107"/>
                    <a:pt x="55" y="112"/>
                  </a:cubicBezTo>
                  <a:cubicBezTo>
                    <a:pt x="58" y="114"/>
                    <a:pt x="61" y="117"/>
                    <a:pt x="64" y="119"/>
                  </a:cubicBezTo>
                  <a:cubicBezTo>
                    <a:pt x="66" y="121"/>
                    <a:pt x="68" y="123"/>
                    <a:pt x="69" y="125"/>
                  </a:cubicBezTo>
                  <a:cubicBezTo>
                    <a:pt x="70" y="129"/>
                    <a:pt x="68" y="131"/>
                    <a:pt x="65" y="134"/>
                  </a:cubicBezTo>
                  <a:cubicBezTo>
                    <a:pt x="61" y="138"/>
                    <a:pt x="57" y="141"/>
                    <a:pt x="56" y="146"/>
                  </a:cubicBezTo>
                  <a:cubicBezTo>
                    <a:pt x="56" y="148"/>
                    <a:pt x="57" y="150"/>
                    <a:pt x="59" y="152"/>
                  </a:cubicBezTo>
                  <a:cubicBezTo>
                    <a:pt x="61" y="154"/>
                    <a:pt x="64" y="157"/>
                    <a:pt x="68" y="159"/>
                  </a:cubicBezTo>
                  <a:cubicBezTo>
                    <a:pt x="72" y="162"/>
                    <a:pt x="76" y="165"/>
                    <a:pt x="81" y="169"/>
                  </a:cubicBezTo>
                  <a:cubicBezTo>
                    <a:pt x="86" y="173"/>
                    <a:pt x="90" y="177"/>
                    <a:pt x="94" y="183"/>
                  </a:cubicBezTo>
                  <a:cubicBezTo>
                    <a:pt x="97" y="187"/>
                    <a:pt x="103" y="187"/>
                    <a:pt x="105" y="182"/>
                  </a:cubicBezTo>
                  <a:cubicBezTo>
                    <a:pt x="108" y="176"/>
                    <a:pt x="112" y="169"/>
                    <a:pt x="115" y="164"/>
                  </a:cubicBezTo>
                  <a:cubicBezTo>
                    <a:pt x="118" y="158"/>
                    <a:pt x="121" y="152"/>
                    <a:pt x="123" y="148"/>
                  </a:cubicBezTo>
                  <a:cubicBezTo>
                    <a:pt x="125" y="143"/>
                    <a:pt x="127" y="138"/>
                    <a:pt x="128" y="135"/>
                  </a:cubicBezTo>
                  <a:cubicBezTo>
                    <a:pt x="129" y="131"/>
                    <a:pt x="128" y="128"/>
                    <a:pt x="127" y="126"/>
                  </a:cubicBezTo>
                  <a:close/>
                </a:path>
              </a:pathLst>
            </a:custGeom>
            <a:solidFill>
              <a:srgbClr val="86D4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5" name="iṧḷidé"/>
            <p:cNvSpPr/>
            <p:nvPr/>
          </p:nvSpPr>
          <p:spPr bwMode="auto">
            <a:xfrm>
              <a:off x="10841317" y="4727058"/>
              <a:ext cx="271140" cy="572917"/>
            </a:xfrm>
            <a:custGeom>
              <a:avLst/>
              <a:gdLst>
                <a:gd name="T0" fmla="*/ 84 w 85"/>
                <a:gd name="T1" fmla="*/ 180 h 180"/>
                <a:gd name="T2" fmla="*/ 82 w 85"/>
                <a:gd name="T3" fmla="*/ 179 h 180"/>
                <a:gd name="T4" fmla="*/ 82 w 85"/>
                <a:gd name="T5" fmla="*/ 170 h 180"/>
                <a:gd name="T6" fmla="*/ 81 w 85"/>
                <a:gd name="T7" fmla="*/ 160 h 180"/>
                <a:gd name="T8" fmla="*/ 80 w 85"/>
                <a:gd name="T9" fmla="*/ 148 h 180"/>
                <a:gd name="T10" fmla="*/ 60 w 85"/>
                <a:gd name="T11" fmla="*/ 82 h 180"/>
                <a:gd name="T12" fmla="*/ 42 w 85"/>
                <a:gd name="T13" fmla="*/ 50 h 180"/>
                <a:gd name="T14" fmla="*/ 23 w 85"/>
                <a:gd name="T15" fmla="*/ 25 h 180"/>
                <a:gd name="T16" fmla="*/ 7 w 85"/>
                <a:gd name="T17" fmla="*/ 9 h 180"/>
                <a:gd name="T18" fmla="*/ 1 w 85"/>
                <a:gd name="T19" fmla="*/ 3 h 180"/>
                <a:gd name="T20" fmla="*/ 1 w 85"/>
                <a:gd name="T21" fmla="*/ 1 h 180"/>
                <a:gd name="T22" fmla="*/ 3 w 85"/>
                <a:gd name="T23" fmla="*/ 1 h 180"/>
                <a:gd name="T24" fmla="*/ 9 w 85"/>
                <a:gd name="T25" fmla="*/ 7 h 180"/>
                <a:gd name="T26" fmla="*/ 25 w 85"/>
                <a:gd name="T27" fmla="*/ 23 h 180"/>
                <a:gd name="T28" fmla="*/ 45 w 85"/>
                <a:gd name="T29" fmla="*/ 49 h 180"/>
                <a:gd name="T30" fmla="*/ 63 w 85"/>
                <a:gd name="T31" fmla="*/ 81 h 180"/>
                <a:gd name="T32" fmla="*/ 83 w 85"/>
                <a:gd name="T33" fmla="*/ 147 h 180"/>
                <a:gd name="T34" fmla="*/ 84 w 85"/>
                <a:gd name="T35" fmla="*/ 160 h 180"/>
                <a:gd name="T36" fmla="*/ 85 w 85"/>
                <a:gd name="T37" fmla="*/ 170 h 180"/>
                <a:gd name="T38" fmla="*/ 85 w 85"/>
                <a:gd name="T39" fmla="*/ 179 h 180"/>
                <a:gd name="T40" fmla="*/ 84 w 85"/>
                <a:gd name="T41"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 h="180">
                  <a:moveTo>
                    <a:pt x="84" y="180"/>
                  </a:moveTo>
                  <a:cubicBezTo>
                    <a:pt x="83" y="180"/>
                    <a:pt x="82" y="180"/>
                    <a:pt x="82" y="179"/>
                  </a:cubicBezTo>
                  <a:cubicBezTo>
                    <a:pt x="82" y="179"/>
                    <a:pt x="82" y="176"/>
                    <a:pt x="82" y="170"/>
                  </a:cubicBezTo>
                  <a:cubicBezTo>
                    <a:pt x="82" y="167"/>
                    <a:pt x="82" y="164"/>
                    <a:pt x="81" y="160"/>
                  </a:cubicBezTo>
                  <a:cubicBezTo>
                    <a:pt x="81" y="157"/>
                    <a:pt x="80" y="152"/>
                    <a:pt x="80" y="148"/>
                  </a:cubicBezTo>
                  <a:cubicBezTo>
                    <a:pt x="77" y="129"/>
                    <a:pt x="71" y="105"/>
                    <a:pt x="60" y="82"/>
                  </a:cubicBezTo>
                  <a:cubicBezTo>
                    <a:pt x="55" y="71"/>
                    <a:pt x="48" y="60"/>
                    <a:pt x="42" y="50"/>
                  </a:cubicBezTo>
                  <a:cubicBezTo>
                    <a:pt x="36" y="41"/>
                    <a:pt x="29" y="32"/>
                    <a:pt x="23" y="25"/>
                  </a:cubicBezTo>
                  <a:cubicBezTo>
                    <a:pt x="17" y="18"/>
                    <a:pt x="11" y="13"/>
                    <a:pt x="7" y="9"/>
                  </a:cubicBezTo>
                  <a:cubicBezTo>
                    <a:pt x="3" y="5"/>
                    <a:pt x="1" y="3"/>
                    <a:pt x="1" y="3"/>
                  </a:cubicBezTo>
                  <a:cubicBezTo>
                    <a:pt x="0" y="2"/>
                    <a:pt x="0" y="2"/>
                    <a:pt x="1" y="1"/>
                  </a:cubicBezTo>
                  <a:cubicBezTo>
                    <a:pt x="1" y="0"/>
                    <a:pt x="2" y="0"/>
                    <a:pt x="3" y="1"/>
                  </a:cubicBezTo>
                  <a:cubicBezTo>
                    <a:pt x="3" y="1"/>
                    <a:pt x="5" y="3"/>
                    <a:pt x="9" y="7"/>
                  </a:cubicBezTo>
                  <a:cubicBezTo>
                    <a:pt x="13" y="10"/>
                    <a:pt x="19" y="16"/>
                    <a:pt x="25" y="23"/>
                  </a:cubicBezTo>
                  <a:cubicBezTo>
                    <a:pt x="31" y="30"/>
                    <a:pt x="38" y="39"/>
                    <a:pt x="45" y="49"/>
                  </a:cubicBezTo>
                  <a:cubicBezTo>
                    <a:pt x="51" y="59"/>
                    <a:pt x="57" y="70"/>
                    <a:pt x="63" y="81"/>
                  </a:cubicBezTo>
                  <a:cubicBezTo>
                    <a:pt x="74" y="104"/>
                    <a:pt x="80" y="129"/>
                    <a:pt x="83" y="147"/>
                  </a:cubicBezTo>
                  <a:cubicBezTo>
                    <a:pt x="83" y="152"/>
                    <a:pt x="84" y="156"/>
                    <a:pt x="84" y="160"/>
                  </a:cubicBezTo>
                  <a:cubicBezTo>
                    <a:pt x="84" y="164"/>
                    <a:pt x="85" y="167"/>
                    <a:pt x="85" y="170"/>
                  </a:cubicBezTo>
                  <a:cubicBezTo>
                    <a:pt x="85" y="176"/>
                    <a:pt x="85" y="179"/>
                    <a:pt x="85" y="179"/>
                  </a:cubicBezTo>
                  <a:cubicBezTo>
                    <a:pt x="85" y="180"/>
                    <a:pt x="85" y="180"/>
                    <a:pt x="84" y="1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6" name="ïṧḷîdé"/>
            <p:cNvSpPr/>
            <p:nvPr/>
          </p:nvSpPr>
          <p:spPr bwMode="auto">
            <a:xfrm>
              <a:off x="10991440" y="4406899"/>
              <a:ext cx="346201" cy="842524"/>
            </a:xfrm>
            <a:custGeom>
              <a:avLst/>
              <a:gdLst>
                <a:gd name="T0" fmla="*/ 75 w 109"/>
                <a:gd name="T1" fmla="*/ 198 h 265"/>
                <a:gd name="T2" fmla="*/ 64 w 109"/>
                <a:gd name="T3" fmla="*/ 185 h 265"/>
                <a:gd name="T4" fmla="*/ 57 w 109"/>
                <a:gd name="T5" fmla="*/ 174 h 265"/>
                <a:gd name="T6" fmla="*/ 61 w 109"/>
                <a:gd name="T7" fmla="*/ 165 h 265"/>
                <a:gd name="T8" fmla="*/ 69 w 109"/>
                <a:gd name="T9" fmla="*/ 152 h 265"/>
                <a:gd name="T10" fmla="*/ 85 w 109"/>
                <a:gd name="T11" fmla="*/ 123 h 265"/>
                <a:gd name="T12" fmla="*/ 88 w 109"/>
                <a:gd name="T13" fmla="*/ 109 h 265"/>
                <a:gd name="T14" fmla="*/ 88 w 109"/>
                <a:gd name="T15" fmla="*/ 98 h 265"/>
                <a:gd name="T16" fmla="*/ 82 w 109"/>
                <a:gd name="T17" fmla="*/ 81 h 265"/>
                <a:gd name="T18" fmla="*/ 83 w 109"/>
                <a:gd name="T19" fmla="*/ 72 h 265"/>
                <a:gd name="T20" fmla="*/ 90 w 109"/>
                <a:gd name="T21" fmla="*/ 60 h 265"/>
                <a:gd name="T22" fmla="*/ 99 w 109"/>
                <a:gd name="T23" fmla="*/ 47 h 265"/>
                <a:gd name="T24" fmla="*/ 103 w 109"/>
                <a:gd name="T25" fmla="*/ 41 h 265"/>
                <a:gd name="T26" fmla="*/ 106 w 109"/>
                <a:gd name="T27" fmla="*/ 35 h 265"/>
                <a:gd name="T28" fmla="*/ 108 w 109"/>
                <a:gd name="T29" fmla="*/ 29 h 265"/>
                <a:gd name="T30" fmla="*/ 108 w 109"/>
                <a:gd name="T31" fmla="*/ 22 h 265"/>
                <a:gd name="T32" fmla="*/ 105 w 109"/>
                <a:gd name="T33" fmla="*/ 10 h 265"/>
                <a:gd name="T34" fmla="*/ 90 w 109"/>
                <a:gd name="T35" fmla="*/ 0 h 265"/>
                <a:gd name="T36" fmla="*/ 78 w 109"/>
                <a:gd name="T37" fmla="*/ 4 h 265"/>
                <a:gd name="T38" fmla="*/ 72 w 109"/>
                <a:gd name="T39" fmla="*/ 7 h 265"/>
                <a:gd name="T40" fmla="*/ 67 w 109"/>
                <a:gd name="T41" fmla="*/ 13 h 265"/>
                <a:gd name="T42" fmla="*/ 63 w 109"/>
                <a:gd name="T43" fmla="*/ 19 h 265"/>
                <a:gd name="T44" fmla="*/ 60 w 109"/>
                <a:gd name="T45" fmla="*/ 27 h 265"/>
                <a:gd name="T46" fmla="*/ 55 w 109"/>
                <a:gd name="T47" fmla="*/ 44 h 265"/>
                <a:gd name="T48" fmla="*/ 50 w 109"/>
                <a:gd name="T49" fmla="*/ 58 h 265"/>
                <a:gd name="T50" fmla="*/ 44 w 109"/>
                <a:gd name="T51" fmla="*/ 67 h 265"/>
                <a:gd name="T52" fmla="*/ 28 w 109"/>
                <a:gd name="T53" fmla="*/ 78 h 265"/>
                <a:gd name="T54" fmla="*/ 21 w 109"/>
                <a:gd name="T55" fmla="*/ 89 h 265"/>
                <a:gd name="T56" fmla="*/ 16 w 109"/>
                <a:gd name="T57" fmla="*/ 105 h 265"/>
                <a:gd name="T58" fmla="*/ 17 w 109"/>
                <a:gd name="T59" fmla="*/ 143 h 265"/>
                <a:gd name="T60" fmla="*/ 21 w 109"/>
                <a:gd name="T61" fmla="*/ 159 h 265"/>
                <a:gd name="T62" fmla="*/ 22 w 109"/>
                <a:gd name="T63" fmla="*/ 171 h 265"/>
                <a:gd name="T64" fmla="*/ 14 w 109"/>
                <a:gd name="T65" fmla="*/ 182 h 265"/>
                <a:gd name="T66" fmla="*/ 1 w 109"/>
                <a:gd name="T67" fmla="*/ 195 h 265"/>
                <a:gd name="T68" fmla="*/ 2 w 109"/>
                <a:gd name="T69" fmla="*/ 206 h 265"/>
                <a:gd name="T70" fmla="*/ 9 w 109"/>
                <a:gd name="T71" fmla="*/ 221 h 265"/>
                <a:gd name="T72" fmla="*/ 21 w 109"/>
                <a:gd name="T73" fmla="*/ 238 h 265"/>
                <a:gd name="T74" fmla="*/ 35 w 109"/>
                <a:gd name="T75" fmla="*/ 259 h 265"/>
                <a:gd name="T76" fmla="*/ 46 w 109"/>
                <a:gd name="T77" fmla="*/ 258 h 265"/>
                <a:gd name="T78" fmla="*/ 55 w 109"/>
                <a:gd name="T79" fmla="*/ 236 h 265"/>
                <a:gd name="T80" fmla="*/ 66 w 109"/>
                <a:gd name="T81" fmla="*/ 219 h 265"/>
                <a:gd name="T82" fmla="*/ 73 w 109"/>
                <a:gd name="T83" fmla="*/ 207 h 265"/>
                <a:gd name="T84" fmla="*/ 75 w 109"/>
                <a:gd name="T85" fmla="*/ 19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265">
                  <a:moveTo>
                    <a:pt x="75" y="198"/>
                  </a:moveTo>
                  <a:cubicBezTo>
                    <a:pt x="72" y="192"/>
                    <a:pt x="68" y="188"/>
                    <a:pt x="64" y="185"/>
                  </a:cubicBezTo>
                  <a:cubicBezTo>
                    <a:pt x="60" y="182"/>
                    <a:pt x="57" y="180"/>
                    <a:pt x="57" y="174"/>
                  </a:cubicBezTo>
                  <a:cubicBezTo>
                    <a:pt x="58" y="172"/>
                    <a:pt x="59" y="168"/>
                    <a:pt x="61" y="165"/>
                  </a:cubicBezTo>
                  <a:cubicBezTo>
                    <a:pt x="63" y="161"/>
                    <a:pt x="66" y="157"/>
                    <a:pt x="69" y="152"/>
                  </a:cubicBezTo>
                  <a:cubicBezTo>
                    <a:pt x="75" y="143"/>
                    <a:pt x="81" y="133"/>
                    <a:pt x="85" y="123"/>
                  </a:cubicBezTo>
                  <a:cubicBezTo>
                    <a:pt x="87" y="118"/>
                    <a:pt x="88" y="113"/>
                    <a:pt x="88" y="109"/>
                  </a:cubicBezTo>
                  <a:cubicBezTo>
                    <a:pt x="89" y="105"/>
                    <a:pt x="88" y="102"/>
                    <a:pt x="88" y="98"/>
                  </a:cubicBezTo>
                  <a:cubicBezTo>
                    <a:pt x="86" y="92"/>
                    <a:pt x="84" y="86"/>
                    <a:pt x="82" y="81"/>
                  </a:cubicBezTo>
                  <a:cubicBezTo>
                    <a:pt x="81" y="79"/>
                    <a:pt x="82" y="75"/>
                    <a:pt x="83" y="72"/>
                  </a:cubicBezTo>
                  <a:cubicBezTo>
                    <a:pt x="85" y="68"/>
                    <a:pt x="88" y="64"/>
                    <a:pt x="90" y="60"/>
                  </a:cubicBezTo>
                  <a:cubicBezTo>
                    <a:pt x="93" y="55"/>
                    <a:pt x="96" y="51"/>
                    <a:pt x="99" y="47"/>
                  </a:cubicBezTo>
                  <a:cubicBezTo>
                    <a:pt x="100" y="45"/>
                    <a:pt x="102" y="43"/>
                    <a:pt x="103" y="41"/>
                  </a:cubicBezTo>
                  <a:cubicBezTo>
                    <a:pt x="104" y="39"/>
                    <a:pt x="106" y="37"/>
                    <a:pt x="106" y="35"/>
                  </a:cubicBezTo>
                  <a:cubicBezTo>
                    <a:pt x="107" y="33"/>
                    <a:pt x="108" y="31"/>
                    <a:pt x="108" y="29"/>
                  </a:cubicBezTo>
                  <a:cubicBezTo>
                    <a:pt x="109" y="26"/>
                    <a:pt x="109" y="24"/>
                    <a:pt x="108" y="22"/>
                  </a:cubicBezTo>
                  <a:cubicBezTo>
                    <a:pt x="108" y="18"/>
                    <a:pt x="107" y="14"/>
                    <a:pt x="105" y="10"/>
                  </a:cubicBezTo>
                  <a:cubicBezTo>
                    <a:pt x="103" y="4"/>
                    <a:pt x="97" y="0"/>
                    <a:pt x="90" y="0"/>
                  </a:cubicBezTo>
                  <a:cubicBezTo>
                    <a:pt x="86" y="1"/>
                    <a:pt x="82" y="2"/>
                    <a:pt x="78" y="4"/>
                  </a:cubicBezTo>
                  <a:cubicBezTo>
                    <a:pt x="76" y="5"/>
                    <a:pt x="73" y="6"/>
                    <a:pt x="72" y="7"/>
                  </a:cubicBezTo>
                  <a:cubicBezTo>
                    <a:pt x="70" y="9"/>
                    <a:pt x="68" y="11"/>
                    <a:pt x="67" y="13"/>
                  </a:cubicBezTo>
                  <a:cubicBezTo>
                    <a:pt x="65" y="15"/>
                    <a:pt x="64" y="17"/>
                    <a:pt x="63" y="19"/>
                  </a:cubicBezTo>
                  <a:cubicBezTo>
                    <a:pt x="62" y="22"/>
                    <a:pt x="61" y="24"/>
                    <a:pt x="60" y="27"/>
                  </a:cubicBezTo>
                  <a:cubicBezTo>
                    <a:pt x="58" y="33"/>
                    <a:pt x="56" y="38"/>
                    <a:pt x="55" y="44"/>
                  </a:cubicBezTo>
                  <a:cubicBezTo>
                    <a:pt x="53" y="49"/>
                    <a:pt x="52" y="54"/>
                    <a:pt x="50" y="58"/>
                  </a:cubicBezTo>
                  <a:cubicBezTo>
                    <a:pt x="48" y="62"/>
                    <a:pt x="47" y="65"/>
                    <a:pt x="44" y="67"/>
                  </a:cubicBezTo>
                  <a:cubicBezTo>
                    <a:pt x="39" y="70"/>
                    <a:pt x="33" y="73"/>
                    <a:pt x="28" y="78"/>
                  </a:cubicBezTo>
                  <a:cubicBezTo>
                    <a:pt x="26" y="81"/>
                    <a:pt x="23" y="85"/>
                    <a:pt x="21" y="89"/>
                  </a:cubicBezTo>
                  <a:cubicBezTo>
                    <a:pt x="19" y="93"/>
                    <a:pt x="17" y="98"/>
                    <a:pt x="16" y="105"/>
                  </a:cubicBezTo>
                  <a:cubicBezTo>
                    <a:pt x="14" y="118"/>
                    <a:pt x="15" y="132"/>
                    <a:pt x="17" y="143"/>
                  </a:cubicBezTo>
                  <a:cubicBezTo>
                    <a:pt x="18" y="149"/>
                    <a:pt x="20" y="155"/>
                    <a:pt x="21" y="159"/>
                  </a:cubicBezTo>
                  <a:cubicBezTo>
                    <a:pt x="22" y="164"/>
                    <a:pt x="22" y="168"/>
                    <a:pt x="22" y="171"/>
                  </a:cubicBezTo>
                  <a:cubicBezTo>
                    <a:pt x="22" y="177"/>
                    <a:pt x="18" y="179"/>
                    <a:pt x="14" y="182"/>
                  </a:cubicBezTo>
                  <a:cubicBezTo>
                    <a:pt x="9" y="184"/>
                    <a:pt x="4" y="187"/>
                    <a:pt x="1" y="195"/>
                  </a:cubicBezTo>
                  <a:cubicBezTo>
                    <a:pt x="0" y="198"/>
                    <a:pt x="0" y="202"/>
                    <a:pt x="2" y="206"/>
                  </a:cubicBezTo>
                  <a:cubicBezTo>
                    <a:pt x="3" y="210"/>
                    <a:pt x="6" y="215"/>
                    <a:pt x="9" y="221"/>
                  </a:cubicBezTo>
                  <a:cubicBezTo>
                    <a:pt x="12" y="226"/>
                    <a:pt x="17" y="232"/>
                    <a:pt x="21" y="238"/>
                  </a:cubicBezTo>
                  <a:cubicBezTo>
                    <a:pt x="25" y="245"/>
                    <a:pt x="30" y="252"/>
                    <a:pt x="35" y="259"/>
                  </a:cubicBezTo>
                  <a:cubicBezTo>
                    <a:pt x="38" y="265"/>
                    <a:pt x="44" y="264"/>
                    <a:pt x="46" y="258"/>
                  </a:cubicBezTo>
                  <a:cubicBezTo>
                    <a:pt x="49" y="250"/>
                    <a:pt x="52" y="242"/>
                    <a:pt x="55" y="236"/>
                  </a:cubicBezTo>
                  <a:cubicBezTo>
                    <a:pt x="59" y="230"/>
                    <a:pt x="62" y="224"/>
                    <a:pt x="66" y="219"/>
                  </a:cubicBezTo>
                  <a:cubicBezTo>
                    <a:pt x="69" y="215"/>
                    <a:pt x="72" y="211"/>
                    <a:pt x="73" y="207"/>
                  </a:cubicBezTo>
                  <a:cubicBezTo>
                    <a:pt x="75" y="204"/>
                    <a:pt x="76" y="201"/>
                    <a:pt x="75" y="198"/>
                  </a:cubicBezTo>
                  <a:close/>
                </a:path>
              </a:pathLst>
            </a:custGeom>
            <a:solidFill>
              <a:srgbClr val="F3CE8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7" name="iSļïde"/>
            <p:cNvSpPr/>
            <p:nvPr/>
          </p:nvSpPr>
          <p:spPr bwMode="auto">
            <a:xfrm>
              <a:off x="11103266" y="4475833"/>
              <a:ext cx="168505" cy="821078"/>
            </a:xfrm>
            <a:custGeom>
              <a:avLst/>
              <a:gdLst>
                <a:gd name="T0" fmla="*/ 8 w 53"/>
                <a:gd name="T1" fmla="*/ 258 h 258"/>
                <a:gd name="T2" fmla="*/ 7 w 53"/>
                <a:gd name="T3" fmla="*/ 257 h 258"/>
                <a:gd name="T4" fmla="*/ 5 w 53"/>
                <a:gd name="T5" fmla="*/ 245 h 258"/>
                <a:gd name="T6" fmla="*/ 4 w 53"/>
                <a:gd name="T7" fmla="*/ 239 h 258"/>
                <a:gd name="T8" fmla="*/ 3 w 53"/>
                <a:gd name="T9" fmla="*/ 232 h 258"/>
                <a:gd name="T10" fmla="*/ 2 w 53"/>
                <a:gd name="T11" fmla="*/ 216 h 258"/>
                <a:gd name="T12" fmla="*/ 7 w 53"/>
                <a:gd name="T13" fmla="*/ 125 h 258"/>
                <a:gd name="T14" fmla="*/ 18 w 53"/>
                <a:gd name="T15" fmla="*/ 78 h 258"/>
                <a:gd name="T16" fmla="*/ 32 w 53"/>
                <a:gd name="T17" fmla="*/ 38 h 258"/>
                <a:gd name="T18" fmla="*/ 45 w 53"/>
                <a:gd name="T19" fmla="*/ 11 h 258"/>
                <a:gd name="T20" fmla="*/ 50 w 53"/>
                <a:gd name="T21" fmla="*/ 1 h 258"/>
                <a:gd name="T22" fmla="*/ 53 w 53"/>
                <a:gd name="T23" fmla="*/ 0 h 258"/>
                <a:gd name="T24" fmla="*/ 53 w 53"/>
                <a:gd name="T25" fmla="*/ 3 h 258"/>
                <a:gd name="T26" fmla="*/ 47 w 53"/>
                <a:gd name="T27" fmla="*/ 13 h 258"/>
                <a:gd name="T28" fmla="*/ 35 w 53"/>
                <a:gd name="T29" fmla="*/ 39 h 258"/>
                <a:gd name="T30" fmla="*/ 21 w 53"/>
                <a:gd name="T31" fmla="*/ 79 h 258"/>
                <a:gd name="T32" fmla="*/ 10 w 53"/>
                <a:gd name="T33" fmla="*/ 126 h 258"/>
                <a:gd name="T34" fmla="*/ 5 w 53"/>
                <a:gd name="T35" fmla="*/ 215 h 258"/>
                <a:gd name="T36" fmla="*/ 6 w 53"/>
                <a:gd name="T37" fmla="*/ 232 h 258"/>
                <a:gd name="T38" fmla="*/ 7 w 53"/>
                <a:gd name="T39" fmla="*/ 239 h 258"/>
                <a:gd name="T40" fmla="*/ 8 w 53"/>
                <a:gd name="T41" fmla="*/ 245 h 258"/>
                <a:gd name="T42" fmla="*/ 10 w 53"/>
                <a:gd name="T43" fmla="*/ 256 h 258"/>
                <a:gd name="T44" fmla="*/ 8 w 53"/>
                <a:gd name="T45" fmla="*/ 258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3" h="258">
                  <a:moveTo>
                    <a:pt x="8" y="258"/>
                  </a:moveTo>
                  <a:cubicBezTo>
                    <a:pt x="8" y="258"/>
                    <a:pt x="7" y="258"/>
                    <a:pt x="7" y="257"/>
                  </a:cubicBezTo>
                  <a:cubicBezTo>
                    <a:pt x="7" y="257"/>
                    <a:pt x="6" y="253"/>
                    <a:pt x="5" y="245"/>
                  </a:cubicBezTo>
                  <a:cubicBezTo>
                    <a:pt x="5" y="244"/>
                    <a:pt x="4" y="242"/>
                    <a:pt x="4" y="239"/>
                  </a:cubicBezTo>
                  <a:cubicBezTo>
                    <a:pt x="4" y="237"/>
                    <a:pt x="4" y="235"/>
                    <a:pt x="3" y="232"/>
                  </a:cubicBezTo>
                  <a:cubicBezTo>
                    <a:pt x="3" y="227"/>
                    <a:pt x="2" y="222"/>
                    <a:pt x="2" y="216"/>
                  </a:cubicBezTo>
                  <a:cubicBezTo>
                    <a:pt x="0" y="191"/>
                    <a:pt x="1" y="158"/>
                    <a:pt x="7" y="125"/>
                  </a:cubicBezTo>
                  <a:cubicBezTo>
                    <a:pt x="9" y="109"/>
                    <a:pt x="14" y="93"/>
                    <a:pt x="18" y="78"/>
                  </a:cubicBezTo>
                  <a:cubicBezTo>
                    <a:pt x="22" y="63"/>
                    <a:pt x="27" y="50"/>
                    <a:pt x="32" y="38"/>
                  </a:cubicBezTo>
                  <a:cubicBezTo>
                    <a:pt x="37" y="27"/>
                    <a:pt x="42" y="18"/>
                    <a:pt x="45" y="11"/>
                  </a:cubicBezTo>
                  <a:cubicBezTo>
                    <a:pt x="48" y="5"/>
                    <a:pt x="50" y="1"/>
                    <a:pt x="50" y="1"/>
                  </a:cubicBezTo>
                  <a:cubicBezTo>
                    <a:pt x="51" y="0"/>
                    <a:pt x="52" y="0"/>
                    <a:pt x="53" y="0"/>
                  </a:cubicBezTo>
                  <a:cubicBezTo>
                    <a:pt x="53" y="1"/>
                    <a:pt x="53" y="2"/>
                    <a:pt x="53" y="3"/>
                  </a:cubicBezTo>
                  <a:cubicBezTo>
                    <a:pt x="53" y="3"/>
                    <a:pt x="51" y="6"/>
                    <a:pt x="47" y="13"/>
                  </a:cubicBezTo>
                  <a:cubicBezTo>
                    <a:pt x="44" y="19"/>
                    <a:pt x="40" y="28"/>
                    <a:pt x="35" y="39"/>
                  </a:cubicBezTo>
                  <a:cubicBezTo>
                    <a:pt x="30" y="51"/>
                    <a:pt x="25" y="64"/>
                    <a:pt x="21" y="79"/>
                  </a:cubicBezTo>
                  <a:cubicBezTo>
                    <a:pt x="16" y="94"/>
                    <a:pt x="12" y="109"/>
                    <a:pt x="10" y="126"/>
                  </a:cubicBezTo>
                  <a:cubicBezTo>
                    <a:pt x="4" y="158"/>
                    <a:pt x="3" y="191"/>
                    <a:pt x="5" y="215"/>
                  </a:cubicBezTo>
                  <a:cubicBezTo>
                    <a:pt x="5" y="222"/>
                    <a:pt x="6" y="227"/>
                    <a:pt x="6" y="232"/>
                  </a:cubicBezTo>
                  <a:cubicBezTo>
                    <a:pt x="7" y="235"/>
                    <a:pt x="7" y="237"/>
                    <a:pt x="7" y="239"/>
                  </a:cubicBezTo>
                  <a:cubicBezTo>
                    <a:pt x="7" y="241"/>
                    <a:pt x="8" y="243"/>
                    <a:pt x="8" y="245"/>
                  </a:cubicBezTo>
                  <a:cubicBezTo>
                    <a:pt x="9" y="252"/>
                    <a:pt x="10" y="256"/>
                    <a:pt x="10" y="256"/>
                  </a:cubicBezTo>
                  <a:cubicBezTo>
                    <a:pt x="10" y="257"/>
                    <a:pt x="9" y="258"/>
                    <a:pt x="8" y="25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44" name="ïSľîďê"/>
            <p:cNvSpPr/>
            <p:nvPr/>
          </p:nvSpPr>
          <p:spPr bwMode="auto">
            <a:xfrm>
              <a:off x="7369422" y="2965394"/>
              <a:ext cx="730450" cy="1217969"/>
            </a:xfrm>
            <a:custGeom>
              <a:avLst/>
              <a:gdLst>
                <a:gd name="T0" fmla="*/ 113 w 120"/>
                <a:gd name="T1" fmla="*/ 124 h 200"/>
                <a:gd name="T2" fmla="*/ 77 w 120"/>
                <a:gd name="T3" fmla="*/ 94 h 200"/>
                <a:gd name="T4" fmla="*/ 35 w 120"/>
                <a:gd name="T5" fmla="*/ 80 h 200"/>
                <a:gd name="T6" fmla="*/ 32 w 120"/>
                <a:gd name="T7" fmla="*/ 61 h 200"/>
                <a:gd name="T8" fmla="*/ 81 w 120"/>
                <a:gd name="T9" fmla="*/ 51 h 200"/>
                <a:gd name="T10" fmla="*/ 101 w 120"/>
                <a:gd name="T11" fmla="*/ 60 h 200"/>
                <a:gd name="T12" fmla="*/ 112 w 120"/>
                <a:gd name="T13" fmla="*/ 52 h 200"/>
                <a:gd name="T14" fmla="*/ 104 w 120"/>
                <a:gd name="T15" fmla="*/ 36 h 200"/>
                <a:gd name="T16" fmla="*/ 71 w 120"/>
                <a:gd name="T17" fmla="*/ 25 h 200"/>
                <a:gd name="T18" fmla="*/ 71 w 120"/>
                <a:gd name="T19" fmla="*/ 10 h 200"/>
                <a:gd name="T20" fmla="*/ 61 w 120"/>
                <a:gd name="T21" fmla="*/ 0 h 200"/>
                <a:gd name="T22" fmla="*/ 51 w 120"/>
                <a:gd name="T23" fmla="*/ 10 h 200"/>
                <a:gd name="T24" fmla="*/ 51 w 120"/>
                <a:gd name="T25" fmla="*/ 25 h 200"/>
                <a:gd name="T26" fmla="*/ 11 w 120"/>
                <a:gd name="T27" fmla="*/ 46 h 200"/>
                <a:gd name="T28" fmla="*/ 8 w 120"/>
                <a:gd name="T29" fmla="*/ 87 h 200"/>
                <a:gd name="T30" fmla="*/ 45 w 120"/>
                <a:gd name="T31" fmla="*/ 109 h 200"/>
                <a:gd name="T32" fmla="*/ 88 w 120"/>
                <a:gd name="T33" fmla="*/ 125 h 200"/>
                <a:gd name="T34" fmla="*/ 90 w 120"/>
                <a:gd name="T35" fmla="*/ 139 h 200"/>
                <a:gd name="T36" fmla="*/ 70 w 120"/>
                <a:gd name="T37" fmla="*/ 154 h 200"/>
                <a:gd name="T38" fmla="*/ 48 w 120"/>
                <a:gd name="T39" fmla="*/ 153 h 200"/>
                <a:gd name="T40" fmla="*/ 26 w 120"/>
                <a:gd name="T41" fmla="*/ 144 h 200"/>
                <a:gd name="T42" fmla="*/ 12 w 120"/>
                <a:gd name="T43" fmla="*/ 137 h 200"/>
                <a:gd name="T44" fmla="*/ 1 w 120"/>
                <a:gd name="T45" fmla="*/ 149 h 200"/>
                <a:gd name="T46" fmla="*/ 10 w 120"/>
                <a:gd name="T47" fmla="*/ 163 h 200"/>
                <a:gd name="T48" fmla="*/ 46 w 120"/>
                <a:gd name="T49" fmla="*/ 175 h 200"/>
                <a:gd name="T50" fmla="*/ 51 w 120"/>
                <a:gd name="T51" fmla="*/ 175 h 200"/>
                <a:gd name="T52" fmla="*/ 51 w 120"/>
                <a:gd name="T53" fmla="*/ 191 h 200"/>
                <a:gd name="T54" fmla="*/ 61 w 120"/>
                <a:gd name="T55" fmla="*/ 200 h 200"/>
                <a:gd name="T56" fmla="*/ 71 w 120"/>
                <a:gd name="T57" fmla="*/ 191 h 200"/>
                <a:gd name="T58" fmla="*/ 71 w 120"/>
                <a:gd name="T59" fmla="*/ 175 h 200"/>
                <a:gd name="T60" fmla="*/ 79 w 120"/>
                <a:gd name="T61" fmla="*/ 174 h 200"/>
                <a:gd name="T62" fmla="*/ 113 w 120"/>
                <a:gd name="T63" fmla="*/ 12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 h="200">
                  <a:moveTo>
                    <a:pt x="113" y="124"/>
                  </a:moveTo>
                  <a:cubicBezTo>
                    <a:pt x="108" y="105"/>
                    <a:pt x="85" y="97"/>
                    <a:pt x="77" y="94"/>
                  </a:cubicBezTo>
                  <a:cubicBezTo>
                    <a:pt x="57" y="86"/>
                    <a:pt x="43" y="90"/>
                    <a:pt x="35" y="80"/>
                  </a:cubicBezTo>
                  <a:cubicBezTo>
                    <a:pt x="31" y="74"/>
                    <a:pt x="29" y="66"/>
                    <a:pt x="32" y="61"/>
                  </a:cubicBezTo>
                  <a:cubicBezTo>
                    <a:pt x="38" y="47"/>
                    <a:pt x="66" y="43"/>
                    <a:pt x="81" y="51"/>
                  </a:cubicBezTo>
                  <a:cubicBezTo>
                    <a:pt x="86" y="53"/>
                    <a:pt x="93" y="58"/>
                    <a:pt x="101" y="60"/>
                  </a:cubicBezTo>
                  <a:cubicBezTo>
                    <a:pt x="107" y="61"/>
                    <a:pt x="110" y="57"/>
                    <a:pt x="112" y="52"/>
                  </a:cubicBezTo>
                  <a:cubicBezTo>
                    <a:pt x="115" y="46"/>
                    <a:pt x="105" y="37"/>
                    <a:pt x="104" y="36"/>
                  </a:cubicBezTo>
                  <a:cubicBezTo>
                    <a:pt x="95" y="30"/>
                    <a:pt x="83" y="26"/>
                    <a:pt x="71" y="25"/>
                  </a:cubicBezTo>
                  <a:cubicBezTo>
                    <a:pt x="71" y="10"/>
                    <a:pt x="71" y="10"/>
                    <a:pt x="71" y="10"/>
                  </a:cubicBezTo>
                  <a:cubicBezTo>
                    <a:pt x="71" y="5"/>
                    <a:pt x="66" y="0"/>
                    <a:pt x="61" y="0"/>
                  </a:cubicBezTo>
                  <a:cubicBezTo>
                    <a:pt x="55" y="0"/>
                    <a:pt x="51" y="5"/>
                    <a:pt x="51" y="10"/>
                  </a:cubicBezTo>
                  <a:cubicBezTo>
                    <a:pt x="51" y="25"/>
                    <a:pt x="51" y="25"/>
                    <a:pt x="51" y="25"/>
                  </a:cubicBezTo>
                  <a:cubicBezTo>
                    <a:pt x="34" y="27"/>
                    <a:pt x="19" y="34"/>
                    <a:pt x="11" y="46"/>
                  </a:cubicBezTo>
                  <a:cubicBezTo>
                    <a:pt x="3" y="57"/>
                    <a:pt x="0" y="74"/>
                    <a:pt x="8" y="87"/>
                  </a:cubicBezTo>
                  <a:cubicBezTo>
                    <a:pt x="16" y="100"/>
                    <a:pt x="31" y="105"/>
                    <a:pt x="45" y="109"/>
                  </a:cubicBezTo>
                  <a:cubicBezTo>
                    <a:pt x="58" y="112"/>
                    <a:pt x="81" y="113"/>
                    <a:pt x="88" y="125"/>
                  </a:cubicBezTo>
                  <a:cubicBezTo>
                    <a:pt x="91" y="129"/>
                    <a:pt x="91" y="134"/>
                    <a:pt x="90" y="139"/>
                  </a:cubicBezTo>
                  <a:cubicBezTo>
                    <a:pt x="87" y="147"/>
                    <a:pt x="79" y="152"/>
                    <a:pt x="70" y="154"/>
                  </a:cubicBezTo>
                  <a:cubicBezTo>
                    <a:pt x="63" y="155"/>
                    <a:pt x="55" y="154"/>
                    <a:pt x="48" y="153"/>
                  </a:cubicBezTo>
                  <a:cubicBezTo>
                    <a:pt x="40" y="151"/>
                    <a:pt x="32" y="149"/>
                    <a:pt x="26" y="144"/>
                  </a:cubicBezTo>
                  <a:cubicBezTo>
                    <a:pt x="21" y="141"/>
                    <a:pt x="17" y="137"/>
                    <a:pt x="12" y="137"/>
                  </a:cubicBezTo>
                  <a:cubicBezTo>
                    <a:pt x="5" y="137"/>
                    <a:pt x="1" y="143"/>
                    <a:pt x="1" y="149"/>
                  </a:cubicBezTo>
                  <a:cubicBezTo>
                    <a:pt x="2" y="154"/>
                    <a:pt x="6" y="159"/>
                    <a:pt x="10" y="163"/>
                  </a:cubicBezTo>
                  <a:cubicBezTo>
                    <a:pt x="20" y="170"/>
                    <a:pt x="33" y="173"/>
                    <a:pt x="46" y="175"/>
                  </a:cubicBezTo>
                  <a:cubicBezTo>
                    <a:pt x="47" y="175"/>
                    <a:pt x="49" y="175"/>
                    <a:pt x="51" y="175"/>
                  </a:cubicBezTo>
                  <a:cubicBezTo>
                    <a:pt x="51" y="191"/>
                    <a:pt x="51" y="191"/>
                    <a:pt x="51" y="191"/>
                  </a:cubicBezTo>
                  <a:cubicBezTo>
                    <a:pt x="51" y="196"/>
                    <a:pt x="55" y="200"/>
                    <a:pt x="61" y="200"/>
                  </a:cubicBezTo>
                  <a:cubicBezTo>
                    <a:pt x="66" y="200"/>
                    <a:pt x="71" y="196"/>
                    <a:pt x="71" y="191"/>
                  </a:cubicBezTo>
                  <a:cubicBezTo>
                    <a:pt x="71" y="175"/>
                    <a:pt x="71" y="175"/>
                    <a:pt x="71" y="175"/>
                  </a:cubicBezTo>
                  <a:cubicBezTo>
                    <a:pt x="73" y="175"/>
                    <a:pt x="76" y="174"/>
                    <a:pt x="79" y="174"/>
                  </a:cubicBezTo>
                  <a:cubicBezTo>
                    <a:pt x="102" y="168"/>
                    <a:pt x="120" y="147"/>
                    <a:pt x="113" y="124"/>
                  </a:cubicBezTo>
                  <a:close/>
                </a:path>
              </a:pathLst>
            </a:custGeom>
            <a:solidFill>
              <a:srgbClr val="D68900"/>
            </a:solidFill>
            <a:ln>
              <a:noFill/>
            </a:ln>
          </p:spPr>
          <p:txBody>
            <a:bodyPr anchor="ctr"/>
            <a:lstStyle/>
            <a:p>
              <a:pPr algn="ctr"/>
              <a:endParaRPr dirty="0">
                <a:cs typeface="+mn-ea"/>
                <a:sym typeface="+mn-lt"/>
              </a:endParaRPr>
            </a:p>
          </p:txBody>
        </p:sp>
        <p:sp>
          <p:nvSpPr>
            <p:cNvPr id="239" name="ïSľîďê"/>
            <p:cNvSpPr/>
            <p:nvPr/>
          </p:nvSpPr>
          <p:spPr bwMode="auto">
            <a:xfrm>
              <a:off x="7339376" y="2936329"/>
              <a:ext cx="730450" cy="1217969"/>
            </a:xfrm>
            <a:custGeom>
              <a:avLst/>
              <a:gdLst>
                <a:gd name="T0" fmla="*/ 113 w 120"/>
                <a:gd name="T1" fmla="*/ 124 h 200"/>
                <a:gd name="T2" fmla="*/ 77 w 120"/>
                <a:gd name="T3" fmla="*/ 94 h 200"/>
                <a:gd name="T4" fmla="*/ 35 w 120"/>
                <a:gd name="T5" fmla="*/ 80 h 200"/>
                <a:gd name="T6" fmla="*/ 32 w 120"/>
                <a:gd name="T7" fmla="*/ 61 h 200"/>
                <a:gd name="T8" fmla="*/ 81 w 120"/>
                <a:gd name="T9" fmla="*/ 51 h 200"/>
                <a:gd name="T10" fmla="*/ 101 w 120"/>
                <a:gd name="T11" fmla="*/ 60 h 200"/>
                <a:gd name="T12" fmla="*/ 112 w 120"/>
                <a:gd name="T13" fmla="*/ 52 h 200"/>
                <a:gd name="T14" fmla="*/ 104 w 120"/>
                <a:gd name="T15" fmla="*/ 36 h 200"/>
                <a:gd name="T16" fmla="*/ 71 w 120"/>
                <a:gd name="T17" fmla="*/ 25 h 200"/>
                <a:gd name="T18" fmla="*/ 71 w 120"/>
                <a:gd name="T19" fmla="*/ 10 h 200"/>
                <a:gd name="T20" fmla="*/ 61 w 120"/>
                <a:gd name="T21" fmla="*/ 0 h 200"/>
                <a:gd name="T22" fmla="*/ 51 w 120"/>
                <a:gd name="T23" fmla="*/ 10 h 200"/>
                <a:gd name="T24" fmla="*/ 51 w 120"/>
                <a:gd name="T25" fmla="*/ 25 h 200"/>
                <a:gd name="T26" fmla="*/ 11 w 120"/>
                <a:gd name="T27" fmla="*/ 46 h 200"/>
                <a:gd name="T28" fmla="*/ 8 w 120"/>
                <a:gd name="T29" fmla="*/ 87 h 200"/>
                <a:gd name="T30" fmla="*/ 45 w 120"/>
                <a:gd name="T31" fmla="*/ 109 h 200"/>
                <a:gd name="T32" fmla="*/ 88 w 120"/>
                <a:gd name="T33" fmla="*/ 125 h 200"/>
                <a:gd name="T34" fmla="*/ 90 w 120"/>
                <a:gd name="T35" fmla="*/ 139 h 200"/>
                <a:gd name="T36" fmla="*/ 70 w 120"/>
                <a:gd name="T37" fmla="*/ 154 h 200"/>
                <a:gd name="T38" fmla="*/ 48 w 120"/>
                <a:gd name="T39" fmla="*/ 153 h 200"/>
                <a:gd name="T40" fmla="*/ 26 w 120"/>
                <a:gd name="T41" fmla="*/ 144 h 200"/>
                <a:gd name="T42" fmla="*/ 12 w 120"/>
                <a:gd name="T43" fmla="*/ 137 h 200"/>
                <a:gd name="T44" fmla="*/ 1 w 120"/>
                <a:gd name="T45" fmla="*/ 149 h 200"/>
                <a:gd name="T46" fmla="*/ 10 w 120"/>
                <a:gd name="T47" fmla="*/ 163 h 200"/>
                <a:gd name="T48" fmla="*/ 46 w 120"/>
                <a:gd name="T49" fmla="*/ 175 h 200"/>
                <a:gd name="T50" fmla="*/ 51 w 120"/>
                <a:gd name="T51" fmla="*/ 175 h 200"/>
                <a:gd name="T52" fmla="*/ 51 w 120"/>
                <a:gd name="T53" fmla="*/ 191 h 200"/>
                <a:gd name="T54" fmla="*/ 61 w 120"/>
                <a:gd name="T55" fmla="*/ 200 h 200"/>
                <a:gd name="T56" fmla="*/ 71 w 120"/>
                <a:gd name="T57" fmla="*/ 191 h 200"/>
                <a:gd name="T58" fmla="*/ 71 w 120"/>
                <a:gd name="T59" fmla="*/ 175 h 200"/>
                <a:gd name="T60" fmla="*/ 79 w 120"/>
                <a:gd name="T61" fmla="*/ 174 h 200"/>
                <a:gd name="T62" fmla="*/ 113 w 120"/>
                <a:gd name="T63" fmla="*/ 12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 h="200">
                  <a:moveTo>
                    <a:pt x="113" y="124"/>
                  </a:moveTo>
                  <a:cubicBezTo>
                    <a:pt x="108" y="105"/>
                    <a:pt x="85" y="97"/>
                    <a:pt x="77" y="94"/>
                  </a:cubicBezTo>
                  <a:cubicBezTo>
                    <a:pt x="57" y="86"/>
                    <a:pt x="43" y="90"/>
                    <a:pt x="35" y="80"/>
                  </a:cubicBezTo>
                  <a:cubicBezTo>
                    <a:pt x="31" y="74"/>
                    <a:pt x="29" y="66"/>
                    <a:pt x="32" y="61"/>
                  </a:cubicBezTo>
                  <a:cubicBezTo>
                    <a:pt x="38" y="47"/>
                    <a:pt x="66" y="43"/>
                    <a:pt x="81" y="51"/>
                  </a:cubicBezTo>
                  <a:cubicBezTo>
                    <a:pt x="86" y="53"/>
                    <a:pt x="93" y="58"/>
                    <a:pt x="101" y="60"/>
                  </a:cubicBezTo>
                  <a:cubicBezTo>
                    <a:pt x="107" y="61"/>
                    <a:pt x="110" y="57"/>
                    <a:pt x="112" y="52"/>
                  </a:cubicBezTo>
                  <a:cubicBezTo>
                    <a:pt x="115" y="46"/>
                    <a:pt x="105" y="37"/>
                    <a:pt x="104" y="36"/>
                  </a:cubicBezTo>
                  <a:cubicBezTo>
                    <a:pt x="95" y="30"/>
                    <a:pt x="83" y="26"/>
                    <a:pt x="71" y="25"/>
                  </a:cubicBezTo>
                  <a:cubicBezTo>
                    <a:pt x="71" y="10"/>
                    <a:pt x="71" y="10"/>
                    <a:pt x="71" y="10"/>
                  </a:cubicBezTo>
                  <a:cubicBezTo>
                    <a:pt x="71" y="5"/>
                    <a:pt x="66" y="0"/>
                    <a:pt x="61" y="0"/>
                  </a:cubicBezTo>
                  <a:cubicBezTo>
                    <a:pt x="55" y="0"/>
                    <a:pt x="51" y="5"/>
                    <a:pt x="51" y="10"/>
                  </a:cubicBezTo>
                  <a:cubicBezTo>
                    <a:pt x="51" y="25"/>
                    <a:pt x="51" y="25"/>
                    <a:pt x="51" y="25"/>
                  </a:cubicBezTo>
                  <a:cubicBezTo>
                    <a:pt x="34" y="27"/>
                    <a:pt x="19" y="34"/>
                    <a:pt x="11" y="46"/>
                  </a:cubicBezTo>
                  <a:cubicBezTo>
                    <a:pt x="3" y="57"/>
                    <a:pt x="0" y="74"/>
                    <a:pt x="8" y="87"/>
                  </a:cubicBezTo>
                  <a:cubicBezTo>
                    <a:pt x="16" y="100"/>
                    <a:pt x="31" y="105"/>
                    <a:pt x="45" y="109"/>
                  </a:cubicBezTo>
                  <a:cubicBezTo>
                    <a:pt x="58" y="112"/>
                    <a:pt x="81" y="113"/>
                    <a:pt x="88" y="125"/>
                  </a:cubicBezTo>
                  <a:cubicBezTo>
                    <a:pt x="91" y="129"/>
                    <a:pt x="91" y="134"/>
                    <a:pt x="90" y="139"/>
                  </a:cubicBezTo>
                  <a:cubicBezTo>
                    <a:pt x="87" y="147"/>
                    <a:pt x="79" y="152"/>
                    <a:pt x="70" y="154"/>
                  </a:cubicBezTo>
                  <a:cubicBezTo>
                    <a:pt x="63" y="155"/>
                    <a:pt x="55" y="154"/>
                    <a:pt x="48" y="153"/>
                  </a:cubicBezTo>
                  <a:cubicBezTo>
                    <a:pt x="40" y="151"/>
                    <a:pt x="32" y="149"/>
                    <a:pt x="26" y="144"/>
                  </a:cubicBezTo>
                  <a:cubicBezTo>
                    <a:pt x="21" y="141"/>
                    <a:pt x="17" y="137"/>
                    <a:pt x="12" y="137"/>
                  </a:cubicBezTo>
                  <a:cubicBezTo>
                    <a:pt x="5" y="137"/>
                    <a:pt x="1" y="143"/>
                    <a:pt x="1" y="149"/>
                  </a:cubicBezTo>
                  <a:cubicBezTo>
                    <a:pt x="2" y="154"/>
                    <a:pt x="6" y="159"/>
                    <a:pt x="10" y="163"/>
                  </a:cubicBezTo>
                  <a:cubicBezTo>
                    <a:pt x="20" y="170"/>
                    <a:pt x="33" y="173"/>
                    <a:pt x="46" y="175"/>
                  </a:cubicBezTo>
                  <a:cubicBezTo>
                    <a:pt x="47" y="175"/>
                    <a:pt x="49" y="175"/>
                    <a:pt x="51" y="175"/>
                  </a:cubicBezTo>
                  <a:cubicBezTo>
                    <a:pt x="51" y="191"/>
                    <a:pt x="51" y="191"/>
                    <a:pt x="51" y="191"/>
                  </a:cubicBezTo>
                  <a:cubicBezTo>
                    <a:pt x="51" y="196"/>
                    <a:pt x="55" y="200"/>
                    <a:pt x="61" y="200"/>
                  </a:cubicBezTo>
                  <a:cubicBezTo>
                    <a:pt x="66" y="200"/>
                    <a:pt x="71" y="196"/>
                    <a:pt x="71" y="191"/>
                  </a:cubicBezTo>
                  <a:cubicBezTo>
                    <a:pt x="71" y="175"/>
                    <a:pt x="71" y="175"/>
                    <a:pt x="71" y="175"/>
                  </a:cubicBezTo>
                  <a:cubicBezTo>
                    <a:pt x="73" y="175"/>
                    <a:pt x="76" y="174"/>
                    <a:pt x="79" y="174"/>
                  </a:cubicBezTo>
                  <a:cubicBezTo>
                    <a:pt x="102" y="168"/>
                    <a:pt x="120" y="147"/>
                    <a:pt x="113" y="124"/>
                  </a:cubicBezTo>
                  <a:close/>
                </a:path>
              </a:pathLst>
            </a:custGeom>
            <a:solidFill>
              <a:srgbClr val="FFCC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246" name="ïSľîďê"/>
            <p:cNvSpPr/>
            <p:nvPr/>
          </p:nvSpPr>
          <p:spPr bwMode="auto">
            <a:xfrm>
              <a:off x="10418900" y="4467648"/>
              <a:ext cx="435547" cy="904203"/>
            </a:xfrm>
            <a:custGeom>
              <a:avLst/>
              <a:gdLst>
                <a:gd name="T0" fmla="*/ 113 w 120"/>
                <a:gd name="T1" fmla="*/ 124 h 200"/>
                <a:gd name="T2" fmla="*/ 77 w 120"/>
                <a:gd name="T3" fmla="*/ 94 h 200"/>
                <a:gd name="T4" fmla="*/ 35 w 120"/>
                <a:gd name="T5" fmla="*/ 80 h 200"/>
                <a:gd name="T6" fmla="*/ 32 w 120"/>
                <a:gd name="T7" fmla="*/ 61 h 200"/>
                <a:gd name="T8" fmla="*/ 81 w 120"/>
                <a:gd name="T9" fmla="*/ 51 h 200"/>
                <a:gd name="T10" fmla="*/ 101 w 120"/>
                <a:gd name="T11" fmla="*/ 60 h 200"/>
                <a:gd name="T12" fmla="*/ 112 w 120"/>
                <a:gd name="T13" fmla="*/ 52 h 200"/>
                <a:gd name="T14" fmla="*/ 104 w 120"/>
                <a:gd name="T15" fmla="*/ 36 h 200"/>
                <a:gd name="T16" fmla="*/ 71 w 120"/>
                <a:gd name="T17" fmla="*/ 25 h 200"/>
                <a:gd name="T18" fmla="*/ 71 w 120"/>
                <a:gd name="T19" fmla="*/ 10 h 200"/>
                <a:gd name="T20" fmla="*/ 61 w 120"/>
                <a:gd name="T21" fmla="*/ 0 h 200"/>
                <a:gd name="T22" fmla="*/ 51 w 120"/>
                <a:gd name="T23" fmla="*/ 10 h 200"/>
                <a:gd name="T24" fmla="*/ 51 w 120"/>
                <a:gd name="T25" fmla="*/ 25 h 200"/>
                <a:gd name="T26" fmla="*/ 11 w 120"/>
                <a:gd name="T27" fmla="*/ 46 h 200"/>
                <a:gd name="T28" fmla="*/ 8 w 120"/>
                <a:gd name="T29" fmla="*/ 87 h 200"/>
                <a:gd name="T30" fmla="*/ 45 w 120"/>
                <a:gd name="T31" fmla="*/ 109 h 200"/>
                <a:gd name="T32" fmla="*/ 88 w 120"/>
                <a:gd name="T33" fmla="*/ 125 h 200"/>
                <a:gd name="T34" fmla="*/ 90 w 120"/>
                <a:gd name="T35" fmla="*/ 139 h 200"/>
                <a:gd name="T36" fmla="*/ 70 w 120"/>
                <a:gd name="T37" fmla="*/ 154 h 200"/>
                <a:gd name="T38" fmla="*/ 48 w 120"/>
                <a:gd name="T39" fmla="*/ 153 h 200"/>
                <a:gd name="T40" fmla="*/ 26 w 120"/>
                <a:gd name="T41" fmla="*/ 144 h 200"/>
                <a:gd name="T42" fmla="*/ 12 w 120"/>
                <a:gd name="T43" fmla="*/ 137 h 200"/>
                <a:gd name="T44" fmla="*/ 1 w 120"/>
                <a:gd name="T45" fmla="*/ 149 h 200"/>
                <a:gd name="T46" fmla="*/ 10 w 120"/>
                <a:gd name="T47" fmla="*/ 163 h 200"/>
                <a:gd name="T48" fmla="*/ 46 w 120"/>
                <a:gd name="T49" fmla="*/ 175 h 200"/>
                <a:gd name="T50" fmla="*/ 51 w 120"/>
                <a:gd name="T51" fmla="*/ 175 h 200"/>
                <a:gd name="T52" fmla="*/ 51 w 120"/>
                <a:gd name="T53" fmla="*/ 191 h 200"/>
                <a:gd name="T54" fmla="*/ 61 w 120"/>
                <a:gd name="T55" fmla="*/ 200 h 200"/>
                <a:gd name="T56" fmla="*/ 71 w 120"/>
                <a:gd name="T57" fmla="*/ 191 h 200"/>
                <a:gd name="T58" fmla="*/ 71 w 120"/>
                <a:gd name="T59" fmla="*/ 175 h 200"/>
                <a:gd name="T60" fmla="*/ 79 w 120"/>
                <a:gd name="T61" fmla="*/ 174 h 200"/>
                <a:gd name="T62" fmla="*/ 113 w 120"/>
                <a:gd name="T63" fmla="*/ 12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 h="200">
                  <a:moveTo>
                    <a:pt x="113" y="124"/>
                  </a:moveTo>
                  <a:cubicBezTo>
                    <a:pt x="108" y="105"/>
                    <a:pt x="85" y="97"/>
                    <a:pt x="77" y="94"/>
                  </a:cubicBezTo>
                  <a:cubicBezTo>
                    <a:pt x="57" y="86"/>
                    <a:pt x="43" y="90"/>
                    <a:pt x="35" y="80"/>
                  </a:cubicBezTo>
                  <a:cubicBezTo>
                    <a:pt x="31" y="74"/>
                    <a:pt x="29" y="66"/>
                    <a:pt x="32" y="61"/>
                  </a:cubicBezTo>
                  <a:cubicBezTo>
                    <a:pt x="38" y="47"/>
                    <a:pt x="66" y="43"/>
                    <a:pt x="81" y="51"/>
                  </a:cubicBezTo>
                  <a:cubicBezTo>
                    <a:pt x="86" y="53"/>
                    <a:pt x="93" y="58"/>
                    <a:pt x="101" y="60"/>
                  </a:cubicBezTo>
                  <a:cubicBezTo>
                    <a:pt x="107" y="61"/>
                    <a:pt x="110" y="57"/>
                    <a:pt x="112" y="52"/>
                  </a:cubicBezTo>
                  <a:cubicBezTo>
                    <a:pt x="115" y="46"/>
                    <a:pt x="105" y="37"/>
                    <a:pt x="104" y="36"/>
                  </a:cubicBezTo>
                  <a:cubicBezTo>
                    <a:pt x="95" y="30"/>
                    <a:pt x="83" y="26"/>
                    <a:pt x="71" y="25"/>
                  </a:cubicBezTo>
                  <a:cubicBezTo>
                    <a:pt x="71" y="10"/>
                    <a:pt x="71" y="10"/>
                    <a:pt x="71" y="10"/>
                  </a:cubicBezTo>
                  <a:cubicBezTo>
                    <a:pt x="71" y="5"/>
                    <a:pt x="66" y="0"/>
                    <a:pt x="61" y="0"/>
                  </a:cubicBezTo>
                  <a:cubicBezTo>
                    <a:pt x="55" y="0"/>
                    <a:pt x="51" y="5"/>
                    <a:pt x="51" y="10"/>
                  </a:cubicBezTo>
                  <a:cubicBezTo>
                    <a:pt x="51" y="25"/>
                    <a:pt x="51" y="25"/>
                    <a:pt x="51" y="25"/>
                  </a:cubicBezTo>
                  <a:cubicBezTo>
                    <a:pt x="34" y="27"/>
                    <a:pt x="19" y="34"/>
                    <a:pt x="11" y="46"/>
                  </a:cubicBezTo>
                  <a:cubicBezTo>
                    <a:pt x="3" y="57"/>
                    <a:pt x="0" y="74"/>
                    <a:pt x="8" y="87"/>
                  </a:cubicBezTo>
                  <a:cubicBezTo>
                    <a:pt x="16" y="100"/>
                    <a:pt x="31" y="105"/>
                    <a:pt x="45" y="109"/>
                  </a:cubicBezTo>
                  <a:cubicBezTo>
                    <a:pt x="58" y="112"/>
                    <a:pt x="81" y="113"/>
                    <a:pt x="88" y="125"/>
                  </a:cubicBezTo>
                  <a:cubicBezTo>
                    <a:pt x="91" y="129"/>
                    <a:pt x="91" y="134"/>
                    <a:pt x="90" y="139"/>
                  </a:cubicBezTo>
                  <a:cubicBezTo>
                    <a:pt x="87" y="147"/>
                    <a:pt x="79" y="152"/>
                    <a:pt x="70" y="154"/>
                  </a:cubicBezTo>
                  <a:cubicBezTo>
                    <a:pt x="63" y="155"/>
                    <a:pt x="55" y="154"/>
                    <a:pt x="48" y="153"/>
                  </a:cubicBezTo>
                  <a:cubicBezTo>
                    <a:pt x="40" y="151"/>
                    <a:pt x="32" y="149"/>
                    <a:pt x="26" y="144"/>
                  </a:cubicBezTo>
                  <a:cubicBezTo>
                    <a:pt x="21" y="141"/>
                    <a:pt x="17" y="137"/>
                    <a:pt x="12" y="137"/>
                  </a:cubicBezTo>
                  <a:cubicBezTo>
                    <a:pt x="5" y="137"/>
                    <a:pt x="1" y="143"/>
                    <a:pt x="1" y="149"/>
                  </a:cubicBezTo>
                  <a:cubicBezTo>
                    <a:pt x="2" y="154"/>
                    <a:pt x="6" y="159"/>
                    <a:pt x="10" y="163"/>
                  </a:cubicBezTo>
                  <a:cubicBezTo>
                    <a:pt x="20" y="170"/>
                    <a:pt x="33" y="173"/>
                    <a:pt x="46" y="175"/>
                  </a:cubicBezTo>
                  <a:cubicBezTo>
                    <a:pt x="47" y="175"/>
                    <a:pt x="49" y="175"/>
                    <a:pt x="51" y="175"/>
                  </a:cubicBezTo>
                  <a:cubicBezTo>
                    <a:pt x="51" y="191"/>
                    <a:pt x="51" y="191"/>
                    <a:pt x="51" y="191"/>
                  </a:cubicBezTo>
                  <a:cubicBezTo>
                    <a:pt x="51" y="196"/>
                    <a:pt x="55" y="200"/>
                    <a:pt x="61" y="200"/>
                  </a:cubicBezTo>
                  <a:cubicBezTo>
                    <a:pt x="66" y="200"/>
                    <a:pt x="71" y="196"/>
                    <a:pt x="71" y="191"/>
                  </a:cubicBezTo>
                  <a:cubicBezTo>
                    <a:pt x="71" y="175"/>
                    <a:pt x="71" y="175"/>
                    <a:pt x="71" y="175"/>
                  </a:cubicBezTo>
                  <a:cubicBezTo>
                    <a:pt x="73" y="175"/>
                    <a:pt x="76" y="174"/>
                    <a:pt x="79" y="174"/>
                  </a:cubicBezTo>
                  <a:cubicBezTo>
                    <a:pt x="102" y="168"/>
                    <a:pt x="120" y="147"/>
                    <a:pt x="113" y="124"/>
                  </a:cubicBezTo>
                  <a:close/>
                </a:path>
              </a:pathLst>
            </a:custGeom>
            <a:solidFill>
              <a:srgbClr val="D68900"/>
            </a:solidFill>
            <a:ln>
              <a:noFill/>
            </a:ln>
          </p:spPr>
          <p:txBody>
            <a:bodyPr anchor="ctr"/>
            <a:lstStyle/>
            <a:p>
              <a:pPr algn="ctr"/>
              <a:endParaRPr dirty="0">
                <a:cs typeface="+mn-ea"/>
                <a:sym typeface="+mn-lt"/>
              </a:endParaRPr>
            </a:p>
          </p:txBody>
        </p:sp>
        <p:sp>
          <p:nvSpPr>
            <p:cNvPr id="247" name="ïSľîďê"/>
            <p:cNvSpPr/>
            <p:nvPr/>
          </p:nvSpPr>
          <p:spPr bwMode="auto">
            <a:xfrm>
              <a:off x="10400985" y="4446071"/>
              <a:ext cx="435547" cy="904203"/>
            </a:xfrm>
            <a:custGeom>
              <a:avLst/>
              <a:gdLst>
                <a:gd name="T0" fmla="*/ 113 w 120"/>
                <a:gd name="T1" fmla="*/ 124 h 200"/>
                <a:gd name="T2" fmla="*/ 77 w 120"/>
                <a:gd name="T3" fmla="*/ 94 h 200"/>
                <a:gd name="T4" fmla="*/ 35 w 120"/>
                <a:gd name="T5" fmla="*/ 80 h 200"/>
                <a:gd name="T6" fmla="*/ 32 w 120"/>
                <a:gd name="T7" fmla="*/ 61 h 200"/>
                <a:gd name="T8" fmla="*/ 81 w 120"/>
                <a:gd name="T9" fmla="*/ 51 h 200"/>
                <a:gd name="T10" fmla="*/ 101 w 120"/>
                <a:gd name="T11" fmla="*/ 60 h 200"/>
                <a:gd name="T12" fmla="*/ 112 w 120"/>
                <a:gd name="T13" fmla="*/ 52 h 200"/>
                <a:gd name="T14" fmla="*/ 104 w 120"/>
                <a:gd name="T15" fmla="*/ 36 h 200"/>
                <a:gd name="T16" fmla="*/ 71 w 120"/>
                <a:gd name="T17" fmla="*/ 25 h 200"/>
                <a:gd name="T18" fmla="*/ 71 w 120"/>
                <a:gd name="T19" fmla="*/ 10 h 200"/>
                <a:gd name="T20" fmla="*/ 61 w 120"/>
                <a:gd name="T21" fmla="*/ 0 h 200"/>
                <a:gd name="T22" fmla="*/ 51 w 120"/>
                <a:gd name="T23" fmla="*/ 10 h 200"/>
                <a:gd name="T24" fmla="*/ 51 w 120"/>
                <a:gd name="T25" fmla="*/ 25 h 200"/>
                <a:gd name="T26" fmla="*/ 11 w 120"/>
                <a:gd name="T27" fmla="*/ 46 h 200"/>
                <a:gd name="T28" fmla="*/ 8 w 120"/>
                <a:gd name="T29" fmla="*/ 87 h 200"/>
                <a:gd name="T30" fmla="*/ 45 w 120"/>
                <a:gd name="T31" fmla="*/ 109 h 200"/>
                <a:gd name="T32" fmla="*/ 88 w 120"/>
                <a:gd name="T33" fmla="*/ 125 h 200"/>
                <a:gd name="T34" fmla="*/ 90 w 120"/>
                <a:gd name="T35" fmla="*/ 139 h 200"/>
                <a:gd name="T36" fmla="*/ 70 w 120"/>
                <a:gd name="T37" fmla="*/ 154 h 200"/>
                <a:gd name="T38" fmla="*/ 48 w 120"/>
                <a:gd name="T39" fmla="*/ 153 h 200"/>
                <a:gd name="T40" fmla="*/ 26 w 120"/>
                <a:gd name="T41" fmla="*/ 144 h 200"/>
                <a:gd name="T42" fmla="*/ 12 w 120"/>
                <a:gd name="T43" fmla="*/ 137 h 200"/>
                <a:gd name="T44" fmla="*/ 1 w 120"/>
                <a:gd name="T45" fmla="*/ 149 h 200"/>
                <a:gd name="T46" fmla="*/ 10 w 120"/>
                <a:gd name="T47" fmla="*/ 163 h 200"/>
                <a:gd name="T48" fmla="*/ 46 w 120"/>
                <a:gd name="T49" fmla="*/ 175 h 200"/>
                <a:gd name="T50" fmla="*/ 51 w 120"/>
                <a:gd name="T51" fmla="*/ 175 h 200"/>
                <a:gd name="T52" fmla="*/ 51 w 120"/>
                <a:gd name="T53" fmla="*/ 191 h 200"/>
                <a:gd name="T54" fmla="*/ 61 w 120"/>
                <a:gd name="T55" fmla="*/ 200 h 200"/>
                <a:gd name="T56" fmla="*/ 71 w 120"/>
                <a:gd name="T57" fmla="*/ 191 h 200"/>
                <a:gd name="T58" fmla="*/ 71 w 120"/>
                <a:gd name="T59" fmla="*/ 175 h 200"/>
                <a:gd name="T60" fmla="*/ 79 w 120"/>
                <a:gd name="T61" fmla="*/ 174 h 200"/>
                <a:gd name="T62" fmla="*/ 113 w 120"/>
                <a:gd name="T63" fmla="*/ 12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 h="200">
                  <a:moveTo>
                    <a:pt x="113" y="124"/>
                  </a:moveTo>
                  <a:cubicBezTo>
                    <a:pt x="108" y="105"/>
                    <a:pt x="85" y="97"/>
                    <a:pt x="77" y="94"/>
                  </a:cubicBezTo>
                  <a:cubicBezTo>
                    <a:pt x="57" y="86"/>
                    <a:pt x="43" y="90"/>
                    <a:pt x="35" y="80"/>
                  </a:cubicBezTo>
                  <a:cubicBezTo>
                    <a:pt x="31" y="74"/>
                    <a:pt x="29" y="66"/>
                    <a:pt x="32" y="61"/>
                  </a:cubicBezTo>
                  <a:cubicBezTo>
                    <a:pt x="38" y="47"/>
                    <a:pt x="66" y="43"/>
                    <a:pt x="81" y="51"/>
                  </a:cubicBezTo>
                  <a:cubicBezTo>
                    <a:pt x="86" y="53"/>
                    <a:pt x="93" y="58"/>
                    <a:pt x="101" y="60"/>
                  </a:cubicBezTo>
                  <a:cubicBezTo>
                    <a:pt x="107" y="61"/>
                    <a:pt x="110" y="57"/>
                    <a:pt x="112" y="52"/>
                  </a:cubicBezTo>
                  <a:cubicBezTo>
                    <a:pt x="115" y="46"/>
                    <a:pt x="105" y="37"/>
                    <a:pt x="104" y="36"/>
                  </a:cubicBezTo>
                  <a:cubicBezTo>
                    <a:pt x="95" y="30"/>
                    <a:pt x="83" y="26"/>
                    <a:pt x="71" y="25"/>
                  </a:cubicBezTo>
                  <a:cubicBezTo>
                    <a:pt x="71" y="10"/>
                    <a:pt x="71" y="10"/>
                    <a:pt x="71" y="10"/>
                  </a:cubicBezTo>
                  <a:cubicBezTo>
                    <a:pt x="71" y="5"/>
                    <a:pt x="66" y="0"/>
                    <a:pt x="61" y="0"/>
                  </a:cubicBezTo>
                  <a:cubicBezTo>
                    <a:pt x="55" y="0"/>
                    <a:pt x="51" y="5"/>
                    <a:pt x="51" y="10"/>
                  </a:cubicBezTo>
                  <a:cubicBezTo>
                    <a:pt x="51" y="25"/>
                    <a:pt x="51" y="25"/>
                    <a:pt x="51" y="25"/>
                  </a:cubicBezTo>
                  <a:cubicBezTo>
                    <a:pt x="34" y="27"/>
                    <a:pt x="19" y="34"/>
                    <a:pt x="11" y="46"/>
                  </a:cubicBezTo>
                  <a:cubicBezTo>
                    <a:pt x="3" y="57"/>
                    <a:pt x="0" y="74"/>
                    <a:pt x="8" y="87"/>
                  </a:cubicBezTo>
                  <a:cubicBezTo>
                    <a:pt x="16" y="100"/>
                    <a:pt x="31" y="105"/>
                    <a:pt x="45" y="109"/>
                  </a:cubicBezTo>
                  <a:cubicBezTo>
                    <a:pt x="58" y="112"/>
                    <a:pt x="81" y="113"/>
                    <a:pt x="88" y="125"/>
                  </a:cubicBezTo>
                  <a:cubicBezTo>
                    <a:pt x="91" y="129"/>
                    <a:pt x="91" y="134"/>
                    <a:pt x="90" y="139"/>
                  </a:cubicBezTo>
                  <a:cubicBezTo>
                    <a:pt x="87" y="147"/>
                    <a:pt x="79" y="152"/>
                    <a:pt x="70" y="154"/>
                  </a:cubicBezTo>
                  <a:cubicBezTo>
                    <a:pt x="63" y="155"/>
                    <a:pt x="55" y="154"/>
                    <a:pt x="48" y="153"/>
                  </a:cubicBezTo>
                  <a:cubicBezTo>
                    <a:pt x="40" y="151"/>
                    <a:pt x="32" y="149"/>
                    <a:pt x="26" y="144"/>
                  </a:cubicBezTo>
                  <a:cubicBezTo>
                    <a:pt x="21" y="141"/>
                    <a:pt x="17" y="137"/>
                    <a:pt x="12" y="137"/>
                  </a:cubicBezTo>
                  <a:cubicBezTo>
                    <a:pt x="5" y="137"/>
                    <a:pt x="1" y="143"/>
                    <a:pt x="1" y="149"/>
                  </a:cubicBezTo>
                  <a:cubicBezTo>
                    <a:pt x="2" y="154"/>
                    <a:pt x="6" y="159"/>
                    <a:pt x="10" y="163"/>
                  </a:cubicBezTo>
                  <a:cubicBezTo>
                    <a:pt x="20" y="170"/>
                    <a:pt x="33" y="173"/>
                    <a:pt x="46" y="175"/>
                  </a:cubicBezTo>
                  <a:cubicBezTo>
                    <a:pt x="47" y="175"/>
                    <a:pt x="49" y="175"/>
                    <a:pt x="51" y="175"/>
                  </a:cubicBezTo>
                  <a:cubicBezTo>
                    <a:pt x="51" y="191"/>
                    <a:pt x="51" y="191"/>
                    <a:pt x="51" y="191"/>
                  </a:cubicBezTo>
                  <a:cubicBezTo>
                    <a:pt x="51" y="196"/>
                    <a:pt x="55" y="200"/>
                    <a:pt x="61" y="200"/>
                  </a:cubicBezTo>
                  <a:cubicBezTo>
                    <a:pt x="66" y="200"/>
                    <a:pt x="71" y="196"/>
                    <a:pt x="71" y="191"/>
                  </a:cubicBezTo>
                  <a:cubicBezTo>
                    <a:pt x="71" y="175"/>
                    <a:pt x="71" y="175"/>
                    <a:pt x="71" y="175"/>
                  </a:cubicBezTo>
                  <a:cubicBezTo>
                    <a:pt x="73" y="175"/>
                    <a:pt x="76" y="174"/>
                    <a:pt x="79" y="174"/>
                  </a:cubicBezTo>
                  <a:cubicBezTo>
                    <a:pt x="102" y="168"/>
                    <a:pt x="120" y="147"/>
                    <a:pt x="113" y="124"/>
                  </a:cubicBezTo>
                  <a:close/>
                </a:path>
              </a:pathLst>
            </a:custGeom>
            <a:solidFill>
              <a:srgbClr val="FFCC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249" name="ïSľîďê"/>
            <p:cNvSpPr/>
            <p:nvPr/>
          </p:nvSpPr>
          <p:spPr bwMode="auto">
            <a:xfrm>
              <a:off x="9805557" y="3204437"/>
              <a:ext cx="478773" cy="798315"/>
            </a:xfrm>
            <a:custGeom>
              <a:avLst/>
              <a:gdLst>
                <a:gd name="T0" fmla="*/ 113 w 120"/>
                <a:gd name="T1" fmla="*/ 124 h 200"/>
                <a:gd name="T2" fmla="*/ 77 w 120"/>
                <a:gd name="T3" fmla="*/ 94 h 200"/>
                <a:gd name="T4" fmla="*/ 35 w 120"/>
                <a:gd name="T5" fmla="*/ 80 h 200"/>
                <a:gd name="T6" fmla="*/ 32 w 120"/>
                <a:gd name="T7" fmla="*/ 61 h 200"/>
                <a:gd name="T8" fmla="*/ 81 w 120"/>
                <a:gd name="T9" fmla="*/ 51 h 200"/>
                <a:gd name="T10" fmla="*/ 101 w 120"/>
                <a:gd name="T11" fmla="*/ 60 h 200"/>
                <a:gd name="T12" fmla="*/ 112 w 120"/>
                <a:gd name="T13" fmla="*/ 52 h 200"/>
                <a:gd name="T14" fmla="*/ 104 w 120"/>
                <a:gd name="T15" fmla="*/ 36 h 200"/>
                <a:gd name="T16" fmla="*/ 71 w 120"/>
                <a:gd name="T17" fmla="*/ 25 h 200"/>
                <a:gd name="T18" fmla="*/ 71 w 120"/>
                <a:gd name="T19" fmla="*/ 10 h 200"/>
                <a:gd name="T20" fmla="*/ 61 w 120"/>
                <a:gd name="T21" fmla="*/ 0 h 200"/>
                <a:gd name="T22" fmla="*/ 51 w 120"/>
                <a:gd name="T23" fmla="*/ 10 h 200"/>
                <a:gd name="T24" fmla="*/ 51 w 120"/>
                <a:gd name="T25" fmla="*/ 25 h 200"/>
                <a:gd name="T26" fmla="*/ 11 w 120"/>
                <a:gd name="T27" fmla="*/ 46 h 200"/>
                <a:gd name="T28" fmla="*/ 8 w 120"/>
                <a:gd name="T29" fmla="*/ 87 h 200"/>
                <a:gd name="T30" fmla="*/ 45 w 120"/>
                <a:gd name="T31" fmla="*/ 109 h 200"/>
                <a:gd name="T32" fmla="*/ 88 w 120"/>
                <a:gd name="T33" fmla="*/ 125 h 200"/>
                <a:gd name="T34" fmla="*/ 90 w 120"/>
                <a:gd name="T35" fmla="*/ 139 h 200"/>
                <a:gd name="T36" fmla="*/ 70 w 120"/>
                <a:gd name="T37" fmla="*/ 154 h 200"/>
                <a:gd name="T38" fmla="*/ 48 w 120"/>
                <a:gd name="T39" fmla="*/ 153 h 200"/>
                <a:gd name="T40" fmla="*/ 26 w 120"/>
                <a:gd name="T41" fmla="*/ 144 h 200"/>
                <a:gd name="T42" fmla="*/ 12 w 120"/>
                <a:gd name="T43" fmla="*/ 137 h 200"/>
                <a:gd name="T44" fmla="*/ 1 w 120"/>
                <a:gd name="T45" fmla="*/ 149 h 200"/>
                <a:gd name="T46" fmla="*/ 10 w 120"/>
                <a:gd name="T47" fmla="*/ 163 h 200"/>
                <a:gd name="T48" fmla="*/ 46 w 120"/>
                <a:gd name="T49" fmla="*/ 175 h 200"/>
                <a:gd name="T50" fmla="*/ 51 w 120"/>
                <a:gd name="T51" fmla="*/ 175 h 200"/>
                <a:gd name="T52" fmla="*/ 51 w 120"/>
                <a:gd name="T53" fmla="*/ 191 h 200"/>
                <a:gd name="T54" fmla="*/ 61 w 120"/>
                <a:gd name="T55" fmla="*/ 200 h 200"/>
                <a:gd name="T56" fmla="*/ 71 w 120"/>
                <a:gd name="T57" fmla="*/ 191 h 200"/>
                <a:gd name="T58" fmla="*/ 71 w 120"/>
                <a:gd name="T59" fmla="*/ 175 h 200"/>
                <a:gd name="T60" fmla="*/ 79 w 120"/>
                <a:gd name="T61" fmla="*/ 174 h 200"/>
                <a:gd name="T62" fmla="*/ 113 w 120"/>
                <a:gd name="T63" fmla="*/ 12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 h="200">
                  <a:moveTo>
                    <a:pt x="113" y="124"/>
                  </a:moveTo>
                  <a:cubicBezTo>
                    <a:pt x="108" y="105"/>
                    <a:pt x="85" y="97"/>
                    <a:pt x="77" y="94"/>
                  </a:cubicBezTo>
                  <a:cubicBezTo>
                    <a:pt x="57" y="86"/>
                    <a:pt x="43" y="90"/>
                    <a:pt x="35" y="80"/>
                  </a:cubicBezTo>
                  <a:cubicBezTo>
                    <a:pt x="31" y="74"/>
                    <a:pt x="29" y="66"/>
                    <a:pt x="32" y="61"/>
                  </a:cubicBezTo>
                  <a:cubicBezTo>
                    <a:pt x="38" y="47"/>
                    <a:pt x="66" y="43"/>
                    <a:pt x="81" y="51"/>
                  </a:cubicBezTo>
                  <a:cubicBezTo>
                    <a:pt x="86" y="53"/>
                    <a:pt x="93" y="58"/>
                    <a:pt x="101" y="60"/>
                  </a:cubicBezTo>
                  <a:cubicBezTo>
                    <a:pt x="107" y="61"/>
                    <a:pt x="110" y="57"/>
                    <a:pt x="112" y="52"/>
                  </a:cubicBezTo>
                  <a:cubicBezTo>
                    <a:pt x="115" y="46"/>
                    <a:pt x="105" y="37"/>
                    <a:pt x="104" y="36"/>
                  </a:cubicBezTo>
                  <a:cubicBezTo>
                    <a:pt x="95" y="30"/>
                    <a:pt x="83" y="26"/>
                    <a:pt x="71" y="25"/>
                  </a:cubicBezTo>
                  <a:cubicBezTo>
                    <a:pt x="71" y="10"/>
                    <a:pt x="71" y="10"/>
                    <a:pt x="71" y="10"/>
                  </a:cubicBezTo>
                  <a:cubicBezTo>
                    <a:pt x="71" y="5"/>
                    <a:pt x="66" y="0"/>
                    <a:pt x="61" y="0"/>
                  </a:cubicBezTo>
                  <a:cubicBezTo>
                    <a:pt x="55" y="0"/>
                    <a:pt x="51" y="5"/>
                    <a:pt x="51" y="10"/>
                  </a:cubicBezTo>
                  <a:cubicBezTo>
                    <a:pt x="51" y="25"/>
                    <a:pt x="51" y="25"/>
                    <a:pt x="51" y="25"/>
                  </a:cubicBezTo>
                  <a:cubicBezTo>
                    <a:pt x="34" y="27"/>
                    <a:pt x="19" y="34"/>
                    <a:pt x="11" y="46"/>
                  </a:cubicBezTo>
                  <a:cubicBezTo>
                    <a:pt x="3" y="57"/>
                    <a:pt x="0" y="74"/>
                    <a:pt x="8" y="87"/>
                  </a:cubicBezTo>
                  <a:cubicBezTo>
                    <a:pt x="16" y="100"/>
                    <a:pt x="31" y="105"/>
                    <a:pt x="45" y="109"/>
                  </a:cubicBezTo>
                  <a:cubicBezTo>
                    <a:pt x="58" y="112"/>
                    <a:pt x="81" y="113"/>
                    <a:pt x="88" y="125"/>
                  </a:cubicBezTo>
                  <a:cubicBezTo>
                    <a:pt x="91" y="129"/>
                    <a:pt x="91" y="134"/>
                    <a:pt x="90" y="139"/>
                  </a:cubicBezTo>
                  <a:cubicBezTo>
                    <a:pt x="87" y="147"/>
                    <a:pt x="79" y="152"/>
                    <a:pt x="70" y="154"/>
                  </a:cubicBezTo>
                  <a:cubicBezTo>
                    <a:pt x="63" y="155"/>
                    <a:pt x="55" y="154"/>
                    <a:pt x="48" y="153"/>
                  </a:cubicBezTo>
                  <a:cubicBezTo>
                    <a:pt x="40" y="151"/>
                    <a:pt x="32" y="149"/>
                    <a:pt x="26" y="144"/>
                  </a:cubicBezTo>
                  <a:cubicBezTo>
                    <a:pt x="21" y="141"/>
                    <a:pt x="17" y="137"/>
                    <a:pt x="12" y="137"/>
                  </a:cubicBezTo>
                  <a:cubicBezTo>
                    <a:pt x="5" y="137"/>
                    <a:pt x="1" y="143"/>
                    <a:pt x="1" y="149"/>
                  </a:cubicBezTo>
                  <a:cubicBezTo>
                    <a:pt x="2" y="154"/>
                    <a:pt x="6" y="159"/>
                    <a:pt x="10" y="163"/>
                  </a:cubicBezTo>
                  <a:cubicBezTo>
                    <a:pt x="20" y="170"/>
                    <a:pt x="33" y="173"/>
                    <a:pt x="46" y="175"/>
                  </a:cubicBezTo>
                  <a:cubicBezTo>
                    <a:pt x="47" y="175"/>
                    <a:pt x="49" y="175"/>
                    <a:pt x="51" y="175"/>
                  </a:cubicBezTo>
                  <a:cubicBezTo>
                    <a:pt x="51" y="191"/>
                    <a:pt x="51" y="191"/>
                    <a:pt x="51" y="191"/>
                  </a:cubicBezTo>
                  <a:cubicBezTo>
                    <a:pt x="51" y="196"/>
                    <a:pt x="55" y="200"/>
                    <a:pt x="61" y="200"/>
                  </a:cubicBezTo>
                  <a:cubicBezTo>
                    <a:pt x="66" y="200"/>
                    <a:pt x="71" y="196"/>
                    <a:pt x="71" y="191"/>
                  </a:cubicBezTo>
                  <a:cubicBezTo>
                    <a:pt x="71" y="175"/>
                    <a:pt x="71" y="175"/>
                    <a:pt x="71" y="175"/>
                  </a:cubicBezTo>
                  <a:cubicBezTo>
                    <a:pt x="73" y="175"/>
                    <a:pt x="76" y="174"/>
                    <a:pt x="79" y="174"/>
                  </a:cubicBezTo>
                  <a:cubicBezTo>
                    <a:pt x="102" y="168"/>
                    <a:pt x="120" y="147"/>
                    <a:pt x="113" y="124"/>
                  </a:cubicBezTo>
                  <a:close/>
                </a:path>
              </a:pathLst>
            </a:custGeom>
            <a:solidFill>
              <a:srgbClr val="72C1BF"/>
            </a:solidFill>
            <a:ln>
              <a:noFill/>
            </a:ln>
          </p:spPr>
          <p:txBody>
            <a:bodyPr anchor="ctr"/>
            <a:lstStyle/>
            <a:p>
              <a:pPr algn="ctr"/>
              <a:endParaRPr dirty="0">
                <a:cs typeface="+mn-ea"/>
                <a:sym typeface="+mn-lt"/>
              </a:endParaRPr>
            </a:p>
          </p:txBody>
        </p:sp>
        <p:sp>
          <p:nvSpPr>
            <p:cNvPr id="250" name="ïSľîďê"/>
            <p:cNvSpPr/>
            <p:nvPr/>
          </p:nvSpPr>
          <p:spPr bwMode="auto">
            <a:xfrm>
              <a:off x="9785864" y="3185386"/>
              <a:ext cx="478773" cy="798315"/>
            </a:xfrm>
            <a:custGeom>
              <a:avLst/>
              <a:gdLst>
                <a:gd name="T0" fmla="*/ 113 w 120"/>
                <a:gd name="T1" fmla="*/ 124 h 200"/>
                <a:gd name="T2" fmla="*/ 77 w 120"/>
                <a:gd name="T3" fmla="*/ 94 h 200"/>
                <a:gd name="T4" fmla="*/ 35 w 120"/>
                <a:gd name="T5" fmla="*/ 80 h 200"/>
                <a:gd name="T6" fmla="*/ 32 w 120"/>
                <a:gd name="T7" fmla="*/ 61 h 200"/>
                <a:gd name="T8" fmla="*/ 81 w 120"/>
                <a:gd name="T9" fmla="*/ 51 h 200"/>
                <a:gd name="T10" fmla="*/ 101 w 120"/>
                <a:gd name="T11" fmla="*/ 60 h 200"/>
                <a:gd name="T12" fmla="*/ 112 w 120"/>
                <a:gd name="T13" fmla="*/ 52 h 200"/>
                <a:gd name="T14" fmla="*/ 104 w 120"/>
                <a:gd name="T15" fmla="*/ 36 h 200"/>
                <a:gd name="T16" fmla="*/ 71 w 120"/>
                <a:gd name="T17" fmla="*/ 25 h 200"/>
                <a:gd name="T18" fmla="*/ 71 w 120"/>
                <a:gd name="T19" fmla="*/ 10 h 200"/>
                <a:gd name="T20" fmla="*/ 61 w 120"/>
                <a:gd name="T21" fmla="*/ 0 h 200"/>
                <a:gd name="T22" fmla="*/ 51 w 120"/>
                <a:gd name="T23" fmla="*/ 10 h 200"/>
                <a:gd name="T24" fmla="*/ 51 w 120"/>
                <a:gd name="T25" fmla="*/ 25 h 200"/>
                <a:gd name="T26" fmla="*/ 11 w 120"/>
                <a:gd name="T27" fmla="*/ 46 h 200"/>
                <a:gd name="T28" fmla="*/ 8 w 120"/>
                <a:gd name="T29" fmla="*/ 87 h 200"/>
                <a:gd name="T30" fmla="*/ 45 w 120"/>
                <a:gd name="T31" fmla="*/ 109 h 200"/>
                <a:gd name="T32" fmla="*/ 88 w 120"/>
                <a:gd name="T33" fmla="*/ 125 h 200"/>
                <a:gd name="T34" fmla="*/ 90 w 120"/>
                <a:gd name="T35" fmla="*/ 139 h 200"/>
                <a:gd name="T36" fmla="*/ 70 w 120"/>
                <a:gd name="T37" fmla="*/ 154 h 200"/>
                <a:gd name="T38" fmla="*/ 48 w 120"/>
                <a:gd name="T39" fmla="*/ 153 h 200"/>
                <a:gd name="T40" fmla="*/ 26 w 120"/>
                <a:gd name="T41" fmla="*/ 144 h 200"/>
                <a:gd name="T42" fmla="*/ 12 w 120"/>
                <a:gd name="T43" fmla="*/ 137 h 200"/>
                <a:gd name="T44" fmla="*/ 1 w 120"/>
                <a:gd name="T45" fmla="*/ 149 h 200"/>
                <a:gd name="T46" fmla="*/ 10 w 120"/>
                <a:gd name="T47" fmla="*/ 163 h 200"/>
                <a:gd name="T48" fmla="*/ 46 w 120"/>
                <a:gd name="T49" fmla="*/ 175 h 200"/>
                <a:gd name="T50" fmla="*/ 51 w 120"/>
                <a:gd name="T51" fmla="*/ 175 h 200"/>
                <a:gd name="T52" fmla="*/ 51 w 120"/>
                <a:gd name="T53" fmla="*/ 191 h 200"/>
                <a:gd name="T54" fmla="*/ 61 w 120"/>
                <a:gd name="T55" fmla="*/ 200 h 200"/>
                <a:gd name="T56" fmla="*/ 71 w 120"/>
                <a:gd name="T57" fmla="*/ 191 h 200"/>
                <a:gd name="T58" fmla="*/ 71 w 120"/>
                <a:gd name="T59" fmla="*/ 175 h 200"/>
                <a:gd name="T60" fmla="*/ 79 w 120"/>
                <a:gd name="T61" fmla="*/ 174 h 200"/>
                <a:gd name="T62" fmla="*/ 113 w 120"/>
                <a:gd name="T63" fmla="*/ 12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 h="200">
                  <a:moveTo>
                    <a:pt x="113" y="124"/>
                  </a:moveTo>
                  <a:cubicBezTo>
                    <a:pt x="108" y="105"/>
                    <a:pt x="85" y="97"/>
                    <a:pt x="77" y="94"/>
                  </a:cubicBezTo>
                  <a:cubicBezTo>
                    <a:pt x="57" y="86"/>
                    <a:pt x="43" y="90"/>
                    <a:pt x="35" y="80"/>
                  </a:cubicBezTo>
                  <a:cubicBezTo>
                    <a:pt x="31" y="74"/>
                    <a:pt x="29" y="66"/>
                    <a:pt x="32" y="61"/>
                  </a:cubicBezTo>
                  <a:cubicBezTo>
                    <a:pt x="38" y="47"/>
                    <a:pt x="66" y="43"/>
                    <a:pt x="81" y="51"/>
                  </a:cubicBezTo>
                  <a:cubicBezTo>
                    <a:pt x="86" y="53"/>
                    <a:pt x="93" y="58"/>
                    <a:pt x="101" y="60"/>
                  </a:cubicBezTo>
                  <a:cubicBezTo>
                    <a:pt x="107" y="61"/>
                    <a:pt x="110" y="57"/>
                    <a:pt x="112" y="52"/>
                  </a:cubicBezTo>
                  <a:cubicBezTo>
                    <a:pt x="115" y="46"/>
                    <a:pt x="105" y="37"/>
                    <a:pt x="104" y="36"/>
                  </a:cubicBezTo>
                  <a:cubicBezTo>
                    <a:pt x="95" y="30"/>
                    <a:pt x="83" y="26"/>
                    <a:pt x="71" y="25"/>
                  </a:cubicBezTo>
                  <a:cubicBezTo>
                    <a:pt x="71" y="10"/>
                    <a:pt x="71" y="10"/>
                    <a:pt x="71" y="10"/>
                  </a:cubicBezTo>
                  <a:cubicBezTo>
                    <a:pt x="71" y="5"/>
                    <a:pt x="66" y="0"/>
                    <a:pt x="61" y="0"/>
                  </a:cubicBezTo>
                  <a:cubicBezTo>
                    <a:pt x="55" y="0"/>
                    <a:pt x="51" y="5"/>
                    <a:pt x="51" y="10"/>
                  </a:cubicBezTo>
                  <a:cubicBezTo>
                    <a:pt x="51" y="25"/>
                    <a:pt x="51" y="25"/>
                    <a:pt x="51" y="25"/>
                  </a:cubicBezTo>
                  <a:cubicBezTo>
                    <a:pt x="34" y="27"/>
                    <a:pt x="19" y="34"/>
                    <a:pt x="11" y="46"/>
                  </a:cubicBezTo>
                  <a:cubicBezTo>
                    <a:pt x="3" y="57"/>
                    <a:pt x="0" y="74"/>
                    <a:pt x="8" y="87"/>
                  </a:cubicBezTo>
                  <a:cubicBezTo>
                    <a:pt x="16" y="100"/>
                    <a:pt x="31" y="105"/>
                    <a:pt x="45" y="109"/>
                  </a:cubicBezTo>
                  <a:cubicBezTo>
                    <a:pt x="58" y="112"/>
                    <a:pt x="81" y="113"/>
                    <a:pt x="88" y="125"/>
                  </a:cubicBezTo>
                  <a:cubicBezTo>
                    <a:pt x="91" y="129"/>
                    <a:pt x="91" y="134"/>
                    <a:pt x="90" y="139"/>
                  </a:cubicBezTo>
                  <a:cubicBezTo>
                    <a:pt x="87" y="147"/>
                    <a:pt x="79" y="152"/>
                    <a:pt x="70" y="154"/>
                  </a:cubicBezTo>
                  <a:cubicBezTo>
                    <a:pt x="63" y="155"/>
                    <a:pt x="55" y="154"/>
                    <a:pt x="48" y="153"/>
                  </a:cubicBezTo>
                  <a:cubicBezTo>
                    <a:pt x="40" y="151"/>
                    <a:pt x="32" y="149"/>
                    <a:pt x="26" y="144"/>
                  </a:cubicBezTo>
                  <a:cubicBezTo>
                    <a:pt x="21" y="141"/>
                    <a:pt x="17" y="137"/>
                    <a:pt x="12" y="137"/>
                  </a:cubicBezTo>
                  <a:cubicBezTo>
                    <a:pt x="5" y="137"/>
                    <a:pt x="1" y="143"/>
                    <a:pt x="1" y="149"/>
                  </a:cubicBezTo>
                  <a:cubicBezTo>
                    <a:pt x="2" y="154"/>
                    <a:pt x="6" y="159"/>
                    <a:pt x="10" y="163"/>
                  </a:cubicBezTo>
                  <a:cubicBezTo>
                    <a:pt x="20" y="170"/>
                    <a:pt x="33" y="173"/>
                    <a:pt x="46" y="175"/>
                  </a:cubicBezTo>
                  <a:cubicBezTo>
                    <a:pt x="47" y="175"/>
                    <a:pt x="49" y="175"/>
                    <a:pt x="51" y="175"/>
                  </a:cubicBezTo>
                  <a:cubicBezTo>
                    <a:pt x="51" y="191"/>
                    <a:pt x="51" y="191"/>
                    <a:pt x="51" y="191"/>
                  </a:cubicBezTo>
                  <a:cubicBezTo>
                    <a:pt x="51" y="196"/>
                    <a:pt x="55" y="200"/>
                    <a:pt x="61" y="200"/>
                  </a:cubicBezTo>
                  <a:cubicBezTo>
                    <a:pt x="66" y="200"/>
                    <a:pt x="71" y="196"/>
                    <a:pt x="71" y="191"/>
                  </a:cubicBezTo>
                  <a:cubicBezTo>
                    <a:pt x="71" y="175"/>
                    <a:pt x="71" y="175"/>
                    <a:pt x="71" y="175"/>
                  </a:cubicBezTo>
                  <a:cubicBezTo>
                    <a:pt x="73" y="175"/>
                    <a:pt x="76" y="174"/>
                    <a:pt x="79" y="174"/>
                  </a:cubicBezTo>
                  <a:cubicBezTo>
                    <a:pt x="102" y="168"/>
                    <a:pt x="120" y="147"/>
                    <a:pt x="113" y="124"/>
                  </a:cubicBezTo>
                  <a:close/>
                </a:path>
              </a:pathLst>
            </a:custGeom>
            <a:solidFill>
              <a:srgbClr val="C3EA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grpSp>
          <p:nvGrpSpPr>
            <p:cNvPr id="317" name="c5e6d0d8-d75b-47b6-b94b-d2e3cad42744"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2"/>
              </p:custDataLst>
            </p:nvPr>
          </p:nvGrpSpPr>
          <p:grpSpPr>
            <a:xfrm>
              <a:off x="7568492" y="3013371"/>
              <a:ext cx="3526058" cy="2910597"/>
              <a:chOff x="3535363" y="1747838"/>
              <a:chExt cx="4902200" cy="4046537"/>
            </a:xfrm>
          </p:grpSpPr>
          <p:sp>
            <p:nvSpPr>
              <p:cNvPr id="318" name="îṧ1íde"/>
              <p:cNvSpPr/>
              <p:nvPr/>
            </p:nvSpPr>
            <p:spPr bwMode="auto">
              <a:xfrm>
                <a:off x="3535363" y="5454650"/>
                <a:ext cx="4902200" cy="339725"/>
              </a:xfrm>
              <a:prstGeom prst="ellipse">
                <a:avLst/>
              </a:prstGeom>
              <a:solidFill>
                <a:srgbClr val="6C63FF">
                  <a:alpha val="20000"/>
                </a:srgbClr>
              </a:solidFill>
              <a:ln>
                <a:noFill/>
              </a:ln>
            </p:spPr>
            <p:txBody>
              <a:bodyPr anchor="ctr"/>
              <a:lstStyle/>
              <a:p>
                <a:pPr algn="ctr"/>
                <a:endParaRPr/>
              </a:p>
            </p:txBody>
          </p:sp>
          <p:sp>
            <p:nvSpPr>
              <p:cNvPr id="320" name="iŝḷîḍê"/>
              <p:cNvSpPr/>
              <p:nvPr/>
            </p:nvSpPr>
            <p:spPr bwMode="auto">
              <a:xfrm>
                <a:off x="4186238" y="2786063"/>
                <a:ext cx="1298575" cy="2778125"/>
              </a:xfrm>
              <a:custGeom>
                <a:avLst/>
                <a:gdLst>
                  <a:gd name="T0" fmla="*/ 818 w 818"/>
                  <a:gd name="T1" fmla="*/ 26 h 1750"/>
                  <a:gd name="T2" fmla="*/ 813 w 818"/>
                  <a:gd name="T3" fmla="*/ 34 h 1750"/>
                  <a:gd name="T4" fmla="*/ 788 w 818"/>
                  <a:gd name="T5" fmla="*/ 87 h 1750"/>
                  <a:gd name="T6" fmla="*/ 520 w 818"/>
                  <a:gd name="T7" fmla="*/ 636 h 1750"/>
                  <a:gd name="T8" fmla="*/ 65 w 818"/>
                  <a:gd name="T9" fmla="*/ 1749 h 1750"/>
                  <a:gd name="T10" fmla="*/ 0 w 818"/>
                  <a:gd name="T11" fmla="*/ 1750 h 1750"/>
                  <a:gd name="T12" fmla="*/ 455 w 818"/>
                  <a:gd name="T13" fmla="*/ 636 h 1750"/>
                  <a:gd name="T14" fmla="*/ 766 w 818"/>
                  <a:gd name="T15" fmla="*/ 0 h 1750"/>
                  <a:gd name="T16" fmla="*/ 788 w 818"/>
                  <a:gd name="T17" fmla="*/ 11 h 1750"/>
                  <a:gd name="T18" fmla="*/ 813 w 818"/>
                  <a:gd name="T19" fmla="*/ 24 h 1750"/>
                  <a:gd name="T20" fmla="*/ 818 w 818"/>
                  <a:gd name="T21" fmla="*/ 26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8" h="1750">
                    <a:moveTo>
                      <a:pt x="818" y="26"/>
                    </a:moveTo>
                    <a:lnTo>
                      <a:pt x="813" y="34"/>
                    </a:lnTo>
                    <a:lnTo>
                      <a:pt x="788" y="87"/>
                    </a:lnTo>
                    <a:lnTo>
                      <a:pt x="520" y="636"/>
                    </a:lnTo>
                    <a:lnTo>
                      <a:pt x="65" y="1749"/>
                    </a:lnTo>
                    <a:lnTo>
                      <a:pt x="0" y="1750"/>
                    </a:lnTo>
                    <a:lnTo>
                      <a:pt x="455" y="636"/>
                    </a:lnTo>
                    <a:lnTo>
                      <a:pt x="766" y="0"/>
                    </a:lnTo>
                    <a:lnTo>
                      <a:pt x="788" y="11"/>
                    </a:lnTo>
                    <a:lnTo>
                      <a:pt x="813" y="24"/>
                    </a:lnTo>
                    <a:lnTo>
                      <a:pt x="818" y="26"/>
                    </a:lnTo>
                    <a:close/>
                  </a:path>
                </a:pathLst>
              </a:custGeom>
              <a:solidFill>
                <a:srgbClr val="5354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1" name="iš1iḑe"/>
              <p:cNvSpPr/>
              <p:nvPr/>
            </p:nvSpPr>
            <p:spPr bwMode="auto">
              <a:xfrm>
                <a:off x="4186238" y="2786063"/>
                <a:ext cx="1298575" cy="2778125"/>
              </a:xfrm>
              <a:custGeom>
                <a:avLst/>
                <a:gdLst>
                  <a:gd name="T0" fmla="*/ 818 w 818"/>
                  <a:gd name="T1" fmla="*/ 26 h 1750"/>
                  <a:gd name="T2" fmla="*/ 813 w 818"/>
                  <a:gd name="T3" fmla="*/ 34 h 1750"/>
                  <a:gd name="T4" fmla="*/ 788 w 818"/>
                  <a:gd name="T5" fmla="*/ 87 h 1750"/>
                  <a:gd name="T6" fmla="*/ 520 w 818"/>
                  <a:gd name="T7" fmla="*/ 636 h 1750"/>
                  <a:gd name="T8" fmla="*/ 65 w 818"/>
                  <a:gd name="T9" fmla="*/ 1749 h 1750"/>
                  <a:gd name="T10" fmla="*/ 0 w 818"/>
                  <a:gd name="T11" fmla="*/ 1750 h 1750"/>
                  <a:gd name="T12" fmla="*/ 455 w 818"/>
                  <a:gd name="T13" fmla="*/ 636 h 1750"/>
                  <a:gd name="T14" fmla="*/ 766 w 818"/>
                  <a:gd name="T15" fmla="*/ 0 h 1750"/>
                  <a:gd name="T16" fmla="*/ 788 w 818"/>
                  <a:gd name="T17" fmla="*/ 11 h 1750"/>
                  <a:gd name="T18" fmla="*/ 813 w 818"/>
                  <a:gd name="T19" fmla="*/ 24 h 1750"/>
                  <a:gd name="T20" fmla="*/ 818 w 818"/>
                  <a:gd name="T21" fmla="*/ 26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8" h="1750">
                    <a:moveTo>
                      <a:pt x="818" y="26"/>
                    </a:moveTo>
                    <a:lnTo>
                      <a:pt x="813" y="34"/>
                    </a:lnTo>
                    <a:lnTo>
                      <a:pt x="788" y="87"/>
                    </a:lnTo>
                    <a:lnTo>
                      <a:pt x="520" y="636"/>
                    </a:lnTo>
                    <a:lnTo>
                      <a:pt x="65" y="1749"/>
                    </a:lnTo>
                    <a:lnTo>
                      <a:pt x="0" y="1750"/>
                    </a:lnTo>
                    <a:lnTo>
                      <a:pt x="455" y="636"/>
                    </a:lnTo>
                    <a:lnTo>
                      <a:pt x="766" y="0"/>
                    </a:lnTo>
                    <a:lnTo>
                      <a:pt x="788" y="11"/>
                    </a:lnTo>
                    <a:lnTo>
                      <a:pt x="813" y="24"/>
                    </a:lnTo>
                    <a:lnTo>
                      <a:pt x="81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2" name="ïsḷîďé"/>
              <p:cNvSpPr/>
              <p:nvPr/>
            </p:nvSpPr>
            <p:spPr bwMode="auto">
              <a:xfrm>
                <a:off x="5472113" y="2786063"/>
                <a:ext cx="1277938" cy="2778125"/>
              </a:xfrm>
              <a:custGeom>
                <a:avLst/>
                <a:gdLst>
                  <a:gd name="T0" fmla="*/ 805 w 805"/>
                  <a:gd name="T1" fmla="*/ 1750 h 1750"/>
                  <a:gd name="T2" fmla="*/ 752 w 805"/>
                  <a:gd name="T3" fmla="*/ 1749 h 1750"/>
                  <a:gd name="T4" fmla="*/ 297 w 805"/>
                  <a:gd name="T5" fmla="*/ 636 h 1750"/>
                  <a:gd name="T6" fmla="*/ 36 w 805"/>
                  <a:gd name="T7" fmla="*/ 101 h 1750"/>
                  <a:gd name="T8" fmla="*/ 3 w 805"/>
                  <a:gd name="T9" fmla="*/ 34 h 1750"/>
                  <a:gd name="T10" fmla="*/ 0 w 805"/>
                  <a:gd name="T11" fmla="*/ 26 h 1750"/>
                  <a:gd name="T12" fmla="*/ 3 w 805"/>
                  <a:gd name="T13" fmla="*/ 24 h 1750"/>
                  <a:gd name="T14" fmla="*/ 36 w 805"/>
                  <a:gd name="T15" fmla="*/ 8 h 1750"/>
                  <a:gd name="T16" fmla="*/ 52 w 805"/>
                  <a:gd name="T17" fmla="*/ 0 h 1750"/>
                  <a:gd name="T18" fmla="*/ 357 w 805"/>
                  <a:gd name="T19" fmla="*/ 636 h 1750"/>
                  <a:gd name="T20" fmla="*/ 805 w 805"/>
                  <a:gd name="T21" fmla="*/ 1750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5" h="1750">
                    <a:moveTo>
                      <a:pt x="805" y="1750"/>
                    </a:moveTo>
                    <a:lnTo>
                      <a:pt x="752" y="1749"/>
                    </a:lnTo>
                    <a:lnTo>
                      <a:pt x="297" y="636"/>
                    </a:lnTo>
                    <a:lnTo>
                      <a:pt x="36" y="101"/>
                    </a:lnTo>
                    <a:lnTo>
                      <a:pt x="3" y="34"/>
                    </a:lnTo>
                    <a:lnTo>
                      <a:pt x="0" y="26"/>
                    </a:lnTo>
                    <a:lnTo>
                      <a:pt x="3" y="24"/>
                    </a:lnTo>
                    <a:lnTo>
                      <a:pt x="36" y="8"/>
                    </a:lnTo>
                    <a:lnTo>
                      <a:pt x="52" y="0"/>
                    </a:lnTo>
                    <a:lnTo>
                      <a:pt x="357" y="636"/>
                    </a:lnTo>
                    <a:lnTo>
                      <a:pt x="805" y="1750"/>
                    </a:lnTo>
                    <a:close/>
                  </a:path>
                </a:pathLst>
              </a:custGeom>
              <a:solidFill>
                <a:srgbClr val="5354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3" name="îšļîḑé"/>
              <p:cNvSpPr/>
              <p:nvPr/>
            </p:nvSpPr>
            <p:spPr bwMode="auto">
              <a:xfrm>
                <a:off x="5472113" y="2786063"/>
                <a:ext cx="1277938" cy="2778125"/>
              </a:xfrm>
              <a:custGeom>
                <a:avLst/>
                <a:gdLst>
                  <a:gd name="T0" fmla="*/ 805 w 805"/>
                  <a:gd name="T1" fmla="*/ 1750 h 1750"/>
                  <a:gd name="T2" fmla="*/ 752 w 805"/>
                  <a:gd name="T3" fmla="*/ 1749 h 1750"/>
                  <a:gd name="T4" fmla="*/ 297 w 805"/>
                  <a:gd name="T5" fmla="*/ 636 h 1750"/>
                  <a:gd name="T6" fmla="*/ 36 w 805"/>
                  <a:gd name="T7" fmla="*/ 101 h 1750"/>
                  <a:gd name="T8" fmla="*/ 3 w 805"/>
                  <a:gd name="T9" fmla="*/ 34 h 1750"/>
                  <a:gd name="T10" fmla="*/ 0 w 805"/>
                  <a:gd name="T11" fmla="*/ 26 h 1750"/>
                  <a:gd name="T12" fmla="*/ 3 w 805"/>
                  <a:gd name="T13" fmla="*/ 24 h 1750"/>
                  <a:gd name="T14" fmla="*/ 36 w 805"/>
                  <a:gd name="T15" fmla="*/ 8 h 1750"/>
                  <a:gd name="T16" fmla="*/ 52 w 805"/>
                  <a:gd name="T17" fmla="*/ 0 h 1750"/>
                  <a:gd name="T18" fmla="*/ 357 w 805"/>
                  <a:gd name="T19" fmla="*/ 636 h 1750"/>
                  <a:gd name="T20" fmla="*/ 805 w 805"/>
                  <a:gd name="T21" fmla="*/ 1750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5" h="1750">
                    <a:moveTo>
                      <a:pt x="805" y="1750"/>
                    </a:moveTo>
                    <a:lnTo>
                      <a:pt x="752" y="1749"/>
                    </a:lnTo>
                    <a:lnTo>
                      <a:pt x="297" y="636"/>
                    </a:lnTo>
                    <a:lnTo>
                      <a:pt x="36" y="101"/>
                    </a:lnTo>
                    <a:lnTo>
                      <a:pt x="3" y="34"/>
                    </a:lnTo>
                    <a:lnTo>
                      <a:pt x="0" y="26"/>
                    </a:lnTo>
                    <a:lnTo>
                      <a:pt x="3" y="24"/>
                    </a:lnTo>
                    <a:lnTo>
                      <a:pt x="36" y="8"/>
                    </a:lnTo>
                    <a:lnTo>
                      <a:pt x="52" y="0"/>
                    </a:lnTo>
                    <a:lnTo>
                      <a:pt x="357" y="636"/>
                    </a:lnTo>
                    <a:lnTo>
                      <a:pt x="805" y="17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4" name="iṥḷíḑe"/>
              <p:cNvSpPr/>
              <p:nvPr/>
            </p:nvSpPr>
            <p:spPr bwMode="auto">
              <a:xfrm>
                <a:off x="5437188" y="2547938"/>
                <a:ext cx="92075" cy="3016250"/>
              </a:xfrm>
              <a:prstGeom prst="rect">
                <a:avLst/>
              </a:prstGeom>
              <a:solidFill>
                <a:srgbClr val="53546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25" name="ïṥlídè"/>
              <p:cNvSpPr/>
              <p:nvPr/>
            </p:nvSpPr>
            <p:spPr bwMode="auto">
              <a:xfrm>
                <a:off x="5437188" y="2547938"/>
                <a:ext cx="92075" cy="301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26" name="ïṥľïdé"/>
              <p:cNvSpPr/>
              <p:nvPr/>
            </p:nvSpPr>
            <p:spPr bwMode="auto">
              <a:xfrm>
                <a:off x="5353051" y="2052638"/>
                <a:ext cx="238125" cy="279400"/>
              </a:xfrm>
              <a:custGeom>
                <a:avLst/>
                <a:gdLst>
                  <a:gd name="T0" fmla="*/ 84 w 167"/>
                  <a:gd name="T1" fmla="*/ 0 h 197"/>
                  <a:gd name="T2" fmla="*/ 1 w 167"/>
                  <a:gd name="T3" fmla="*/ 82 h 197"/>
                  <a:gd name="T4" fmla="*/ 1 w 167"/>
                  <a:gd name="T5" fmla="*/ 112 h 197"/>
                  <a:gd name="T6" fmla="*/ 82 w 167"/>
                  <a:gd name="T7" fmla="*/ 196 h 197"/>
                  <a:gd name="T8" fmla="*/ 167 w 167"/>
                  <a:gd name="T9" fmla="*/ 115 h 197"/>
                  <a:gd name="T10" fmla="*/ 167 w 167"/>
                  <a:gd name="T11" fmla="*/ 112 h 197"/>
                  <a:gd name="T12" fmla="*/ 167 w 167"/>
                  <a:gd name="T13" fmla="*/ 82 h 197"/>
                  <a:gd name="T14" fmla="*/ 84 w 167"/>
                  <a:gd name="T15" fmla="*/ 0 h 197"/>
                  <a:gd name="T16" fmla="*/ 146 w 167"/>
                  <a:gd name="T17" fmla="*/ 112 h 197"/>
                  <a:gd name="T18" fmla="*/ 84 w 167"/>
                  <a:gd name="T19" fmla="*/ 174 h 197"/>
                  <a:gd name="T20" fmla="*/ 22 w 167"/>
                  <a:gd name="T21" fmla="*/ 112 h 197"/>
                  <a:gd name="T22" fmla="*/ 22 w 167"/>
                  <a:gd name="T23" fmla="*/ 82 h 197"/>
                  <a:gd name="T24" fmla="*/ 84 w 167"/>
                  <a:gd name="T25" fmla="*/ 20 h 197"/>
                  <a:gd name="T26" fmla="*/ 146 w 167"/>
                  <a:gd name="T27" fmla="*/ 82 h 197"/>
                  <a:gd name="T28" fmla="*/ 146 w 167"/>
                  <a:gd name="T29" fmla="*/ 11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7" h="197">
                    <a:moveTo>
                      <a:pt x="84" y="0"/>
                    </a:moveTo>
                    <a:cubicBezTo>
                      <a:pt x="38" y="0"/>
                      <a:pt x="1" y="37"/>
                      <a:pt x="1" y="82"/>
                    </a:cubicBezTo>
                    <a:cubicBezTo>
                      <a:pt x="1" y="112"/>
                      <a:pt x="1" y="112"/>
                      <a:pt x="1" y="112"/>
                    </a:cubicBezTo>
                    <a:cubicBezTo>
                      <a:pt x="0" y="157"/>
                      <a:pt x="37" y="195"/>
                      <a:pt x="82" y="196"/>
                    </a:cubicBezTo>
                    <a:cubicBezTo>
                      <a:pt x="128" y="197"/>
                      <a:pt x="166" y="161"/>
                      <a:pt x="167" y="115"/>
                    </a:cubicBezTo>
                    <a:cubicBezTo>
                      <a:pt x="167" y="114"/>
                      <a:pt x="167" y="113"/>
                      <a:pt x="167" y="112"/>
                    </a:cubicBezTo>
                    <a:cubicBezTo>
                      <a:pt x="167" y="82"/>
                      <a:pt x="167" y="82"/>
                      <a:pt x="167" y="82"/>
                    </a:cubicBezTo>
                    <a:cubicBezTo>
                      <a:pt x="167" y="37"/>
                      <a:pt x="130" y="0"/>
                      <a:pt x="84" y="0"/>
                    </a:cubicBezTo>
                    <a:moveTo>
                      <a:pt x="146" y="112"/>
                    </a:moveTo>
                    <a:cubicBezTo>
                      <a:pt x="146" y="146"/>
                      <a:pt x="118" y="174"/>
                      <a:pt x="84" y="174"/>
                    </a:cubicBezTo>
                    <a:cubicBezTo>
                      <a:pt x="50" y="174"/>
                      <a:pt x="22" y="146"/>
                      <a:pt x="22" y="112"/>
                    </a:cubicBezTo>
                    <a:cubicBezTo>
                      <a:pt x="22" y="82"/>
                      <a:pt x="22" y="82"/>
                      <a:pt x="22" y="82"/>
                    </a:cubicBezTo>
                    <a:cubicBezTo>
                      <a:pt x="22" y="48"/>
                      <a:pt x="50" y="20"/>
                      <a:pt x="84" y="20"/>
                    </a:cubicBezTo>
                    <a:cubicBezTo>
                      <a:pt x="118" y="20"/>
                      <a:pt x="146" y="48"/>
                      <a:pt x="146" y="82"/>
                    </a:cubicBezTo>
                    <a:cubicBezTo>
                      <a:pt x="146" y="112"/>
                      <a:pt x="146" y="112"/>
                      <a:pt x="146" y="112"/>
                    </a:cubicBezTo>
                  </a:path>
                </a:pathLst>
              </a:custGeom>
              <a:solidFill>
                <a:srgbClr val="5354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7" name="îṡlïḑe"/>
              <p:cNvSpPr/>
              <p:nvPr/>
            </p:nvSpPr>
            <p:spPr bwMode="auto">
              <a:xfrm>
                <a:off x="5938838" y="3783013"/>
                <a:ext cx="100013" cy="12700"/>
              </a:xfrm>
              <a:custGeom>
                <a:avLst/>
                <a:gdLst>
                  <a:gd name="T0" fmla="*/ 60 w 63"/>
                  <a:gd name="T1" fmla="*/ 0 h 8"/>
                  <a:gd name="T2" fmla="*/ 0 w 63"/>
                  <a:gd name="T3" fmla="*/ 0 h 8"/>
                  <a:gd name="T4" fmla="*/ 3 w 63"/>
                  <a:gd name="T5" fmla="*/ 8 h 8"/>
                  <a:gd name="T6" fmla="*/ 63 w 63"/>
                  <a:gd name="T7" fmla="*/ 8 h 8"/>
                  <a:gd name="T8" fmla="*/ 60 w 63"/>
                  <a:gd name="T9" fmla="*/ 0 h 8"/>
                </a:gdLst>
                <a:ahLst/>
                <a:cxnLst>
                  <a:cxn ang="0">
                    <a:pos x="T0" y="T1"/>
                  </a:cxn>
                  <a:cxn ang="0">
                    <a:pos x="T2" y="T3"/>
                  </a:cxn>
                  <a:cxn ang="0">
                    <a:pos x="T4" y="T5"/>
                  </a:cxn>
                  <a:cxn ang="0">
                    <a:pos x="T6" y="T7"/>
                  </a:cxn>
                  <a:cxn ang="0">
                    <a:pos x="T8" y="T9"/>
                  </a:cxn>
                </a:cxnLst>
                <a:rect l="0" t="0" r="r" b="b"/>
                <a:pathLst>
                  <a:path w="63" h="8">
                    <a:moveTo>
                      <a:pt x="60" y="0"/>
                    </a:moveTo>
                    <a:lnTo>
                      <a:pt x="0" y="0"/>
                    </a:lnTo>
                    <a:lnTo>
                      <a:pt x="3" y="8"/>
                    </a:lnTo>
                    <a:lnTo>
                      <a:pt x="63" y="8"/>
                    </a:lnTo>
                    <a:lnTo>
                      <a:pt x="60" y="0"/>
                    </a:lnTo>
                    <a:close/>
                  </a:path>
                </a:pathLst>
              </a:custGeom>
              <a:solidFill>
                <a:srgbClr val="4B4B5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8" name="íṧ1íḑe"/>
              <p:cNvSpPr/>
              <p:nvPr/>
            </p:nvSpPr>
            <p:spPr bwMode="auto">
              <a:xfrm>
                <a:off x="5938838" y="3783013"/>
                <a:ext cx="100013" cy="12700"/>
              </a:xfrm>
              <a:custGeom>
                <a:avLst/>
                <a:gdLst>
                  <a:gd name="T0" fmla="*/ 60 w 63"/>
                  <a:gd name="T1" fmla="*/ 0 h 8"/>
                  <a:gd name="T2" fmla="*/ 0 w 63"/>
                  <a:gd name="T3" fmla="*/ 0 h 8"/>
                  <a:gd name="T4" fmla="*/ 3 w 63"/>
                  <a:gd name="T5" fmla="*/ 8 h 8"/>
                  <a:gd name="T6" fmla="*/ 63 w 63"/>
                  <a:gd name="T7" fmla="*/ 8 h 8"/>
                  <a:gd name="T8" fmla="*/ 60 w 63"/>
                  <a:gd name="T9" fmla="*/ 0 h 8"/>
                </a:gdLst>
                <a:ahLst/>
                <a:cxnLst>
                  <a:cxn ang="0">
                    <a:pos x="T0" y="T1"/>
                  </a:cxn>
                  <a:cxn ang="0">
                    <a:pos x="T2" y="T3"/>
                  </a:cxn>
                  <a:cxn ang="0">
                    <a:pos x="T4" y="T5"/>
                  </a:cxn>
                  <a:cxn ang="0">
                    <a:pos x="T6" y="T7"/>
                  </a:cxn>
                  <a:cxn ang="0">
                    <a:pos x="T8" y="T9"/>
                  </a:cxn>
                </a:cxnLst>
                <a:rect l="0" t="0" r="r" b="b"/>
                <a:pathLst>
                  <a:path w="63" h="8">
                    <a:moveTo>
                      <a:pt x="60" y="0"/>
                    </a:moveTo>
                    <a:lnTo>
                      <a:pt x="0" y="0"/>
                    </a:lnTo>
                    <a:lnTo>
                      <a:pt x="3" y="8"/>
                    </a:lnTo>
                    <a:lnTo>
                      <a:pt x="63" y="8"/>
                    </a:lnTo>
                    <a:lnTo>
                      <a:pt x="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29" name="íṥ1iḑê"/>
              <p:cNvSpPr/>
              <p:nvPr/>
            </p:nvSpPr>
            <p:spPr bwMode="auto">
              <a:xfrm>
                <a:off x="4908551" y="3783013"/>
                <a:ext cx="109538" cy="12700"/>
              </a:xfrm>
              <a:custGeom>
                <a:avLst/>
                <a:gdLst>
                  <a:gd name="T0" fmla="*/ 69 w 69"/>
                  <a:gd name="T1" fmla="*/ 0 h 8"/>
                  <a:gd name="T2" fmla="*/ 4 w 69"/>
                  <a:gd name="T3" fmla="*/ 0 h 8"/>
                  <a:gd name="T4" fmla="*/ 0 w 69"/>
                  <a:gd name="T5" fmla="*/ 8 h 8"/>
                  <a:gd name="T6" fmla="*/ 65 w 69"/>
                  <a:gd name="T7" fmla="*/ 8 h 8"/>
                  <a:gd name="T8" fmla="*/ 69 w 69"/>
                  <a:gd name="T9" fmla="*/ 0 h 8"/>
                </a:gdLst>
                <a:ahLst/>
                <a:cxnLst>
                  <a:cxn ang="0">
                    <a:pos x="T0" y="T1"/>
                  </a:cxn>
                  <a:cxn ang="0">
                    <a:pos x="T2" y="T3"/>
                  </a:cxn>
                  <a:cxn ang="0">
                    <a:pos x="T4" y="T5"/>
                  </a:cxn>
                  <a:cxn ang="0">
                    <a:pos x="T6" y="T7"/>
                  </a:cxn>
                  <a:cxn ang="0">
                    <a:pos x="T8" y="T9"/>
                  </a:cxn>
                </a:cxnLst>
                <a:rect l="0" t="0" r="r" b="b"/>
                <a:pathLst>
                  <a:path w="69" h="8">
                    <a:moveTo>
                      <a:pt x="69" y="0"/>
                    </a:moveTo>
                    <a:lnTo>
                      <a:pt x="4" y="0"/>
                    </a:lnTo>
                    <a:lnTo>
                      <a:pt x="0" y="8"/>
                    </a:lnTo>
                    <a:lnTo>
                      <a:pt x="65" y="8"/>
                    </a:lnTo>
                    <a:lnTo>
                      <a:pt x="69" y="0"/>
                    </a:lnTo>
                    <a:close/>
                  </a:path>
                </a:pathLst>
              </a:custGeom>
              <a:solidFill>
                <a:srgbClr val="4B4B5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30" name="iṥlïḍe"/>
              <p:cNvSpPr/>
              <p:nvPr/>
            </p:nvSpPr>
            <p:spPr bwMode="auto">
              <a:xfrm>
                <a:off x="4908551" y="3783013"/>
                <a:ext cx="109538" cy="12700"/>
              </a:xfrm>
              <a:custGeom>
                <a:avLst/>
                <a:gdLst>
                  <a:gd name="T0" fmla="*/ 69 w 69"/>
                  <a:gd name="T1" fmla="*/ 0 h 8"/>
                  <a:gd name="T2" fmla="*/ 4 w 69"/>
                  <a:gd name="T3" fmla="*/ 0 h 8"/>
                  <a:gd name="T4" fmla="*/ 0 w 69"/>
                  <a:gd name="T5" fmla="*/ 8 h 8"/>
                  <a:gd name="T6" fmla="*/ 65 w 69"/>
                  <a:gd name="T7" fmla="*/ 8 h 8"/>
                  <a:gd name="T8" fmla="*/ 69 w 69"/>
                  <a:gd name="T9" fmla="*/ 0 h 8"/>
                </a:gdLst>
                <a:ahLst/>
                <a:cxnLst>
                  <a:cxn ang="0">
                    <a:pos x="T0" y="T1"/>
                  </a:cxn>
                  <a:cxn ang="0">
                    <a:pos x="T2" y="T3"/>
                  </a:cxn>
                  <a:cxn ang="0">
                    <a:pos x="T4" y="T5"/>
                  </a:cxn>
                  <a:cxn ang="0">
                    <a:pos x="T6" y="T7"/>
                  </a:cxn>
                  <a:cxn ang="0">
                    <a:pos x="T8" y="T9"/>
                  </a:cxn>
                </a:cxnLst>
                <a:rect l="0" t="0" r="r" b="b"/>
                <a:pathLst>
                  <a:path w="69" h="8">
                    <a:moveTo>
                      <a:pt x="69" y="0"/>
                    </a:moveTo>
                    <a:lnTo>
                      <a:pt x="4" y="0"/>
                    </a:lnTo>
                    <a:lnTo>
                      <a:pt x="0" y="8"/>
                    </a:lnTo>
                    <a:lnTo>
                      <a:pt x="65" y="8"/>
                    </a:lnTo>
                    <a:lnTo>
                      <a:pt x="6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31" name="ïṥ1íďè"/>
              <p:cNvSpPr/>
              <p:nvPr/>
            </p:nvSpPr>
            <p:spPr bwMode="auto">
              <a:xfrm>
                <a:off x="5437188" y="3783013"/>
                <a:ext cx="92075" cy="12700"/>
              </a:xfrm>
              <a:prstGeom prst="rect">
                <a:avLst/>
              </a:prstGeom>
              <a:solidFill>
                <a:srgbClr val="4B4B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32" name="iŝḷide"/>
              <p:cNvSpPr/>
              <p:nvPr/>
            </p:nvSpPr>
            <p:spPr bwMode="auto">
              <a:xfrm>
                <a:off x="5437188" y="3783013"/>
                <a:ext cx="92075"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33" name="ísḻîḋê"/>
              <p:cNvSpPr/>
              <p:nvPr/>
            </p:nvSpPr>
            <p:spPr bwMode="auto">
              <a:xfrm>
                <a:off x="5561013" y="2173288"/>
                <a:ext cx="30163" cy="7938"/>
              </a:xfrm>
              <a:prstGeom prst="rect">
                <a:avLst/>
              </a:prstGeom>
              <a:solidFill>
                <a:srgbClr val="4B4B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34" name="iṡḻidè"/>
              <p:cNvSpPr/>
              <p:nvPr/>
            </p:nvSpPr>
            <p:spPr bwMode="auto">
              <a:xfrm>
                <a:off x="5561013" y="2173288"/>
                <a:ext cx="30163" cy="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35" name="iṣḻíḓè"/>
              <p:cNvSpPr/>
              <p:nvPr/>
            </p:nvSpPr>
            <p:spPr bwMode="auto">
              <a:xfrm>
                <a:off x="5384801" y="2173288"/>
                <a:ext cx="1588" cy="7938"/>
              </a:xfrm>
              <a:prstGeom prst="rect">
                <a:avLst/>
              </a:prstGeom>
              <a:solidFill>
                <a:srgbClr val="6159E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36" name="íṣ1idê"/>
              <p:cNvSpPr/>
              <p:nvPr/>
            </p:nvSpPr>
            <p:spPr bwMode="auto">
              <a:xfrm>
                <a:off x="5384801" y="2173288"/>
                <a:ext cx="1588" cy="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37" name="ïṧḻîḍê"/>
              <p:cNvSpPr/>
              <p:nvPr/>
            </p:nvSpPr>
            <p:spPr bwMode="auto">
              <a:xfrm>
                <a:off x="5354638" y="2173288"/>
                <a:ext cx="30163" cy="7938"/>
              </a:xfrm>
              <a:prstGeom prst="rect">
                <a:avLst/>
              </a:prstGeom>
              <a:solidFill>
                <a:srgbClr val="4B4B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38" name="i$ľïḓè"/>
              <p:cNvSpPr/>
              <p:nvPr/>
            </p:nvSpPr>
            <p:spPr bwMode="auto">
              <a:xfrm>
                <a:off x="5354638" y="2173288"/>
                <a:ext cx="30163" cy="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39" name="ïṡlíḓê"/>
              <p:cNvSpPr/>
              <p:nvPr/>
            </p:nvSpPr>
            <p:spPr bwMode="auto">
              <a:xfrm>
                <a:off x="3697288" y="2181225"/>
                <a:ext cx="3551238" cy="1601788"/>
              </a:xfrm>
              <a:prstGeom prst="rect">
                <a:avLst/>
              </a:prstGeom>
              <a:solidFill>
                <a:srgbClr val="53546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40" name="iṣļîḋe"/>
              <p:cNvSpPr/>
              <p:nvPr/>
            </p:nvSpPr>
            <p:spPr bwMode="auto">
              <a:xfrm>
                <a:off x="3697288" y="2181225"/>
                <a:ext cx="3551238" cy="1601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41" name="íṣ1íḓè"/>
              <p:cNvSpPr/>
              <p:nvPr/>
            </p:nvSpPr>
            <p:spPr bwMode="auto">
              <a:xfrm>
                <a:off x="3760788" y="2233613"/>
                <a:ext cx="3416300" cy="14573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42" name="i$1ïďè"/>
              <p:cNvSpPr/>
              <p:nvPr/>
            </p:nvSpPr>
            <p:spPr bwMode="auto">
              <a:xfrm>
                <a:off x="3760788" y="2233613"/>
                <a:ext cx="3416300" cy="145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43" name="ïṣḻidê"/>
              <p:cNvSpPr/>
              <p:nvPr/>
            </p:nvSpPr>
            <p:spPr bwMode="auto">
              <a:xfrm>
                <a:off x="4097338" y="2390775"/>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44" name="ïśḻíḑè"/>
              <p:cNvSpPr/>
              <p:nvPr/>
            </p:nvSpPr>
            <p:spPr bwMode="auto">
              <a:xfrm>
                <a:off x="4097338" y="2390775"/>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45" name="išḻidè"/>
              <p:cNvSpPr/>
              <p:nvPr/>
            </p:nvSpPr>
            <p:spPr bwMode="auto">
              <a:xfrm>
                <a:off x="4097338" y="2532063"/>
                <a:ext cx="161925" cy="74613"/>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46" name="í$ľïdê"/>
              <p:cNvSpPr/>
              <p:nvPr/>
            </p:nvSpPr>
            <p:spPr bwMode="auto">
              <a:xfrm>
                <a:off x="4097338" y="2532063"/>
                <a:ext cx="161925" cy="7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47" name="ïšľiḓé"/>
              <p:cNvSpPr/>
              <p:nvPr/>
            </p:nvSpPr>
            <p:spPr bwMode="auto">
              <a:xfrm>
                <a:off x="4097338" y="2674938"/>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48" name="íşļïḑe"/>
              <p:cNvSpPr/>
              <p:nvPr/>
            </p:nvSpPr>
            <p:spPr bwMode="auto">
              <a:xfrm>
                <a:off x="4097338" y="2674938"/>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49" name="išļîḓe"/>
              <p:cNvSpPr/>
              <p:nvPr/>
            </p:nvSpPr>
            <p:spPr bwMode="auto">
              <a:xfrm>
                <a:off x="4097338" y="2816225"/>
                <a:ext cx="161925" cy="74613"/>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50" name="íş1ïḋê"/>
              <p:cNvSpPr/>
              <p:nvPr/>
            </p:nvSpPr>
            <p:spPr bwMode="auto">
              <a:xfrm>
                <a:off x="4097338" y="2816225"/>
                <a:ext cx="161925" cy="7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51" name="îs1îḑé"/>
              <p:cNvSpPr/>
              <p:nvPr/>
            </p:nvSpPr>
            <p:spPr bwMode="auto">
              <a:xfrm>
                <a:off x="4097338" y="2959100"/>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52" name="ïsļiḍe"/>
              <p:cNvSpPr/>
              <p:nvPr/>
            </p:nvSpPr>
            <p:spPr bwMode="auto">
              <a:xfrm>
                <a:off x="4097338" y="2959100"/>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53" name="íşļídé"/>
              <p:cNvSpPr/>
              <p:nvPr/>
            </p:nvSpPr>
            <p:spPr bwMode="auto">
              <a:xfrm>
                <a:off x="4097338" y="3100388"/>
                <a:ext cx="161925" cy="74613"/>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54" name="ïśľïdè"/>
              <p:cNvSpPr/>
              <p:nvPr/>
            </p:nvSpPr>
            <p:spPr bwMode="auto">
              <a:xfrm>
                <a:off x="4097338" y="3100388"/>
                <a:ext cx="161925" cy="7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55" name="îŝľíḍe"/>
              <p:cNvSpPr/>
              <p:nvPr/>
            </p:nvSpPr>
            <p:spPr bwMode="auto">
              <a:xfrm>
                <a:off x="4097338" y="32432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56" name="îşḷîḍé"/>
              <p:cNvSpPr/>
              <p:nvPr/>
            </p:nvSpPr>
            <p:spPr bwMode="auto">
              <a:xfrm>
                <a:off x="4097338" y="32432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57" name="íṧľïďè"/>
              <p:cNvSpPr/>
              <p:nvPr/>
            </p:nvSpPr>
            <p:spPr bwMode="auto">
              <a:xfrm>
                <a:off x="4097338" y="3384550"/>
                <a:ext cx="161925" cy="74613"/>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58" name="îṧľîḋê"/>
              <p:cNvSpPr/>
              <p:nvPr/>
            </p:nvSpPr>
            <p:spPr bwMode="auto">
              <a:xfrm>
                <a:off x="4097338" y="3384550"/>
                <a:ext cx="161925" cy="7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59" name="íşḻîďê"/>
              <p:cNvSpPr/>
              <p:nvPr/>
            </p:nvSpPr>
            <p:spPr bwMode="auto">
              <a:xfrm>
                <a:off x="4402138"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60" name="îŝ1ïďê"/>
              <p:cNvSpPr/>
              <p:nvPr/>
            </p:nvSpPr>
            <p:spPr bwMode="auto">
              <a:xfrm>
                <a:off x="4402138"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61" name="iṥļíḑè"/>
              <p:cNvSpPr/>
              <p:nvPr/>
            </p:nvSpPr>
            <p:spPr bwMode="auto">
              <a:xfrm>
                <a:off x="4686301"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62" name="íšľiďè"/>
              <p:cNvSpPr/>
              <p:nvPr/>
            </p:nvSpPr>
            <p:spPr bwMode="auto">
              <a:xfrm>
                <a:off x="4686301"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63" name="işľïḋe"/>
              <p:cNvSpPr/>
              <p:nvPr/>
            </p:nvSpPr>
            <p:spPr bwMode="auto">
              <a:xfrm>
                <a:off x="4970463"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64" name="ï$ľîdé"/>
              <p:cNvSpPr/>
              <p:nvPr/>
            </p:nvSpPr>
            <p:spPr bwMode="auto">
              <a:xfrm>
                <a:off x="4970463"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65" name="is1îďê"/>
              <p:cNvSpPr/>
              <p:nvPr/>
            </p:nvSpPr>
            <p:spPr bwMode="auto">
              <a:xfrm>
                <a:off x="5254626" y="3459163"/>
                <a:ext cx="163513"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66" name="íṣḷîḑè"/>
              <p:cNvSpPr/>
              <p:nvPr/>
            </p:nvSpPr>
            <p:spPr bwMode="auto">
              <a:xfrm>
                <a:off x="5254626" y="3459163"/>
                <a:ext cx="163513"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67" name="ïslidè"/>
              <p:cNvSpPr/>
              <p:nvPr/>
            </p:nvSpPr>
            <p:spPr bwMode="auto">
              <a:xfrm>
                <a:off x="5540376"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68" name="íṡ1îḍe"/>
              <p:cNvSpPr/>
              <p:nvPr/>
            </p:nvSpPr>
            <p:spPr bwMode="auto">
              <a:xfrm>
                <a:off x="5540376"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69" name="îṣľïďê"/>
              <p:cNvSpPr/>
              <p:nvPr/>
            </p:nvSpPr>
            <p:spPr bwMode="auto">
              <a:xfrm>
                <a:off x="5824538"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70" name="íṩľiḋè"/>
              <p:cNvSpPr/>
              <p:nvPr/>
            </p:nvSpPr>
            <p:spPr bwMode="auto">
              <a:xfrm>
                <a:off x="5824538"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71" name="íŝḻîḑè"/>
              <p:cNvSpPr/>
              <p:nvPr/>
            </p:nvSpPr>
            <p:spPr bwMode="auto">
              <a:xfrm>
                <a:off x="6108701"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72" name="íṩľide"/>
              <p:cNvSpPr/>
              <p:nvPr/>
            </p:nvSpPr>
            <p:spPr bwMode="auto">
              <a:xfrm>
                <a:off x="6108701"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73" name="ïṧ1ïḍé"/>
              <p:cNvSpPr/>
              <p:nvPr/>
            </p:nvSpPr>
            <p:spPr bwMode="auto">
              <a:xfrm>
                <a:off x="6392863"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74" name="îṥļiḋè"/>
              <p:cNvSpPr/>
              <p:nvPr/>
            </p:nvSpPr>
            <p:spPr bwMode="auto">
              <a:xfrm>
                <a:off x="6392863"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75" name="íṥḷiḋe"/>
              <p:cNvSpPr/>
              <p:nvPr/>
            </p:nvSpPr>
            <p:spPr bwMode="auto">
              <a:xfrm>
                <a:off x="6677026" y="3459163"/>
                <a:ext cx="163513"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76" name="ïŝḷïḑè"/>
              <p:cNvSpPr/>
              <p:nvPr/>
            </p:nvSpPr>
            <p:spPr bwMode="auto">
              <a:xfrm>
                <a:off x="6677026" y="3459163"/>
                <a:ext cx="163513"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77" name="îṣḷïde"/>
              <p:cNvSpPr/>
              <p:nvPr/>
            </p:nvSpPr>
            <p:spPr bwMode="auto">
              <a:xfrm>
                <a:off x="4402138" y="2924175"/>
                <a:ext cx="161925" cy="460375"/>
              </a:xfrm>
              <a:prstGeom prst="rect">
                <a:avLst/>
              </a:prstGeom>
              <a:solidFill>
                <a:srgbClr val="24598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dirty="0"/>
              </a:p>
            </p:txBody>
          </p:sp>
          <p:sp>
            <p:nvSpPr>
              <p:cNvPr id="378" name="îṥļíďe"/>
              <p:cNvSpPr/>
              <p:nvPr/>
            </p:nvSpPr>
            <p:spPr bwMode="auto">
              <a:xfrm>
                <a:off x="4686301" y="2711450"/>
                <a:ext cx="161925" cy="673100"/>
              </a:xfrm>
              <a:prstGeom prst="rect">
                <a:avLst/>
              </a:prstGeom>
              <a:solidFill>
                <a:srgbClr val="24598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79" name="îṩ1ïḑé"/>
              <p:cNvSpPr/>
              <p:nvPr/>
            </p:nvSpPr>
            <p:spPr bwMode="auto">
              <a:xfrm>
                <a:off x="4970463" y="2532063"/>
                <a:ext cx="161925" cy="852488"/>
              </a:xfrm>
              <a:prstGeom prst="rect">
                <a:avLst/>
              </a:prstGeom>
              <a:solidFill>
                <a:srgbClr val="24598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80" name="ïṩļîḍe"/>
              <p:cNvSpPr/>
              <p:nvPr/>
            </p:nvSpPr>
            <p:spPr bwMode="auto">
              <a:xfrm>
                <a:off x="5254626" y="2625725"/>
                <a:ext cx="163513" cy="758825"/>
              </a:xfrm>
              <a:prstGeom prst="rect">
                <a:avLst/>
              </a:prstGeom>
              <a:solidFill>
                <a:srgbClr val="24598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81" name="îṩlidè"/>
              <p:cNvSpPr/>
              <p:nvPr/>
            </p:nvSpPr>
            <p:spPr bwMode="auto">
              <a:xfrm>
                <a:off x="5540376" y="2463800"/>
                <a:ext cx="161925" cy="920750"/>
              </a:xfrm>
              <a:prstGeom prst="rect">
                <a:avLst/>
              </a:prstGeom>
              <a:solidFill>
                <a:srgbClr val="24598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82" name="íslïḍê"/>
              <p:cNvSpPr/>
              <p:nvPr/>
            </p:nvSpPr>
            <p:spPr bwMode="auto">
              <a:xfrm>
                <a:off x="5824538" y="2816225"/>
                <a:ext cx="161925" cy="5683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83" name="ïṧľîḍé"/>
              <p:cNvSpPr/>
              <p:nvPr/>
            </p:nvSpPr>
            <p:spPr bwMode="auto">
              <a:xfrm>
                <a:off x="5824538" y="2816225"/>
                <a:ext cx="161925"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84" name="ïSļíḍé"/>
              <p:cNvSpPr/>
              <p:nvPr/>
            </p:nvSpPr>
            <p:spPr bwMode="auto">
              <a:xfrm>
                <a:off x="6108701" y="2816225"/>
                <a:ext cx="161925" cy="5683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85" name="is1ide"/>
              <p:cNvSpPr/>
              <p:nvPr/>
            </p:nvSpPr>
            <p:spPr bwMode="auto">
              <a:xfrm>
                <a:off x="6108701" y="2816225"/>
                <a:ext cx="161925"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86" name="ïSlîḋé"/>
              <p:cNvSpPr/>
              <p:nvPr/>
            </p:nvSpPr>
            <p:spPr bwMode="auto">
              <a:xfrm>
                <a:off x="6392863" y="2816225"/>
                <a:ext cx="161925" cy="5683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87" name="ïṡľiďê"/>
              <p:cNvSpPr/>
              <p:nvPr/>
            </p:nvSpPr>
            <p:spPr bwMode="auto">
              <a:xfrm>
                <a:off x="6392863" y="2816225"/>
                <a:ext cx="161925"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88" name="ïš1íḓê"/>
              <p:cNvSpPr/>
              <p:nvPr/>
            </p:nvSpPr>
            <p:spPr bwMode="auto">
              <a:xfrm>
                <a:off x="6677026" y="2890838"/>
                <a:ext cx="163513" cy="493713"/>
              </a:xfrm>
              <a:custGeom>
                <a:avLst/>
                <a:gdLst>
                  <a:gd name="T0" fmla="*/ 0 w 114"/>
                  <a:gd name="T1" fmla="*/ 0 h 348"/>
                  <a:gd name="T2" fmla="*/ 0 w 114"/>
                  <a:gd name="T3" fmla="*/ 348 h 348"/>
                  <a:gd name="T4" fmla="*/ 114 w 114"/>
                  <a:gd name="T5" fmla="*/ 348 h 348"/>
                  <a:gd name="T6" fmla="*/ 114 w 114"/>
                  <a:gd name="T7" fmla="*/ 2 h 348"/>
                  <a:gd name="T8" fmla="*/ 114 w 114"/>
                  <a:gd name="T9" fmla="*/ 1 h 348"/>
                  <a:gd name="T10" fmla="*/ 109 w 114"/>
                  <a:gd name="T11" fmla="*/ 2 h 348"/>
                  <a:gd name="T12" fmla="*/ 58 w 114"/>
                  <a:gd name="T13" fmla="*/ 18 h 348"/>
                  <a:gd name="T14" fmla="*/ 50 w 114"/>
                  <a:gd name="T15" fmla="*/ 18 h 348"/>
                  <a:gd name="T16" fmla="*/ 0 w 114"/>
                  <a:gd name="T1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348">
                    <a:moveTo>
                      <a:pt x="0" y="0"/>
                    </a:moveTo>
                    <a:cubicBezTo>
                      <a:pt x="0" y="348"/>
                      <a:pt x="0" y="348"/>
                      <a:pt x="0" y="348"/>
                    </a:cubicBezTo>
                    <a:cubicBezTo>
                      <a:pt x="114" y="348"/>
                      <a:pt x="114" y="348"/>
                      <a:pt x="114" y="348"/>
                    </a:cubicBezTo>
                    <a:cubicBezTo>
                      <a:pt x="114" y="2"/>
                      <a:pt x="114" y="2"/>
                      <a:pt x="114" y="2"/>
                    </a:cubicBezTo>
                    <a:cubicBezTo>
                      <a:pt x="114" y="2"/>
                      <a:pt x="114" y="1"/>
                      <a:pt x="114" y="1"/>
                    </a:cubicBezTo>
                    <a:cubicBezTo>
                      <a:pt x="112" y="1"/>
                      <a:pt x="111" y="2"/>
                      <a:pt x="109" y="2"/>
                    </a:cubicBezTo>
                    <a:cubicBezTo>
                      <a:pt x="92" y="6"/>
                      <a:pt x="74" y="11"/>
                      <a:pt x="58" y="18"/>
                    </a:cubicBezTo>
                    <a:cubicBezTo>
                      <a:pt x="58" y="18"/>
                      <a:pt x="55" y="18"/>
                      <a:pt x="50" y="18"/>
                    </a:cubicBezTo>
                    <a:cubicBezTo>
                      <a:pt x="38" y="18"/>
                      <a:pt x="16" y="16"/>
                      <a:pt x="0" y="0"/>
                    </a:cubicBezTo>
                  </a:path>
                </a:pathLst>
              </a:custGeom>
              <a:solidFill>
                <a:srgbClr val="E2E0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89" name="íś1ïḓè"/>
              <p:cNvSpPr/>
              <p:nvPr/>
            </p:nvSpPr>
            <p:spPr bwMode="auto">
              <a:xfrm>
                <a:off x="5276851" y="2814638"/>
                <a:ext cx="1412875" cy="112713"/>
              </a:xfrm>
              <a:custGeom>
                <a:avLst/>
                <a:gdLst>
                  <a:gd name="T0" fmla="*/ 871 w 890"/>
                  <a:gd name="T1" fmla="*/ 0 h 71"/>
                  <a:gd name="T2" fmla="*/ 0 w 890"/>
                  <a:gd name="T3" fmla="*/ 54 h 71"/>
                  <a:gd name="T4" fmla="*/ 0 w 890"/>
                  <a:gd name="T5" fmla="*/ 71 h 71"/>
                  <a:gd name="T6" fmla="*/ 890 w 890"/>
                  <a:gd name="T7" fmla="*/ 36 h 71"/>
                  <a:gd name="T8" fmla="*/ 871 w 890"/>
                  <a:gd name="T9" fmla="*/ 0 h 71"/>
                </a:gdLst>
                <a:ahLst/>
                <a:cxnLst>
                  <a:cxn ang="0">
                    <a:pos x="T0" y="T1"/>
                  </a:cxn>
                  <a:cxn ang="0">
                    <a:pos x="T2" y="T3"/>
                  </a:cxn>
                  <a:cxn ang="0">
                    <a:pos x="T4" y="T5"/>
                  </a:cxn>
                  <a:cxn ang="0">
                    <a:pos x="T6" y="T7"/>
                  </a:cxn>
                  <a:cxn ang="0">
                    <a:pos x="T8" y="T9"/>
                  </a:cxn>
                </a:cxnLst>
                <a:rect l="0" t="0" r="r" b="b"/>
                <a:pathLst>
                  <a:path w="890" h="71">
                    <a:moveTo>
                      <a:pt x="871" y="0"/>
                    </a:moveTo>
                    <a:lnTo>
                      <a:pt x="0" y="54"/>
                    </a:lnTo>
                    <a:lnTo>
                      <a:pt x="0" y="71"/>
                    </a:lnTo>
                    <a:lnTo>
                      <a:pt x="890" y="36"/>
                    </a:lnTo>
                    <a:lnTo>
                      <a:pt x="871" y="0"/>
                    </a:lnTo>
                    <a:close/>
                  </a:path>
                </a:pathLst>
              </a:custGeom>
              <a:solidFill>
                <a:srgbClr val="5354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90" name="îs1íḋe"/>
              <p:cNvSpPr/>
              <p:nvPr/>
            </p:nvSpPr>
            <p:spPr bwMode="auto">
              <a:xfrm>
                <a:off x="7448551" y="5297488"/>
                <a:ext cx="498475" cy="303213"/>
              </a:xfrm>
              <a:custGeom>
                <a:avLst/>
                <a:gdLst>
                  <a:gd name="T0" fmla="*/ 193 w 350"/>
                  <a:gd name="T1" fmla="*/ 36 h 214"/>
                  <a:gd name="T2" fmla="*/ 72 w 350"/>
                  <a:gd name="T3" fmla="*/ 134 h 214"/>
                  <a:gd name="T4" fmla="*/ 49 w 350"/>
                  <a:gd name="T5" fmla="*/ 199 h 214"/>
                  <a:gd name="T6" fmla="*/ 202 w 350"/>
                  <a:gd name="T7" fmla="*/ 199 h 214"/>
                  <a:gd name="T8" fmla="*/ 350 w 350"/>
                  <a:gd name="T9" fmla="*/ 162 h 214"/>
                  <a:gd name="T10" fmla="*/ 309 w 350"/>
                  <a:gd name="T11" fmla="*/ 8 h 214"/>
                  <a:gd name="T12" fmla="*/ 193 w 350"/>
                  <a:gd name="T13" fmla="*/ 36 h 214"/>
                </a:gdLst>
                <a:ahLst/>
                <a:cxnLst>
                  <a:cxn ang="0">
                    <a:pos x="T0" y="T1"/>
                  </a:cxn>
                  <a:cxn ang="0">
                    <a:pos x="T2" y="T3"/>
                  </a:cxn>
                  <a:cxn ang="0">
                    <a:pos x="T4" y="T5"/>
                  </a:cxn>
                  <a:cxn ang="0">
                    <a:pos x="T6" y="T7"/>
                  </a:cxn>
                  <a:cxn ang="0">
                    <a:pos x="T8" y="T9"/>
                  </a:cxn>
                  <a:cxn ang="0">
                    <a:pos x="T10" y="T11"/>
                  </a:cxn>
                  <a:cxn ang="0">
                    <a:pos x="T12" y="T13"/>
                  </a:cxn>
                </a:cxnLst>
                <a:rect l="0" t="0" r="r" b="b"/>
                <a:pathLst>
                  <a:path w="350" h="214">
                    <a:moveTo>
                      <a:pt x="193" y="36"/>
                    </a:moveTo>
                    <a:cubicBezTo>
                      <a:pt x="193" y="36"/>
                      <a:pt x="143" y="127"/>
                      <a:pt x="72" y="134"/>
                    </a:cubicBezTo>
                    <a:cubicBezTo>
                      <a:pt x="1" y="141"/>
                      <a:pt x="0" y="183"/>
                      <a:pt x="49" y="199"/>
                    </a:cubicBezTo>
                    <a:cubicBezTo>
                      <a:pt x="98" y="214"/>
                      <a:pt x="202" y="199"/>
                      <a:pt x="202" y="199"/>
                    </a:cubicBezTo>
                    <a:cubicBezTo>
                      <a:pt x="350" y="162"/>
                      <a:pt x="350" y="162"/>
                      <a:pt x="350" y="162"/>
                    </a:cubicBezTo>
                    <a:cubicBezTo>
                      <a:pt x="350" y="162"/>
                      <a:pt x="332" y="16"/>
                      <a:pt x="309" y="8"/>
                    </a:cubicBezTo>
                    <a:cubicBezTo>
                      <a:pt x="285" y="0"/>
                      <a:pt x="193" y="36"/>
                      <a:pt x="193" y="36"/>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91" name="í$1iďè"/>
              <p:cNvSpPr/>
              <p:nvPr/>
            </p:nvSpPr>
            <p:spPr bwMode="auto">
              <a:xfrm>
                <a:off x="7926388" y="5316538"/>
                <a:ext cx="241300" cy="344488"/>
              </a:xfrm>
              <a:custGeom>
                <a:avLst/>
                <a:gdLst>
                  <a:gd name="T0" fmla="*/ 37 w 169"/>
                  <a:gd name="T1" fmla="*/ 24 h 242"/>
                  <a:gd name="T2" fmla="*/ 9 w 169"/>
                  <a:gd name="T3" fmla="*/ 199 h 242"/>
                  <a:gd name="T4" fmla="*/ 166 w 169"/>
                  <a:gd name="T5" fmla="*/ 184 h 242"/>
                  <a:gd name="T6" fmla="*/ 167 w 169"/>
                  <a:gd name="T7" fmla="*/ 170 h 242"/>
                  <a:gd name="T8" fmla="*/ 152 w 169"/>
                  <a:gd name="T9" fmla="*/ 58 h 242"/>
                  <a:gd name="T10" fmla="*/ 146 w 169"/>
                  <a:gd name="T11" fmla="*/ 24 h 242"/>
                  <a:gd name="T12" fmla="*/ 37 w 169"/>
                  <a:gd name="T13" fmla="*/ 24 h 242"/>
                </a:gdLst>
                <a:ahLst/>
                <a:cxnLst>
                  <a:cxn ang="0">
                    <a:pos x="T0" y="T1"/>
                  </a:cxn>
                  <a:cxn ang="0">
                    <a:pos x="T2" y="T3"/>
                  </a:cxn>
                  <a:cxn ang="0">
                    <a:pos x="T4" y="T5"/>
                  </a:cxn>
                  <a:cxn ang="0">
                    <a:pos x="T6" y="T7"/>
                  </a:cxn>
                  <a:cxn ang="0">
                    <a:pos x="T8" y="T9"/>
                  </a:cxn>
                  <a:cxn ang="0">
                    <a:pos x="T10" y="T11"/>
                  </a:cxn>
                  <a:cxn ang="0">
                    <a:pos x="T12" y="T13"/>
                  </a:cxn>
                </a:cxnLst>
                <a:rect l="0" t="0" r="r" b="b"/>
                <a:pathLst>
                  <a:path w="169" h="242">
                    <a:moveTo>
                      <a:pt x="37" y="24"/>
                    </a:moveTo>
                    <a:cubicBezTo>
                      <a:pt x="37" y="24"/>
                      <a:pt x="0" y="192"/>
                      <a:pt x="9" y="199"/>
                    </a:cubicBezTo>
                    <a:cubicBezTo>
                      <a:pt x="19" y="206"/>
                      <a:pt x="161" y="242"/>
                      <a:pt x="166" y="184"/>
                    </a:cubicBezTo>
                    <a:cubicBezTo>
                      <a:pt x="166" y="179"/>
                      <a:pt x="167" y="174"/>
                      <a:pt x="167" y="170"/>
                    </a:cubicBezTo>
                    <a:cubicBezTo>
                      <a:pt x="169" y="132"/>
                      <a:pt x="164" y="94"/>
                      <a:pt x="152" y="58"/>
                    </a:cubicBezTo>
                    <a:cubicBezTo>
                      <a:pt x="148" y="46"/>
                      <a:pt x="145" y="33"/>
                      <a:pt x="146" y="24"/>
                    </a:cubicBezTo>
                    <a:cubicBezTo>
                      <a:pt x="149" y="0"/>
                      <a:pt x="37" y="24"/>
                      <a:pt x="37" y="24"/>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92" name="íṡļîḓê"/>
              <p:cNvSpPr/>
              <p:nvPr/>
            </p:nvSpPr>
            <p:spPr bwMode="auto">
              <a:xfrm>
                <a:off x="7512051" y="1916113"/>
                <a:ext cx="401638" cy="806450"/>
              </a:xfrm>
              <a:custGeom>
                <a:avLst/>
                <a:gdLst>
                  <a:gd name="T0" fmla="*/ 283 w 283"/>
                  <a:gd name="T1" fmla="*/ 286 h 568"/>
                  <a:gd name="T2" fmla="*/ 188 w 283"/>
                  <a:gd name="T3" fmla="*/ 477 h 568"/>
                  <a:gd name="T4" fmla="*/ 54 w 283"/>
                  <a:gd name="T5" fmla="*/ 291 h 568"/>
                  <a:gd name="T6" fmla="*/ 0 w 283"/>
                  <a:gd name="T7" fmla="*/ 251 h 568"/>
                  <a:gd name="T8" fmla="*/ 200 w 283"/>
                  <a:gd name="T9" fmla="*/ 108 h 568"/>
                  <a:gd name="T10" fmla="*/ 212 w 283"/>
                  <a:gd name="T11" fmla="*/ 196 h 568"/>
                  <a:gd name="T12" fmla="*/ 283 w 283"/>
                  <a:gd name="T13" fmla="*/ 286 h 568"/>
                </a:gdLst>
                <a:ahLst/>
                <a:cxnLst>
                  <a:cxn ang="0">
                    <a:pos x="T0" y="T1"/>
                  </a:cxn>
                  <a:cxn ang="0">
                    <a:pos x="T2" y="T3"/>
                  </a:cxn>
                  <a:cxn ang="0">
                    <a:pos x="T4" y="T5"/>
                  </a:cxn>
                  <a:cxn ang="0">
                    <a:pos x="T6" y="T7"/>
                  </a:cxn>
                  <a:cxn ang="0">
                    <a:pos x="T8" y="T9"/>
                  </a:cxn>
                  <a:cxn ang="0">
                    <a:pos x="T10" y="T11"/>
                  </a:cxn>
                  <a:cxn ang="0">
                    <a:pos x="T12" y="T13"/>
                  </a:cxn>
                </a:cxnLst>
                <a:rect l="0" t="0" r="r" b="b"/>
                <a:pathLst>
                  <a:path w="283" h="568">
                    <a:moveTo>
                      <a:pt x="283" y="286"/>
                    </a:moveTo>
                    <a:cubicBezTo>
                      <a:pt x="283" y="286"/>
                      <a:pt x="168" y="568"/>
                      <a:pt x="188" y="477"/>
                    </a:cubicBezTo>
                    <a:cubicBezTo>
                      <a:pt x="202" y="417"/>
                      <a:pt x="115" y="337"/>
                      <a:pt x="54" y="291"/>
                    </a:cubicBezTo>
                    <a:cubicBezTo>
                      <a:pt x="23" y="267"/>
                      <a:pt x="0" y="251"/>
                      <a:pt x="0" y="251"/>
                    </a:cubicBezTo>
                    <a:cubicBezTo>
                      <a:pt x="0" y="251"/>
                      <a:pt x="215" y="0"/>
                      <a:pt x="200" y="108"/>
                    </a:cubicBezTo>
                    <a:cubicBezTo>
                      <a:pt x="196" y="138"/>
                      <a:pt x="200" y="168"/>
                      <a:pt x="212" y="196"/>
                    </a:cubicBezTo>
                    <a:cubicBezTo>
                      <a:pt x="235" y="253"/>
                      <a:pt x="283" y="286"/>
                      <a:pt x="283" y="286"/>
                    </a:cubicBezTo>
                  </a:path>
                </a:pathLst>
              </a:custGeom>
              <a:solidFill>
                <a:srgbClr val="FFB9B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93" name="iṣ1ïḍé"/>
              <p:cNvSpPr/>
              <p:nvPr/>
            </p:nvSpPr>
            <p:spPr bwMode="auto">
              <a:xfrm>
                <a:off x="6638926" y="2709863"/>
                <a:ext cx="230188" cy="220663"/>
              </a:xfrm>
              <a:custGeom>
                <a:avLst/>
                <a:gdLst>
                  <a:gd name="T0" fmla="*/ 162 w 162"/>
                  <a:gd name="T1" fmla="*/ 127 h 155"/>
                  <a:gd name="T2" fmla="*/ 136 w 162"/>
                  <a:gd name="T3" fmla="*/ 129 h 155"/>
                  <a:gd name="T4" fmla="*/ 85 w 162"/>
                  <a:gd name="T5" fmla="*/ 145 h 155"/>
                  <a:gd name="T6" fmla="*/ 13 w 162"/>
                  <a:gd name="T7" fmla="*/ 66 h 155"/>
                  <a:gd name="T8" fmla="*/ 135 w 162"/>
                  <a:gd name="T9" fmla="*/ 41 h 155"/>
                  <a:gd name="T10" fmla="*/ 157 w 162"/>
                  <a:gd name="T11" fmla="*/ 51 h 155"/>
                  <a:gd name="T12" fmla="*/ 162 w 162"/>
                  <a:gd name="T13" fmla="*/ 127 h 155"/>
                </a:gdLst>
                <a:ahLst/>
                <a:cxnLst>
                  <a:cxn ang="0">
                    <a:pos x="T0" y="T1"/>
                  </a:cxn>
                  <a:cxn ang="0">
                    <a:pos x="T2" y="T3"/>
                  </a:cxn>
                  <a:cxn ang="0">
                    <a:pos x="T4" y="T5"/>
                  </a:cxn>
                  <a:cxn ang="0">
                    <a:pos x="T6" y="T7"/>
                  </a:cxn>
                  <a:cxn ang="0">
                    <a:pos x="T8" y="T9"/>
                  </a:cxn>
                  <a:cxn ang="0">
                    <a:pos x="T10" y="T11"/>
                  </a:cxn>
                  <a:cxn ang="0">
                    <a:pos x="T12" y="T13"/>
                  </a:cxn>
                </a:cxnLst>
                <a:rect l="0" t="0" r="r" b="b"/>
                <a:pathLst>
                  <a:path w="162" h="155">
                    <a:moveTo>
                      <a:pt x="162" y="127"/>
                    </a:moveTo>
                    <a:cubicBezTo>
                      <a:pt x="156" y="126"/>
                      <a:pt x="146" y="127"/>
                      <a:pt x="136" y="129"/>
                    </a:cubicBezTo>
                    <a:cubicBezTo>
                      <a:pt x="119" y="133"/>
                      <a:pt x="101" y="138"/>
                      <a:pt x="85" y="145"/>
                    </a:cubicBezTo>
                    <a:cubicBezTo>
                      <a:pt x="85" y="145"/>
                      <a:pt x="0" y="155"/>
                      <a:pt x="13" y="66"/>
                    </a:cubicBezTo>
                    <a:cubicBezTo>
                      <a:pt x="22" y="0"/>
                      <a:pt x="98" y="24"/>
                      <a:pt x="135" y="41"/>
                    </a:cubicBezTo>
                    <a:cubicBezTo>
                      <a:pt x="148" y="46"/>
                      <a:pt x="157" y="51"/>
                      <a:pt x="157" y="51"/>
                    </a:cubicBezTo>
                    <a:cubicBezTo>
                      <a:pt x="162" y="127"/>
                      <a:pt x="162" y="127"/>
                      <a:pt x="162" y="127"/>
                    </a:cubicBezTo>
                  </a:path>
                </a:pathLst>
              </a:custGeom>
              <a:solidFill>
                <a:srgbClr val="FFB9B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94" name="îŝlíḓê"/>
              <p:cNvSpPr/>
              <p:nvPr/>
            </p:nvSpPr>
            <p:spPr bwMode="auto">
              <a:xfrm>
                <a:off x="6819901" y="2768600"/>
                <a:ext cx="20638" cy="125413"/>
              </a:xfrm>
              <a:custGeom>
                <a:avLst/>
                <a:gdLst>
                  <a:gd name="T0" fmla="*/ 8 w 14"/>
                  <a:gd name="T1" fmla="*/ 0 h 88"/>
                  <a:gd name="T2" fmla="*/ 9 w 14"/>
                  <a:gd name="T3" fmla="*/ 88 h 88"/>
                  <a:gd name="T4" fmla="*/ 14 w 14"/>
                  <a:gd name="T5" fmla="*/ 87 h 88"/>
                  <a:gd name="T6" fmla="*/ 13 w 14"/>
                  <a:gd name="T7" fmla="*/ 2 h 88"/>
                  <a:gd name="T8" fmla="*/ 9 w 14"/>
                  <a:gd name="T9" fmla="*/ 0 h 88"/>
                  <a:gd name="T10" fmla="*/ 8 w 14"/>
                  <a:gd name="T11" fmla="*/ 0 h 88"/>
                  <a:gd name="T12" fmla="*/ 8 w 14"/>
                  <a:gd name="T13" fmla="*/ 0 h 88"/>
                </a:gdLst>
                <a:ahLst/>
                <a:cxnLst>
                  <a:cxn ang="0">
                    <a:pos x="T0" y="T1"/>
                  </a:cxn>
                  <a:cxn ang="0">
                    <a:pos x="T2" y="T3"/>
                  </a:cxn>
                  <a:cxn ang="0">
                    <a:pos x="T4" y="T5"/>
                  </a:cxn>
                  <a:cxn ang="0">
                    <a:pos x="T6" y="T7"/>
                  </a:cxn>
                  <a:cxn ang="0">
                    <a:pos x="T8" y="T9"/>
                  </a:cxn>
                  <a:cxn ang="0">
                    <a:pos x="T10" y="T11"/>
                  </a:cxn>
                  <a:cxn ang="0">
                    <a:pos x="T12" y="T13"/>
                  </a:cxn>
                </a:cxnLst>
                <a:rect l="0" t="0" r="r" b="b"/>
                <a:pathLst>
                  <a:path w="14" h="88">
                    <a:moveTo>
                      <a:pt x="8" y="0"/>
                    </a:moveTo>
                    <a:cubicBezTo>
                      <a:pt x="7" y="10"/>
                      <a:pt x="0" y="65"/>
                      <a:pt x="9" y="88"/>
                    </a:cubicBezTo>
                    <a:cubicBezTo>
                      <a:pt x="11" y="88"/>
                      <a:pt x="12" y="87"/>
                      <a:pt x="14" y="87"/>
                    </a:cubicBezTo>
                    <a:cubicBezTo>
                      <a:pt x="6" y="65"/>
                      <a:pt x="11" y="16"/>
                      <a:pt x="13" y="2"/>
                    </a:cubicBezTo>
                    <a:cubicBezTo>
                      <a:pt x="12" y="1"/>
                      <a:pt x="10" y="0"/>
                      <a:pt x="9" y="0"/>
                    </a:cubicBezTo>
                    <a:cubicBezTo>
                      <a:pt x="9" y="0"/>
                      <a:pt x="8" y="0"/>
                      <a:pt x="8" y="0"/>
                    </a:cubicBezTo>
                    <a:cubicBezTo>
                      <a:pt x="8" y="0"/>
                      <a:pt x="8" y="0"/>
                      <a:pt x="8"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95" name="işlïde"/>
              <p:cNvSpPr/>
              <p:nvPr/>
            </p:nvSpPr>
            <p:spPr bwMode="auto">
              <a:xfrm>
                <a:off x="6823076" y="2765425"/>
                <a:ext cx="57150" cy="136525"/>
              </a:xfrm>
              <a:custGeom>
                <a:avLst/>
                <a:gdLst>
                  <a:gd name="T0" fmla="*/ 34 w 40"/>
                  <a:gd name="T1" fmla="*/ 4 h 96"/>
                  <a:gd name="T2" fmla="*/ 11 w 40"/>
                  <a:gd name="T3" fmla="*/ 0 h 96"/>
                  <a:gd name="T4" fmla="*/ 15 w 40"/>
                  <a:gd name="T5" fmla="*/ 96 h 96"/>
                  <a:gd name="T6" fmla="*/ 40 w 40"/>
                  <a:gd name="T7" fmla="*/ 96 h 96"/>
                  <a:gd name="T8" fmla="*/ 34 w 40"/>
                  <a:gd name="T9" fmla="*/ 4 h 96"/>
                </a:gdLst>
                <a:ahLst/>
                <a:cxnLst>
                  <a:cxn ang="0">
                    <a:pos x="T0" y="T1"/>
                  </a:cxn>
                  <a:cxn ang="0">
                    <a:pos x="T2" y="T3"/>
                  </a:cxn>
                  <a:cxn ang="0">
                    <a:pos x="T4" y="T5"/>
                  </a:cxn>
                  <a:cxn ang="0">
                    <a:pos x="T6" y="T7"/>
                  </a:cxn>
                  <a:cxn ang="0">
                    <a:pos x="T8" y="T9"/>
                  </a:cxn>
                </a:cxnLst>
                <a:rect l="0" t="0" r="r" b="b"/>
                <a:pathLst>
                  <a:path w="40" h="96">
                    <a:moveTo>
                      <a:pt x="34" y="4"/>
                    </a:moveTo>
                    <a:cubicBezTo>
                      <a:pt x="11" y="0"/>
                      <a:pt x="11" y="0"/>
                      <a:pt x="11" y="0"/>
                    </a:cubicBezTo>
                    <a:cubicBezTo>
                      <a:pt x="11" y="0"/>
                      <a:pt x="0" y="76"/>
                      <a:pt x="15" y="96"/>
                    </a:cubicBezTo>
                    <a:cubicBezTo>
                      <a:pt x="40" y="96"/>
                      <a:pt x="40" y="96"/>
                      <a:pt x="40" y="96"/>
                    </a:cubicBezTo>
                    <a:cubicBezTo>
                      <a:pt x="34" y="4"/>
                      <a:pt x="34" y="4"/>
                      <a:pt x="34" y="4"/>
                    </a:cubicBezTo>
                  </a:path>
                </a:pathLst>
              </a:custGeom>
              <a:solidFill>
                <a:srgbClr val="CBCDD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96" name="îṡlíḓé"/>
              <p:cNvSpPr/>
              <p:nvPr/>
            </p:nvSpPr>
            <p:spPr bwMode="auto">
              <a:xfrm>
                <a:off x="7307263" y="2909888"/>
                <a:ext cx="219075" cy="796925"/>
              </a:xfrm>
              <a:custGeom>
                <a:avLst/>
                <a:gdLst>
                  <a:gd name="T0" fmla="*/ 137 w 155"/>
                  <a:gd name="T1" fmla="*/ 40 h 561"/>
                  <a:gd name="T2" fmla="*/ 62 w 155"/>
                  <a:gd name="T3" fmla="*/ 51 h 561"/>
                  <a:gd name="T4" fmla="*/ 43 w 155"/>
                  <a:gd name="T5" fmla="*/ 189 h 561"/>
                  <a:gd name="T6" fmla="*/ 24 w 155"/>
                  <a:gd name="T7" fmla="*/ 300 h 561"/>
                  <a:gd name="T8" fmla="*/ 0 w 155"/>
                  <a:gd name="T9" fmla="*/ 523 h 561"/>
                  <a:gd name="T10" fmla="*/ 3 w 155"/>
                  <a:gd name="T11" fmla="*/ 561 h 561"/>
                  <a:gd name="T12" fmla="*/ 92 w 155"/>
                  <a:gd name="T13" fmla="*/ 545 h 561"/>
                  <a:gd name="T14" fmla="*/ 123 w 155"/>
                  <a:gd name="T15" fmla="*/ 451 h 561"/>
                  <a:gd name="T16" fmla="*/ 151 w 155"/>
                  <a:gd name="T17" fmla="*/ 346 h 561"/>
                  <a:gd name="T18" fmla="*/ 155 w 155"/>
                  <a:gd name="T19" fmla="*/ 122 h 561"/>
                  <a:gd name="T20" fmla="*/ 137 w 155"/>
                  <a:gd name="T21" fmla="*/ 4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5" h="561">
                    <a:moveTo>
                      <a:pt x="137" y="40"/>
                    </a:moveTo>
                    <a:cubicBezTo>
                      <a:pt x="137" y="40"/>
                      <a:pt x="70" y="0"/>
                      <a:pt x="62" y="51"/>
                    </a:cubicBezTo>
                    <a:cubicBezTo>
                      <a:pt x="53" y="102"/>
                      <a:pt x="43" y="189"/>
                      <a:pt x="43" y="189"/>
                    </a:cubicBezTo>
                    <a:cubicBezTo>
                      <a:pt x="24" y="300"/>
                      <a:pt x="24" y="300"/>
                      <a:pt x="24" y="300"/>
                    </a:cubicBezTo>
                    <a:cubicBezTo>
                      <a:pt x="0" y="523"/>
                      <a:pt x="0" y="523"/>
                      <a:pt x="0" y="523"/>
                    </a:cubicBezTo>
                    <a:cubicBezTo>
                      <a:pt x="3" y="561"/>
                      <a:pt x="3" y="561"/>
                      <a:pt x="3" y="561"/>
                    </a:cubicBezTo>
                    <a:cubicBezTo>
                      <a:pt x="3" y="561"/>
                      <a:pt x="75" y="536"/>
                      <a:pt x="92" y="545"/>
                    </a:cubicBezTo>
                    <a:cubicBezTo>
                      <a:pt x="109" y="553"/>
                      <a:pt x="123" y="451"/>
                      <a:pt x="123" y="451"/>
                    </a:cubicBezTo>
                    <a:cubicBezTo>
                      <a:pt x="151" y="346"/>
                      <a:pt x="151" y="346"/>
                      <a:pt x="151" y="346"/>
                    </a:cubicBezTo>
                    <a:cubicBezTo>
                      <a:pt x="155" y="122"/>
                      <a:pt x="155" y="122"/>
                      <a:pt x="155" y="122"/>
                    </a:cubicBezTo>
                    <a:cubicBezTo>
                      <a:pt x="137" y="40"/>
                      <a:pt x="137" y="40"/>
                      <a:pt x="137" y="40"/>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97" name="îşḻïďè"/>
              <p:cNvSpPr/>
              <p:nvPr/>
            </p:nvSpPr>
            <p:spPr bwMode="auto">
              <a:xfrm>
                <a:off x="7310438" y="2952750"/>
                <a:ext cx="179388" cy="754063"/>
              </a:xfrm>
              <a:custGeom>
                <a:avLst/>
                <a:gdLst>
                  <a:gd name="T0" fmla="*/ 112 w 126"/>
                  <a:gd name="T1" fmla="*/ 0 h 531"/>
                  <a:gd name="T2" fmla="*/ 103 w 126"/>
                  <a:gd name="T3" fmla="*/ 37 h 531"/>
                  <a:gd name="T4" fmla="*/ 36 w 126"/>
                  <a:gd name="T5" fmla="*/ 238 h 531"/>
                  <a:gd name="T6" fmla="*/ 0 w 126"/>
                  <a:gd name="T7" fmla="*/ 530 h 531"/>
                  <a:gd name="T8" fmla="*/ 0 w 126"/>
                  <a:gd name="T9" fmla="*/ 531 h 531"/>
                  <a:gd name="T10" fmla="*/ 57 w 126"/>
                  <a:gd name="T11" fmla="*/ 515 h 531"/>
                  <a:gd name="T12" fmla="*/ 57 w 126"/>
                  <a:gd name="T13" fmla="*/ 504 h 531"/>
                  <a:gd name="T14" fmla="*/ 77 w 126"/>
                  <a:gd name="T15" fmla="*/ 370 h 531"/>
                  <a:gd name="T16" fmla="*/ 77 w 126"/>
                  <a:gd name="T17" fmla="*/ 370 h 531"/>
                  <a:gd name="T18" fmla="*/ 77 w 126"/>
                  <a:gd name="T19" fmla="*/ 370 h 531"/>
                  <a:gd name="T20" fmla="*/ 86 w 126"/>
                  <a:gd name="T21" fmla="*/ 341 h 531"/>
                  <a:gd name="T22" fmla="*/ 86 w 126"/>
                  <a:gd name="T23" fmla="*/ 341 h 531"/>
                  <a:gd name="T24" fmla="*/ 86 w 126"/>
                  <a:gd name="T25" fmla="*/ 341 h 531"/>
                  <a:gd name="T26" fmla="*/ 88 w 126"/>
                  <a:gd name="T27" fmla="*/ 342 h 531"/>
                  <a:gd name="T28" fmla="*/ 126 w 126"/>
                  <a:gd name="T29" fmla="*/ 208 h 531"/>
                  <a:gd name="T30" fmla="*/ 109 w 126"/>
                  <a:gd name="T31" fmla="*/ 31 h 531"/>
                  <a:gd name="T32" fmla="*/ 109 w 126"/>
                  <a:gd name="T33" fmla="*/ 24 h 531"/>
                  <a:gd name="T34" fmla="*/ 109 w 126"/>
                  <a:gd name="T35" fmla="*/ 24 h 531"/>
                  <a:gd name="T36" fmla="*/ 109 w 126"/>
                  <a:gd name="T37" fmla="*/ 24 h 531"/>
                  <a:gd name="T38" fmla="*/ 114 w 126"/>
                  <a:gd name="T39" fmla="*/ 1 h 531"/>
                  <a:gd name="T40" fmla="*/ 112 w 126"/>
                  <a:gd name="T41"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6" h="531">
                    <a:moveTo>
                      <a:pt x="112" y="0"/>
                    </a:moveTo>
                    <a:cubicBezTo>
                      <a:pt x="107" y="17"/>
                      <a:pt x="104" y="31"/>
                      <a:pt x="103" y="37"/>
                    </a:cubicBezTo>
                    <a:cubicBezTo>
                      <a:pt x="98" y="69"/>
                      <a:pt x="36" y="238"/>
                      <a:pt x="36" y="238"/>
                    </a:cubicBezTo>
                    <a:cubicBezTo>
                      <a:pt x="0" y="530"/>
                      <a:pt x="0" y="530"/>
                      <a:pt x="0" y="530"/>
                    </a:cubicBezTo>
                    <a:cubicBezTo>
                      <a:pt x="0" y="531"/>
                      <a:pt x="0" y="531"/>
                      <a:pt x="0" y="531"/>
                    </a:cubicBezTo>
                    <a:cubicBezTo>
                      <a:pt x="0" y="531"/>
                      <a:pt x="31" y="520"/>
                      <a:pt x="57" y="515"/>
                    </a:cubicBezTo>
                    <a:cubicBezTo>
                      <a:pt x="57" y="512"/>
                      <a:pt x="57" y="508"/>
                      <a:pt x="57" y="504"/>
                    </a:cubicBezTo>
                    <a:cubicBezTo>
                      <a:pt x="56" y="452"/>
                      <a:pt x="68" y="401"/>
                      <a:pt x="77" y="370"/>
                    </a:cubicBezTo>
                    <a:cubicBezTo>
                      <a:pt x="77" y="370"/>
                      <a:pt x="77" y="370"/>
                      <a:pt x="77" y="370"/>
                    </a:cubicBezTo>
                    <a:cubicBezTo>
                      <a:pt x="77" y="370"/>
                      <a:pt x="77" y="370"/>
                      <a:pt x="77" y="370"/>
                    </a:cubicBezTo>
                    <a:cubicBezTo>
                      <a:pt x="82" y="352"/>
                      <a:pt x="86" y="341"/>
                      <a:pt x="86" y="341"/>
                    </a:cubicBezTo>
                    <a:cubicBezTo>
                      <a:pt x="86" y="341"/>
                      <a:pt x="86" y="341"/>
                      <a:pt x="86" y="341"/>
                    </a:cubicBezTo>
                    <a:cubicBezTo>
                      <a:pt x="86" y="341"/>
                      <a:pt x="86" y="341"/>
                      <a:pt x="86" y="341"/>
                    </a:cubicBezTo>
                    <a:cubicBezTo>
                      <a:pt x="87" y="342"/>
                      <a:pt x="87" y="342"/>
                      <a:pt x="88" y="342"/>
                    </a:cubicBezTo>
                    <a:cubicBezTo>
                      <a:pt x="94" y="286"/>
                      <a:pt x="126" y="208"/>
                      <a:pt x="126" y="208"/>
                    </a:cubicBezTo>
                    <a:cubicBezTo>
                      <a:pt x="109" y="31"/>
                      <a:pt x="109" y="31"/>
                      <a:pt x="109" y="31"/>
                    </a:cubicBezTo>
                    <a:cubicBezTo>
                      <a:pt x="109" y="24"/>
                      <a:pt x="109" y="24"/>
                      <a:pt x="109" y="24"/>
                    </a:cubicBezTo>
                    <a:cubicBezTo>
                      <a:pt x="109" y="24"/>
                      <a:pt x="109" y="24"/>
                      <a:pt x="109" y="24"/>
                    </a:cubicBezTo>
                    <a:cubicBezTo>
                      <a:pt x="109" y="24"/>
                      <a:pt x="109" y="24"/>
                      <a:pt x="109" y="24"/>
                    </a:cubicBezTo>
                    <a:cubicBezTo>
                      <a:pt x="109" y="24"/>
                      <a:pt x="111" y="15"/>
                      <a:pt x="114" y="1"/>
                    </a:cubicBezTo>
                    <a:cubicBezTo>
                      <a:pt x="113" y="1"/>
                      <a:pt x="113" y="0"/>
                      <a:pt x="112"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98" name="íṣļiḑe"/>
              <p:cNvSpPr/>
              <p:nvPr/>
            </p:nvSpPr>
            <p:spPr bwMode="auto">
              <a:xfrm>
                <a:off x="6813551" y="2595563"/>
                <a:ext cx="636588" cy="339725"/>
              </a:xfrm>
              <a:custGeom>
                <a:avLst/>
                <a:gdLst>
                  <a:gd name="T0" fmla="*/ 448 w 448"/>
                  <a:gd name="T1" fmla="*/ 0 h 239"/>
                  <a:gd name="T2" fmla="*/ 271 w 448"/>
                  <a:gd name="T3" fmla="*/ 96 h 239"/>
                  <a:gd name="T4" fmla="*/ 33 w 448"/>
                  <a:gd name="T5" fmla="*/ 117 h 239"/>
                  <a:gd name="T6" fmla="*/ 48 w 448"/>
                  <a:gd name="T7" fmla="*/ 239 h 239"/>
                  <a:gd name="T8" fmla="*/ 316 w 448"/>
                  <a:gd name="T9" fmla="*/ 233 h 239"/>
                  <a:gd name="T10" fmla="*/ 421 w 448"/>
                  <a:gd name="T11" fmla="*/ 233 h 239"/>
                  <a:gd name="T12" fmla="*/ 448 w 448"/>
                  <a:gd name="T13" fmla="*/ 0 h 239"/>
                </a:gdLst>
                <a:ahLst/>
                <a:cxnLst>
                  <a:cxn ang="0">
                    <a:pos x="T0" y="T1"/>
                  </a:cxn>
                  <a:cxn ang="0">
                    <a:pos x="T2" y="T3"/>
                  </a:cxn>
                  <a:cxn ang="0">
                    <a:pos x="T4" y="T5"/>
                  </a:cxn>
                  <a:cxn ang="0">
                    <a:pos x="T6" y="T7"/>
                  </a:cxn>
                  <a:cxn ang="0">
                    <a:pos x="T8" y="T9"/>
                  </a:cxn>
                  <a:cxn ang="0">
                    <a:pos x="T10" y="T11"/>
                  </a:cxn>
                  <a:cxn ang="0">
                    <a:pos x="T12" y="T13"/>
                  </a:cxn>
                </a:cxnLst>
                <a:rect l="0" t="0" r="r" b="b"/>
                <a:pathLst>
                  <a:path w="448" h="239">
                    <a:moveTo>
                      <a:pt x="448" y="0"/>
                    </a:moveTo>
                    <a:cubicBezTo>
                      <a:pt x="448" y="0"/>
                      <a:pt x="378" y="80"/>
                      <a:pt x="271" y="96"/>
                    </a:cubicBezTo>
                    <a:cubicBezTo>
                      <a:pt x="165" y="111"/>
                      <a:pt x="33" y="117"/>
                      <a:pt x="33" y="117"/>
                    </a:cubicBezTo>
                    <a:cubicBezTo>
                      <a:pt x="33" y="117"/>
                      <a:pt x="0" y="176"/>
                      <a:pt x="48" y="239"/>
                    </a:cubicBezTo>
                    <a:cubicBezTo>
                      <a:pt x="316" y="233"/>
                      <a:pt x="316" y="233"/>
                      <a:pt x="316" y="233"/>
                    </a:cubicBezTo>
                    <a:cubicBezTo>
                      <a:pt x="316" y="233"/>
                      <a:pt x="375" y="220"/>
                      <a:pt x="421" y="233"/>
                    </a:cubicBezTo>
                    <a:cubicBezTo>
                      <a:pt x="448" y="0"/>
                      <a:pt x="448" y="0"/>
                      <a:pt x="448" y="0"/>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99" name="íṧļíďè"/>
              <p:cNvSpPr/>
              <p:nvPr/>
            </p:nvSpPr>
            <p:spPr bwMode="auto">
              <a:xfrm>
                <a:off x="6843713" y="2619375"/>
                <a:ext cx="582613" cy="315913"/>
              </a:xfrm>
              <a:custGeom>
                <a:avLst/>
                <a:gdLst>
                  <a:gd name="T0" fmla="*/ 409 w 409"/>
                  <a:gd name="T1" fmla="*/ 0 h 222"/>
                  <a:gd name="T2" fmla="*/ 249 w 409"/>
                  <a:gd name="T3" fmla="*/ 79 h 222"/>
                  <a:gd name="T4" fmla="*/ 11 w 409"/>
                  <a:gd name="T5" fmla="*/ 100 h 222"/>
                  <a:gd name="T6" fmla="*/ 9 w 409"/>
                  <a:gd name="T7" fmla="*/ 105 h 222"/>
                  <a:gd name="T8" fmla="*/ 0 w 409"/>
                  <a:gd name="T9" fmla="*/ 149 h 222"/>
                  <a:gd name="T10" fmla="*/ 26 w 409"/>
                  <a:gd name="T11" fmla="*/ 222 h 222"/>
                  <a:gd name="T12" fmla="*/ 294 w 409"/>
                  <a:gd name="T13" fmla="*/ 216 h 222"/>
                  <a:gd name="T14" fmla="*/ 351 w 409"/>
                  <a:gd name="T15" fmla="*/ 210 h 222"/>
                  <a:gd name="T16" fmla="*/ 382 w 409"/>
                  <a:gd name="T17" fmla="*/ 213 h 222"/>
                  <a:gd name="T18" fmla="*/ 405 w 409"/>
                  <a:gd name="T19" fmla="*/ 29 h 222"/>
                  <a:gd name="T20" fmla="*/ 409 w 409"/>
                  <a:gd name="T21"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9" h="222">
                    <a:moveTo>
                      <a:pt x="409" y="0"/>
                    </a:moveTo>
                    <a:cubicBezTo>
                      <a:pt x="382" y="24"/>
                      <a:pt x="325" y="67"/>
                      <a:pt x="249" y="79"/>
                    </a:cubicBezTo>
                    <a:cubicBezTo>
                      <a:pt x="143" y="94"/>
                      <a:pt x="11" y="100"/>
                      <a:pt x="11" y="100"/>
                    </a:cubicBezTo>
                    <a:cubicBezTo>
                      <a:pt x="11" y="100"/>
                      <a:pt x="10" y="102"/>
                      <a:pt x="9" y="105"/>
                    </a:cubicBezTo>
                    <a:cubicBezTo>
                      <a:pt x="5" y="113"/>
                      <a:pt x="0" y="129"/>
                      <a:pt x="0" y="149"/>
                    </a:cubicBezTo>
                    <a:cubicBezTo>
                      <a:pt x="0" y="170"/>
                      <a:pt x="6" y="196"/>
                      <a:pt x="26" y="222"/>
                    </a:cubicBezTo>
                    <a:cubicBezTo>
                      <a:pt x="294" y="216"/>
                      <a:pt x="294" y="216"/>
                      <a:pt x="294" y="216"/>
                    </a:cubicBezTo>
                    <a:cubicBezTo>
                      <a:pt x="294" y="216"/>
                      <a:pt x="320" y="210"/>
                      <a:pt x="351" y="210"/>
                    </a:cubicBezTo>
                    <a:cubicBezTo>
                      <a:pt x="361" y="210"/>
                      <a:pt x="372" y="211"/>
                      <a:pt x="382" y="213"/>
                    </a:cubicBezTo>
                    <a:cubicBezTo>
                      <a:pt x="392" y="139"/>
                      <a:pt x="401" y="70"/>
                      <a:pt x="405" y="29"/>
                    </a:cubicBezTo>
                    <a:cubicBezTo>
                      <a:pt x="406" y="19"/>
                      <a:pt x="407" y="9"/>
                      <a:pt x="409" y="0"/>
                    </a:cubicBezTo>
                  </a:path>
                </a:pathLst>
              </a:custGeom>
              <a:solidFill>
                <a:srgbClr val="48487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00" name="ïSľíďe"/>
              <p:cNvSpPr/>
              <p:nvPr/>
            </p:nvSpPr>
            <p:spPr bwMode="auto">
              <a:xfrm>
                <a:off x="7578726" y="2287588"/>
                <a:ext cx="144463" cy="41275"/>
              </a:xfrm>
              <a:custGeom>
                <a:avLst/>
                <a:gdLst>
                  <a:gd name="T0" fmla="*/ 102 w 102"/>
                  <a:gd name="T1" fmla="*/ 0 h 30"/>
                  <a:gd name="T2" fmla="*/ 16 w 102"/>
                  <a:gd name="T3" fmla="*/ 25 h 30"/>
                  <a:gd name="T4" fmla="*/ 16 w 102"/>
                  <a:gd name="T5" fmla="*/ 25 h 30"/>
                  <a:gd name="T6" fmla="*/ 0 w 102"/>
                  <a:gd name="T7" fmla="*/ 24 h 30"/>
                  <a:gd name="T8" fmla="*/ 7 w 102"/>
                  <a:gd name="T9" fmla="*/ 30 h 30"/>
                  <a:gd name="T10" fmla="*/ 16 w 102"/>
                  <a:gd name="T11" fmla="*/ 30 h 30"/>
                  <a:gd name="T12" fmla="*/ 102 w 102"/>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102" h="30">
                    <a:moveTo>
                      <a:pt x="102" y="0"/>
                    </a:moveTo>
                    <a:cubicBezTo>
                      <a:pt x="77" y="16"/>
                      <a:pt x="48" y="25"/>
                      <a:pt x="16" y="25"/>
                    </a:cubicBezTo>
                    <a:cubicBezTo>
                      <a:pt x="16" y="25"/>
                      <a:pt x="16" y="25"/>
                      <a:pt x="16" y="25"/>
                    </a:cubicBezTo>
                    <a:cubicBezTo>
                      <a:pt x="10" y="25"/>
                      <a:pt x="5" y="24"/>
                      <a:pt x="0" y="24"/>
                    </a:cubicBezTo>
                    <a:cubicBezTo>
                      <a:pt x="2" y="26"/>
                      <a:pt x="5" y="28"/>
                      <a:pt x="7" y="30"/>
                    </a:cubicBezTo>
                    <a:cubicBezTo>
                      <a:pt x="10" y="30"/>
                      <a:pt x="13" y="30"/>
                      <a:pt x="16" y="30"/>
                    </a:cubicBezTo>
                    <a:cubicBezTo>
                      <a:pt x="50" y="30"/>
                      <a:pt x="79" y="19"/>
                      <a:pt x="102"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01" name="iṩľîdè"/>
              <p:cNvSpPr/>
              <p:nvPr/>
            </p:nvSpPr>
            <p:spPr bwMode="auto">
              <a:xfrm>
                <a:off x="7366001" y="1855788"/>
                <a:ext cx="468313" cy="466725"/>
              </a:xfrm>
              <a:custGeom>
                <a:avLst/>
                <a:gdLst>
                  <a:gd name="T0" fmla="*/ 329 w 329"/>
                  <a:gd name="T1" fmla="*/ 164 h 329"/>
                  <a:gd name="T2" fmla="*/ 165 w 329"/>
                  <a:gd name="T3" fmla="*/ 329 h 329"/>
                  <a:gd name="T4" fmla="*/ 0 w 329"/>
                  <a:gd name="T5" fmla="*/ 164 h 329"/>
                  <a:gd name="T6" fmla="*/ 165 w 329"/>
                  <a:gd name="T7" fmla="*/ 0 h 329"/>
                  <a:gd name="T8" fmla="*/ 329 w 329"/>
                  <a:gd name="T9" fmla="*/ 164 h 329"/>
                  <a:gd name="T10" fmla="*/ 329 w 329"/>
                  <a:gd name="T11" fmla="*/ 164 h 329"/>
                </a:gdLst>
                <a:ahLst/>
                <a:cxnLst>
                  <a:cxn ang="0">
                    <a:pos x="T0" y="T1"/>
                  </a:cxn>
                  <a:cxn ang="0">
                    <a:pos x="T2" y="T3"/>
                  </a:cxn>
                  <a:cxn ang="0">
                    <a:pos x="T4" y="T5"/>
                  </a:cxn>
                  <a:cxn ang="0">
                    <a:pos x="T6" y="T7"/>
                  </a:cxn>
                  <a:cxn ang="0">
                    <a:pos x="T8" y="T9"/>
                  </a:cxn>
                  <a:cxn ang="0">
                    <a:pos x="T10" y="T11"/>
                  </a:cxn>
                </a:cxnLst>
                <a:rect l="0" t="0" r="r" b="b"/>
                <a:pathLst>
                  <a:path w="329" h="329">
                    <a:moveTo>
                      <a:pt x="329" y="164"/>
                    </a:moveTo>
                    <a:cubicBezTo>
                      <a:pt x="329" y="255"/>
                      <a:pt x="255" y="329"/>
                      <a:pt x="165" y="329"/>
                    </a:cubicBezTo>
                    <a:cubicBezTo>
                      <a:pt x="74" y="329"/>
                      <a:pt x="0" y="255"/>
                      <a:pt x="0" y="164"/>
                    </a:cubicBezTo>
                    <a:cubicBezTo>
                      <a:pt x="0" y="73"/>
                      <a:pt x="74" y="0"/>
                      <a:pt x="165" y="0"/>
                    </a:cubicBezTo>
                    <a:cubicBezTo>
                      <a:pt x="255" y="0"/>
                      <a:pt x="329" y="73"/>
                      <a:pt x="329" y="164"/>
                    </a:cubicBezTo>
                    <a:cubicBezTo>
                      <a:pt x="329" y="164"/>
                      <a:pt x="329" y="164"/>
                      <a:pt x="329" y="164"/>
                    </a:cubicBezTo>
                  </a:path>
                </a:pathLst>
              </a:custGeom>
              <a:solidFill>
                <a:srgbClr val="FFB9B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02" name="ïšḻídé"/>
              <p:cNvSpPr/>
              <p:nvPr/>
            </p:nvSpPr>
            <p:spPr bwMode="auto">
              <a:xfrm>
                <a:off x="7416801" y="2322513"/>
                <a:ext cx="560388" cy="1238250"/>
              </a:xfrm>
              <a:custGeom>
                <a:avLst/>
                <a:gdLst>
                  <a:gd name="T0" fmla="*/ 393 w 393"/>
                  <a:gd name="T1" fmla="*/ 840 h 872"/>
                  <a:gd name="T2" fmla="*/ 13 w 393"/>
                  <a:gd name="T3" fmla="*/ 825 h 872"/>
                  <a:gd name="T4" fmla="*/ 51 w 393"/>
                  <a:gd name="T5" fmla="*/ 652 h 872"/>
                  <a:gd name="T6" fmla="*/ 34 w 393"/>
                  <a:gd name="T7" fmla="*/ 475 h 872"/>
                  <a:gd name="T8" fmla="*/ 34 w 393"/>
                  <a:gd name="T9" fmla="*/ 468 h 872"/>
                  <a:gd name="T10" fmla="*/ 78 w 393"/>
                  <a:gd name="T11" fmla="*/ 261 h 872"/>
                  <a:gd name="T12" fmla="*/ 167 w 393"/>
                  <a:gd name="T13" fmla="*/ 54 h 872"/>
                  <a:gd name="T14" fmla="*/ 170 w 393"/>
                  <a:gd name="T15" fmla="*/ 48 h 872"/>
                  <a:gd name="T16" fmla="*/ 173 w 393"/>
                  <a:gd name="T17" fmla="*/ 50 h 872"/>
                  <a:gd name="T18" fmla="*/ 174 w 393"/>
                  <a:gd name="T19" fmla="*/ 51 h 872"/>
                  <a:gd name="T20" fmla="*/ 192 w 393"/>
                  <a:gd name="T21" fmla="*/ 61 h 872"/>
                  <a:gd name="T22" fmla="*/ 263 w 393"/>
                  <a:gd name="T23" fmla="*/ 44 h 872"/>
                  <a:gd name="T24" fmla="*/ 349 w 393"/>
                  <a:gd name="T25" fmla="*/ 0 h 872"/>
                  <a:gd name="T26" fmla="*/ 357 w 393"/>
                  <a:gd name="T27" fmla="*/ 489 h 872"/>
                  <a:gd name="T28" fmla="*/ 393 w 393"/>
                  <a:gd name="T29" fmla="*/ 840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3" h="872">
                    <a:moveTo>
                      <a:pt x="393" y="840"/>
                    </a:moveTo>
                    <a:cubicBezTo>
                      <a:pt x="393" y="840"/>
                      <a:pt x="27" y="872"/>
                      <a:pt x="13" y="825"/>
                    </a:cubicBezTo>
                    <a:cubicBezTo>
                      <a:pt x="0" y="779"/>
                      <a:pt x="51" y="652"/>
                      <a:pt x="51" y="652"/>
                    </a:cubicBezTo>
                    <a:cubicBezTo>
                      <a:pt x="34" y="475"/>
                      <a:pt x="34" y="475"/>
                      <a:pt x="34" y="475"/>
                    </a:cubicBezTo>
                    <a:cubicBezTo>
                      <a:pt x="34" y="468"/>
                      <a:pt x="34" y="468"/>
                      <a:pt x="34" y="468"/>
                    </a:cubicBezTo>
                    <a:cubicBezTo>
                      <a:pt x="34" y="468"/>
                      <a:pt x="80" y="277"/>
                      <a:pt x="78" y="261"/>
                    </a:cubicBezTo>
                    <a:cubicBezTo>
                      <a:pt x="76" y="248"/>
                      <a:pt x="152" y="87"/>
                      <a:pt x="167" y="54"/>
                    </a:cubicBezTo>
                    <a:cubicBezTo>
                      <a:pt x="169" y="50"/>
                      <a:pt x="170" y="48"/>
                      <a:pt x="170" y="48"/>
                    </a:cubicBezTo>
                    <a:cubicBezTo>
                      <a:pt x="173" y="50"/>
                      <a:pt x="173" y="50"/>
                      <a:pt x="173" y="50"/>
                    </a:cubicBezTo>
                    <a:cubicBezTo>
                      <a:pt x="174" y="51"/>
                      <a:pt x="174" y="51"/>
                      <a:pt x="174" y="51"/>
                    </a:cubicBezTo>
                    <a:cubicBezTo>
                      <a:pt x="192" y="61"/>
                      <a:pt x="192" y="61"/>
                      <a:pt x="192" y="61"/>
                    </a:cubicBezTo>
                    <a:cubicBezTo>
                      <a:pt x="263" y="44"/>
                      <a:pt x="263" y="44"/>
                      <a:pt x="263" y="44"/>
                    </a:cubicBezTo>
                    <a:cubicBezTo>
                      <a:pt x="349" y="0"/>
                      <a:pt x="349" y="0"/>
                      <a:pt x="349" y="0"/>
                    </a:cubicBezTo>
                    <a:cubicBezTo>
                      <a:pt x="357" y="489"/>
                      <a:pt x="357" y="489"/>
                      <a:pt x="357" y="489"/>
                    </a:cubicBezTo>
                    <a:cubicBezTo>
                      <a:pt x="393" y="840"/>
                      <a:pt x="393" y="840"/>
                      <a:pt x="393" y="840"/>
                    </a:cubicBezTo>
                  </a:path>
                </a:pathLst>
              </a:custGeom>
              <a:solidFill>
                <a:srgbClr val="CBCDD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03" name="îŝḻïďe"/>
              <p:cNvSpPr/>
              <p:nvPr/>
            </p:nvSpPr>
            <p:spPr bwMode="auto">
              <a:xfrm>
                <a:off x="7586663" y="2454275"/>
                <a:ext cx="119063" cy="911225"/>
              </a:xfrm>
              <a:custGeom>
                <a:avLst/>
                <a:gdLst>
                  <a:gd name="T0" fmla="*/ 81 w 84"/>
                  <a:gd name="T1" fmla="*/ 0 h 641"/>
                  <a:gd name="T2" fmla="*/ 66 w 84"/>
                  <a:gd name="T3" fmla="*/ 20 h 641"/>
                  <a:gd name="T4" fmla="*/ 61 w 84"/>
                  <a:gd name="T5" fmla="*/ 31 h 641"/>
                  <a:gd name="T6" fmla="*/ 34 w 84"/>
                  <a:gd name="T7" fmla="*/ 149 h 641"/>
                  <a:gd name="T8" fmla="*/ 34 w 84"/>
                  <a:gd name="T9" fmla="*/ 197 h 641"/>
                  <a:gd name="T10" fmla="*/ 28 w 84"/>
                  <a:gd name="T11" fmla="*/ 577 h 641"/>
                  <a:gd name="T12" fmla="*/ 0 w 84"/>
                  <a:gd name="T13" fmla="*/ 628 h 641"/>
                  <a:gd name="T14" fmla="*/ 1 w 84"/>
                  <a:gd name="T15" fmla="*/ 641 h 641"/>
                  <a:gd name="T16" fmla="*/ 33 w 84"/>
                  <a:gd name="T17" fmla="*/ 582 h 641"/>
                  <a:gd name="T18" fmla="*/ 39 w 84"/>
                  <a:gd name="T19" fmla="*/ 202 h 641"/>
                  <a:gd name="T20" fmla="*/ 39 w 84"/>
                  <a:gd name="T21" fmla="*/ 155 h 641"/>
                  <a:gd name="T22" fmla="*/ 67 w 84"/>
                  <a:gd name="T23" fmla="*/ 36 h 641"/>
                  <a:gd name="T24" fmla="*/ 71 w 84"/>
                  <a:gd name="T25" fmla="*/ 25 h 641"/>
                  <a:gd name="T26" fmla="*/ 84 w 84"/>
                  <a:gd name="T27" fmla="*/ 8 h 641"/>
                  <a:gd name="T28" fmla="*/ 81 w 84"/>
                  <a:gd name="T29" fmla="*/ 0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641">
                    <a:moveTo>
                      <a:pt x="81" y="0"/>
                    </a:moveTo>
                    <a:cubicBezTo>
                      <a:pt x="66" y="20"/>
                      <a:pt x="66" y="20"/>
                      <a:pt x="66" y="20"/>
                    </a:cubicBezTo>
                    <a:cubicBezTo>
                      <a:pt x="61" y="31"/>
                      <a:pt x="61" y="31"/>
                      <a:pt x="61" y="31"/>
                    </a:cubicBezTo>
                    <a:cubicBezTo>
                      <a:pt x="45" y="68"/>
                      <a:pt x="36" y="109"/>
                      <a:pt x="34" y="149"/>
                    </a:cubicBezTo>
                    <a:cubicBezTo>
                      <a:pt x="34" y="197"/>
                      <a:pt x="34" y="197"/>
                      <a:pt x="34" y="197"/>
                    </a:cubicBezTo>
                    <a:cubicBezTo>
                      <a:pt x="28" y="577"/>
                      <a:pt x="28" y="577"/>
                      <a:pt x="28" y="577"/>
                    </a:cubicBezTo>
                    <a:cubicBezTo>
                      <a:pt x="0" y="628"/>
                      <a:pt x="0" y="628"/>
                      <a:pt x="0" y="628"/>
                    </a:cubicBezTo>
                    <a:cubicBezTo>
                      <a:pt x="1" y="641"/>
                      <a:pt x="1" y="641"/>
                      <a:pt x="1" y="641"/>
                    </a:cubicBezTo>
                    <a:cubicBezTo>
                      <a:pt x="33" y="582"/>
                      <a:pt x="33" y="582"/>
                      <a:pt x="33" y="582"/>
                    </a:cubicBezTo>
                    <a:cubicBezTo>
                      <a:pt x="39" y="202"/>
                      <a:pt x="39" y="202"/>
                      <a:pt x="39" y="202"/>
                    </a:cubicBezTo>
                    <a:cubicBezTo>
                      <a:pt x="39" y="155"/>
                      <a:pt x="39" y="155"/>
                      <a:pt x="39" y="155"/>
                    </a:cubicBezTo>
                    <a:cubicBezTo>
                      <a:pt x="41" y="114"/>
                      <a:pt x="50" y="73"/>
                      <a:pt x="67" y="36"/>
                    </a:cubicBezTo>
                    <a:cubicBezTo>
                      <a:pt x="71" y="25"/>
                      <a:pt x="71" y="25"/>
                      <a:pt x="71" y="25"/>
                    </a:cubicBezTo>
                    <a:cubicBezTo>
                      <a:pt x="84" y="8"/>
                      <a:pt x="84" y="8"/>
                      <a:pt x="84" y="8"/>
                    </a:cubicBezTo>
                    <a:cubicBezTo>
                      <a:pt x="83" y="6"/>
                      <a:pt x="82" y="3"/>
                      <a:pt x="81"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04" name="işliḓe"/>
              <p:cNvSpPr/>
              <p:nvPr/>
            </p:nvSpPr>
            <p:spPr bwMode="auto">
              <a:xfrm>
                <a:off x="7572376" y="2382838"/>
                <a:ext cx="149225" cy="974725"/>
              </a:xfrm>
              <a:custGeom>
                <a:avLst/>
                <a:gdLst>
                  <a:gd name="T0" fmla="*/ 89 w 105"/>
                  <a:gd name="T1" fmla="*/ 7 h 687"/>
                  <a:gd name="T2" fmla="*/ 54 w 105"/>
                  <a:gd name="T3" fmla="*/ 25 h 687"/>
                  <a:gd name="T4" fmla="*/ 40 w 105"/>
                  <a:gd name="T5" fmla="*/ 57 h 687"/>
                  <a:gd name="T6" fmla="*/ 31 w 105"/>
                  <a:gd name="T7" fmla="*/ 115 h 687"/>
                  <a:gd name="T8" fmla="*/ 13 w 105"/>
                  <a:gd name="T9" fmla="*/ 207 h 687"/>
                  <a:gd name="T10" fmla="*/ 0 w 105"/>
                  <a:gd name="T11" fmla="*/ 614 h 687"/>
                  <a:gd name="T12" fmla="*/ 5 w 105"/>
                  <a:gd name="T13" fmla="*/ 687 h 687"/>
                  <a:gd name="T14" fmla="*/ 38 w 105"/>
                  <a:gd name="T15" fmla="*/ 628 h 687"/>
                  <a:gd name="T16" fmla="*/ 44 w 105"/>
                  <a:gd name="T17" fmla="*/ 248 h 687"/>
                  <a:gd name="T18" fmla="*/ 44 w 105"/>
                  <a:gd name="T19" fmla="*/ 200 h 687"/>
                  <a:gd name="T20" fmla="*/ 71 w 105"/>
                  <a:gd name="T21" fmla="*/ 82 h 687"/>
                  <a:gd name="T22" fmla="*/ 76 w 105"/>
                  <a:gd name="T23" fmla="*/ 71 h 687"/>
                  <a:gd name="T24" fmla="*/ 105 w 105"/>
                  <a:gd name="T25" fmla="*/ 34 h 687"/>
                  <a:gd name="T26" fmla="*/ 89 w 105"/>
                  <a:gd name="T27" fmla="*/ 7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 h="687">
                    <a:moveTo>
                      <a:pt x="89" y="7"/>
                    </a:moveTo>
                    <a:cubicBezTo>
                      <a:pt x="89" y="7"/>
                      <a:pt x="64" y="0"/>
                      <a:pt x="54" y="25"/>
                    </a:cubicBezTo>
                    <a:cubicBezTo>
                      <a:pt x="50" y="36"/>
                      <a:pt x="46" y="47"/>
                      <a:pt x="40" y="57"/>
                    </a:cubicBezTo>
                    <a:cubicBezTo>
                      <a:pt x="31" y="115"/>
                      <a:pt x="31" y="115"/>
                      <a:pt x="31" y="115"/>
                    </a:cubicBezTo>
                    <a:cubicBezTo>
                      <a:pt x="13" y="207"/>
                      <a:pt x="13" y="207"/>
                      <a:pt x="13" y="207"/>
                    </a:cubicBezTo>
                    <a:cubicBezTo>
                      <a:pt x="0" y="614"/>
                      <a:pt x="0" y="614"/>
                      <a:pt x="0" y="614"/>
                    </a:cubicBezTo>
                    <a:cubicBezTo>
                      <a:pt x="5" y="687"/>
                      <a:pt x="5" y="687"/>
                      <a:pt x="5" y="687"/>
                    </a:cubicBezTo>
                    <a:cubicBezTo>
                      <a:pt x="38" y="628"/>
                      <a:pt x="38" y="628"/>
                      <a:pt x="38" y="628"/>
                    </a:cubicBezTo>
                    <a:cubicBezTo>
                      <a:pt x="44" y="248"/>
                      <a:pt x="44" y="248"/>
                      <a:pt x="44" y="248"/>
                    </a:cubicBezTo>
                    <a:cubicBezTo>
                      <a:pt x="44" y="200"/>
                      <a:pt x="44" y="200"/>
                      <a:pt x="44" y="200"/>
                    </a:cubicBezTo>
                    <a:cubicBezTo>
                      <a:pt x="46" y="160"/>
                      <a:pt x="55" y="119"/>
                      <a:pt x="71" y="82"/>
                    </a:cubicBezTo>
                    <a:cubicBezTo>
                      <a:pt x="76" y="71"/>
                      <a:pt x="76" y="71"/>
                      <a:pt x="76" y="71"/>
                    </a:cubicBezTo>
                    <a:cubicBezTo>
                      <a:pt x="105" y="34"/>
                      <a:pt x="105" y="34"/>
                      <a:pt x="105" y="34"/>
                    </a:cubicBezTo>
                    <a:cubicBezTo>
                      <a:pt x="89" y="7"/>
                      <a:pt x="89" y="7"/>
                      <a:pt x="89" y="7"/>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05" name="í$ļîḑé"/>
              <p:cNvSpPr/>
              <p:nvPr/>
            </p:nvSpPr>
            <p:spPr bwMode="auto">
              <a:xfrm>
                <a:off x="7685088" y="2389188"/>
                <a:ext cx="1588" cy="1588"/>
              </a:xfrm>
              <a:custGeom>
                <a:avLst/>
                <a:gdLst>
                  <a:gd name="T0" fmla="*/ 1 w 1"/>
                  <a:gd name="T1" fmla="*/ 0 h 1"/>
                  <a:gd name="T2" fmla="*/ 0 w 1"/>
                  <a:gd name="T3" fmla="*/ 0 h 1"/>
                  <a:gd name="T4" fmla="*/ 0 w 1"/>
                  <a:gd name="T5" fmla="*/ 1 h 1"/>
                  <a:gd name="T6" fmla="*/ 1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0" y="0"/>
                      <a:pt x="0" y="0"/>
                      <a:pt x="0" y="0"/>
                    </a:cubicBezTo>
                    <a:cubicBezTo>
                      <a:pt x="0" y="0"/>
                      <a:pt x="0" y="1"/>
                      <a:pt x="0" y="1"/>
                    </a:cubicBezTo>
                    <a:cubicBezTo>
                      <a:pt x="0" y="1"/>
                      <a:pt x="1" y="1"/>
                      <a:pt x="1" y="1"/>
                    </a:cubicBezTo>
                    <a:cubicBezTo>
                      <a:pt x="1" y="1"/>
                      <a:pt x="1" y="0"/>
                      <a:pt x="1"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06" name="iśḻïďè"/>
              <p:cNvSpPr/>
              <p:nvPr/>
            </p:nvSpPr>
            <p:spPr bwMode="auto">
              <a:xfrm>
                <a:off x="7705726" y="2392363"/>
                <a:ext cx="133350" cy="114300"/>
              </a:xfrm>
              <a:custGeom>
                <a:avLst/>
                <a:gdLst>
                  <a:gd name="T0" fmla="*/ 93 w 93"/>
                  <a:gd name="T1" fmla="*/ 0 h 81"/>
                  <a:gd name="T2" fmla="*/ 15 w 93"/>
                  <a:gd name="T3" fmla="*/ 76 h 81"/>
                  <a:gd name="T4" fmla="*/ 1 w 93"/>
                  <a:gd name="T5" fmla="*/ 51 h 81"/>
                  <a:gd name="T6" fmla="*/ 0 w 93"/>
                  <a:gd name="T7" fmla="*/ 52 h 81"/>
                  <a:gd name="T8" fmla="*/ 15 w 93"/>
                  <a:gd name="T9" fmla="*/ 81 h 81"/>
                  <a:gd name="T10" fmla="*/ 90 w 93"/>
                  <a:gd name="T11" fmla="*/ 8 h 81"/>
                  <a:gd name="T12" fmla="*/ 93 w 93"/>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93" h="81">
                    <a:moveTo>
                      <a:pt x="93" y="0"/>
                    </a:moveTo>
                    <a:cubicBezTo>
                      <a:pt x="61" y="30"/>
                      <a:pt x="15" y="76"/>
                      <a:pt x="15" y="76"/>
                    </a:cubicBezTo>
                    <a:cubicBezTo>
                      <a:pt x="10" y="72"/>
                      <a:pt x="6" y="62"/>
                      <a:pt x="1" y="51"/>
                    </a:cubicBezTo>
                    <a:cubicBezTo>
                      <a:pt x="0" y="52"/>
                      <a:pt x="0" y="52"/>
                      <a:pt x="0" y="52"/>
                    </a:cubicBezTo>
                    <a:cubicBezTo>
                      <a:pt x="5" y="65"/>
                      <a:pt x="10" y="77"/>
                      <a:pt x="15" y="81"/>
                    </a:cubicBezTo>
                    <a:cubicBezTo>
                      <a:pt x="15" y="81"/>
                      <a:pt x="58" y="38"/>
                      <a:pt x="90" y="8"/>
                    </a:cubicBezTo>
                    <a:cubicBezTo>
                      <a:pt x="91" y="5"/>
                      <a:pt x="92" y="3"/>
                      <a:pt x="93"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07" name="iṧļíḍê"/>
              <p:cNvSpPr/>
              <p:nvPr/>
            </p:nvSpPr>
            <p:spPr bwMode="auto">
              <a:xfrm>
                <a:off x="7702551" y="2452688"/>
                <a:ext cx="4763" cy="12700"/>
              </a:xfrm>
              <a:custGeom>
                <a:avLst/>
                <a:gdLst>
                  <a:gd name="T0" fmla="*/ 1 w 4"/>
                  <a:gd name="T1" fmla="*/ 0 h 9"/>
                  <a:gd name="T2" fmla="*/ 0 w 4"/>
                  <a:gd name="T3" fmla="*/ 1 h 9"/>
                  <a:gd name="T4" fmla="*/ 3 w 4"/>
                  <a:gd name="T5" fmla="*/ 9 h 9"/>
                  <a:gd name="T6" fmla="*/ 4 w 4"/>
                  <a:gd name="T7" fmla="*/ 8 h 9"/>
                  <a:gd name="T8" fmla="*/ 1 w 4"/>
                  <a:gd name="T9" fmla="*/ 0 h 9"/>
                </a:gdLst>
                <a:ahLst/>
                <a:cxnLst>
                  <a:cxn ang="0">
                    <a:pos x="T0" y="T1"/>
                  </a:cxn>
                  <a:cxn ang="0">
                    <a:pos x="T2" y="T3"/>
                  </a:cxn>
                  <a:cxn ang="0">
                    <a:pos x="T4" y="T5"/>
                  </a:cxn>
                  <a:cxn ang="0">
                    <a:pos x="T6" y="T7"/>
                  </a:cxn>
                  <a:cxn ang="0">
                    <a:pos x="T8" y="T9"/>
                  </a:cxn>
                </a:cxnLst>
                <a:rect l="0" t="0" r="r" b="b"/>
                <a:pathLst>
                  <a:path w="4" h="9">
                    <a:moveTo>
                      <a:pt x="1" y="0"/>
                    </a:moveTo>
                    <a:cubicBezTo>
                      <a:pt x="0" y="1"/>
                      <a:pt x="0" y="1"/>
                      <a:pt x="0" y="1"/>
                    </a:cubicBezTo>
                    <a:cubicBezTo>
                      <a:pt x="1" y="4"/>
                      <a:pt x="2" y="7"/>
                      <a:pt x="3" y="9"/>
                    </a:cubicBezTo>
                    <a:cubicBezTo>
                      <a:pt x="4" y="8"/>
                      <a:pt x="4" y="8"/>
                      <a:pt x="4" y="8"/>
                    </a:cubicBezTo>
                    <a:cubicBezTo>
                      <a:pt x="3" y="5"/>
                      <a:pt x="2" y="3"/>
                      <a:pt x="1"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08" name="íSḷiḓe"/>
              <p:cNvSpPr/>
              <p:nvPr/>
            </p:nvSpPr>
            <p:spPr bwMode="auto">
              <a:xfrm>
                <a:off x="7685088" y="2390775"/>
                <a:ext cx="19050" cy="63500"/>
              </a:xfrm>
              <a:custGeom>
                <a:avLst/>
                <a:gdLst>
                  <a:gd name="T0" fmla="*/ 1 w 13"/>
                  <a:gd name="T1" fmla="*/ 0 h 45"/>
                  <a:gd name="T2" fmla="*/ 0 w 13"/>
                  <a:gd name="T3" fmla="*/ 0 h 45"/>
                  <a:gd name="T4" fmla="*/ 12 w 13"/>
                  <a:gd name="T5" fmla="*/ 45 h 45"/>
                  <a:gd name="T6" fmla="*/ 13 w 13"/>
                  <a:gd name="T7" fmla="*/ 44 h 45"/>
                  <a:gd name="T8" fmla="*/ 1 w 13"/>
                  <a:gd name="T9" fmla="*/ 0 h 45"/>
                </a:gdLst>
                <a:ahLst/>
                <a:cxnLst>
                  <a:cxn ang="0">
                    <a:pos x="T0" y="T1"/>
                  </a:cxn>
                  <a:cxn ang="0">
                    <a:pos x="T2" y="T3"/>
                  </a:cxn>
                  <a:cxn ang="0">
                    <a:pos x="T4" y="T5"/>
                  </a:cxn>
                  <a:cxn ang="0">
                    <a:pos x="T6" y="T7"/>
                  </a:cxn>
                  <a:cxn ang="0">
                    <a:pos x="T8" y="T9"/>
                  </a:cxn>
                </a:cxnLst>
                <a:rect l="0" t="0" r="r" b="b"/>
                <a:pathLst>
                  <a:path w="13" h="45">
                    <a:moveTo>
                      <a:pt x="1" y="0"/>
                    </a:moveTo>
                    <a:cubicBezTo>
                      <a:pt x="1" y="0"/>
                      <a:pt x="0" y="0"/>
                      <a:pt x="0" y="0"/>
                    </a:cubicBezTo>
                    <a:cubicBezTo>
                      <a:pt x="1" y="6"/>
                      <a:pt x="6" y="26"/>
                      <a:pt x="12" y="45"/>
                    </a:cubicBezTo>
                    <a:cubicBezTo>
                      <a:pt x="13" y="44"/>
                      <a:pt x="13" y="44"/>
                      <a:pt x="13" y="44"/>
                    </a:cubicBezTo>
                    <a:cubicBezTo>
                      <a:pt x="8" y="28"/>
                      <a:pt x="3" y="10"/>
                      <a:pt x="1"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09" name="îš1íḋe"/>
              <p:cNvSpPr/>
              <p:nvPr/>
            </p:nvSpPr>
            <p:spPr bwMode="auto">
              <a:xfrm>
                <a:off x="7685088" y="2235200"/>
                <a:ext cx="214313" cy="265113"/>
              </a:xfrm>
              <a:custGeom>
                <a:avLst/>
                <a:gdLst>
                  <a:gd name="T0" fmla="*/ 117 w 151"/>
                  <a:gd name="T1" fmla="*/ 0 h 186"/>
                  <a:gd name="T2" fmla="*/ 0 w 151"/>
                  <a:gd name="T3" fmla="*/ 103 h 186"/>
                  <a:gd name="T4" fmla="*/ 30 w 151"/>
                  <a:gd name="T5" fmla="*/ 186 h 186"/>
                  <a:gd name="T6" fmla="*/ 137 w 151"/>
                  <a:gd name="T7" fmla="*/ 86 h 186"/>
                  <a:gd name="T8" fmla="*/ 151 w 151"/>
                  <a:gd name="T9" fmla="*/ 53 h 186"/>
                  <a:gd name="T10" fmla="*/ 117 w 151"/>
                  <a:gd name="T11" fmla="*/ 0 h 186"/>
                </a:gdLst>
                <a:ahLst/>
                <a:cxnLst>
                  <a:cxn ang="0">
                    <a:pos x="T0" y="T1"/>
                  </a:cxn>
                  <a:cxn ang="0">
                    <a:pos x="T2" y="T3"/>
                  </a:cxn>
                  <a:cxn ang="0">
                    <a:pos x="T4" y="T5"/>
                  </a:cxn>
                  <a:cxn ang="0">
                    <a:pos x="T6" y="T7"/>
                  </a:cxn>
                  <a:cxn ang="0">
                    <a:pos x="T8" y="T9"/>
                  </a:cxn>
                  <a:cxn ang="0">
                    <a:pos x="T10" y="T11"/>
                  </a:cxn>
                </a:cxnLst>
                <a:rect l="0" t="0" r="r" b="b"/>
                <a:pathLst>
                  <a:path w="151" h="186">
                    <a:moveTo>
                      <a:pt x="117" y="0"/>
                    </a:moveTo>
                    <a:cubicBezTo>
                      <a:pt x="117" y="0"/>
                      <a:pt x="30" y="92"/>
                      <a:pt x="0" y="103"/>
                    </a:cubicBezTo>
                    <a:cubicBezTo>
                      <a:pt x="0" y="103"/>
                      <a:pt x="15" y="173"/>
                      <a:pt x="30" y="186"/>
                    </a:cubicBezTo>
                    <a:cubicBezTo>
                      <a:pt x="30" y="186"/>
                      <a:pt x="121" y="93"/>
                      <a:pt x="137" y="86"/>
                    </a:cubicBezTo>
                    <a:cubicBezTo>
                      <a:pt x="151" y="53"/>
                      <a:pt x="151" y="53"/>
                      <a:pt x="151" y="53"/>
                    </a:cubicBezTo>
                    <a:cubicBezTo>
                      <a:pt x="117" y="0"/>
                      <a:pt x="117" y="0"/>
                      <a:pt x="117" y="0"/>
                    </a:cubicBezTo>
                  </a:path>
                </a:pathLst>
              </a:custGeom>
              <a:solidFill>
                <a:srgbClr val="CBCDD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10" name="ïšḷidê"/>
              <p:cNvSpPr/>
              <p:nvPr/>
            </p:nvSpPr>
            <p:spPr bwMode="auto">
              <a:xfrm>
                <a:off x="7472363" y="2393950"/>
                <a:ext cx="192088" cy="560388"/>
              </a:xfrm>
              <a:custGeom>
                <a:avLst/>
                <a:gdLst>
                  <a:gd name="T0" fmla="*/ 10 w 135"/>
                  <a:gd name="T1" fmla="*/ 353 h 395"/>
                  <a:gd name="T2" fmla="*/ 10 w 135"/>
                  <a:gd name="T3" fmla="*/ 354 h 395"/>
                  <a:gd name="T4" fmla="*/ 0 w 135"/>
                  <a:gd name="T5" fmla="*/ 395 h 395"/>
                  <a:gd name="T6" fmla="*/ 0 w 135"/>
                  <a:gd name="T7" fmla="*/ 395 h 395"/>
                  <a:gd name="T8" fmla="*/ 10 w 135"/>
                  <a:gd name="T9" fmla="*/ 353 h 395"/>
                  <a:gd name="T10" fmla="*/ 134 w 135"/>
                  <a:gd name="T11" fmla="*/ 0 h 395"/>
                  <a:gd name="T12" fmla="*/ 134 w 135"/>
                  <a:gd name="T13" fmla="*/ 0 h 395"/>
                  <a:gd name="T14" fmla="*/ 134 w 135"/>
                  <a:gd name="T15" fmla="*/ 0 h 395"/>
                  <a:gd name="T16" fmla="*/ 134 w 135"/>
                  <a:gd name="T17" fmla="*/ 0 h 395"/>
                  <a:gd name="T18" fmla="*/ 135 w 135"/>
                  <a:gd name="T19" fmla="*/ 1 h 395"/>
                  <a:gd name="T20" fmla="*/ 135 w 135"/>
                  <a:gd name="T21" fmla="*/ 1 h 395"/>
                  <a:gd name="T22" fmla="*/ 135 w 135"/>
                  <a:gd name="T23" fmla="*/ 1 h 395"/>
                  <a:gd name="T24" fmla="*/ 134 w 135"/>
                  <a:gd name="T25" fmla="*/ 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5" h="395">
                    <a:moveTo>
                      <a:pt x="10" y="353"/>
                    </a:moveTo>
                    <a:cubicBezTo>
                      <a:pt x="10" y="353"/>
                      <a:pt x="10" y="353"/>
                      <a:pt x="10" y="354"/>
                    </a:cubicBezTo>
                    <a:cubicBezTo>
                      <a:pt x="6" y="369"/>
                      <a:pt x="3" y="384"/>
                      <a:pt x="0" y="395"/>
                    </a:cubicBezTo>
                    <a:cubicBezTo>
                      <a:pt x="0" y="395"/>
                      <a:pt x="0" y="395"/>
                      <a:pt x="0" y="395"/>
                    </a:cubicBezTo>
                    <a:cubicBezTo>
                      <a:pt x="3" y="384"/>
                      <a:pt x="6" y="369"/>
                      <a:pt x="10" y="353"/>
                    </a:cubicBezTo>
                    <a:moveTo>
                      <a:pt x="134" y="0"/>
                    </a:moveTo>
                    <a:cubicBezTo>
                      <a:pt x="134" y="0"/>
                      <a:pt x="134" y="0"/>
                      <a:pt x="134" y="0"/>
                    </a:cubicBezTo>
                    <a:cubicBezTo>
                      <a:pt x="134" y="0"/>
                      <a:pt x="134" y="0"/>
                      <a:pt x="134" y="0"/>
                    </a:cubicBezTo>
                    <a:cubicBezTo>
                      <a:pt x="134" y="0"/>
                      <a:pt x="134" y="0"/>
                      <a:pt x="134" y="0"/>
                    </a:cubicBezTo>
                    <a:cubicBezTo>
                      <a:pt x="135" y="1"/>
                      <a:pt x="135" y="1"/>
                      <a:pt x="135" y="1"/>
                    </a:cubicBezTo>
                    <a:cubicBezTo>
                      <a:pt x="135" y="1"/>
                      <a:pt x="135" y="1"/>
                      <a:pt x="135" y="1"/>
                    </a:cubicBezTo>
                    <a:cubicBezTo>
                      <a:pt x="135" y="1"/>
                      <a:pt x="135" y="1"/>
                      <a:pt x="135" y="1"/>
                    </a:cubicBezTo>
                    <a:cubicBezTo>
                      <a:pt x="135" y="0"/>
                      <a:pt x="135" y="0"/>
                      <a:pt x="134"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11" name="îSlidê"/>
              <p:cNvSpPr/>
              <p:nvPr/>
            </p:nvSpPr>
            <p:spPr bwMode="auto">
              <a:xfrm>
                <a:off x="7662863" y="2390775"/>
                <a:ext cx="3175" cy="4763"/>
              </a:xfrm>
              <a:custGeom>
                <a:avLst/>
                <a:gdLst>
                  <a:gd name="T0" fmla="*/ 2 w 2"/>
                  <a:gd name="T1" fmla="*/ 0 h 3"/>
                  <a:gd name="T2" fmla="*/ 0 w 2"/>
                  <a:gd name="T3" fmla="*/ 2 h 3"/>
                  <a:gd name="T4" fmla="*/ 1 w 2"/>
                  <a:gd name="T5" fmla="*/ 3 h 3"/>
                  <a:gd name="T6" fmla="*/ 2 w 2"/>
                  <a:gd name="T7" fmla="*/ 0 h 3"/>
                </a:gdLst>
                <a:ahLst/>
                <a:cxnLst>
                  <a:cxn ang="0">
                    <a:pos x="T0" y="T1"/>
                  </a:cxn>
                  <a:cxn ang="0">
                    <a:pos x="T2" y="T3"/>
                  </a:cxn>
                  <a:cxn ang="0">
                    <a:pos x="T4" y="T5"/>
                  </a:cxn>
                  <a:cxn ang="0">
                    <a:pos x="T6" y="T7"/>
                  </a:cxn>
                </a:cxnLst>
                <a:rect l="0" t="0" r="r" b="b"/>
                <a:pathLst>
                  <a:path w="2" h="3">
                    <a:moveTo>
                      <a:pt x="2" y="0"/>
                    </a:moveTo>
                    <a:cubicBezTo>
                      <a:pt x="0" y="2"/>
                      <a:pt x="0" y="2"/>
                      <a:pt x="0" y="2"/>
                    </a:cubicBezTo>
                    <a:cubicBezTo>
                      <a:pt x="1" y="2"/>
                      <a:pt x="1" y="2"/>
                      <a:pt x="1" y="3"/>
                    </a:cubicBezTo>
                    <a:cubicBezTo>
                      <a:pt x="2" y="0"/>
                      <a:pt x="2" y="0"/>
                      <a:pt x="2"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12" name="îṧḻíďe"/>
              <p:cNvSpPr/>
              <p:nvPr/>
            </p:nvSpPr>
            <p:spPr bwMode="auto">
              <a:xfrm>
                <a:off x="7466013" y="2954338"/>
                <a:ext cx="6350" cy="33338"/>
              </a:xfrm>
              <a:custGeom>
                <a:avLst/>
                <a:gdLst>
                  <a:gd name="T0" fmla="*/ 5 w 5"/>
                  <a:gd name="T1" fmla="*/ 0 h 23"/>
                  <a:gd name="T2" fmla="*/ 0 w 5"/>
                  <a:gd name="T3" fmla="*/ 23 h 23"/>
                  <a:gd name="T4" fmla="*/ 0 w 5"/>
                  <a:gd name="T5" fmla="*/ 23 h 23"/>
                  <a:gd name="T6" fmla="*/ 5 w 5"/>
                  <a:gd name="T7" fmla="*/ 0 h 23"/>
                  <a:gd name="T8" fmla="*/ 5 w 5"/>
                  <a:gd name="T9" fmla="*/ 0 h 23"/>
                </a:gdLst>
                <a:ahLst/>
                <a:cxnLst>
                  <a:cxn ang="0">
                    <a:pos x="T0" y="T1"/>
                  </a:cxn>
                  <a:cxn ang="0">
                    <a:pos x="T2" y="T3"/>
                  </a:cxn>
                  <a:cxn ang="0">
                    <a:pos x="T4" y="T5"/>
                  </a:cxn>
                  <a:cxn ang="0">
                    <a:pos x="T6" y="T7"/>
                  </a:cxn>
                  <a:cxn ang="0">
                    <a:pos x="T8" y="T9"/>
                  </a:cxn>
                </a:cxnLst>
                <a:rect l="0" t="0" r="r" b="b"/>
                <a:pathLst>
                  <a:path w="5" h="23">
                    <a:moveTo>
                      <a:pt x="5" y="0"/>
                    </a:moveTo>
                    <a:cubicBezTo>
                      <a:pt x="2" y="14"/>
                      <a:pt x="0" y="23"/>
                      <a:pt x="0" y="23"/>
                    </a:cubicBezTo>
                    <a:cubicBezTo>
                      <a:pt x="0" y="23"/>
                      <a:pt x="0" y="23"/>
                      <a:pt x="0" y="23"/>
                    </a:cubicBezTo>
                    <a:cubicBezTo>
                      <a:pt x="0" y="22"/>
                      <a:pt x="2" y="14"/>
                      <a:pt x="5" y="0"/>
                    </a:cubicBezTo>
                    <a:cubicBezTo>
                      <a:pt x="5" y="0"/>
                      <a:pt x="5" y="0"/>
                      <a:pt x="5" y="0"/>
                    </a:cubicBezTo>
                  </a:path>
                </a:pathLst>
              </a:custGeom>
              <a:solidFill>
                <a:srgbClr val="3D3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13" name="îšļíďé"/>
              <p:cNvSpPr/>
              <p:nvPr/>
            </p:nvSpPr>
            <p:spPr bwMode="auto">
              <a:xfrm>
                <a:off x="7466013" y="2393950"/>
                <a:ext cx="198438" cy="603250"/>
              </a:xfrm>
              <a:custGeom>
                <a:avLst/>
                <a:gdLst>
                  <a:gd name="T0" fmla="*/ 114 w 140"/>
                  <a:gd name="T1" fmla="*/ 58 h 425"/>
                  <a:gd name="T2" fmla="*/ 107 w 140"/>
                  <a:gd name="T3" fmla="*/ 75 h 425"/>
                  <a:gd name="T4" fmla="*/ 58 w 140"/>
                  <a:gd name="T5" fmla="*/ 216 h 425"/>
                  <a:gd name="T6" fmla="*/ 57 w 140"/>
                  <a:gd name="T7" fmla="*/ 218 h 425"/>
                  <a:gd name="T8" fmla="*/ 56 w 140"/>
                  <a:gd name="T9" fmla="*/ 220 h 425"/>
                  <a:gd name="T10" fmla="*/ 56 w 140"/>
                  <a:gd name="T11" fmla="*/ 220 h 425"/>
                  <a:gd name="T12" fmla="*/ 56 w 140"/>
                  <a:gd name="T13" fmla="*/ 220 h 425"/>
                  <a:gd name="T14" fmla="*/ 15 w 140"/>
                  <a:gd name="T15" fmla="*/ 353 h 425"/>
                  <a:gd name="T16" fmla="*/ 5 w 140"/>
                  <a:gd name="T17" fmla="*/ 395 h 425"/>
                  <a:gd name="T18" fmla="*/ 5 w 140"/>
                  <a:gd name="T19" fmla="*/ 395 h 425"/>
                  <a:gd name="T20" fmla="*/ 0 w 140"/>
                  <a:gd name="T21" fmla="*/ 418 h 425"/>
                  <a:gd name="T22" fmla="*/ 0 w 140"/>
                  <a:gd name="T23" fmla="*/ 425 h 425"/>
                  <a:gd name="T24" fmla="*/ 62 w 140"/>
                  <a:gd name="T25" fmla="*/ 220 h 425"/>
                  <a:gd name="T26" fmla="*/ 63 w 140"/>
                  <a:gd name="T27" fmla="*/ 216 h 425"/>
                  <a:gd name="T28" fmla="*/ 109 w 140"/>
                  <a:gd name="T29" fmla="*/ 84 h 425"/>
                  <a:gd name="T30" fmla="*/ 114 w 140"/>
                  <a:gd name="T31" fmla="*/ 58 h 425"/>
                  <a:gd name="T32" fmla="*/ 139 w 140"/>
                  <a:gd name="T33" fmla="*/ 0 h 425"/>
                  <a:gd name="T34" fmla="*/ 134 w 140"/>
                  <a:gd name="T35" fmla="*/ 4 h 425"/>
                  <a:gd name="T36" fmla="*/ 130 w 140"/>
                  <a:gd name="T37" fmla="*/ 16 h 425"/>
                  <a:gd name="T38" fmla="*/ 139 w 140"/>
                  <a:gd name="T39" fmla="*/ 3 h 425"/>
                  <a:gd name="T40" fmla="*/ 140 w 140"/>
                  <a:gd name="T41" fmla="*/ 1 h 425"/>
                  <a:gd name="T42" fmla="*/ 139 w 140"/>
                  <a:gd name="T43" fmla="*/ 0 h 425"/>
                  <a:gd name="T44" fmla="*/ 139 w 140"/>
                  <a:gd name="T45" fmla="*/ 0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0" h="425">
                    <a:moveTo>
                      <a:pt x="114" y="58"/>
                    </a:moveTo>
                    <a:cubicBezTo>
                      <a:pt x="107" y="75"/>
                      <a:pt x="107" y="75"/>
                      <a:pt x="107" y="75"/>
                    </a:cubicBezTo>
                    <a:cubicBezTo>
                      <a:pt x="58" y="216"/>
                      <a:pt x="58" y="216"/>
                      <a:pt x="58" y="216"/>
                    </a:cubicBezTo>
                    <a:cubicBezTo>
                      <a:pt x="58" y="216"/>
                      <a:pt x="57" y="217"/>
                      <a:pt x="57" y="218"/>
                    </a:cubicBezTo>
                    <a:cubicBezTo>
                      <a:pt x="56" y="220"/>
                      <a:pt x="56" y="220"/>
                      <a:pt x="56" y="220"/>
                    </a:cubicBezTo>
                    <a:cubicBezTo>
                      <a:pt x="56" y="220"/>
                      <a:pt x="56" y="220"/>
                      <a:pt x="56" y="220"/>
                    </a:cubicBezTo>
                    <a:cubicBezTo>
                      <a:pt x="56" y="220"/>
                      <a:pt x="56" y="220"/>
                      <a:pt x="56" y="220"/>
                    </a:cubicBezTo>
                    <a:cubicBezTo>
                      <a:pt x="51" y="236"/>
                      <a:pt x="31" y="299"/>
                      <a:pt x="15" y="353"/>
                    </a:cubicBezTo>
                    <a:cubicBezTo>
                      <a:pt x="11" y="369"/>
                      <a:pt x="8" y="384"/>
                      <a:pt x="5" y="395"/>
                    </a:cubicBezTo>
                    <a:cubicBezTo>
                      <a:pt x="5" y="395"/>
                      <a:pt x="5" y="395"/>
                      <a:pt x="5" y="395"/>
                    </a:cubicBezTo>
                    <a:cubicBezTo>
                      <a:pt x="2" y="409"/>
                      <a:pt x="0" y="417"/>
                      <a:pt x="0" y="418"/>
                    </a:cubicBezTo>
                    <a:cubicBezTo>
                      <a:pt x="0" y="425"/>
                      <a:pt x="0" y="425"/>
                      <a:pt x="0" y="425"/>
                    </a:cubicBezTo>
                    <a:cubicBezTo>
                      <a:pt x="9" y="384"/>
                      <a:pt x="53" y="245"/>
                      <a:pt x="62" y="220"/>
                    </a:cubicBezTo>
                    <a:cubicBezTo>
                      <a:pt x="62" y="217"/>
                      <a:pt x="63" y="216"/>
                      <a:pt x="63" y="216"/>
                    </a:cubicBezTo>
                    <a:cubicBezTo>
                      <a:pt x="109" y="84"/>
                      <a:pt x="109" y="84"/>
                      <a:pt x="109" y="84"/>
                    </a:cubicBezTo>
                    <a:cubicBezTo>
                      <a:pt x="114" y="58"/>
                      <a:pt x="114" y="58"/>
                      <a:pt x="114" y="58"/>
                    </a:cubicBezTo>
                    <a:moveTo>
                      <a:pt x="139" y="0"/>
                    </a:moveTo>
                    <a:cubicBezTo>
                      <a:pt x="138" y="1"/>
                      <a:pt x="136" y="2"/>
                      <a:pt x="134" y="4"/>
                    </a:cubicBezTo>
                    <a:cubicBezTo>
                      <a:pt x="130" y="16"/>
                      <a:pt x="130" y="16"/>
                      <a:pt x="130" y="16"/>
                    </a:cubicBezTo>
                    <a:cubicBezTo>
                      <a:pt x="132" y="10"/>
                      <a:pt x="136" y="6"/>
                      <a:pt x="139" y="3"/>
                    </a:cubicBezTo>
                    <a:cubicBezTo>
                      <a:pt x="140" y="1"/>
                      <a:pt x="140" y="1"/>
                      <a:pt x="140" y="1"/>
                    </a:cubicBezTo>
                    <a:cubicBezTo>
                      <a:pt x="139" y="0"/>
                      <a:pt x="139" y="0"/>
                      <a:pt x="139" y="0"/>
                    </a:cubicBezTo>
                    <a:cubicBezTo>
                      <a:pt x="139" y="0"/>
                      <a:pt x="139" y="0"/>
                      <a:pt x="139"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14" name="íṡľídé"/>
              <p:cNvSpPr/>
              <p:nvPr/>
            </p:nvSpPr>
            <p:spPr bwMode="auto">
              <a:xfrm>
                <a:off x="7621588" y="2397125"/>
                <a:ext cx="41275" cy="115888"/>
              </a:xfrm>
              <a:custGeom>
                <a:avLst/>
                <a:gdLst>
                  <a:gd name="T0" fmla="*/ 30 w 30"/>
                  <a:gd name="T1" fmla="*/ 0 h 81"/>
                  <a:gd name="T2" fmla="*/ 21 w 30"/>
                  <a:gd name="T3" fmla="*/ 13 h 81"/>
                  <a:gd name="T4" fmla="*/ 5 w 30"/>
                  <a:gd name="T5" fmla="*/ 55 h 81"/>
                  <a:gd name="T6" fmla="*/ 0 w 30"/>
                  <a:gd name="T7" fmla="*/ 81 h 81"/>
                  <a:gd name="T8" fmla="*/ 4 w 30"/>
                  <a:gd name="T9" fmla="*/ 72 h 81"/>
                  <a:gd name="T10" fmla="*/ 30 w 30"/>
                  <a:gd name="T11" fmla="*/ 0 h 81"/>
                </a:gdLst>
                <a:ahLst/>
                <a:cxnLst>
                  <a:cxn ang="0">
                    <a:pos x="T0" y="T1"/>
                  </a:cxn>
                  <a:cxn ang="0">
                    <a:pos x="T2" y="T3"/>
                  </a:cxn>
                  <a:cxn ang="0">
                    <a:pos x="T4" y="T5"/>
                  </a:cxn>
                  <a:cxn ang="0">
                    <a:pos x="T6" y="T7"/>
                  </a:cxn>
                  <a:cxn ang="0">
                    <a:pos x="T8" y="T9"/>
                  </a:cxn>
                  <a:cxn ang="0">
                    <a:pos x="T10" y="T11"/>
                  </a:cxn>
                </a:cxnLst>
                <a:rect l="0" t="0" r="r" b="b"/>
                <a:pathLst>
                  <a:path w="30" h="81">
                    <a:moveTo>
                      <a:pt x="30" y="0"/>
                    </a:moveTo>
                    <a:cubicBezTo>
                      <a:pt x="27" y="3"/>
                      <a:pt x="23" y="7"/>
                      <a:pt x="21" y="13"/>
                    </a:cubicBezTo>
                    <a:cubicBezTo>
                      <a:pt x="5" y="55"/>
                      <a:pt x="5" y="55"/>
                      <a:pt x="5" y="55"/>
                    </a:cubicBezTo>
                    <a:cubicBezTo>
                      <a:pt x="0" y="81"/>
                      <a:pt x="0" y="81"/>
                      <a:pt x="0" y="81"/>
                    </a:cubicBezTo>
                    <a:cubicBezTo>
                      <a:pt x="4" y="72"/>
                      <a:pt x="4" y="72"/>
                      <a:pt x="4" y="72"/>
                    </a:cubicBezTo>
                    <a:cubicBezTo>
                      <a:pt x="30" y="0"/>
                      <a:pt x="30" y="0"/>
                      <a:pt x="30"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15" name="îš1ïdê"/>
              <p:cNvSpPr/>
              <p:nvPr/>
            </p:nvSpPr>
            <p:spPr bwMode="auto">
              <a:xfrm>
                <a:off x="7265988" y="2390775"/>
                <a:ext cx="393700" cy="1316038"/>
              </a:xfrm>
              <a:custGeom>
                <a:avLst/>
                <a:gdLst>
                  <a:gd name="T0" fmla="*/ 277 w 277"/>
                  <a:gd name="T1" fmla="*/ 0 h 926"/>
                  <a:gd name="T2" fmla="*/ 248 w 277"/>
                  <a:gd name="T3" fmla="*/ 77 h 926"/>
                  <a:gd name="T4" fmla="*/ 199 w 277"/>
                  <a:gd name="T5" fmla="*/ 218 h 926"/>
                  <a:gd name="T6" fmla="*/ 197 w 277"/>
                  <a:gd name="T7" fmla="*/ 222 h 926"/>
                  <a:gd name="T8" fmla="*/ 135 w 277"/>
                  <a:gd name="T9" fmla="*/ 433 h 926"/>
                  <a:gd name="T10" fmla="*/ 68 w 277"/>
                  <a:gd name="T11" fmla="*/ 634 h 926"/>
                  <a:gd name="T12" fmla="*/ 32 w 277"/>
                  <a:gd name="T13" fmla="*/ 926 h 926"/>
                  <a:gd name="T14" fmla="*/ 46 w 277"/>
                  <a:gd name="T15" fmla="*/ 662 h 926"/>
                  <a:gd name="T16" fmla="*/ 109 w 277"/>
                  <a:gd name="T17" fmla="*/ 190 h 926"/>
                  <a:gd name="T18" fmla="*/ 186 w 277"/>
                  <a:gd name="T19" fmla="*/ 37 h 926"/>
                  <a:gd name="T20" fmla="*/ 260 w 277"/>
                  <a:gd name="T21" fmla="*/ 12 h 926"/>
                  <a:gd name="T22" fmla="*/ 277 w 277"/>
                  <a:gd name="T23" fmla="*/ 0 h 9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7" h="926">
                    <a:moveTo>
                      <a:pt x="277" y="0"/>
                    </a:moveTo>
                    <a:cubicBezTo>
                      <a:pt x="248" y="77"/>
                      <a:pt x="248" y="77"/>
                      <a:pt x="248" y="77"/>
                    </a:cubicBezTo>
                    <a:cubicBezTo>
                      <a:pt x="199" y="218"/>
                      <a:pt x="199" y="218"/>
                      <a:pt x="199" y="218"/>
                    </a:cubicBezTo>
                    <a:cubicBezTo>
                      <a:pt x="199" y="218"/>
                      <a:pt x="198" y="219"/>
                      <a:pt x="197" y="222"/>
                    </a:cubicBezTo>
                    <a:cubicBezTo>
                      <a:pt x="189" y="249"/>
                      <a:pt x="139" y="405"/>
                      <a:pt x="135" y="433"/>
                    </a:cubicBezTo>
                    <a:cubicBezTo>
                      <a:pt x="130" y="465"/>
                      <a:pt x="68" y="634"/>
                      <a:pt x="68" y="634"/>
                    </a:cubicBezTo>
                    <a:cubicBezTo>
                      <a:pt x="32" y="926"/>
                      <a:pt x="32" y="926"/>
                      <a:pt x="32" y="926"/>
                    </a:cubicBezTo>
                    <a:cubicBezTo>
                      <a:pt x="0" y="902"/>
                      <a:pt x="46" y="662"/>
                      <a:pt x="46" y="662"/>
                    </a:cubicBezTo>
                    <a:cubicBezTo>
                      <a:pt x="46" y="662"/>
                      <a:pt x="97" y="308"/>
                      <a:pt x="109" y="190"/>
                    </a:cubicBezTo>
                    <a:cubicBezTo>
                      <a:pt x="121" y="72"/>
                      <a:pt x="186" y="37"/>
                      <a:pt x="186" y="37"/>
                    </a:cubicBezTo>
                    <a:cubicBezTo>
                      <a:pt x="216" y="36"/>
                      <a:pt x="243" y="23"/>
                      <a:pt x="260" y="12"/>
                    </a:cubicBezTo>
                    <a:cubicBezTo>
                      <a:pt x="266" y="9"/>
                      <a:pt x="272" y="5"/>
                      <a:pt x="277" y="0"/>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16" name="îṧḷîḑè"/>
              <p:cNvSpPr/>
              <p:nvPr/>
            </p:nvSpPr>
            <p:spPr bwMode="auto">
              <a:xfrm>
                <a:off x="7539038" y="4540250"/>
                <a:ext cx="168275" cy="836613"/>
              </a:xfrm>
              <a:custGeom>
                <a:avLst/>
                <a:gdLst>
                  <a:gd name="T0" fmla="*/ 0 w 119"/>
                  <a:gd name="T1" fmla="*/ 0 h 589"/>
                  <a:gd name="T2" fmla="*/ 10 w 119"/>
                  <a:gd name="T3" fmla="*/ 133 h 589"/>
                  <a:gd name="T4" fmla="*/ 43 w 119"/>
                  <a:gd name="T5" fmla="*/ 317 h 589"/>
                  <a:gd name="T6" fmla="*/ 117 w 119"/>
                  <a:gd name="T7" fmla="*/ 589 h 589"/>
                  <a:gd name="T8" fmla="*/ 119 w 119"/>
                  <a:gd name="T9" fmla="*/ 586 h 589"/>
                  <a:gd name="T10" fmla="*/ 118 w 119"/>
                  <a:gd name="T11" fmla="*/ 586 h 589"/>
                  <a:gd name="T12" fmla="*/ 118 w 119"/>
                  <a:gd name="T13" fmla="*/ 586 h 589"/>
                  <a:gd name="T14" fmla="*/ 118 w 119"/>
                  <a:gd name="T15" fmla="*/ 586 h 589"/>
                  <a:gd name="T16" fmla="*/ 117 w 119"/>
                  <a:gd name="T17" fmla="*/ 583 h 589"/>
                  <a:gd name="T18" fmla="*/ 117 w 119"/>
                  <a:gd name="T19" fmla="*/ 583 h 589"/>
                  <a:gd name="T20" fmla="*/ 117 w 119"/>
                  <a:gd name="T21" fmla="*/ 583 h 589"/>
                  <a:gd name="T22" fmla="*/ 43 w 119"/>
                  <a:gd name="T23" fmla="*/ 312 h 589"/>
                  <a:gd name="T24" fmla="*/ 10 w 119"/>
                  <a:gd name="T25" fmla="*/ 128 h 589"/>
                  <a:gd name="T26" fmla="*/ 0 w 119"/>
                  <a:gd name="T27" fmla="*/ 0 h 589"/>
                  <a:gd name="T28" fmla="*/ 0 w 119"/>
                  <a:gd name="T29" fmla="*/ 0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9" h="589">
                    <a:moveTo>
                      <a:pt x="0" y="0"/>
                    </a:moveTo>
                    <a:cubicBezTo>
                      <a:pt x="10" y="133"/>
                      <a:pt x="10" y="133"/>
                      <a:pt x="10" y="133"/>
                    </a:cubicBezTo>
                    <a:cubicBezTo>
                      <a:pt x="25" y="194"/>
                      <a:pt x="36" y="255"/>
                      <a:pt x="43" y="317"/>
                    </a:cubicBezTo>
                    <a:cubicBezTo>
                      <a:pt x="53" y="413"/>
                      <a:pt x="110" y="568"/>
                      <a:pt x="117" y="589"/>
                    </a:cubicBezTo>
                    <a:cubicBezTo>
                      <a:pt x="118" y="588"/>
                      <a:pt x="118" y="587"/>
                      <a:pt x="119" y="586"/>
                    </a:cubicBezTo>
                    <a:cubicBezTo>
                      <a:pt x="118" y="586"/>
                      <a:pt x="118" y="586"/>
                      <a:pt x="118" y="586"/>
                    </a:cubicBezTo>
                    <a:cubicBezTo>
                      <a:pt x="118" y="586"/>
                      <a:pt x="118" y="586"/>
                      <a:pt x="118" y="586"/>
                    </a:cubicBezTo>
                    <a:cubicBezTo>
                      <a:pt x="118" y="586"/>
                      <a:pt x="118" y="586"/>
                      <a:pt x="118" y="586"/>
                    </a:cubicBezTo>
                    <a:cubicBezTo>
                      <a:pt x="118" y="586"/>
                      <a:pt x="118" y="585"/>
                      <a:pt x="117" y="583"/>
                    </a:cubicBezTo>
                    <a:cubicBezTo>
                      <a:pt x="117" y="583"/>
                      <a:pt x="117" y="583"/>
                      <a:pt x="117" y="583"/>
                    </a:cubicBezTo>
                    <a:cubicBezTo>
                      <a:pt x="117" y="583"/>
                      <a:pt x="117" y="583"/>
                      <a:pt x="117" y="583"/>
                    </a:cubicBezTo>
                    <a:cubicBezTo>
                      <a:pt x="108" y="559"/>
                      <a:pt x="53" y="407"/>
                      <a:pt x="43" y="312"/>
                    </a:cubicBezTo>
                    <a:cubicBezTo>
                      <a:pt x="36" y="250"/>
                      <a:pt x="25" y="189"/>
                      <a:pt x="10" y="128"/>
                    </a:cubicBezTo>
                    <a:cubicBezTo>
                      <a:pt x="0" y="0"/>
                      <a:pt x="0" y="0"/>
                      <a:pt x="0" y="0"/>
                    </a:cubicBezTo>
                    <a:cubicBezTo>
                      <a:pt x="0" y="0"/>
                      <a:pt x="0" y="0"/>
                      <a:pt x="0"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17" name="î$ḻïḍê"/>
              <p:cNvSpPr/>
              <p:nvPr/>
            </p:nvSpPr>
            <p:spPr bwMode="auto">
              <a:xfrm>
                <a:off x="7391401" y="3684588"/>
                <a:ext cx="147638" cy="855663"/>
              </a:xfrm>
              <a:custGeom>
                <a:avLst/>
                <a:gdLst>
                  <a:gd name="T0" fmla="*/ 0 w 103"/>
                  <a:gd name="T1" fmla="*/ 0 h 602"/>
                  <a:gd name="T2" fmla="*/ 0 w 103"/>
                  <a:gd name="T3" fmla="*/ 0 h 602"/>
                  <a:gd name="T4" fmla="*/ 4 w 103"/>
                  <a:gd name="T5" fmla="*/ 44 h 602"/>
                  <a:gd name="T6" fmla="*/ 25 w 103"/>
                  <a:gd name="T7" fmla="*/ 178 h 602"/>
                  <a:gd name="T8" fmla="*/ 59 w 103"/>
                  <a:gd name="T9" fmla="*/ 396 h 602"/>
                  <a:gd name="T10" fmla="*/ 83 w 103"/>
                  <a:gd name="T11" fmla="*/ 508 h 602"/>
                  <a:gd name="T12" fmla="*/ 102 w 103"/>
                  <a:gd name="T13" fmla="*/ 592 h 602"/>
                  <a:gd name="T14" fmla="*/ 103 w 103"/>
                  <a:gd name="T15" fmla="*/ 602 h 602"/>
                  <a:gd name="T16" fmla="*/ 103 w 103"/>
                  <a:gd name="T17" fmla="*/ 602 h 602"/>
                  <a:gd name="T18" fmla="*/ 102 w 103"/>
                  <a:gd name="T19" fmla="*/ 587 h 602"/>
                  <a:gd name="T20" fmla="*/ 83 w 103"/>
                  <a:gd name="T21" fmla="*/ 503 h 602"/>
                  <a:gd name="T22" fmla="*/ 59 w 103"/>
                  <a:gd name="T23" fmla="*/ 392 h 602"/>
                  <a:gd name="T24" fmla="*/ 25 w 103"/>
                  <a:gd name="T25" fmla="*/ 173 h 602"/>
                  <a:gd name="T26" fmla="*/ 4 w 103"/>
                  <a:gd name="T27" fmla="*/ 40 h 602"/>
                  <a:gd name="T28" fmla="*/ 0 w 103"/>
                  <a:gd name="T29" fmla="*/ 0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 h="602">
                    <a:moveTo>
                      <a:pt x="0" y="0"/>
                    </a:moveTo>
                    <a:cubicBezTo>
                      <a:pt x="0" y="0"/>
                      <a:pt x="0" y="0"/>
                      <a:pt x="0" y="0"/>
                    </a:cubicBezTo>
                    <a:cubicBezTo>
                      <a:pt x="0" y="15"/>
                      <a:pt x="2" y="30"/>
                      <a:pt x="4" y="44"/>
                    </a:cubicBezTo>
                    <a:cubicBezTo>
                      <a:pt x="25" y="178"/>
                      <a:pt x="25" y="178"/>
                      <a:pt x="25" y="178"/>
                    </a:cubicBezTo>
                    <a:cubicBezTo>
                      <a:pt x="25" y="178"/>
                      <a:pt x="33" y="315"/>
                      <a:pt x="59" y="396"/>
                    </a:cubicBezTo>
                    <a:cubicBezTo>
                      <a:pt x="83" y="508"/>
                      <a:pt x="83" y="508"/>
                      <a:pt x="83" y="508"/>
                    </a:cubicBezTo>
                    <a:cubicBezTo>
                      <a:pt x="102" y="592"/>
                      <a:pt x="102" y="592"/>
                      <a:pt x="102" y="592"/>
                    </a:cubicBezTo>
                    <a:cubicBezTo>
                      <a:pt x="103" y="602"/>
                      <a:pt x="103" y="602"/>
                      <a:pt x="103" y="602"/>
                    </a:cubicBezTo>
                    <a:cubicBezTo>
                      <a:pt x="103" y="602"/>
                      <a:pt x="103" y="602"/>
                      <a:pt x="103" y="602"/>
                    </a:cubicBezTo>
                    <a:cubicBezTo>
                      <a:pt x="102" y="587"/>
                      <a:pt x="102" y="587"/>
                      <a:pt x="102" y="587"/>
                    </a:cubicBezTo>
                    <a:cubicBezTo>
                      <a:pt x="83" y="503"/>
                      <a:pt x="83" y="503"/>
                      <a:pt x="83" y="503"/>
                    </a:cubicBezTo>
                    <a:cubicBezTo>
                      <a:pt x="59" y="392"/>
                      <a:pt x="59" y="392"/>
                      <a:pt x="59" y="392"/>
                    </a:cubicBezTo>
                    <a:cubicBezTo>
                      <a:pt x="33" y="310"/>
                      <a:pt x="25" y="173"/>
                      <a:pt x="25" y="173"/>
                    </a:cubicBezTo>
                    <a:cubicBezTo>
                      <a:pt x="4" y="40"/>
                      <a:pt x="4" y="40"/>
                      <a:pt x="4" y="40"/>
                    </a:cubicBezTo>
                    <a:cubicBezTo>
                      <a:pt x="2" y="27"/>
                      <a:pt x="0" y="14"/>
                      <a:pt x="0"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18" name="í$1ïḓè"/>
              <p:cNvSpPr/>
              <p:nvPr/>
            </p:nvSpPr>
            <p:spPr bwMode="auto">
              <a:xfrm>
                <a:off x="7704138" y="5338763"/>
                <a:ext cx="200025" cy="46038"/>
              </a:xfrm>
              <a:custGeom>
                <a:avLst/>
                <a:gdLst>
                  <a:gd name="T0" fmla="*/ 140 w 140"/>
                  <a:gd name="T1" fmla="*/ 0 h 33"/>
                  <a:gd name="T2" fmla="*/ 59 w 140"/>
                  <a:gd name="T3" fmla="*/ 28 h 33"/>
                  <a:gd name="T4" fmla="*/ 2 w 140"/>
                  <a:gd name="T5" fmla="*/ 24 h 33"/>
                  <a:gd name="T6" fmla="*/ 0 w 140"/>
                  <a:gd name="T7" fmla="*/ 27 h 33"/>
                  <a:gd name="T8" fmla="*/ 1 w 140"/>
                  <a:gd name="T9" fmla="*/ 29 h 33"/>
                  <a:gd name="T10" fmla="*/ 59 w 140"/>
                  <a:gd name="T11" fmla="*/ 33 h 33"/>
                  <a:gd name="T12" fmla="*/ 140 w 140"/>
                  <a:gd name="T13" fmla="*/ 2 h 33"/>
                  <a:gd name="T14" fmla="*/ 140 w 140"/>
                  <a:gd name="T15" fmla="*/ 0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0" h="33">
                    <a:moveTo>
                      <a:pt x="140" y="0"/>
                    </a:moveTo>
                    <a:cubicBezTo>
                      <a:pt x="134" y="23"/>
                      <a:pt x="94" y="28"/>
                      <a:pt x="59" y="28"/>
                    </a:cubicBezTo>
                    <a:cubicBezTo>
                      <a:pt x="31" y="28"/>
                      <a:pt x="7" y="25"/>
                      <a:pt x="2" y="24"/>
                    </a:cubicBezTo>
                    <a:cubicBezTo>
                      <a:pt x="1" y="25"/>
                      <a:pt x="1" y="26"/>
                      <a:pt x="0" y="27"/>
                    </a:cubicBezTo>
                    <a:cubicBezTo>
                      <a:pt x="1" y="28"/>
                      <a:pt x="1" y="29"/>
                      <a:pt x="1" y="29"/>
                    </a:cubicBezTo>
                    <a:cubicBezTo>
                      <a:pt x="1" y="29"/>
                      <a:pt x="28" y="33"/>
                      <a:pt x="59" y="33"/>
                    </a:cubicBezTo>
                    <a:cubicBezTo>
                      <a:pt x="96" y="33"/>
                      <a:pt x="138" y="27"/>
                      <a:pt x="140" y="2"/>
                    </a:cubicBezTo>
                    <a:cubicBezTo>
                      <a:pt x="140" y="2"/>
                      <a:pt x="140" y="1"/>
                      <a:pt x="140"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19" name="íś1iḓé"/>
              <p:cNvSpPr/>
              <p:nvPr/>
            </p:nvSpPr>
            <p:spPr bwMode="auto">
              <a:xfrm>
                <a:off x="7391401" y="3668713"/>
                <a:ext cx="0" cy="15875"/>
              </a:xfrm>
              <a:custGeom>
                <a:avLst/>
                <a:gdLst>
                  <a:gd name="T0" fmla="*/ 0 h 11"/>
                  <a:gd name="T1" fmla="*/ 11 h 11"/>
                  <a:gd name="T2" fmla="*/ 11 h 11"/>
                  <a:gd name="T3" fmla="*/ 0 h 11"/>
                </a:gdLst>
                <a:ahLst/>
                <a:cxnLst>
                  <a:cxn ang="0">
                    <a:pos x="0" y="T0"/>
                  </a:cxn>
                  <a:cxn ang="0">
                    <a:pos x="0" y="T1"/>
                  </a:cxn>
                  <a:cxn ang="0">
                    <a:pos x="0" y="T2"/>
                  </a:cxn>
                  <a:cxn ang="0">
                    <a:pos x="0" y="T3"/>
                  </a:cxn>
                </a:cxnLst>
                <a:rect l="0" t="0" r="r" b="b"/>
                <a:pathLst>
                  <a:path h="11">
                    <a:moveTo>
                      <a:pt x="0" y="0"/>
                    </a:moveTo>
                    <a:cubicBezTo>
                      <a:pt x="0" y="4"/>
                      <a:pt x="0" y="8"/>
                      <a:pt x="0" y="11"/>
                    </a:cubicBezTo>
                    <a:cubicBezTo>
                      <a:pt x="0" y="11"/>
                      <a:pt x="0" y="11"/>
                      <a:pt x="0" y="11"/>
                    </a:cubicBezTo>
                    <a:cubicBezTo>
                      <a:pt x="0" y="8"/>
                      <a:pt x="0" y="4"/>
                      <a:pt x="0" y="0"/>
                    </a:cubicBezTo>
                  </a:path>
                </a:pathLst>
              </a:custGeom>
              <a:solidFill>
                <a:srgbClr val="3D3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20" name="íṡḻîḍe"/>
              <p:cNvSpPr/>
              <p:nvPr/>
            </p:nvSpPr>
            <p:spPr bwMode="auto">
              <a:xfrm>
                <a:off x="8086726" y="4095750"/>
                <a:ext cx="9525" cy="82550"/>
              </a:xfrm>
              <a:custGeom>
                <a:avLst/>
                <a:gdLst>
                  <a:gd name="T0" fmla="*/ 7 w 7"/>
                  <a:gd name="T1" fmla="*/ 0 h 58"/>
                  <a:gd name="T2" fmla="*/ 4 w 7"/>
                  <a:gd name="T3" fmla="*/ 26 h 58"/>
                  <a:gd name="T4" fmla="*/ 0 w 7"/>
                  <a:gd name="T5" fmla="*/ 58 h 58"/>
                  <a:gd name="T6" fmla="*/ 3 w 7"/>
                  <a:gd name="T7" fmla="*/ 31 h 58"/>
                  <a:gd name="T8" fmla="*/ 7 w 7"/>
                  <a:gd name="T9" fmla="*/ 0 h 58"/>
                </a:gdLst>
                <a:ahLst/>
                <a:cxnLst>
                  <a:cxn ang="0">
                    <a:pos x="T0" y="T1"/>
                  </a:cxn>
                  <a:cxn ang="0">
                    <a:pos x="T2" y="T3"/>
                  </a:cxn>
                  <a:cxn ang="0">
                    <a:pos x="T4" y="T5"/>
                  </a:cxn>
                  <a:cxn ang="0">
                    <a:pos x="T6" y="T7"/>
                  </a:cxn>
                  <a:cxn ang="0">
                    <a:pos x="T8" y="T9"/>
                  </a:cxn>
                </a:cxnLst>
                <a:rect l="0" t="0" r="r" b="b"/>
                <a:pathLst>
                  <a:path w="7" h="58">
                    <a:moveTo>
                      <a:pt x="7" y="0"/>
                    </a:moveTo>
                    <a:cubicBezTo>
                      <a:pt x="6" y="12"/>
                      <a:pt x="5" y="21"/>
                      <a:pt x="4" y="26"/>
                    </a:cubicBezTo>
                    <a:cubicBezTo>
                      <a:pt x="1" y="34"/>
                      <a:pt x="0" y="45"/>
                      <a:pt x="0" y="58"/>
                    </a:cubicBezTo>
                    <a:cubicBezTo>
                      <a:pt x="0" y="47"/>
                      <a:pt x="1" y="38"/>
                      <a:pt x="3" y="31"/>
                    </a:cubicBezTo>
                    <a:cubicBezTo>
                      <a:pt x="5" y="25"/>
                      <a:pt x="6" y="14"/>
                      <a:pt x="7"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21" name="îŝḷïḓe"/>
              <p:cNvSpPr/>
              <p:nvPr/>
            </p:nvSpPr>
            <p:spPr bwMode="auto">
              <a:xfrm>
                <a:off x="7853363" y="4559300"/>
                <a:ext cx="320675" cy="823913"/>
              </a:xfrm>
              <a:custGeom>
                <a:avLst/>
                <a:gdLst>
                  <a:gd name="T0" fmla="*/ 226 w 226"/>
                  <a:gd name="T1" fmla="*/ 340 h 580"/>
                  <a:gd name="T2" fmla="*/ 225 w 226"/>
                  <a:gd name="T3" fmla="*/ 352 h 580"/>
                  <a:gd name="T4" fmla="*/ 207 w 226"/>
                  <a:gd name="T5" fmla="*/ 568 h 580"/>
                  <a:gd name="T6" fmla="*/ 200 w 226"/>
                  <a:gd name="T7" fmla="*/ 576 h 580"/>
                  <a:gd name="T8" fmla="*/ 201 w 226"/>
                  <a:gd name="T9" fmla="*/ 580 h 580"/>
                  <a:gd name="T10" fmla="*/ 207 w 226"/>
                  <a:gd name="T11" fmla="*/ 573 h 580"/>
                  <a:gd name="T12" fmla="*/ 224 w 226"/>
                  <a:gd name="T13" fmla="*/ 357 h 580"/>
                  <a:gd name="T14" fmla="*/ 226 w 226"/>
                  <a:gd name="T15" fmla="*/ 340 h 580"/>
                  <a:gd name="T16" fmla="*/ 0 w 226"/>
                  <a:gd name="T17" fmla="*/ 0 h 580"/>
                  <a:gd name="T18" fmla="*/ 20 w 226"/>
                  <a:gd name="T19" fmla="*/ 68 h 580"/>
                  <a:gd name="T20" fmla="*/ 50 w 226"/>
                  <a:gd name="T21" fmla="*/ 247 h 580"/>
                  <a:gd name="T22" fmla="*/ 70 w 226"/>
                  <a:gd name="T23" fmla="*/ 521 h 580"/>
                  <a:gd name="T24" fmla="*/ 85 w 226"/>
                  <a:gd name="T25" fmla="*/ 578 h 580"/>
                  <a:gd name="T26" fmla="*/ 85 w 226"/>
                  <a:gd name="T27" fmla="*/ 575 h 580"/>
                  <a:gd name="T28" fmla="*/ 70 w 226"/>
                  <a:gd name="T29" fmla="*/ 516 h 580"/>
                  <a:gd name="T30" fmla="*/ 50 w 226"/>
                  <a:gd name="T31" fmla="*/ 242 h 580"/>
                  <a:gd name="T32" fmla="*/ 20 w 226"/>
                  <a:gd name="T33" fmla="*/ 63 h 580"/>
                  <a:gd name="T34" fmla="*/ 1 w 226"/>
                  <a:gd name="T35" fmla="*/ 0 h 580"/>
                  <a:gd name="T36" fmla="*/ 0 w 226"/>
                  <a:gd name="T37" fmla="*/ 0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6" h="580">
                    <a:moveTo>
                      <a:pt x="226" y="340"/>
                    </a:moveTo>
                    <a:cubicBezTo>
                      <a:pt x="225" y="345"/>
                      <a:pt x="225" y="348"/>
                      <a:pt x="225" y="352"/>
                    </a:cubicBezTo>
                    <a:cubicBezTo>
                      <a:pt x="217" y="409"/>
                      <a:pt x="207" y="568"/>
                      <a:pt x="207" y="568"/>
                    </a:cubicBezTo>
                    <a:cubicBezTo>
                      <a:pt x="205" y="571"/>
                      <a:pt x="202" y="574"/>
                      <a:pt x="200" y="576"/>
                    </a:cubicBezTo>
                    <a:cubicBezTo>
                      <a:pt x="200" y="578"/>
                      <a:pt x="200" y="579"/>
                      <a:pt x="201" y="580"/>
                    </a:cubicBezTo>
                    <a:cubicBezTo>
                      <a:pt x="203" y="578"/>
                      <a:pt x="205" y="576"/>
                      <a:pt x="207" y="573"/>
                    </a:cubicBezTo>
                    <a:cubicBezTo>
                      <a:pt x="207" y="573"/>
                      <a:pt x="217" y="414"/>
                      <a:pt x="224" y="357"/>
                    </a:cubicBezTo>
                    <a:cubicBezTo>
                      <a:pt x="225" y="352"/>
                      <a:pt x="225" y="347"/>
                      <a:pt x="226" y="340"/>
                    </a:cubicBezTo>
                    <a:moveTo>
                      <a:pt x="0" y="0"/>
                    </a:moveTo>
                    <a:cubicBezTo>
                      <a:pt x="5" y="22"/>
                      <a:pt x="11" y="45"/>
                      <a:pt x="20" y="68"/>
                    </a:cubicBezTo>
                    <a:cubicBezTo>
                      <a:pt x="50" y="247"/>
                      <a:pt x="50" y="247"/>
                      <a:pt x="50" y="247"/>
                    </a:cubicBezTo>
                    <a:cubicBezTo>
                      <a:pt x="50" y="247"/>
                      <a:pt x="58" y="460"/>
                      <a:pt x="70" y="521"/>
                    </a:cubicBezTo>
                    <a:cubicBezTo>
                      <a:pt x="76" y="548"/>
                      <a:pt x="81" y="566"/>
                      <a:pt x="85" y="578"/>
                    </a:cubicBezTo>
                    <a:cubicBezTo>
                      <a:pt x="85" y="577"/>
                      <a:pt x="85" y="576"/>
                      <a:pt x="85" y="575"/>
                    </a:cubicBezTo>
                    <a:cubicBezTo>
                      <a:pt x="82" y="563"/>
                      <a:pt x="76" y="545"/>
                      <a:pt x="70" y="516"/>
                    </a:cubicBezTo>
                    <a:cubicBezTo>
                      <a:pt x="58" y="455"/>
                      <a:pt x="50" y="242"/>
                      <a:pt x="50" y="242"/>
                    </a:cubicBezTo>
                    <a:cubicBezTo>
                      <a:pt x="20" y="63"/>
                      <a:pt x="20" y="63"/>
                      <a:pt x="20" y="63"/>
                    </a:cubicBezTo>
                    <a:cubicBezTo>
                      <a:pt x="12" y="42"/>
                      <a:pt x="6" y="20"/>
                      <a:pt x="1" y="0"/>
                    </a:cubicBezTo>
                    <a:cubicBezTo>
                      <a:pt x="1" y="0"/>
                      <a:pt x="0" y="0"/>
                      <a:pt x="0"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22" name="îšlíďé"/>
              <p:cNvSpPr/>
              <p:nvPr/>
            </p:nvSpPr>
            <p:spPr bwMode="auto">
              <a:xfrm>
                <a:off x="7775576" y="4097338"/>
                <a:ext cx="79375" cy="461963"/>
              </a:xfrm>
              <a:custGeom>
                <a:avLst/>
                <a:gdLst>
                  <a:gd name="T0" fmla="*/ 0 w 55"/>
                  <a:gd name="T1" fmla="*/ 0 h 326"/>
                  <a:gd name="T2" fmla="*/ 1 w 55"/>
                  <a:gd name="T3" fmla="*/ 9 h 326"/>
                  <a:gd name="T4" fmla="*/ 41 w 55"/>
                  <a:gd name="T5" fmla="*/ 243 h 326"/>
                  <a:gd name="T6" fmla="*/ 54 w 55"/>
                  <a:gd name="T7" fmla="*/ 326 h 326"/>
                  <a:gd name="T8" fmla="*/ 55 w 55"/>
                  <a:gd name="T9" fmla="*/ 326 h 326"/>
                  <a:gd name="T10" fmla="*/ 41 w 55"/>
                  <a:gd name="T11" fmla="*/ 238 h 326"/>
                  <a:gd name="T12" fmla="*/ 0 w 55"/>
                  <a:gd name="T13" fmla="*/ 0 h 326"/>
                </a:gdLst>
                <a:ahLst/>
                <a:cxnLst>
                  <a:cxn ang="0">
                    <a:pos x="T0" y="T1"/>
                  </a:cxn>
                  <a:cxn ang="0">
                    <a:pos x="T2" y="T3"/>
                  </a:cxn>
                  <a:cxn ang="0">
                    <a:pos x="T4" y="T5"/>
                  </a:cxn>
                  <a:cxn ang="0">
                    <a:pos x="T6" y="T7"/>
                  </a:cxn>
                  <a:cxn ang="0">
                    <a:pos x="T8" y="T9"/>
                  </a:cxn>
                  <a:cxn ang="0">
                    <a:pos x="T10" y="T11"/>
                  </a:cxn>
                  <a:cxn ang="0">
                    <a:pos x="T12" y="T13"/>
                  </a:cxn>
                </a:cxnLst>
                <a:rect l="0" t="0" r="r" b="b"/>
                <a:pathLst>
                  <a:path w="55" h="326">
                    <a:moveTo>
                      <a:pt x="0" y="0"/>
                    </a:moveTo>
                    <a:cubicBezTo>
                      <a:pt x="0" y="0"/>
                      <a:pt x="0" y="3"/>
                      <a:pt x="1" y="9"/>
                    </a:cubicBezTo>
                    <a:cubicBezTo>
                      <a:pt x="5" y="39"/>
                      <a:pt x="30" y="214"/>
                      <a:pt x="41" y="243"/>
                    </a:cubicBezTo>
                    <a:cubicBezTo>
                      <a:pt x="41" y="243"/>
                      <a:pt x="44" y="281"/>
                      <a:pt x="54" y="326"/>
                    </a:cubicBezTo>
                    <a:cubicBezTo>
                      <a:pt x="54" y="326"/>
                      <a:pt x="55" y="326"/>
                      <a:pt x="55" y="326"/>
                    </a:cubicBezTo>
                    <a:cubicBezTo>
                      <a:pt x="44" y="278"/>
                      <a:pt x="41" y="238"/>
                      <a:pt x="41" y="238"/>
                    </a:cubicBezTo>
                    <a:cubicBezTo>
                      <a:pt x="29" y="206"/>
                      <a:pt x="0" y="0"/>
                      <a:pt x="0"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23" name="îṥḻîdê"/>
              <p:cNvSpPr/>
              <p:nvPr/>
            </p:nvSpPr>
            <p:spPr bwMode="auto">
              <a:xfrm>
                <a:off x="7974013" y="5376863"/>
                <a:ext cx="165100" cy="42863"/>
              </a:xfrm>
              <a:custGeom>
                <a:avLst/>
                <a:gdLst>
                  <a:gd name="T0" fmla="*/ 0 w 116"/>
                  <a:gd name="T1" fmla="*/ 0 h 30"/>
                  <a:gd name="T2" fmla="*/ 0 w 116"/>
                  <a:gd name="T3" fmla="*/ 3 h 30"/>
                  <a:gd name="T4" fmla="*/ 7 w 116"/>
                  <a:gd name="T5" fmla="*/ 23 h 30"/>
                  <a:gd name="T6" fmla="*/ 54 w 116"/>
                  <a:gd name="T7" fmla="*/ 30 h 30"/>
                  <a:gd name="T8" fmla="*/ 116 w 116"/>
                  <a:gd name="T9" fmla="*/ 5 h 30"/>
                  <a:gd name="T10" fmla="*/ 115 w 116"/>
                  <a:gd name="T11" fmla="*/ 1 h 30"/>
                  <a:gd name="T12" fmla="*/ 95 w 116"/>
                  <a:gd name="T13" fmla="*/ 17 h 30"/>
                  <a:gd name="T14" fmla="*/ 54 w 116"/>
                  <a:gd name="T15" fmla="*/ 25 h 30"/>
                  <a:gd name="T16" fmla="*/ 7 w 116"/>
                  <a:gd name="T17" fmla="*/ 18 h 30"/>
                  <a:gd name="T18" fmla="*/ 0 w 116"/>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0">
                    <a:moveTo>
                      <a:pt x="0" y="0"/>
                    </a:moveTo>
                    <a:cubicBezTo>
                      <a:pt x="0" y="1"/>
                      <a:pt x="0" y="2"/>
                      <a:pt x="0" y="3"/>
                    </a:cubicBezTo>
                    <a:cubicBezTo>
                      <a:pt x="4" y="18"/>
                      <a:pt x="7" y="23"/>
                      <a:pt x="7" y="23"/>
                    </a:cubicBezTo>
                    <a:cubicBezTo>
                      <a:pt x="7" y="23"/>
                      <a:pt x="28" y="30"/>
                      <a:pt x="54" y="30"/>
                    </a:cubicBezTo>
                    <a:cubicBezTo>
                      <a:pt x="75" y="30"/>
                      <a:pt x="99" y="25"/>
                      <a:pt x="116" y="5"/>
                    </a:cubicBezTo>
                    <a:cubicBezTo>
                      <a:pt x="115" y="4"/>
                      <a:pt x="115" y="3"/>
                      <a:pt x="115" y="1"/>
                    </a:cubicBezTo>
                    <a:cubicBezTo>
                      <a:pt x="109" y="8"/>
                      <a:pt x="102" y="13"/>
                      <a:pt x="95" y="17"/>
                    </a:cubicBezTo>
                    <a:cubicBezTo>
                      <a:pt x="82" y="23"/>
                      <a:pt x="67" y="25"/>
                      <a:pt x="54" y="25"/>
                    </a:cubicBezTo>
                    <a:cubicBezTo>
                      <a:pt x="28" y="25"/>
                      <a:pt x="7" y="18"/>
                      <a:pt x="7" y="18"/>
                    </a:cubicBezTo>
                    <a:cubicBezTo>
                      <a:pt x="7" y="18"/>
                      <a:pt x="4" y="13"/>
                      <a:pt x="0"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24" name="îṧlïḍê"/>
              <p:cNvSpPr/>
              <p:nvPr/>
            </p:nvSpPr>
            <p:spPr bwMode="auto">
              <a:xfrm>
                <a:off x="7781926" y="4424363"/>
                <a:ext cx="322263" cy="93663"/>
              </a:xfrm>
              <a:custGeom>
                <a:avLst/>
                <a:gdLst>
                  <a:gd name="T0" fmla="*/ 2 w 227"/>
                  <a:gd name="T1" fmla="*/ 23 h 65"/>
                  <a:gd name="T2" fmla="*/ 1 w 227"/>
                  <a:gd name="T3" fmla="*/ 52 h 65"/>
                  <a:gd name="T4" fmla="*/ 0 w 227"/>
                  <a:gd name="T5" fmla="*/ 65 h 65"/>
                  <a:gd name="T6" fmla="*/ 1 w 227"/>
                  <a:gd name="T7" fmla="*/ 57 h 65"/>
                  <a:gd name="T8" fmla="*/ 2 w 227"/>
                  <a:gd name="T9" fmla="*/ 23 h 65"/>
                  <a:gd name="T10" fmla="*/ 226 w 227"/>
                  <a:gd name="T11" fmla="*/ 0 h 65"/>
                  <a:gd name="T12" fmla="*/ 224 w 227"/>
                  <a:gd name="T13" fmla="*/ 17 h 65"/>
                  <a:gd name="T14" fmla="*/ 227 w 227"/>
                  <a:gd name="T15" fmla="*/ 3 h 65"/>
                  <a:gd name="T16" fmla="*/ 226 w 227"/>
                  <a:gd name="T17"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65">
                    <a:moveTo>
                      <a:pt x="2" y="23"/>
                    </a:moveTo>
                    <a:cubicBezTo>
                      <a:pt x="2" y="33"/>
                      <a:pt x="1" y="43"/>
                      <a:pt x="1" y="52"/>
                    </a:cubicBezTo>
                    <a:cubicBezTo>
                      <a:pt x="0" y="56"/>
                      <a:pt x="0" y="61"/>
                      <a:pt x="0" y="65"/>
                    </a:cubicBezTo>
                    <a:cubicBezTo>
                      <a:pt x="0" y="63"/>
                      <a:pt x="0" y="60"/>
                      <a:pt x="1" y="57"/>
                    </a:cubicBezTo>
                    <a:cubicBezTo>
                      <a:pt x="1" y="47"/>
                      <a:pt x="2" y="35"/>
                      <a:pt x="2" y="23"/>
                    </a:cubicBezTo>
                    <a:moveTo>
                      <a:pt x="226" y="0"/>
                    </a:moveTo>
                    <a:cubicBezTo>
                      <a:pt x="225" y="5"/>
                      <a:pt x="225" y="10"/>
                      <a:pt x="224" y="17"/>
                    </a:cubicBezTo>
                    <a:cubicBezTo>
                      <a:pt x="225" y="11"/>
                      <a:pt x="226" y="7"/>
                      <a:pt x="227" y="3"/>
                    </a:cubicBezTo>
                    <a:cubicBezTo>
                      <a:pt x="227" y="3"/>
                      <a:pt x="227" y="2"/>
                      <a:pt x="226"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25" name="ïṩ1iḍe"/>
              <p:cNvSpPr/>
              <p:nvPr/>
            </p:nvSpPr>
            <p:spPr bwMode="auto">
              <a:xfrm>
                <a:off x="7853363" y="5024438"/>
                <a:ext cx="7938" cy="53975"/>
              </a:xfrm>
              <a:custGeom>
                <a:avLst/>
                <a:gdLst>
                  <a:gd name="T0" fmla="*/ 6 w 6"/>
                  <a:gd name="T1" fmla="*/ 0 h 38"/>
                  <a:gd name="T2" fmla="*/ 3 w 6"/>
                  <a:gd name="T3" fmla="*/ 21 h 38"/>
                  <a:gd name="T4" fmla="*/ 0 w 6"/>
                  <a:gd name="T5" fmla="*/ 38 h 38"/>
                  <a:gd name="T6" fmla="*/ 2 w 6"/>
                  <a:gd name="T7" fmla="*/ 27 h 38"/>
                  <a:gd name="T8" fmla="*/ 6 w 6"/>
                  <a:gd name="T9" fmla="*/ 0 h 38"/>
                </a:gdLst>
                <a:ahLst/>
                <a:cxnLst>
                  <a:cxn ang="0">
                    <a:pos x="T0" y="T1"/>
                  </a:cxn>
                  <a:cxn ang="0">
                    <a:pos x="T2" y="T3"/>
                  </a:cxn>
                  <a:cxn ang="0">
                    <a:pos x="T4" y="T5"/>
                  </a:cxn>
                  <a:cxn ang="0">
                    <a:pos x="T6" y="T7"/>
                  </a:cxn>
                  <a:cxn ang="0">
                    <a:pos x="T8" y="T9"/>
                  </a:cxn>
                </a:cxnLst>
                <a:rect l="0" t="0" r="r" b="b"/>
                <a:pathLst>
                  <a:path w="6" h="38">
                    <a:moveTo>
                      <a:pt x="6" y="0"/>
                    </a:moveTo>
                    <a:cubicBezTo>
                      <a:pt x="6" y="9"/>
                      <a:pt x="5" y="16"/>
                      <a:pt x="3" y="21"/>
                    </a:cubicBezTo>
                    <a:cubicBezTo>
                      <a:pt x="1" y="26"/>
                      <a:pt x="0" y="31"/>
                      <a:pt x="0" y="38"/>
                    </a:cubicBezTo>
                    <a:cubicBezTo>
                      <a:pt x="1" y="34"/>
                      <a:pt x="1" y="30"/>
                      <a:pt x="2" y="27"/>
                    </a:cubicBezTo>
                    <a:cubicBezTo>
                      <a:pt x="5" y="20"/>
                      <a:pt x="6" y="11"/>
                      <a:pt x="6"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26" name="íSḷïḋé"/>
              <p:cNvSpPr/>
              <p:nvPr/>
            </p:nvSpPr>
            <p:spPr bwMode="auto">
              <a:xfrm>
                <a:off x="7378701" y="3409950"/>
                <a:ext cx="804863" cy="2032000"/>
              </a:xfrm>
              <a:custGeom>
                <a:avLst/>
                <a:gdLst>
                  <a:gd name="T0" fmla="*/ 557 w 565"/>
                  <a:gd name="T1" fmla="*/ 1161 h 1430"/>
                  <a:gd name="T2" fmla="*/ 540 w 565"/>
                  <a:gd name="T3" fmla="*/ 1377 h 1430"/>
                  <a:gd name="T4" fmla="*/ 425 w 565"/>
                  <a:gd name="T5" fmla="*/ 1402 h 1430"/>
                  <a:gd name="T6" fmla="*/ 403 w 565"/>
                  <a:gd name="T7" fmla="*/ 1325 h 1430"/>
                  <a:gd name="T8" fmla="*/ 383 w 565"/>
                  <a:gd name="T9" fmla="*/ 1051 h 1430"/>
                  <a:gd name="T10" fmla="*/ 353 w 565"/>
                  <a:gd name="T11" fmla="*/ 872 h 1430"/>
                  <a:gd name="T12" fmla="*/ 320 w 565"/>
                  <a:gd name="T13" fmla="*/ 721 h 1430"/>
                  <a:gd name="T14" fmla="*/ 279 w 565"/>
                  <a:gd name="T15" fmla="*/ 483 h 1430"/>
                  <a:gd name="T16" fmla="*/ 284 w 565"/>
                  <a:gd name="T17" fmla="*/ 766 h 1430"/>
                  <a:gd name="T18" fmla="*/ 323 w 565"/>
                  <a:gd name="T19" fmla="*/ 996 h 1430"/>
                  <a:gd name="T20" fmla="*/ 335 w 565"/>
                  <a:gd name="T21" fmla="*/ 1157 h 1430"/>
                  <a:gd name="T22" fmla="*/ 369 w 565"/>
                  <a:gd name="T23" fmla="*/ 1354 h 1430"/>
                  <a:gd name="T24" fmla="*/ 230 w 565"/>
                  <a:gd name="T25" fmla="*/ 1381 h 1430"/>
                  <a:gd name="T26" fmla="*/ 155 w 565"/>
                  <a:gd name="T27" fmla="*/ 1107 h 1430"/>
                  <a:gd name="T28" fmla="*/ 122 w 565"/>
                  <a:gd name="T29" fmla="*/ 923 h 1430"/>
                  <a:gd name="T30" fmla="*/ 111 w 565"/>
                  <a:gd name="T31" fmla="*/ 780 h 1430"/>
                  <a:gd name="T32" fmla="*/ 92 w 565"/>
                  <a:gd name="T33" fmla="*/ 696 h 1430"/>
                  <a:gd name="T34" fmla="*/ 68 w 565"/>
                  <a:gd name="T35" fmla="*/ 585 h 1430"/>
                  <a:gd name="T36" fmla="*/ 34 w 565"/>
                  <a:gd name="T37" fmla="*/ 366 h 1430"/>
                  <a:gd name="T38" fmla="*/ 13 w 565"/>
                  <a:gd name="T39" fmla="*/ 233 h 1430"/>
                  <a:gd name="T40" fmla="*/ 29 w 565"/>
                  <a:gd name="T41" fmla="*/ 48 h 1430"/>
                  <a:gd name="T42" fmla="*/ 38 w 565"/>
                  <a:gd name="T43" fmla="*/ 19 h 1430"/>
                  <a:gd name="T44" fmla="*/ 152 w 565"/>
                  <a:gd name="T45" fmla="*/ 45 h 1430"/>
                  <a:gd name="T46" fmla="*/ 210 w 565"/>
                  <a:gd name="T47" fmla="*/ 50 h 1430"/>
                  <a:gd name="T48" fmla="*/ 469 w 565"/>
                  <a:gd name="T49" fmla="*/ 3 h 1430"/>
                  <a:gd name="T50" fmla="*/ 477 w 565"/>
                  <a:gd name="T51" fmla="*/ 0 h 1430"/>
                  <a:gd name="T52" fmla="*/ 479 w 565"/>
                  <a:gd name="T53" fmla="*/ 15 h 1430"/>
                  <a:gd name="T54" fmla="*/ 483 w 565"/>
                  <a:gd name="T55" fmla="*/ 52 h 1430"/>
                  <a:gd name="T56" fmla="*/ 491 w 565"/>
                  <a:gd name="T57" fmla="*/ 116 h 1430"/>
                  <a:gd name="T58" fmla="*/ 500 w 565"/>
                  <a:gd name="T59" fmla="*/ 508 h 1430"/>
                  <a:gd name="T60" fmla="*/ 510 w 565"/>
                  <a:gd name="T61" fmla="*/ 712 h 1430"/>
                  <a:gd name="T62" fmla="*/ 537 w 565"/>
                  <a:gd name="T63" fmla="*/ 901 h 1430"/>
                  <a:gd name="T64" fmla="*/ 557 w 565"/>
                  <a:gd name="T65" fmla="*/ 1161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5" h="1430">
                    <a:moveTo>
                      <a:pt x="557" y="1161"/>
                    </a:moveTo>
                    <a:cubicBezTo>
                      <a:pt x="550" y="1218"/>
                      <a:pt x="540" y="1377"/>
                      <a:pt x="540" y="1377"/>
                    </a:cubicBezTo>
                    <a:cubicBezTo>
                      <a:pt x="504" y="1430"/>
                      <a:pt x="425" y="1402"/>
                      <a:pt x="425" y="1402"/>
                    </a:cubicBezTo>
                    <a:cubicBezTo>
                      <a:pt x="425" y="1402"/>
                      <a:pt x="416" y="1386"/>
                      <a:pt x="403" y="1325"/>
                    </a:cubicBezTo>
                    <a:cubicBezTo>
                      <a:pt x="391" y="1264"/>
                      <a:pt x="383" y="1051"/>
                      <a:pt x="383" y="1051"/>
                    </a:cubicBezTo>
                    <a:cubicBezTo>
                      <a:pt x="353" y="872"/>
                      <a:pt x="353" y="872"/>
                      <a:pt x="353" y="872"/>
                    </a:cubicBezTo>
                    <a:cubicBezTo>
                      <a:pt x="326" y="803"/>
                      <a:pt x="320" y="721"/>
                      <a:pt x="320" y="721"/>
                    </a:cubicBezTo>
                    <a:cubicBezTo>
                      <a:pt x="308" y="689"/>
                      <a:pt x="279" y="483"/>
                      <a:pt x="279" y="483"/>
                    </a:cubicBezTo>
                    <a:cubicBezTo>
                      <a:pt x="279" y="483"/>
                      <a:pt x="291" y="668"/>
                      <a:pt x="284" y="766"/>
                    </a:cubicBezTo>
                    <a:cubicBezTo>
                      <a:pt x="276" y="864"/>
                      <a:pt x="323" y="996"/>
                      <a:pt x="323" y="996"/>
                    </a:cubicBezTo>
                    <a:cubicBezTo>
                      <a:pt x="323" y="996"/>
                      <a:pt x="349" y="1119"/>
                      <a:pt x="335" y="1157"/>
                    </a:cubicBezTo>
                    <a:cubicBezTo>
                      <a:pt x="322" y="1196"/>
                      <a:pt x="369" y="1354"/>
                      <a:pt x="369" y="1354"/>
                    </a:cubicBezTo>
                    <a:cubicBezTo>
                      <a:pt x="365" y="1400"/>
                      <a:pt x="230" y="1381"/>
                      <a:pt x="230" y="1381"/>
                    </a:cubicBezTo>
                    <a:cubicBezTo>
                      <a:pt x="230" y="1381"/>
                      <a:pt x="166" y="1210"/>
                      <a:pt x="155" y="1107"/>
                    </a:cubicBezTo>
                    <a:cubicBezTo>
                      <a:pt x="148" y="1045"/>
                      <a:pt x="137" y="984"/>
                      <a:pt x="122" y="923"/>
                    </a:cubicBezTo>
                    <a:cubicBezTo>
                      <a:pt x="111" y="780"/>
                      <a:pt x="111" y="780"/>
                      <a:pt x="111" y="780"/>
                    </a:cubicBezTo>
                    <a:cubicBezTo>
                      <a:pt x="92" y="696"/>
                      <a:pt x="92" y="696"/>
                      <a:pt x="92" y="696"/>
                    </a:cubicBezTo>
                    <a:cubicBezTo>
                      <a:pt x="68" y="585"/>
                      <a:pt x="68" y="585"/>
                      <a:pt x="68" y="585"/>
                    </a:cubicBezTo>
                    <a:cubicBezTo>
                      <a:pt x="42" y="503"/>
                      <a:pt x="34" y="366"/>
                      <a:pt x="34" y="366"/>
                    </a:cubicBezTo>
                    <a:cubicBezTo>
                      <a:pt x="13" y="233"/>
                      <a:pt x="13" y="233"/>
                      <a:pt x="13" y="233"/>
                    </a:cubicBezTo>
                    <a:cubicBezTo>
                      <a:pt x="0" y="166"/>
                      <a:pt x="17" y="89"/>
                      <a:pt x="29" y="48"/>
                    </a:cubicBezTo>
                    <a:cubicBezTo>
                      <a:pt x="34" y="30"/>
                      <a:pt x="38" y="19"/>
                      <a:pt x="38" y="19"/>
                    </a:cubicBezTo>
                    <a:cubicBezTo>
                      <a:pt x="50" y="28"/>
                      <a:pt x="117" y="38"/>
                      <a:pt x="152" y="45"/>
                    </a:cubicBezTo>
                    <a:cubicBezTo>
                      <a:pt x="171" y="50"/>
                      <a:pt x="190" y="51"/>
                      <a:pt x="210" y="50"/>
                    </a:cubicBezTo>
                    <a:cubicBezTo>
                      <a:pt x="297" y="43"/>
                      <a:pt x="384" y="27"/>
                      <a:pt x="469" y="3"/>
                    </a:cubicBezTo>
                    <a:cubicBezTo>
                      <a:pt x="477" y="0"/>
                      <a:pt x="477" y="0"/>
                      <a:pt x="477" y="0"/>
                    </a:cubicBezTo>
                    <a:cubicBezTo>
                      <a:pt x="479" y="15"/>
                      <a:pt x="479" y="15"/>
                      <a:pt x="479" y="15"/>
                    </a:cubicBezTo>
                    <a:cubicBezTo>
                      <a:pt x="483" y="52"/>
                      <a:pt x="483" y="52"/>
                      <a:pt x="483" y="52"/>
                    </a:cubicBezTo>
                    <a:cubicBezTo>
                      <a:pt x="491" y="116"/>
                      <a:pt x="491" y="116"/>
                      <a:pt x="491" y="116"/>
                    </a:cubicBezTo>
                    <a:cubicBezTo>
                      <a:pt x="491" y="116"/>
                      <a:pt x="514" y="462"/>
                      <a:pt x="500" y="508"/>
                    </a:cubicBezTo>
                    <a:cubicBezTo>
                      <a:pt x="487" y="555"/>
                      <a:pt x="510" y="712"/>
                      <a:pt x="510" y="712"/>
                    </a:cubicBezTo>
                    <a:cubicBezTo>
                      <a:pt x="497" y="750"/>
                      <a:pt x="537" y="901"/>
                      <a:pt x="537" y="901"/>
                    </a:cubicBezTo>
                    <a:cubicBezTo>
                      <a:pt x="537" y="901"/>
                      <a:pt x="565" y="1104"/>
                      <a:pt x="557" y="1161"/>
                    </a:cubicBezTo>
                  </a:path>
                </a:pathLst>
              </a:custGeom>
              <a:solidFill>
                <a:srgbClr val="47446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27" name="iśľiḋê"/>
              <p:cNvSpPr/>
              <p:nvPr/>
            </p:nvSpPr>
            <p:spPr bwMode="auto">
              <a:xfrm>
                <a:off x="7810501" y="2030413"/>
                <a:ext cx="23813" cy="160338"/>
              </a:xfrm>
              <a:custGeom>
                <a:avLst/>
                <a:gdLst>
                  <a:gd name="T0" fmla="*/ 12 w 17"/>
                  <a:gd name="T1" fmla="*/ 0 h 113"/>
                  <a:gd name="T2" fmla="*/ 17 w 17"/>
                  <a:gd name="T3" fmla="*/ 41 h 113"/>
                  <a:gd name="T4" fmla="*/ 17 w 17"/>
                  <a:gd name="T5" fmla="*/ 41 h 113"/>
                  <a:gd name="T6" fmla="*/ 0 w 17"/>
                  <a:gd name="T7" fmla="*/ 113 h 113"/>
                  <a:gd name="T8" fmla="*/ 1 w 17"/>
                  <a:gd name="T9" fmla="*/ 113 h 113"/>
                  <a:gd name="T10" fmla="*/ 17 w 17"/>
                  <a:gd name="T11" fmla="*/ 41 h 113"/>
                  <a:gd name="T12" fmla="*/ 17 w 17"/>
                  <a:gd name="T13" fmla="*/ 41 h 113"/>
                  <a:gd name="T14" fmla="*/ 12 w 17"/>
                  <a:gd name="T15" fmla="*/ 0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3">
                    <a:moveTo>
                      <a:pt x="12" y="0"/>
                    </a:moveTo>
                    <a:cubicBezTo>
                      <a:pt x="15" y="13"/>
                      <a:pt x="17" y="26"/>
                      <a:pt x="17" y="41"/>
                    </a:cubicBezTo>
                    <a:cubicBezTo>
                      <a:pt x="17" y="41"/>
                      <a:pt x="17" y="41"/>
                      <a:pt x="17" y="41"/>
                    </a:cubicBezTo>
                    <a:cubicBezTo>
                      <a:pt x="17" y="67"/>
                      <a:pt x="11" y="91"/>
                      <a:pt x="0" y="113"/>
                    </a:cubicBezTo>
                    <a:cubicBezTo>
                      <a:pt x="0" y="113"/>
                      <a:pt x="0" y="113"/>
                      <a:pt x="1" y="113"/>
                    </a:cubicBezTo>
                    <a:cubicBezTo>
                      <a:pt x="11" y="91"/>
                      <a:pt x="17" y="66"/>
                      <a:pt x="17" y="41"/>
                    </a:cubicBezTo>
                    <a:cubicBezTo>
                      <a:pt x="17" y="41"/>
                      <a:pt x="17" y="41"/>
                      <a:pt x="17" y="41"/>
                    </a:cubicBezTo>
                    <a:cubicBezTo>
                      <a:pt x="17" y="27"/>
                      <a:pt x="15" y="13"/>
                      <a:pt x="12"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28" name="isľíḍe"/>
              <p:cNvSpPr/>
              <p:nvPr/>
            </p:nvSpPr>
            <p:spPr bwMode="auto">
              <a:xfrm>
                <a:off x="7802563" y="2190750"/>
                <a:ext cx="9525" cy="14288"/>
              </a:xfrm>
              <a:custGeom>
                <a:avLst/>
                <a:gdLst>
                  <a:gd name="T0" fmla="*/ 5 w 6"/>
                  <a:gd name="T1" fmla="*/ 0 h 10"/>
                  <a:gd name="T2" fmla="*/ 0 w 6"/>
                  <a:gd name="T3" fmla="*/ 10 h 10"/>
                  <a:gd name="T4" fmla="*/ 0 w 6"/>
                  <a:gd name="T5" fmla="*/ 10 h 10"/>
                  <a:gd name="T6" fmla="*/ 6 w 6"/>
                  <a:gd name="T7" fmla="*/ 0 h 10"/>
                  <a:gd name="T8" fmla="*/ 5 w 6"/>
                  <a:gd name="T9" fmla="*/ 0 h 10"/>
                </a:gdLst>
                <a:ahLst/>
                <a:cxnLst>
                  <a:cxn ang="0">
                    <a:pos x="T0" y="T1"/>
                  </a:cxn>
                  <a:cxn ang="0">
                    <a:pos x="T2" y="T3"/>
                  </a:cxn>
                  <a:cxn ang="0">
                    <a:pos x="T4" y="T5"/>
                  </a:cxn>
                  <a:cxn ang="0">
                    <a:pos x="T6" y="T7"/>
                  </a:cxn>
                  <a:cxn ang="0">
                    <a:pos x="T8" y="T9"/>
                  </a:cxn>
                </a:cxnLst>
                <a:rect l="0" t="0" r="r" b="b"/>
                <a:pathLst>
                  <a:path w="6" h="10">
                    <a:moveTo>
                      <a:pt x="5" y="0"/>
                    </a:moveTo>
                    <a:cubicBezTo>
                      <a:pt x="4" y="4"/>
                      <a:pt x="2" y="7"/>
                      <a:pt x="0" y="10"/>
                    </a:cubicBezTo>
                    <a:cubicBezTo>
                      <a:pt x="0" y="10"/>
                      <a:pt x="0" y="10"/>
                      <a:pt x="0" y="10"/>
                    </a:cubicBezTo>
                    <a:cubicBezTo>
                      <a:pt x="2" y="7"/>
                      <a:pt x="4" y="4"/>
                      <a:pt x="6" y="0"/>
                    </a:cubicBezTo>
                    <a:cubicBezTo>
                      <a:pt x="5" y="0"/>
                      <a:pt x="5" y="0"/>
                      <a:pt x="5"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29" name="îšliḓé"/>
              <p:cNvSpPr/>
              <p:nvPr/>
            </p:nvSpPr>
            <p:spPr bwMode="auto">
              <a:xfrm>
                <a:off x="7388226" y="1855788"/>
                <a:ext cx="446088" cy="350838"/>
              </a:xfrm>
              <a:custGeom>
                <a:avLst/>
                <a:gdLst>
                  <a:gd name="T0" fmla="*/ 150 w 314"/>
                  <a:gd name="T1" fmla="*/ 0 h 248"/>
                  <a:gd name="T2" fmla="*/ 0 w 314"/>
                  <a:gd name="T3" fmla="*/ 98 h 248"/>
                  <a:gd name="T4" fmla="*/ 4 w 314"/>
                  <a:gd name="T5" fmla="*/ 98 h 248"/>
                  <a:gd name="T6" fmla="*/ 5 w 314"/>
                  <a:gd name="T7" fmla="*/ 98 h 248"/>
                  <a:gd name="T8" fmla="*/ 15 w 314"/>
                  <a:gd name="T9" fmla="*/ 98 h 248"/>
                  <a:gd name="T10" fmla="*/ 24 w 314"/>
                  <a:gd name="T11" fmla="*/ 100 h 248"/>
                  <a:gd name="T12" fmla="*/ 32 w 314"/>
                  <a:gd name="T13" fmla="*/ 117 h 248"/>
                  <a:gd name="T14" fmla="*/ 46 w 314"/>
                  <a:gd name="T15" fmla="*/ 152 h 248"/>
                  <a:gd name="T16" fmla="*/ 54 w 314"/>
                  <a:gd name="T17" fmla="*/ 155 h 248"/>
                  <a:gd name="T18" fmla="*/ 65 w 314"/>
                  <a:gd name="T19" fmla="*/ 185 h 248"/>
                  <a:gd name="T20" fmla="*/ 81 w 314"/>
                  <a:gd name="T21" fmla="*/ 194 h 248"/>
                  <a:gd name="T22" fmla="*/ 87 w 314"/>
                  <a:gd name="T23" fmla="*/ 193 h 248"/>
                  <a:gd name="T24" fmla="*/ 106 w 314"/>
                  <a:gd name="T25" fmla="*/ 176 h 248"/>
                  <a:gd name="T26" fmla="*/ 123 w 314"/>
                  <a:gd name="T27" fmla="*/ 151 h 248"/>
                  <a:gd name="T28" fmla="*/ 134 w 314"/>
                  <a:gd name="T29" fmla="*/ 149 h 248"/>
                  <a:gd name="T30" fmla="*/ 145 w 314"/>
                  <a:gd name="T31" fmla="*/ 151 h 248"/>
                  <a:gd name="T32" fmla="*/ 164 w 314"/>
                  <a:gd name="T33" fmla="*/ 165 h 248"/>
                  <a:gd name="T34" fmla="*/ 187 w 314"/>
                  <a:gd name="T35" fmla="*/ 188 h 248"/>
                  <a:gd name="T36" fmla="*/ 220 w 314"/>
                  <a:gd name="T37" fmla="*/ 229 h 248"/>
                  <a:gd name="T38" fmla="*/ 274 w 314"/>
                  <a:gd name="T39" fmla="*/ 248 h 248"/>
                  <a:gd name="T40" fmla="*/ 292 w 314"/>
                  <a:gd name="T41" fmla="*/ 246 h 248"/>
                  <a:gd name="T42" fmla="*/ 297 w 314"/>
                  <a:gd name="T43" fmla="*/ 236 h 248"/>
                  <a:gd name="T44" fmla="*/ 314 w 314"/>
                  <a:gd name="T45" fmla="*/ 164 h 248"/>
                  <a:gd name="T46" fmla="*/ 314 w 314"/>
                  <a:gd name="T47" fmla="*/ 164 h 248"/>
                  <a:gd name="T48" fmla="*/ 309 w 314"/>
                  <a:gd name="T49" fmla="*/ 123 h 248"/>
                  <a:gd name="T50" fmla="*/ 216 w 314"/>
                  <a:gd name="T51" fmla="*/ 14 h 248"/>
                  <a:gd name="T52" fmla="*/ 150 w 314"/>
                  <a:gd name="T53"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14" h="248">
                    <a:moveTo>
                      <a:pt x="150" y="0"/>
                    </a:moveTo>
                    <a:cubicBezTo>
                      <a:pt x="87" y="0"/>
                      <a:pt x="27" y="36"/>
                      <a:pt x="0" y="98"/>
                    </a:cubicBezTo>
                    <a:cubicBezTo>
                      <a:pt x="1" y="98"/>
                      <a:pt x="3" y="98"/>
                      <a:pt x="4" y="98"/>
                    </a:cubicBezTo>
                    <a:cubicBezTo>
                      <a:pt x="5" y="98"/>
                      <a:pt x="5" y="98"/>
                      <a:pt x="5" y="98"/>
                    </a:cubicBezTo>
                    <a:cubicBezTo>
                      <a:pt x="9" y="98"/>
                      <a:pt x="12" y="98"/>
                      <a:pt x="15" y="98"/>
                    </a:cubicBezTo>
                    <a:cubicBezTo>
                      <a:pt x="19" y="98"/>
                      <a:pt x="22" y="98"/>
                      <a:pt x="24" y="100"/>
                    </a:cubicBezTo>
                    <a:cubicBezTo>
                      <a:pt x="30" y="103"/>
                      <a:pt x="31" y="111"/>
                      <a:pt x="32" y="117"/>
                    </a:cubicBezTo>
                    <a:cubicBezTo>
                      <a:pt x="33" y="130"/>
                      <a:pt x="34" y="146"/>
                      <a:pt x="46" y="152"/>
                    </a:cubicBezTo>
                    <a:cubicBezTo>
                      <a:pt x="49" y="153"/>
                      <a:pt x="51" y="154"/>
                      <a:pt x="54" y="155"/>
                    </a:cubicBezTo>
                    <a:cubicBezTo>
                      <a:pt x="63" y="161"/>
                      <a:pt x="59" y="176"/>
                      <a:pt x="65" y="185"/>
                    </a:cubicBezTo>
                    <a:cubicBezTo>
                      <a:pt x="68" y="191"/>
                      <a:pt x="75" y="194"/>
                      <a:pt x="81" y="194"/>
                    </a:cubicBezTo>
                    <a:cubicBezTo>
                      <a:pt x="83" y="194"/>
                      <a:pt x="85" y="194"/>
                      <a:pt x="87" y="193"/>
                    </a:cubicBezTo>
                    <a:cubicBezTo>
                      <a:pt x="95" y="190"/>
                      <a:pt x="102" y="184"/>
                      <a:pt x="106" y="176"/>
                    </a:cubicBezTo>
                    <a:cubicBezTo>
                      <a:pt x="111" y="168"/>
                      <a:pt x="114" y="156"/>
                      <a:pt x="123" y="151"/>
                    </a:cubicBezTo>
                    <a:cubicBezTo>
                      <a:pt x="127" y="150"/>
                      <a:pt x="130" y="149"/>
                      <a:pt x="134" y="149"/>
                    </a:cubicBezTo>
                    <a:cubicBezTo>
                      <a:pt x="138" y="149"/>
                      <a:pt x="142" y="150"/>
                      <a:pt x="145" y="151"/>
                    </a:cubicBezTo>
                    <a:cubicBezTo>
                      <a:pt x="152" y="155"/>
                      <a:pt x="158" y="160"/>
                      <a:pt x="164" y="165"/>
                    </a:cubicBezTo>
                    <a:cubicBezTo>
                      <a:pt x="172" y="172"/>
                      <a:pt x="180" y="180"/>
                      <a:pt x="187" y="188"/>
                    </a:cubicBezTo>
                    <a:cubicBezTo>
                      <a:pt x="199" y="202"/>
                      <a:pt x="207" y="217"/>
                      <a:pt x="220" y="229"/>
                    </a:cubicBezTo>
                    <a:cubicBezTo>
                      <a:pt x="235" y="242"/>
                      <a:pt x="255" y="248"/>
                      <a:pt x="274" y="248"/>
                    </a:cubicBezTo>
                    <a:cubicBezTo>
                      <a:pt x="280" y="248"/>
                      <a:pt x="286" y="247"/>
                      <a:pt x="292" y="246"/>
                    </a:cubicBezTo>
                    <a:cubicBezTo>
                      <a:pt x="294" y="243"/>
                      <a:pt x="296" y="240"/>
                      <a:pt x="297" y="236"/>
                    </a:cubicBezTo>
                    <a:cubicBezTo>
                      <a:pt x="308" y="214"/>
                      <a:pt x="314" y="190"/>
                      <a:pt x="314" y="164"/>
                    </a:cubicBezTo>
                    <a:cubicBezTo>
                      <a:pt x="314" y="164"/>
                      <a:pt x="314" y="164"/>
                      <a:pt x="314" y="164"/>
                    </a:cubicBezTo>
                    <a:cubicBezTo>
                      <a:pt x="314" y="149"/>
                      <a:pt x="312" y="136"/>
                      <a:pt x="309" y="123"/>
                    </a:cubicBezTo>
                    <a:cubicBezTo>
                      <a:pt x="296" y="75"/>
                      <a:pt x="263" y="35"/>
                      <a:pt x="216" y="14"/>
                    </a:cubicBezTo>
                    <a:cubicBezTo>
                      <a:pt x="195" y="5"/>
                      <a:pt x="172" y="0"/>
                      <a:pt x="150"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30" name="ïšlïďè"/>
              <p:cNvSpPr/>
              <p:nvPr/>
            </p:nvSpPr>
            <p:spPr bwMode="auto">
              <a:xfrm>
                <a:off x="7340601" y="1747838"/>
                <a:ext cx="527050" cy="458788"/>
              </a:xfrm>
              <a:custGeom>
                <a:avLst/>
                <a:gdLst>
                  <a:gd name="T0" fmla="*/ 22 w 370"/>
                  <a:gd name="T1" fmla="*/ 27 h 324"/>
                  <a:gd name="T2" fmla="*/ 0 w 370"/>
                  <a:gd name="T3" fmla="*/ 66 h 324"/>
                  <a:gd name="T4" fmla="*/ 1 w 370"/>
                  <a:gd name="T5" fmla="*/ 74 h 324"/>
                  <a:gd name="T6" fmla="*/ 5 w 370"/>
                  <a:gd name="T7" fmla="*/ 82 h 324"/>
                  <a:gd name="T8" fmla="*/ 2 w 370"/>
                  <a:gd name="T9" fmla="*/ 137 h 324"/>
                  <a:gd name="T10" fmla="*/ 38 w 370"/>
                  <a:gd name="T11" fmla="*/ 169 h 324"/>
                  <a:gd name="T12" fmla="*/ 57 w 370"/>
                  <a:gd name="T13" fmla="*/ 171 h 324"/>
                  <a:gd name="T14" fmla="*/ 65 w 370"/>
                  <a:gd name="T15" fmla="*/ 188 h 324"/>
                  <a:gd name="T16" fmla="*/ 79 w 370"/>
                  <a:gd name="T17" fmla="*/ 223 h 324"/>
                  <a:gd name="T18" fmla="*/ 87 w 370"/>
                  <a:gd name="T19" fmla="*/ 226 h 324"/>
                  <a:gd name="T20" fmla="*/ 97 w 370"/>
                  <a:gd name="T21" fmla="*/ 256 h 324"/>
                  <a:gd name="T22" fmla="*/ 120 w 370"/>
                  <a:gd name="T23" fmla="*/ 264 h 324"/>
                  <a:gd name="T24" fmla="*/ 139 w 370"/>
                  <a:gd name="T25" fmla="*/ 247 h 324"/>
                  <a:gd name="T26" fmla="*/ 156 w 370"/>
                  <a:gd name="T27" fmla="*/ 222 h 324"/>
                  <a:gd name="T28" fmla="*/ 178 w 370"/>
                  <a:gd name="T29" fmla="*/ 222 h 324"/>
                  <a:gd name="T30" fmla="*/ 197 w 370"/>
                  <a:gd name="T31" fmla="*/ 236 h 324"/>
                  <a:gd name="T32" fmla="*/ 220 w 370"/>
                  <a:gd name="T33" fmla="*/ 259 h 324"/>
                  <a:gd name="T34" fmla="*/ 253 w 370"/>
                  <a:gd name="T35" fmla="*/ 300 h 324"/>
                  <a:gd name="T36" fmla="*/ 346 w 370"/>
                  <a:gd name="T37" fmla="*/ 311 h 324"/>
                  <a:gd name="T38" fmla="*/ 358 w 370"/>
                  <a:gd name="T39" fmla="*/ 304 h 324"/>
                  <a:gd name="T40" fmla="*/ 363 w 370"/>
                  <a:gd name="T41" fmla="*/ 291 h 324"/>
                  <a:gd name="T42" fmla="*/ 366 w 370"/>
                  <a:gd name="T43" fmla="*/ 245 h 324"/>
                  <a:gd name="T44" fmla="*/ 363 w 370"/>
                  <a:gd name="T45" fmla="*/ 209 h 324"/>
                  <a:gd name="T46" fmla="*/ 369 w 370"/>
                  <a:gd name="T47" fmla="*/ 171 h 324"/>
                  <a:gd name="T48" fmla="*/ 345 w 370"/>
                  <a:gd name="T49" fmla="*/ 108 h 324"/>
                  <a:gd name="T50" fmla="*/ 320 w 370"/>
                  <a:gd name="T51" fmla="*/ 76 h 324"/>
                  <a:gd name="T52" fmla="*/ 303 w 370"/>
                  <a:gd name="T53" fmla="*/ 45 h 324"/>
                  <a:gd name="T54" fmla="*/ 233 w 370"/>
                  <a:gd name="T55" fmla="*/ 5 h 324"/>
                  <a:gd name="T56" fmla="*/ 151 w 370"/>
                  <a:gd name="T57" fmla="*/ 7 h 324"/>
                  <a:gd name="T58" fmla="*/ 79 w 370"/>
                  <a:gd name="T59" fmla="*/ 18 h 324"/>
                  <a:gd name="T60" fmla="*/ 22 w 370"/>
                  <a:gd name="T61" fmla="*/ 27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0" h="324">
                    <a:moveTo>
                      <a:pt x="22" y="27"/>
                    </a:moveTo>
                    <a:cubicBezTo>
                      <a:pt x="10" y="36"/>
                      <a:pt x="2" y="51"/>
                      <a:pt x="0" y="66"/>
                    </a:cubicBezTo>
                    <a:cubicBezTo>
                      <a:pt x="0" y="69"/>
                      <a:pt x="0" y="72"/>
                      <a:pt x="1" y="74"/>
                    </a:cubicBezTo>
                    <a:cubicBezTo>
                      <a:pt x="2" y="77"/>
                      <a:pt x="3" y="79"/>
                      <a:pt x="5" y="82"/>
                    </a:cubicBezTo>
                    <a:cubicBezTo>
                      <a:pt x="13" y="99"/>
                      <a:pt x="1" y="118"/>
                      <a:pt x="2" y="137"/>
                    </a:cubicBezTo>
                    <a:cubicBezTo>
                      <a:pt x="4" y="155"/>
                      <a:pt x="20" y="169"/>
                      <a:pt x="38" y="169"/>
                    </a:cubicBezTo>
                    <a:cubicBezTo>
                      <a:pt x="45" y="169"/>
                      <a:pt x="52" y="167"/>
                      <a:pt x="57" y="171"/>
                    </a:cubicBezTo>
                    <a:cubicBezTo>
                      <a:pt x="63" y="174"/>
                      <a:pt x="64" y="181"/>
                      <a:pt x="65" y="188"/>
                    </a:cubicBezTo>
                    <a:cubicBezTo>
                      <a:pt x="66" y="201"/>
                      <a:pt x="67" y="217"/>
                      <a:pt x="79" y="223"/>
                    </a:cubicBezTo>
                    <a:cubicBezTo>
                      <a:pt x="82" y="223"/>
                      <a:pt x="84" y="225"/>
                      <a:pt x="87" y="226"/>
                    </a:cubicBezTo>
                    <a:cubicBezTo>
                      <a:pt x="96" y="232"/>
                      <a:pt x="92" y="247"/>
                      <a:pt x="97" y="256"/>
                    </a:cubicBezTo>
                    <a:cubicBezTo>
                      <a:pt x="102" y="263"/>
                      <a:pt x="112" y="266"/>
                      <a:pt x="120" y="264"/>
                    </a:cubicBezTo>
                    <a:cubicBezTo>
                      <a:pt x="128" y="261"/>
                      <a:pt x="135" y="255"/>
                      <a:pt x="139" y="247"/>
                    </a:cubicBezTo>
                    <a:cubicBezTo>
                      <a:pt x="144" y="238"/>
                      <a:pt x="147" y="227"/>
                      <a:pt x="156" y="222"/>
                    </a:cubicBezTo>
                    <a:cubicBezTo>
                      <a:pt x="163" y="219"/>
                      <a:pt x="171" y="219"/>
                      <a:pt x="178" y="222"/>
                    </a:cubicBezTo>
                    <a:cubicBezTo>
                      <a:pt x="185" y="226"/>
                      <a:pt x="191" y="230"/>
                      <a:pt x="197" y="236"/>
                    </a:cubicBezTo>
                    <a:cubicBezTo>
                      <a:pt x="205" y="243"/>
                      <a:pt x="213" y="251"/>
                      <a:pt x="220" y="259"/>
                    </a:cubicBezTo>
                    <a:cubicBezTo>
                      <a:pt x="232" y="272"/>
                      <a:pt x="240" y="288"/>
                      <a:pt x="253" y="300"/>
                    </a:cubicBezTo>
                    <a:cubicBezTo>
                      <a:pt x="278" y="321"/>
                      <a:pt x="316" y="324"/>
                      <a:pt x="346" y="311"/>
                    </a:cubicBezTo>
                    <a:cubicBezTo>
                      <a:pt x="351" y="310"/>
                      <a:pt x="355" y="307"/>
                      <a:pt x="358" y="304"/>
                    </a:cubicBezTo>
                    <a:cubicBezTo>
                      <a:pt x="361" y="300"/>
                      <a:pt x="362" y="295"/>
                      <a:pt x="363" y="291"/>
                    </a:cubicBezTo>
                    <a:cubicBezTo>
                      <a:pt x="366" y="276"/>
                      <a:pt x="367" y="260"/>
                      <a:pt x="366" y="245"/>
                    </a:cubicBezTo>
                    <a:cubicBezTo>
                      <a:pt x="365" y="233"/>
                      <a:pt x="362" y="221"/>
                      <a:pt x="363" y="209"/>
                    </a:cubicBezTo>
                    <a:cubicBezTo>
                      <a:pt x="364" y="196"/>
                      <a:pt x="368" y="184"/>
                      <a:pt x="369" y="171"/>
                    </a:cubicBezTo>
                    <a:cubicBezTo>
                      <a:pt x="370" y="148"/>
                      <a:pt x="359" y="126"/>
                      <a:pt x="345" y="108"/>
                    </a:cubicBezTo>
                    <a:cubicBezTo>
                      <a:pt x="337" y="97"/>
                      <a:pt x="327" y="87"/>
                      <a:pt x="320" y="76"/>
                    </a:cubicBezTo>
                    <a:cubicBezTo>
                      <a:pt x="314" y="66"/>
                      <a:pt x="309" y="55"/>
                      <a:pt x="303" y="45"/>
                    </a:cubicBezTo>
                    <a:cubicBezTo>
                      <a:pt x="287" y="23"/>
                      <a:pt x="260" y="9"/>
                      <a:pt x="233" y="5"/>
                    </a:cubicBezTo>
                    <a:cubicBezTo>
                      <a:pt x="206" y="0"/>
                      <a:pt x="178" y="3"/>
                      <a:pt x="151" y="7"/>
                    </a:cubicBezTo>
                    <a:cubicBezTo>
                      <a:pt x="127" y="11"/>
                      <a:pt x="103" y="17"/>
                      <a:pt x="79" y="18"/>
                    </a:cubicBezTo>
                    <a:cubicBezTo>
                      <a:pt x="58" y="20"/>
                      <a:pt x="42" y="13"/>
                      <a:pt x="22" y="27"/>
                    </a:cubicBezTo>
                    <a:close/>
                  </a:path>
                </a:pathLst>
              </a:custGeom>
              <a:solidFill>
                <a:srgbClr val="47272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31" name="ïṩļiďê"/>
              <p:cNvSpPr/>
              <p:nvPr/>
            </p:nvSpPr>
            <p:spPr bwMode="auto">
              <a:xfrm>
                <a:off x="7635876" y="2390775"/>
                <a:ext cx="23813" cy="17463"/>
              </a:xfrm>
              <a:custGeom>
                <a:avLst/>
                <a:gdLst>
                  <a:gd name="T0" fmla="*/ 17 w 17"/>
                  <a:gd name="T1" fmla="*/ 0 h 12"/>
                  <a:gd name="T2" fmla="*/ 0 w 17"/>
                  <a:gd name="T3" fmla="*/ 12 h 12"/>
                  <a:gd name="T4" fmla="*/ 0 w 17"/>
                  <a:gd name="T5" fmla="*/ 12 h 12"/>
                  <a:gd name="T6" fmla="*/ 17 w 17"/>
                  <a:gd name="T7" fmla="*/ 0 h 12"/>
                  <a:gd name="T8" fmla="*/ 17 w 17"/>
                  <a:gd name="T9" fmla="*/ 0 h 12"/>
                </a:gdLst>
                <a:ahLst/>
                <a:cxnLst>
                  <a:cxn ang="0">
                    <a:pos x="T0" y="T1"/>
                  </a:cxn>
                  <a:cxn ang="0">
                    <a:pos x="T2" y="T3"/>
                  </a:cxn>
                  <a:cxn ang="0">
                    <a:pos x="T4" y="T5"/>
                  </a:cxn>
                  <a:cxn ang="0">
                    <a:pos x="T6" y="T7"/>
                  </a:cxn>
                  <a:cxn ang="0">
                    <a:pos x="T8" y="T9"/>
                  </a:cxn>
                </a:cxnLst>
                <a:rect l="0" t="0" r="r" b="b"/>
                <a:pathLst>
                  <a:path w="17" h="12">
                    <a:moveTo>
                      <a:pt x="17" y="0"/>
                    </a:moveTo>
                    <a:cubicBezTo>
                      <a:pt x="12" y="5"/>
                      <a:pt x="6" y="9"/>
                      <a:pt x="0" y="12"/>
                    </a:cubicBezTo>
                    <a:cubicBezTo>
                      <a:pt x="0" y="12"/>
                      <a:pt x="0" y="12"/>
                      <a:pt x="0" y="12"/>
                    </a:cubicBezTo>
                    <a:cubicBezTo>
                      <a:pt x="6" y="9"/>
                      <a:pt x="12" y="5"/>
                      <a:pt x="17" y="0"/>
                    </a:cubicBezTo>
                    <a:cubicBezTo>
                      <a:pt x="17" y="0"/>
                      <a:pt x="17" y="0"/>
                      <a:pt x="17"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32" name="ïṧlíḋê"/>
              <p:cNvSpPr/>
              <p:nvPr/>
            </p:nvSpPr>
            <p:spPr bwMode="auto">
              <a:xfrm>
                <a:off x="7546976" y="2390775"/>
                <a:ext cx="112713" cy="312738"/>
              </a:xfrm>
              <a:custGeom>
                <a:avLst/>
                <a:gdLst>
                  <a:gd name="T0" fmla="*/ 79 w 79"/>
                  <a:gd name="T1" fmla="*/ 0 h 220"/>
                  <a:gd name="T2" fmla="*/ 62 w 79"/>
                  <a:gd name="T3" fmla="*/ 12 h 220"/>
                  <a:gd name="T4" fmla="*/ 0 w 79"/>
                  <a:gd name="T5" fmla="*/ 220 h 220"/>
                  <a:gd name="T6" fmla="*/ 1 w 79"/>
                  <a:gd name="T7" fmla="*/ 218 h 220"/>
                  <a:gd name="T8" fmla="*/ 50 w 79"/>
                  <a:gd name="T9" fmla="*/ 77 h 220"/>
                  <a:gd name="T10" fmla="*/ 79 w 79"/>
                  <a:gd name="T11" fmla="*/ 0 h 220"/>
                </a:gdLst>
                <a:ahLst/>
                <a:cxnLst>
                  <a:cxn ang="0">
                    <a:pos x="T0" y="T1"/>
                  </a:cxn>
                  <a:cxn ang="0">
                    <a:pos x="T2" y="T3"/>
                  </a:cxn>
                  <a:cxn ang="0">
                    <a:pos x="T4" y="T5"/>
                  </a:cxn>
                  <a:cxn ang="0">
                    <a:pos x="T6" y="T7"/>
                  </a:cxn>
                  <a:cxn ang="0">
                    <a:pos x="T8" y="T9"/>
                  </a:cxn>
                  <a:cxn ang="0">
                    <a:pos x="T10" y="T11"/>
                  </a:cxn>
                </a:cxnLst>
                <a:rect l="0" t="0" r="r" b="b"/>
                <a:pathLst>
                  <a:path w="79" h="220">
                    <a:moveTo>
                      <a:pt x="79" y="0"/>
                    </a:moveTo>
                    <a:cubicBezTo>
                      <a:pt x="74" y="5"/>
                      <a:pt x="68" y="9"/>
                      <a:pt x="62" y="12"/>
                    </a:cubicBezTo>
                    <a:cubicBezTo>
                      <a:pt x="0" y="220"/>
                      <a:pt x="0" y="220"/>
                      <a:pt x="0" y="220"/>
                    </a:cubicBezTo>
                    <a:cubicBezTo>
                      <a:pt x="0" y="219"/>
                      <a:pt x="1" y="218"/>
                      <a:pt x="1" y="218"/>
                    </a:cubicBezTo>
                    <a:cubicBezTo>
                      <a:pt x="50" y="77"/>
                      <a:pt x="50" y="77"/>
                      <a:pt x="50" y="77"/>
                    </a:cubicBezTo>
                    <a:cubicBezTo>
                      <a:pt x="79" y="0"/>
                      <a:pt x="79" y="0"/>
                      <a:pt x="79"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33" name="íŝļíḓè"/>
              <p:cNvSpPr/>
              <p:nvPr/>
            </p:nvSpPr>
            <p:spPr bwMode="auto">
              <a:xfrm>
                <a:off x="7545388" y="2703513"/>
                <a:ext cx="1588" cy="3175"/>
              </a:xfrm>
              <a:custGeom>
                <a:avLst/>
                <a:gdLst>
                  <a:gd name="T0" fmla="*/ 1 w 1"/>
                  <a:gd name="T1" fmla="*/ 0 h 2"/>
                  <a:gd name="T2" fmla="*/ 0 w 1"/>
                  <a:gd name="T3" fmla="*/ 2 h 2"/>
                  <a:gd name="T4" fmla="*/ 0 w 1"/>
                  <a:gd name="T5" fmla="*/ 2 h 2"/>
                  <a:gd name="T6" fmla="*/ 1 w 1"/>
                  <a:gd name="T7" fmla="*/ 0 h 2"/>
                </a:gdLst>
                <a:ahLst/>
                <a:cxnLst>
                  <a:cxn ang="0">
                    <a:pos x="T0" y="T1"/>
                  </a:cxn>
                  <a:cxn ang="0">
                    <a:pos x="T2" y="T3"/>
                  </a:cxn>
                  <a:cxn ang="0">
                    <a:pos x="T4" y="T5"/>
                  </a:cxn>
                  <a:cxn ang="0">
                    <a:pos x="T6" y="T7"/>
                  </a:cxn>
                </a:cxnLst>
                <a:rect l="0" t="0" r="r" b="b"/>
                <a:pathLst>
                  <a:path w="1" h="2">
                    <a:moveTo>
                      <a:pt x="1" y="0"/>
                    </a:moveTo>
                    <a:cubicBezTo>
                      <a:pt x="1" y="1"/>
                      <a:pt x="1" y="1"/>
                      <a:pt x="0" y="2"/>
                    </a:cubicBezTo>
                    <a:cubicBezTo>
                      <a:pt x="0" y="2"/>
                      <a:pt x="0" y="2"/>
                      <a:pt x="0" y="2"/>
                    </a:cubicBezTo>
                    <a:cubicBezTo>
                      <a:pt x="1" y="0"/>
                      <a:pt x="1" y="0"/>
                      <a:pt x="1"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34" name="íṣḻïḍé"/>
              <p:cNvSpPr/>
              <p:nvPr/>
            </p:nvSpPr>
            <p:spPr bwMode="auto">
              <a:xfrm>
                <a:off x="7975601" y="3589338"/>
                <a:ext cx="130175" cy="219075"/>
              </a:xfrm>
              <a:custGeom>
                <a:avLst/>
                <a:gdLst>
                  <a:gd name="T0" fmla="*/ 89 w 92"/>
                  <a:gd name="T1" fmla="*/ 37 h 154"/>
                  <a:gd name="T2" fmla="*/ 67 w 92"/>
                  <a:gd name="T3" fmla="*/ 154 h 154"/>
                  <a:gd name="T4" fmla="*/ 0 w 92"/>
                  <a:gd name="T5" fmla="*/ 28 h 154"/>
                  <a:gd name="T6" fmla="*/ 56 w 92"/>
                  <a:gd name="T7" fmla="*/ 0 h 154"/>
                  <a:gd name="T8" fmla="*/ 89 w 92"/>
                  <a:gd name="T9" fmla="*/ 37 h 154"/>
                </a:gdLst>
                <a:ahLst/>
                <a:cxnLst>
                  <a:cxn ang="0">
                    <a:pos x="T0" y="T1"/>
                  </a:cxn>
                  <a:cxn ang="0">
                    <a:pos x="T2" y="T3"/>
                  </a:cxn>
                  <a:cxn ang="0">
                    <a:pos x="T4" y="T5"/>
                  </a:cxn>
                  <a:cxn ang="0">
                    <a:pos x="T6" y="T7"/>
                  </a:cxn>
                  <a:cxn ang="0">
                    <a:pos x="T8" y="T9"/>
                  </a:cxn>
                </a:cxnLst>
                <a:rect l="0" t="0" r="r" b="b"/>
                <a:pathLst>
                  <a:path w="92" h="154">
                    <a:moveTo>
                      <a:pt x="89" y="37"/>
                    </a:moveTo>
                    <a:cubicBezTo>
                      <a:pt x="89" y="37"/>
                      <a:pt x="92" y="130"/>
                      <a:pt x="67" y="154"/>
                    </a:cubicBezTo>
                    <a:cubicBezTo>
                      <a:pt x="0" y="28"/>
                      <a:pt x="0" y="28"/>
                      <a:pt x="0" y="28"/>
                    </a:cubicBezTo>
                    <a:cubicBezTo>
                      <a:pt x="56" y="0"/>
                      <a:pt x="56" y="0"/>
                      <a:pt x="56" y="0"/>
                    </a:cubicBezTo>
                    <a:cubicBezTo>
                      <a:pt x="89" y="37"/>
                      <a:pt x="89" y="37"/>
                      <a:pt x="89" y="37"/>
                    </a:cubicBezTo>
                  </a:path>
                </a:pathLst>
              </a:custGeom>
              <a:solidFill>
                <a:srgbClr val="FFB9B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35" name="iśliďè"/>
              <p:cNvSpPr/>
              <p:nvPr/>
            </p:nvSpPr>
            <p:spPr bwMode="auto">
              <a:xfrm>
                <a:off x="7878763" y="2274888"/>
                <a:ext cx="4763" cy="11113"/>
              </a:xfrm>
              <a:custGeom>
                <a:avLst/>
                <a:gdLst>
                  <a:gd name="T0" fmla="*/ 1 w 4"/>
                  <a:gd name="T1" fmla="*/ 0 h 7"/>
                  <a:gd name="T2" fmla="*/ 0 w 4"/>
                  <a:gd name="T3" fmla="*/ 2 h 7"/>
                  <a:gd name="T4" fmla="*/ 4 w 4"/>
                  <a:gd name="T5" fmla="*/ 7 h 7"/>
                  <a:gd name="T6" fmla="*/ 4 w 4"/>
                  <a:gd name="T7" fmla="*/ 6 h 7"/>
                  <a:gd name="T8" fmla="*/ 1 w 4"/>
                  <a:gd name="T9" fmla="*/ 0 h 7"/>
                </a:gdLst>
                <a:ahLst/>
                <a:cxnLst>
                  <a:cxn ang="0">
                    <a:pos x="T0" y="T1"/>
                  </a:cxn>
                  <a:cxn ang="0">
                    <a:pos x="T2" y="T3"/>
                  </a:cxn>
                  <a:cxn ang="0">
                    <a:pos x="T4" y="T5"/>
                  </a:cxn>
                  <a:cxn ang="0">
                    <a:pos x="T6" y="T7"/>
                  </a:cxn>
                  <a:cxn ang="0">
                    <a:pos x="T8" y="T9"/>
                  </a:cxn>
                </a:cxnLst>
                <a:rect l="0" t="0" r="r" b="b"/>
                <a:pathLst>
                  <a:path w="4" h="7">
                    <a:moveTo>
                      <a:pt x="1" y="0"/>
                    </a:moveTo>
                    <a:cubicBezTo>
                      <a:pt x="1" y="0"/>
                      <a:pt x="1" y="1"/>
                      <a:pt x="0" y="2"/>
                    </a:cubicBezTo>
                    <a:cubicBezTo>
                      <a:pt x="4" y="7"/>
                      <a:pt x="4" y="7"/>
                      <a:pt x="4" y="7"/>
                    </a:cubicBezTo>
                    <a:cubicBezTo>
                      <a:pt x="4" y="7"/>
                      <a:pt x="4" y="6"/>
                      <a:pt x="4" y="6"/>
                    </a:cubicBezTo>
                    <a:cubicBezTo>
                      <a:pt x="3" y="4"/>
                      <a:pt x="2" y="2"/>
                      <a:pt x="1"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36" name="í$ľidê"/>
              <p:cNvSpPr/>
              <p:nvPr/>
            </p:nvSpPr>
            <p:spPr bwMode="auto">
              <a:xfrm>
                <a:off x="7689851" y="2393950"/>
                <a:ext cx="212725" cy="1057275"/>
              </a:xfrm>
              <a:custGeom>
                <a:avLst/>
                <a:gdLst>
                  <a:gd name="T0" fmla="*/ 109 w 149"/>
                  <a:gd name="T1" fmla="*/ 0 h 744"/>
                  <a:gd name="T2" fmla="*/ 101 w 149"/>
                  <a:gd name="T3" fmla="*/ 7 h 744"/>
                  <a:gd name="T4" fmla="*/ 45 w 149"/>
                  <a:gd name="T5" fmla="*/ 181 h 744"/>
                  <a:gd name="T6" fmla="*/ 5 w 149"/>
                  <a:gd name="T7" fmla="*/ 399 h 744"/>
                  <a:gd name="T8" fmla="*/ 59 w 149"/>
                  <a:gd name="T9" fmla="*/ 628 h 744"/>
                  <a:gd name="T10" fmla="*/ 145 w 149"/>
                  <a:gd name="T11" fmla="*/ 744 h 744"/>
                  <a:gd name="T12" fmla="*/ 149 w 149"/>
                  <a:gd name="T13" fmla="*/ 743 h 744"/>
                  <a:gd name="T14" fmla="*/ 64 w 149"/>
                  <a:gd name="T15" fmla="*/ 628 h 744"/>
                  <a:gd name="T16" fmla="*/ 10 w 149"/>
                  <a:gd name="T17" fmla="*/ 399 h 744"/>
                  <a:gd name="T18" fmla="*/ 50 w 149"/>
                  <a:gd name="T19" fmla="*/ 181 h 744"/>
                  <a:gd name="T20" fmla="*/ 67 w 149"/>
                  <a:gd name="T21" fmla="*/ 123 h 744"/>
                  <a:gd name="T22" fmla="*/ 109 w 149"/>
                  <a:gd name="T23" fmla="*/ 0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9" h="744">
                    <a:moveTo>
                      <a:pt x="109" y="0"/>
                    </a:moveTo>
                    <a:cubicBezTo>
                      <a:pt x="106" y="2"/>
                      <a:pt x="104" y="4"/>
                      <a:pt x="101" y="7"/>
                    </a:cubicBezTo>
                    <a:cubicBezTo>
                      <a:pt x="77" y="75"/>
                      <a:pt x="48" y="160"/>
                      <a:pt x="45" y="181"/>
                    </a:cubicBezTo>
                    <a:cubicBezTo>
                      <a:pt x="45" y="181"/>
                      <a:pt x="8" y="343"/>
                      <a:pt x="5" y="399"/>
                    </a:cubicBezTo>
                    <a:cubicBezTo>
                      <a:pt x="2" y="455"/>
                      <a:pt x="0" y="530"/>
                      <a:pt x="59" y="628"/>
                    </a:cubicBezTo>
                    <a:cubicBezTo>
                      <a:pt x="106" y="706"/>
                      <a:pt x="135" y="736"/>
                      <a:pt x="145" y="744"/>
                    </a:cubicBezTo>
                    <a:cubicBezTo>
                      <a:pt x="146" y="744"/>
                      <a:pt x="148" y="744"/>
                      <a:pt x="149" y="743"/>
                    </a:cubicBezTo>
                    <a:cubicBezTo>
                      <a:pt x="138" y="734"/>
                      <a:pt x="109" y="704"/>
                      <a:pt x="64" y="628"/>
                    </a:cubicBezTo>
                    <a:cubicBezTo>
                      <a:pt x="5" y="530"/>
                      <a:pt x="7" y="455"/>
                      <a:pt x="10" y="399"/>
                    </a:cubicBezTo>
                    <a:cubicBezTo>
                      <a:pt x="13" y="343"/>
                      <a:pt x="50" y="181"/>
                      <a:pt x="50" y="181"/>
                    </a:cubicBezTo>
                    <a:cubicBezTo>
                      <a:pt x="52" y="172"/>
                      <a:pt x="58" y="150"/>
                      <a:pt x="67" y="123"/>
                    </a:cubicBezTo>
                    <a:cubicBezTo>
                      <a:pt x="79" y="86"/>
                      <a:pt x="95" y="40"/>
                      <a:pt x="109"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37" name="íSlíḍé"/>
              <p:cNvSpPr/>
              <p:nvPr/>
            </p:nvSpPr>
            <p:spPr bwMode="auto">
              <a:xfrm>
                <a:off x="8093076" y="3748088"/>
                <a:ext cx="3175" cy="1588"/>
              </a:xfrm>
              <a:custGeom>
                <a:avLst/>
                <a:gdLst>
                  <a:gd name="T0" fmla="*/ 1 w 2"/>
                  <a:gd name="T1" fmla="*/ 0 h 2"/>
                  <a:gd name="T2" fmla="*/ 0 w 2"/>
                  <a:gd name="T3" fmla="*/ 2 h 2"/>
                  <a:gd name="T4" fmla="*/ 2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1" y="0"/>
                      <a:pt x="1" y="1"/>
                      <a:pt x="0" y="2"/>
                    </a:cubicBezTo>
                    <a:cubicBezTo>
                      <a:pt x="1" y="2"/>
                      <a:pt x="2" y="2"/>
                      <a:pt x="2" y="2"/>
                    </a:cubicBezTo>
                    <a:cubicBezTo>
                      <a:pt x="1" y="0"/>
                      <a:pt x="1" y="0"/>
                      <a:pt x="1"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38" name="ïṡļíḑe"/>
              <p:cNvSpPr/>
              <p:nvPr/>
            </p:nvSpPr>
            <p:spPr bwMode="auto">
              <a:xfrm>
                <a:off x="7834313" y="2382838"/>
                <a:ext cx="14288" cy="20638"/>
              </a:xfrm>
              <a:custGeom>
                <a:avLst/>
                <a:gdLst>
                  <a:gd name="T0" fmla="*/ 10 w 10"/>
                  <a:gd name="T1" fmla="*/ 0 h 15"/>
                  <a:gd name="T2" fmla="*/ 3 w 10"/>
                  <a:gd name="T3" fmla="*/ 7 h 15"/>
                  <a:gd name="T4" fmla="*/ 0 w 10"/>
                  <a:gd name="T5" fmla="*/ 15 h 15"/>
                  <a:gd name="T6" fmla="*/ 8 w 10"/>
                  <a:gd name="T7" fmla="*/ 8 h 15"/>
                  <a:gd name="T8" fmla="*/ 10 w 10"/>
                  <a:gd name="T9" fmla="*/ 0 h 15"/>
                </a:gdLst>
                <a:ahLst/>
                <a:cxnLst>
                  <a:cxn ang="0">
                    <a:pos x="T0" y="T1"/>
                  </a:cxn>
                  <a:cxn ang="0">
                    <a:pos x="T2" y="T3"/>
                  </a:cxn>
                  <a:cxn ang="0">
                    <a:pos x="T4" y="T5"/>
                  </a:cxn>
                  <a:cxn ang="0">
                    <a:pos x="T6" y="T7"/>
                  </a:cxn>
                  <a:cxn ang="0">
                    <a:pos x="T8" y="T9"/>
                  </a:cxn>
                </a:cxnLst>
                <a:rect l="0" t="0" r="r" b="b"/>
                <a:pathLst>
                  <a:path w="10" h="15">
                    <a:moveTo>
                      <a:pt x="10" y="0"/>
                    </a:moveTo>
                    <a:cubicBezTo>
                      <a:pt x="8" y="2"/>
                      <a:pt x="6" y="5"/>
                      <a:pt x="3" y="7"/>
                    </a:cubicBezTo>
                    <a:cubicBezTo>
                      <a:pt x="2" y="10"/>
                      <a:pt x="1" y="12"/>
                      <a:pt x="0" y="15"/>
                    </a:cubicBezTo>
                    <a:cubicBezTo>
                      <a:pt x="3" y="12"/>
                      <a:pt x="5" y="10"/>
                      <a:pt x="8" y="8"/>
                    </a:cubicBezTo>
                    <a:cubicBezTo>
                      <a:pt x="9" y="5"/>
                      <a:pt x="10" y="3"/>
                      <a:pt x="10"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39" name="iṣlïḑè"/>
              <p:cNvSpPr/>
              <p:nvPr/>
            </p:nvSpPr>
            <p:spPr bwMode="auto">
              <a:xfrm>
                <a:off x="7839076" y="2278063"/>
                <a:ext cx="44450" cy="114300"/>
              </a:xfrm>
              <a:custGeom>
                <a:avLst/>
                <a:gdLst>
                  <a:gd name="T0" fmla="*/ 28 w 32"/>
                  <a:gd name="T1" fmla="*/ 0 h 80"/>
                  <a:gd name="T2" fmla="*/ 0 w 32"/>
                  <a:gd name="T3" fmla="*/ 80 h 80"/>
                  <a:gd name="T4" fmla="*/ 7 w 32"/>
                  <a:gd name="T5" fmla="*/ 73 h 80"/>
                  <a:gd name="T6" fmla="*/ 32 w 32"/>
                  <a:gd name="T7" fmla="*/ 5 h 80"/>
                  <a:gd name="T8" fmla="*/ 28 w 32"/>
                  <a:gd name="T9" fmla="*/ 0 h 80"/>
                </a:gdLst>
                <a:ahLst/>
                <a:cxnLst>
                  <a:cxn ang="0">
                    <a:pos x="T0" y="T1"/>
                  </a:cxn>
                  <a:cxn ang="0">
                    <a:pos x="T2" y="T3"/>
                  </a:cxn>
                  <a:cxn ang="0">
                    <a:pos x="T4" y="T5"/>
                  </a:cxn>
                  <a:cxn ang="0">
                    <a:pos x="T6" y="T7"/>
                  </a:cxn>
                  <a:cxn ang="0">
                    <a:pos x="T8" y="T9"/>
                  </a:cxn>
                </a:cxnLst>
                <a:rect l="0" t="0" r="r" b="b"/>
                <a:pathLst>
                  <a:path w="32" h="80">
                    <a:moveTo>
                      <a:pt x="28" y="0"/>
                    </a:moveTo>
                    <a:cubicBezTo>
                      <a:pt x="26" y="8"/>
                      <a:pt x="14" y="40"/>
                      <a:pt x="0" y="80"/>
                    </a:cubicBezTo>
                    <a:cubicBezTo>
                      <a:pt x="3" y="78"/>
                      <a:pt x="5" y="75"/>
                      <a:pt x="7" y="73"/>
                    </a:cubicBezTo>
                    <a:cubicBezTo>
                      <a:pt x="18" y="42"/>
                      <a:pt x="27" y="17"/>
                      <a:pt x="32" y="5"/>
                    </a:cubicBezTo>
                    <a:cubicBezTo>
                      <a:pt x="28" y="0"/>
                      <a:pt x="28" y="0"/>
                      <a:pt x="28"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40" name="íSḻïdé"/>
              <p:cNvSpPr/>
              <p:nvPr/>
            </p:nvSpPr>
            <p:spPr bwMode="auto">
              <a:xfrm>
                <a:off x="7929563" y="3497263"/>
                <a:ext cx="49213" cy="76200"/>
              </a:xfrm>
              <a:custGeom>
                <a:avLst/>
                <a:gdLst>
                  <a:gd name="T0" fmla="*/ 4 w 31"/>
                  <a:gd name="T1" fmla="*/ 0 h 48"/>
                  <a:gd name="T2" fmla="*/ 0 w 31"/>
                  <a:gd name="T3" fmla="*/ 0 h 48"/>
                  <a:gd name="T4" fmla="*/ 31 w 31"/>
                  <a:gd name="T5" fmla="*/ 48 h 48"/>
                  <a:gd name="T6" fmla="*/ 31 w 31"/>
                  <a:gd name="T7" fmla="*/ 44 h 48"/>
                  <a:gd name="T8" fmla="*/ 4 w 31"/>
                  <a:gd name="T9" fmla="*/ 0 h 48"/>
                </a:gdLst>
                <a:ahLst/>
                <a:cxnLst>
                  <a:cxn ang="0">
                    <a:pos x="T0" y="T1"/>
                  </a:cxn>
                  <a:cxn ang="0">
                    <a:pos x="T2" y="T3"/>
                  </a:cxn>
                  <a:cxn ang="0">
                    <a:pos x="T4" y="T5"/>
                  </a:cxn>
                  <a:cxn ang="0">
                    <a:pos x="T6" y="T7"/>
                  </a:cxn>
                  <a:cxn ang="0">
                    <a:pos x="T8" y="T9"/>
                  </a:cxn>
                </a:cxnLst>
                <a:rect l="0" t="0" r="r" b="b"/>
                <a:pathLst>
                  <a:path w="31" h="48">
                    <a:moveTo>
                      <a:pt x="4" y="0"/>
                    </a:moveTo>
                    <a:lnTo>
                      <a:pt x="0" y="0"/>
                    </a:lnTo>
                    <a:lnTo>
                      <a:pt x="31" y="48"/>
                    </a:lnTo>
                    <a:lnTo>
                      <a:pt x="31" y="44"/>
                    </a:lnTo>
                    <a:lnTo>
                      <a:pt x="4" y="0"/>
                    </a:lnTo>
                    <a:close/>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41" name="ïŝḻïďe"/>
              <p:cNvSpPr/>
              <p:nvPr/>
            </p:nvSpPr>
            <p:spPr bwMode="auto">
              <a:xfrm>
                <a:off x="7929563" y="3497263"/>
                <a:ext cx="49213" cy="76200"/>
              </a:xfrm>
              <a:custGeom>
                <a:avLst/>
                <a:gdLst>
                  <a:gd name="T0" fmla="*/ 4 w 31"/>
                  <a:gd name="T1" fmla="*/ 0 h 48"/>
                  <a:gd name="T2" fmla="*/ 0 w 31"/>
                  <a:gd name="T3" fmla="*/ 0 h 48"/>
                  <a:gd name="T4" fmla="*/ 31 w 31"/>
                  <a:gd name="T5" fmla="*/ 48 h 48"/>
                  <a:gd name="T6" fmla="*/ 31 w 31"/>
                  <a:gd name="T7" fmla="*/ 44 h 48"/>
                  <a:gd name="T8" fmla="*/ 4 w 31"/>
                  <a:gd name="T9" fmla="*/ 0 h 48"/>
                </a:gdLst>
                <a:ahLst/>
                <a:cxnLst>
                  <a:cxn ang="0">
                    <a:pos x="T0" y="T1"/>
                  </a:cxn>
                  <a:cxn ang="0">
                    <a:pos x="T2" y="T3"/>
                  </a:cxn>
                  <a:cxn ang="0">
                    <a:pos x="T4" y="T5"/>
                  </a:cxn>
                  <a:cxn ang="0">
                    <a:pos x="T6" y="T7"/>
                  </a:cxn>
                  <a:cxn ang="0">
                    <a:pos x="T8" y="T9"/>
                  </a:cxn>
                </a:cxnLst>
                <a:rect l="0" t="0" r="r" b="b"/>
                <a:pathLst>
                  <a:path w="31" h="48">
                    <a:moveTo>
                      <a:pt x="4" y="0"/>
                    </a:moveTo>
                    <a:lnTo>
                      <a:pt x="0" y="0"/>
                    </a:lnTo>
                    <a:lnTo>
                      <a:pt x="31" y="48"/>
                    </a:lnTo>
                    <a:lnTo>
                      <a:pt x="31" y="44"/>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42" name="íṡļîdé"/>
              <p:cNvSpPr/>
              <p:nvPr/>
            </p:nvSpPr>
            <p:spPr bwMode="auto">
              <a:xfrm>
                <a:off x="8059738" y="3702050"/>
                <a:ext cx="34925" cy="47625"/>
              </a:xfrm>
              <a:custGeom>
                <a:avLst/>
                <a:gdLst>
                  <a:gd name="T0" fmla="*/ 20 w 25"/>
                  <a:gd name="T1" fmla="*/ 24 h 34"/>
                  <a:gd name="T2" fmla="*/ 20 w 25"/>
                  <a:gd name="T3" fmla="*/ 32 h 34"/>
                  <a:gd name="T4" fmla="*/ 21 w 25"/>
                  <a:gd name="T5" fmla="*/ 34 h 34"/>
                  <a:gd name="T6" fmla="*/ 24 w 25"/>
                  <a:gd name="T7" fmla="*/ 34 h 34"/>
                  <a:gd name="T8" fmla="*/ 25 w 25"/>
                  <a:gd name="T9" fmla="*/ 32 h 34"/>
                  <a:gd name="T10" fmla="*/ 20 w 25"/>
                  <a:gd name="T11" fmla="*/ 24 h 34"/>
                  <a:gd name="T12" fmla="*/ 0 w 25"/>
                  <a:gd name="T13" fmla="*/ 0 h 34"/>
                  <a:gd name="T14" fmla="*/ 4 w 25"/>
                  <a:gd name="T15" fmla="*/ 6 h 34"/>
                  <a:gd name="T16" fmla="*/ 4 w 25"/>
                  <a:gd name="T17" fmla="*/ 1 h 34"/>
                  <a:gd name="T18" fmla="*/ 0 w 25"/>
                  <a:gd name="T1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34">
                    <a:moveTo>
                      <a:pt x="20" y="24"/>
                    </a:moveTo>
                    <a:cubicBezTo>
                      <a:pt x="20" y="26"/>
                      <a:pt x="20" y="29"/>
                      <a:pt x="20" y="32"/>
                    </a:cubicBezTo>
                    <a:cubicBezTo>
                      <a:pt x="21" y="34"/>
                      <a:pt x="21" y="34"/>
                      <a:pt x="21" y="34"/>
                    </a:cubicBezTo>
                    <a:cubicBezTo>
                      <a:pt x="21" y="34"/>
                      <a:pt x="23" y="34"/>
                      <a:pt x="24" y="34"/>
                    </a:cubicBezTo>
                    <a:cubicBezTo>
                      <a:pt x="25" y="33"/>
                      <a:pt x="25" y="32"/>
                      <a:pt x="25" y="32"/>
                    </a:cubicBezTo>
                    <a:cubicBezTo>
                      <a:pt x="20" y="24"/>
                      <a:pt x="20" y="24"/>
                      <a:pt x="20" y="24"/>
                    </a:cubicBezTo>
                    <a:moveTo>
                      <a:pt x="0" y="0"/>
                    </a:moveTo>
                    <a:cubicBezTo>
                      <a:pt x="4" y="6"/>
                      <a:pt x="4" y="6"/>
                      <a:pt x="4" y="6"/>
                    </a:cubicBezTo>
                    <a:cubicBezTo>
                      <a:pt x="4" y="5"/>
                      <a:pt x="4" y="3"/>
                      <a:pt x="4" y="1"/>
                    </a:cubicBezTo>
                    <a:cubicBezTo>
                      <a:pt x="0" y="0"/>
                      <a:pt x="0" y="0"/>
                      <a:pt x="0"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43" name="iSlíďe"/>
              <p:cNvSpPr/>
              <p:nvPr/>
            </p:nvSpPr>
            <p:spPr bwMode="auto">
              <a:xfrm>
                <a:off x="7983538" y="3589338"/>
                <a:ext cx="119063" cy="127000"/>
              </a:xfrm>
              <a:custGeom>
                <a:avLst/>
                <a:gdLst>
                  <a:gd name="T0" fmla="*/ 75 w 75"/>
                  <a:gd name="T1" fmla="*/ 49 h 80"/>
                  <a:gd name="T2" fmla="*/ 73 w 75"/>
                  <a:gd name="T3" fmla="*/ 80 h 80"/>
                  <a:gd name="T4" fmla="*/ 31 w 75"/>
                  <a:gd name="T5" fmla="*/ 65 h 80"/>
                  <a:gd name="T6" fmla="*/ 0 w 75"/>
                  <a:gd name="T7" fmla="*/ 18 h 80"/>
                  <a:gd name="T8" fmla="*/ 23 w 75"/>
                  <a:gd name="T9" fmla="*/ 0 h 80"/>
                  <a:gd name="T10" fmla="*/ 75 w 75"/>
                  <a:gd name="T11" fmla="*/ 49 h 80"/>
                </a:gdLst>
                <a:ahLst/>
                <a:cxnLst>
                  <a:cxn ang="0">
                    <a:pos x="T0" y="T1"/>
                  </a:cxn>
                  <a:cxn ang="0">
                    <a:pos x="T2" y="T3"/>
                  </a:cxn>
                  <a:cxn ang="0">
                    <a:pos x="T4" y="T5"/>
                  </a:cxn>
                  <a:cxn ang="0">
                    <a:pos x="T6" y="T7"/>
                  </a:cxn>
                  <a:cxn ang="0">
                    <a:pos x="T8" y="T9"/>
                  </a:cxn>
                  <a:cxn ang="0">
                    <a:pos x="T10" y="T11"/>
                  </a:cxn>
                </a:cxnLst>
                <a:rect l="0" t="0" r="r" b="b"/>
                <a:pathLst>
                  <a:path w="75" h="80">
                    <a:moveTo>
                      <a:pt x="75" y="49"/>
                    </a:moveTo>
                    <a:lnTo>
                      <a:pt x="73" y="80"/>
                    </a:lnTo>
                    <a:lnTo>
                      <a:pt x="31" y="65"/>
                    </a:lnTo>
                    <a:lnTo>
                      <a:pt x="0" y="18"/>
                    </a:lnTo>
                    <a:lnTo>
                      <a:pt x="23" y="0"/>
                    </a:lnTo>
                    <a:lnTo>
                      <a:pt x="75" y="49"/>
                    </a:lnTo>
                    <a:close/>
                  </a:path>
                </a:pathLst>
              </a:custGeom>
              <a:solidFill>
                <a:srgbClr val="CBCDD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44" name="ïŝļidè"/>
              <p:cNvSpPr/>
              <p:nvPr/>
            </p:nvSpPr>
            <p:spPr bwMode="auto">
              <a:xfrm>
                <a:off x="7983538" y="3589338"/>
                <a:ext cx="119063" cy="127000"/>
              </a:xfrm>
              <a:custGeom>
                <a:avLst/>
                <a:gdLst>
                  <a:gd name="T0" fmla="*/ 75 w 75"/>
                  <a:gd name="T1" fmla="*/ 49 h 80"/>
                  <a:gd name="T2" fmla="*/ 73 w 75"/>
                  <a:gd name="T3" fmla="*/ 80 h 80"/>
                  <a:gd name="T4" fmla="*/ 31 w 75"/>
                  <a:gd name="T5" fmla="*/ 65 h 80"/>
                  <a:gd name="T6" fmla="*/ 0 w 75"/>
                  <a:gd name="T7" fmla="*/ 18 h 80"/>
                  <a:gd name="T8" fmla="*/ 23 w 75"/>
                  <a:gd name="T9" fmla="*/ 0 h 80"/>
                  <a:gd name="T10" fmla="*/ 75 w 75"/>
                  <a:gd name="T11" fmla="*/ 49 h 80"/>
                </a:gdLst>
                <a:ahLst/>
                <a:cxnLst>
                  <a:cxn ang="0">
                    <a:pos x="T0" y="T1"/>
                  </a:cxn>
                  <a:cxn ang="0">
                    <a:pos x="T2" y="T3"/>
                  </a:cxn>
                  <a:cxn ang="0">
                    <a:pos x="T4" y="T5"/>
                  </a:cxn>
                  <a:cxn ang="0">
                    <a:pos x="T6" y="T7"/>
                  </a:cxn>
                  <a:cxn ang="0">
                    <a:pos x="T8" y="T9"/>
                  </a:cxn>
                  <a:cxn ang="0">
                    <a:pos x="T10" y="T11"/>
                  </a:cxn>
                </a:cxnLst>
                <a:rect l="0" t="0" r="r" b="b"/>
                <a:pathLst>
                  <a:path w="75" h="80">
                    <a:moveTo>
                      <a:pt x="75" y="49"/>
                    </a:moveTo>
                    <a:lnTo>
                      <a:pt x="73" y="80"/>
                    </a:lnTo>
                    <a:lnTo>
                      <a:pt x="31" y="65"/>
                    </a:lnTo>
                    <a:lnTo>
                      <a:pt x="0" y="18"/>
                    </a:lnTo>
                    <a:lnTo>
                      <a:pt x="23" y="0"/>
                    </a:lnTo>
                    <a:lnTo>
                      <a:pt x="75" y="4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45" name="iṥļiḓe"/>
              <p:cNvSpPr/>
              <p:nvPr/>
            </p:nvSpPr>
            <p:spPr bwMode="auto">
              <a:xfrm>
                <a:off x="7419976" y="3436938"/>
                <a:ext cx="15875" cy="41275"/>
              </a:xfrm>
              <a:custGeom>
                <a:avLst/>
                <a:gdLst>
                  <a:gd name="T0" fmla="*/ 10 w 11"/>
                  <a:gd name="T1" fmla="*/ 1 h 29"/>
                  <a:gd name="T2" fmla="*/ 11 w 11"/>
                  <a:gd name="T3" fmla="*/ 1 h 29"/>
                  <a:gd name="T4" fmla="*/ 11 w 11"/>
                  <a:gd name="T5" fmla="*/ 1 h 29"/>
                  <a:gd name="T6" fmla="*/ 10 w 11"/>
                  <a:gd name="T7" fmla="*/ 1 h 29"/>
                  <a:gd name="T8" fmla="*/ 9 w 11"/>
                  <a:gd name="T9" fmla="*/ 0 h 29"/>
                  <a:gd name="T10" fmla="*/ 0 w 11"/>
                  <a:gd name="T11" fmla="*/ 29 h 29"/>
                  <a:gd name="T12" fmla="*/ 0 w 11"/>
                  <a:gd name="T13" fmla="*/ 29 h 29"/>
                  <a:gd name="T14" fmla="*/ 9 w 11"/>
                  <a:gd name="T15" fmla="*/ 0 h 29"/>
                  <a:gd name="T16" fmla="*/ 9 w 11"/>
                  <a:gd name="T17" fmla="*/ 1 h 29"/>
                  <a:gd name="T18" fmla="*/ 9 w 11"/>
                  <a:gd name="T19" fmla="*/ 0 h 29"/>
                  <a:gd name="T20" fmla="*/ 9 w 11"/>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29">
                    <a:moveTo>
                      <a:pt x="10" y="1"/>
                    </a:moveTo>
                    <a:cubicBezTo>
                      <a:pt x="10" y="1"/>
                      <a:pt x="10" y="1"/>
                      <a:pt x="11" y="1"/>
                    </a:cubicBezTo>
                    <a:cubicBezTo>
                      <a:pt x="11" y="1"/>
                      <a:pt x="11" y="1"/>
                      <a:pt x="11" y="1"/>
                    </a:cubicBezTo>
                    <a:cubicBezTo>
                      <a:pt x="10" y="1"/>
                      <a:pt x="10" y="1"/>
                      <a:pt x="10" y="1"/>
                    </a:cubicBezTo>
                    <a:moveTo>
                      <a:pt x="9" y="0"/>
                    </a:moveTo>
                    <a:cubicBezTo>
                      <a:pt x="9" y="0"/>
                      <a:pt x="5" y="11"/>
                      <a:pt x="0" y="29"/>
                    </a:cubicBezTo>
                    <a:cubicBezTo>
                      <a:pt x="0" y="29"/>
                      <a:pt x="0" y="29"/>
                      <a:pt x="0" y="29"/>
                    </a:cubicBezTo>
                    <a:cubicBezTo>
                      <a:pt x="5" y="11"/>
                      <a:pt x="9" y="0"/>
                      <a:pt x="9" y="0"/>
                    </a:cubicBezTo>
                    <a:cubicBezTo>
                      <a:pt x="9" y="1"/>
                      <a:pt x="9" y="1"/>
                      <a:pt x="9" y="1"/>
                    </a:cubicBezTo>
                    <a:cubicBezTo>
                      <a:pt x="9" y="0"/>
                      <a:pt x="9" y="0"/>
                      <a:pt x="9" y="0"/>
                    </a:cubicBezTo>
                    <a:cubicBezTo>
                      <a:pt x="9" y="0"/>
                      <a:pt x="9" y="0"/>
                      <a:pt x="9" y="0"/>
                    </a:cubicBezTo>
                  </a:path>
                </a:pathLst>
              </a:custGeom>
              <a:solidFill>
                <a:srgbClr val="3D3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46" name="ïṡ1îḑé"/>
              <p:cNvSpPr/>
              <p:nvPr/>
            </p:nvSpPr>
            <p:spPr bwMode="auto">
              <a:xfrm>
                <a:off x="7435851" y="3438525"/>
                <a:ext cx="460375" cy="44450"/>
              </a:xfrm>
              <a:custGeom>
                <a:avLst/>
                <a:gdLst>
                  <a:gd name="T0" fmla="*/ 0 w 324"/>
                  <a:gd name="T1" fmla="*/ 0 h 31"/>
                  <a:gd name="T2" fmla="*/ 0 w 324"/>
                  <a:gd name="T3" fmla="*/ 0 h 31"/>
                  <a:gd name="T4" fmla="*/ 112 w 324"/>
                  <a:gd name="T5" fmla="*/ 25 h 31"/>
                  <a:gd name="T6" fmla="*/ 156 w 324"/>
                  <a:gd name="T7" fmla="*/ 31 h 31"/>
                  <a:gd name="T8" fmla="*/ 170 w 324"/>
                  <a:gd name="T9" fmla="*/ 30 h 31"/>
                  <a:gd name="T10" fmla="*/ 324 w 324"/>
                  <a:gd name="T11" fmla="*/ 8 h 31"/>
                  <a:gd name="T12" fmla="*/ 324 w 324"/>
                  <a:gd name="T13" fmla="*/ 8 h 31"/>
                  <a:gd name="T14" fmla="*/ 170 w 324"/>
                  <a:gd name="T15" fmla="*/ 30 h 31"/>
                  <a:gd name="T16" fmla="*/ 156 w 324"/>
                  <a:gd name="T17" fmla="*/ 30 h 31"/>
                  <a:gd name="T18" fmla="*/ 112 w 324"/>
                  <a:gd name="T19" fmla="*/ 25 h 31"/>
                  <a:gd name="T20" fmla="*/ 0 w 324"/>
                  <a:gd name="T21" fmla="*/ 0 h 31"/>
                  <a:gd name="T22" fmla="*/ 0 w 324"/>
                  <a:gd name="T2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4" h="31">
                    <a:moveTo>
                      <a:pt x="0" y="0"/>
                    </a:moveTo>
                    <a:cubicBezTo>
                      <a:pt x="0" y="0"/>
                      <a:pt x="0" y="0"/>
                      <a:pt x="0" y="0"/>
                    </a:cubicBezTo>
                    <a:cubicBezTo>
                      <a:pt x="15" y="9"/>
                      <a:pt x="78" y="18"/>
                      <a:pt x="112" y="25"/>
                    </a:cubicBezTo>
                    <a:cubicBezTo>
                      <a:pt x="126" y="29"/>
                      <a:pt x="141" y="31"/>
                      <a:pt x="156" y="31"/>
                    </a:cubicBezTo>
                    <a:cubicBezTo>
                      <a:pt x="161" y="31"/>
                      <a:pt x="165" y="30"/>
                      <a:pt x="170" y="30"/>
                    </a:cubicBezTo>
                    <a:cubicBezTo>
                      <a:pt x="221" y="26"/>
                      <a:pt x="273" y="19"/>
                      <a:pt x="324" y="8"/>
                    </a:cubicBezTo>
                    <a:cubicBezTo>
                      <a:pt x="324" y="8"/>
                      <a:pt x="324" y="8"/>
                      <a:pt x="324" y="8"/>
                    </a:cubicBezTo>
                    <a:cubicBezTo>
                      <a:pt x="273" y="19"/>
                      <a:pt x="221" y="26"/>
                      <a:pt x="170" y="30"/>
                    </a:cubicBezTo>
                    <a:cubicBezTo>
                      <a:pt x="165" y="30"/>
                      <a:pt x="161" y="30"/>
                      <a:pt x="156" y="30"/>
                    </a:cubicBezTo>
                    <a:cubicBezTo>
                      <a:pt x="141" y="30"/>
                      <a:pt x="126" y="29"/>
                      <a:pt x="112" y="25"/>
                    </a:cubicBezTo>
                    <a:cubicBezTo>
                      <a:pt x="78" y="18"/>
                      <a:pt x="16" y="9"/>
                      <a:pt x="0" y="0"/>
                    </a:cubicBezTo>
                    <a:cubicBezTo>
                      <a:pt x="0" y="0"/>
                      <a:pt x="0" y="0"/>
                      <a:pt x="0"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47" name="ïSļíďè"/>
              <p:cNvSpPr/>
              <p:nvPr/>
            </p:nvSpPr>
            <p:spPr bwMode="auto">
              <a:xfrm>
                <a:off x="7419976" y="3436938"/>
                <a:ext cx="509588" cy="82550"/>
              </a:xfrm>
              <a:custGeom>
                <a:avLst/>
                <a:gdLst>
                  <a:gd name="T0" fmla="*/ 9 w 358"/>
                  <a:gd name="T1" fmla="*/ 0 h 58"/>
                  <a:gd name="T2" fmla="*/ 0 w 358"/>
                  <a:gd name="T3" fmla="*/ 29 h 58"/>
                  <a:gd name="T4" fmla="*/ 108 w 358"/>
                  <a:gd name="T5" fmla="*/ 50 h 58"/>
                  <a:gd name="T6" fmla="*/ 183 w 358"/>
                  <a:gd name="T7" fmla="*/ 58 h 58"/>
                  <a:gd name="T8" fmla="*/ 221 w 358"/>
                  <a:gd name="T9" fmla="*/ 56 h 58"/>
                  <a:gd name="T10" fmla="*/ 358 w 358"/>
                  <a:gd name="T11" fmla="*/ 42 h 58"/>
                  <a:gd name="T12" fmla="*/ 338 w 358"/>
                  <a:gd name="T13" fmla="*/ 12 h 58"/>
                  <a:gd name="T14" fmla="*/ 335 w 358"/>
                  <a:gd name="T15" fmla="*/ 9 h 58"/>
                  <a:gd name="T16" fmla="*/ 181 w 358"/>
                  <a:gd name="T17" fmla="*/ 31 h 58"/>
                  <a:gd name="T18" fmla="*/ 167 w 358"/>
                  <a:gd name="T19" fmla="*/ 32 h 58"/>
                  <a:gd name="T20" fmla="*/ 123 w 358"/>
                  <a:gd name="T21" fmla="*/ 26 h 58"/>
                  <a:gd name="T22" fmla="*/ 11 w 358"/>
                  <a:gd name="T23" fmla="*/ 1 h 58"/>
                  <a:gd name="T24" fmla="*/ 10 w 358"/>
                  <a:gd name="T25" fmla="*/ 1 h 58"/>
                  <a:gd name="T26" fmla="*/ 9 w 358"/>
                  <a:gd name="T27" fmla="*/ 1 h 58"/>
                  <a:gd name="T28" fmla="*/ 9 w 358"/>
                  <a:gd name="T29" fmla="*/ 1 h 58"/>
                  <a:gd name="T30" fmla="*/ 9 w 358"/>
                  <a:gd name="T3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8" h="58">
                    <a:moveTo>
                      <a:pt x="9" y="0"/>
                    </a:moveTo>
                    <a:cubicBezTo>
                      <a:pt x="9" y="0"/>
                      <a:pt x="5" y="11"/>
                      <a:pt x="0" y="29"/>
                    </a:cubicBezTo>
                    <a:cubicBezTo>
                      <a:pt x="108" y="50"/>
                      <a:pt x="108" y="50"/>
                      <a:pt x="108" y="50"/>
                    </a:cubicBezTo>
                    <a:cubicBezTo>
                      <a:pt x="133" y="55"/>
                      <a:pt x="158" y="58"/>
                      <a:pt x="183" y="58"/>
                    </a:cubicBezTo>
                    <a:cubicBezTo>
                      <a:pt x="196" y="58"/>
                      <a:pt x="208" y="57"/>
                      <a:pt x="221" y="56"/>
                    </a:cubicBezTo>
                    <a:cubicBezTo>
                      <a:pt x="358" y="42"/>
                      <a:pt x="358" y="42"/>
                      <a:pt x="358" y="42"/>
                    </a:cubicBezTo>
                    <a:cubicBezTo>
                      <a:pt x="338" y="12"/>
                      <a:pt x="338" y="12"/>
                      <a:pt x="338" y="12"/>
                    </a:cubicBezTo>
                    <a:cubicBezTo>
                      <a:pt x="338" y="12"/>
                      <a:pt x="337" y="11"/>
                      <a:pt x="335" y="9"/>
                    </a:cubicBezTo>
                    <a:cubicBezTo>
                      <a:pt x="284" y="20"/>
                      <a:pt x="232" y="27"/>
                      <a:pt x="181" y="31"/>
                    </a:cubicBezTo>
                    <a:cubicBezTo>
                      <a:pt x="176" y="31"/>
                      <a:pt x="172" y="32"/>
                      <a:pt x="167" y="32"/>
                    </a:cubicBezTo>
                    <a:cubicBezTo>
                      <a:pt x="152" y="32"/>
                      <a:pt x="137" y="30"/>
                      <a:pt x="123" y="26"/>
                    </a:cubicBezTo>
                    <a:cubicBezTo>
                      <a:pt x="89" y="19"/>
                      <a:pt x="26" y="10"/>
                      <a:pt x="11" y="1"/>
                    </a:cubicBezTo>
                    <a:cubicBezTo>
                      <a:pt x="10" y="1"/>
                      <a:pt x="10" y="1"/>
                      <a:pt x="10" y="1"/>
                    </a:cubicBezTo>
                    <a:cubicBezTo>
                      <a:pt x="9" y="1"/>
                      <a:pt x="9" y="1"/>
                      <a:pt x="9" y="1"/>
                    </a:cubicBezTo>
                    <a:cubicBezTo>
                      <a:pt x="9" y="1"/>
                      <a:pt x="9" y="1"/>
                      <a:pt x="9" y="1"/>
                    </a:cubicBezTo>
                    <a:cubicBezTo>
                      <a:pt x="9" y="1"/>
                      <a:pt x="9" y="1"/>
                      <a:pt x="9"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48" name="îṩļíďé"/>
              <p:cNvSpPr/>
              <p:nvPr/>
            </p:nvSpPr>
            <p:spPr bwMode="auto">
              <a:xfrm>
                <a:off x="7896226" y="3449638"/>
                <a:ext cx="6350" cy="1588"/>
              </a:xfrm>
              <a:custGeom>
                <a:avLst/>
                <a:gdLst>
                  <a:gd name="T0" fmla="*/ 4 w 4"/>
                  <a:gd name="T1" fmla="*/ 0 h 1"/>
                  <a:gd name="T2" fmla="*/ 0 w 4"/>
                  <a:gd name="T3" fmla="*/ 1 h 1"/>
                  <a:gd name="T4" fmla="*/ 0 w 4"/>
                  <a:gd name="T5" fmla="*/ 1 h 1"/>
                  <a:gd name="T6" fmla="*/ 4 w 4"/>
                  <a:gd name="T7" fmla="*/ 1 h 1"/>
                  <a:gd name="T8" fmla="*/ 4 w 4"/>
                  <a:gd name="T9" fmla="*/ 0 h 1"/>
                </a:gdLst>
                <a:ahLst/>
                <a:cxnLst>
                  <a:cxn ang="0">
                    <a:pos x="T0" y="T1"/>
                  </a:cxn>
                  <a:cxn ang="0">
                    <a:pos x="T2" y="T3"/>
                  </a:cxn>
                  <a:cxn ang="0">
                    <a:pos x="T4" y="T5"/>
                  </a:cxn>
                  <a:cxn ang="0">
                    <a:pos x="T6" y="T7"/>
                  </a:cxn>
                  <a:cxn ang="0">
                    <a:pos x="T8" y="T9"/>
                  </a:cxn>
                </a:cxnLst>
                <a:rect l="0" t="0" r="r" b="b"/>
                <a:pathLst>
                  <a:path w="4" h="1">
                    <a:moveTo>
                      <a:pt x="4" y="0"/>
                    </a:moveTo>
                    <a:cubicBezTo>
                      <a:pt x="3" y="1"/>
                      <a:pt x="1" y="1"/>
                      <a:pt x="0" y="1"/>
                    </a:cubicBezTo>
                    <a:cubicBezTo>
                      <a:pt x="0" y="1"/>
                      <a:pt x="0" y="1"/>
                      <a:pt x="0" y="1"/>
                    </a:cubicBezTo>
                    <a:cubicBezTo>
                      <a:pt x="1" y="1"/>
                      <a:pt x="3" y="1"/>
                      <a:pt x="4" y="1"/>
                    </a:cubicBezTo>
                    <a:cubicBezTo>
                      <a:pt x="4" y="0"/>
                      <a:pt x="4" y="0"/>
                      <a:pt x="4"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49" name="iS1ïdè"/>
              <p:cNvSpPr/>
              <p:nvPr/>
            </p:nvSpPr>
            <p:spPr bwMode="auto">
              <a:xfrm>
                <a:off x="7896226" y="3451225"/>
                <a:ext cx="39688" cy="46038"/>
              </a:xfrm>
              <a:custGeom>
                <a:avLst/>
                <a:gdLst>
                  <a:gd name="T0" fmla="*/ 4 w 27"/>
                  <a:gd name="T1" fmla="*/ 0 h 33"/>
                  <a:gd name="T2" fmla="*/ 0 w 27"/>
                  <a:gd name="T3" fmla="*/ 0 h 33"/>
                  <a:gd name="T4" fmla="*/ 3 w 27"/>
                  <a:gd name="T5" fmla="*/ 3 h 33"/>
                  <a:gd name="T6" fmla="*/ 23 w 27"/>
                  <a:gd name="T7" fmla="*/ 33 h 33"/>
                  <a:gd name="T8" fmla="*/ 27 w 27"/>
                  <a:gd name="T9" fmla="*/ 33 h 33"/>
                  <a:gd name="T10" fmla="*/ 9 w 27"/>
                  <a:gd name="T11" fmla="*/ 3 h 33"/>
                  <a:gd name="T12" fmla="*/ 4 w 27"/>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27" h="33">
                    <a:moveTo>
                      <a:pt x="4" y="0"/>
                    </a:moveTo>
                    <a:cubicBezTo>
                      <a:pt x="3" y="0"/>
                      <a:pt x="1" y="0"/>
                      <a:pt x="0" y="0"/>
                    </a:cubicBezTo>
                    <a:cubicBezTo>
                      <a:pt x="2" y="2"/>
                      <a:pt x="3" y="3"/>
                      <a:pt x="3" y="3"/>
                    </a:cubicBezTo>
                    <a:cubicBezTo>
                      <a:pt x="23" y="33"/>
                      <a:pt x="23" y="33"/>
                      <a:pt x="23" y="33"/>
                    </a:cubicBezTo>
                    <a:cubicBezTo>
                      <a:pt x="27" y="33"/>
                      <a:pt x="27" y="33"/>
                      <a:pt x="27" y="33"/>
                    </a:cubicBezTo>
                    <a:cubicBezTo>
                      <a:pt x="9" y="3"/>
                      <a:pt x="9" y="3"/>
                      <a:pt x="9" y="3"/>
                    </a:cubicBezTo>
                    <a:cubicBezTo>
                      <a:pt x="9" y="3"/>
                      <a:pt x="7" y="2"/>
                      <a:pt x="4" y="0"/>
                    </a:cubicBezTo>
                  </a:path>
                </a:pathLst>
              </a:custGeom>
              <a:solidFill>
                <a:srgbClr val="3937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50" name="ïŝļîḓè"/>
              <p:cNvSpPr/>
              <p:nvPr/>
            </p:nvSpPr>
            <p:spPr bwMode="auto">
              <a:xfrm>
                <a:off x="7432676" y="3436938"/>
                <a:ext cx="3175" cy="1588"/>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1" y="1"/>
                      <a:pt x="1" y="1"/>
                      <a:pt x="2" y="1"/>
                    </a:cubicBezTo>
                    <a:cubicBezTo>
                      <a:pt x="2" y="1"/>
                      <a:pt x="2" y="1"/>
                      <a:pt x="2" y="1"/>
                    </a:cubicBezTo>
                    <a:cubicBezTo>
                      <a:pt x="1" y="1"/>
                      <a:pt x="1" y="1"/>
                      <a:pt x="0" y="0"/>
                    </a:cubicBezTo>
                  </a:path>
                </a:pathLst>
              </a:custGeom>
              <a:solidFill>
                <a:srgbClr val="3D3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51" name="íṩḷîḓé"/>
              <p:cNvSpPr/>
              <p:nvPr/>
            </p:nvSpPr>
            <p:spPr bwMode="auto">
              <a:xfrm>
                <a:off x="7435851" y="3438525"/>
                <a:ext cx="0" cy="1588"/>
              </a:xfrm>
              <a:custGeom>
                <a:avLst/>
                <a:gdLst>
                  <a:gd name="T0" fmla="*/ 0 h 1"/>
                  <a:gd name="T1" fmla="*/ 0 h 1"/>
                  <a:gd name="T2" fmla="*/ 0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0"/>
                      <a:pt x="0" y="0"/>
                      <a:pt x="0" y="0"/>
                    </a:cubicBezTo>
                    <a:cubicBezTo>
                      <a:pt x="0" y="1"/>
                      <a:pt x="0" y="1"/>
                      <a:pt x="0" y="1"/>
                    </a:cubicBezTo>
                    <a:cubicBezTo>
                      <a:pt x="0" y="0"/>
                      <a:pt x="0" y="0"/>
                      <a:pt x="0"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52" name="îṡľîḑê"/>
              <p:cNvSpPr/>
              <p:nvPr/>
            </p:nvSpPr>
            <p:spPr bwMode="auto">
              <a:xfrm>
                <a:off x="7432676" y="3436938"/>
                <a:ext cx="3175" cy="1588"/>
              </a:xfrm>
              <a:custGeom>
                <a:avLst/>
                <a:gdLst>
                  <a:gd name="T0" fmla="*/ 0 w 2"/>
                  <a:gd name="T1" fmla="*/ 0 h 1"/>
                  <a:gd name="T2" fmla="*/ 0 w 2"/>
                  <a:gd name="T3" fmla="*/ 1 h 1"/>
                  <a:gd name="T4" fmla="*/ 1 w 2"/>
                  <a:gd name="T5" fmla="*/ 1 h 1"/>
                  <a:gd name="T6" fmla="*/ 2 w 2"/>
                  <a:gd name="T7" fmla="*/ 1 h 1"/>
                  <a:gd name="T8" fmla="*/ 2 w 2"/>
                  <a:gd name="T9" fmla="*/ 1 h 1"/>
                  <a:gd name="T10" fmla="*/ 0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0" y="0"/>
                    </a:moveTo>
                    <a:cubicBezTo>
                      <a:pt x="0" y="1"/>
                      <a:pt x="0" y="1"/>
                      <a:pt x="0" y="1"/>
                    </a:cubicBezTo>
                    <a:cubicBezTo>
                      <a:pt x="0" y="1"/>
                      <a:pt x="1" y="1"/>
                      <a:pt x="1" y="1"/>
                    </a:cubicBezTo>
                    <a:cubicBezTo>
                      <a:pt x="2" y="1"/>
                      <a:pt x="2" y="1"/>
                      <a:pt x="2" y="1"/>
                    </a:cubicBezTo>
                    <a:cubicBezTo>
                      <a:pt x="2" y="1"/>
                      <a:pt x="2" y="1"/>
                      <a:pt x="2" y="1"/>
                    </a:cubicBezTo>
                    <a:cubicBezTo>
                      <a:pt x="1" y="1"/>
                      <a:pt x="1" y="1"/>
                      <a:pt x="0" y="0"/>
                    </a:cubicBezTo>
                  </a:path>
                </a:pathLst>
              </a:custGeom>
              <a:solidFill>
                <a:srgbClr val="37375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53" name="îṥḷíḑé"/>
              <p:cNvSpPr/>
              <p:nvPr/>
            </p:nvSpPr>
            <p:spPr bwMode="auto">
              <a:xfrm>
                <a:off x="7435851" y="34385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54" name="îŝļiďé"/>
              <p:cNvSpPr/>
              <p:nvPr/>
            </p:nvSpPr>
            <p:spPr bwMode="auto">
              <a:xfrm>
                <a:off x="7432676" y="3438525"/>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cubicBezTo>
                      <a:pt x="1" y="0"/>
                      <a:pt x="0" y="0"/>
                      <a:pt x="0" y="0"/>
                    </a:cubicBezTo>
                  </a:path>
                </a:pathLst>
              </a:custGeom>
              <a:solidFill>
                <a:srgbClr val="3937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55" name="işlîḓê"/>
              <p:cNvSpPr/>
              <p:nvPr/>
            </p:nvSpPr>
            <p:spPr bwMode="auto">
              <a:xfrm>
                <a:off x="8088313" y="3770313"/>
                <a:ext cx="1588" cy="19050"/>
              </a:xfrm>
              <a:custGeom>
                <a:avLst/>
                <a:gdLst>
                  <a:gd name="T0" fmla="*/ 0 w 1"/>
                  <a:gd name="T1" fmla="*/ 0 h 14"/>
                  <a:gd name="T2" fmla="*/ 0 w 1"/>
                  <a:gd name="T3" fmla="*/ 1 h 14"/>
                  <a:gd name="T4" fmla="*/ 0 w 1"/>
                  <a:gd name="T5" fmla="*/ 13 h 14"/>
                  <a:gd name="T6" fmla="*/ 1 w 1"/>
                  <a:gd name="T7" fmla="*/ 14 h 14"/>
                  <a:gd name="T8" fmla="*/ 0 w 1"/>
                  <a:gd name="T9" fmla="*/ 0 h 14"/>
                </a:gdLst>
                <a:ahLst/>
                <a:cxnLst>
                  <a:cxn ang="0">
                    <a:pos x="T0" y="T1"/>
                  </a:cxn>
                  <a:cxn ang="0">
                    <a:pos x="T2" y="T3"/>
                  </a:cxn>
                  <a:cxn ang="0">
                    <a:pos x="T4" y="T5"/>
                  </a:cxn>
                  <a:cxn ang="0">
                    <a:pos x="T6" y="T7"/>
                  </a:cxn>
                  <a:cxn ang="0">
                    <a:pos x="T8" y="T9"/>
                  </a:cxn>
                </a:cxnLst>
                <a:rect l="0" t="0" r="r" b="b"/>
                <a:pathLst>
                  <a:path w="1" h="14">
                    <a:moveTo>
                      <a:pt x="0" y="0"/>
                    </a:moveTo>
                    <a:cubicBezTo>
                      <a:pt x="0" y="0"/>
                      <a:pt x="0" y="1"/>
                      <a:pt x="0" y="1"/>
                    </a:cubicBezTo>
                    <a:cubicBezTo>
                      <a:pt x="0" y="5"/>
                      <a:pt x="0" y="9"/>
                      <a:pt x="0" y="13"/>
                    </a:cubicBezTo>
                    <a:cubicBezTo>
                      <a:pt x="1" y="13"/>
                      <a:pt x="1" y="13"/>
                      <a:pt x="1" y="14"/>
                    </a:cubicBezTo>
                    <a:cubicBezTo>
                      <a:pt x="1" y="9"/>
                      <a:pt x="0" y="5"/>
                      <a:pt x="0"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56" name="i$ľiďè"/>
              <p:cNvSpPr/>
              <p:nvPr/>
            </p:nvSpPr>
            <p:spPr bwMode="auto">
              <a:xfrm>
                <a:off x="8086726" y="3771900"/>
                <a:ext cx="1588" cy="15875"/>
              </a:xfrm>
              <a:custGeom>
                <a:avLst/>
                <a:gdLst>
                  <a:gd name="T0" fmla="*/ 2 w 2"/>
                  <a:gd name="T1" fmla="*/ 0 h 12"/>
                  <a:gd name="T2" fmla="*/ 0 w 2"/>
                  <a:gd name="T3" fmla="*/ 5 h 12"/>
                  <a:gd name="T4" fmla="*/ 2 w 2"/>
                  <a:gd name="T5" fmla="*/ 12 h 12"/>
                  <a:gd name="T6" fmla="*/ 2 w 2"/>
                  <a:gd name="T7" fmla="*/ 0 h 12"/>
                </a:gdLst>
                <a:ahLst/>
                <a:cxnLst>
                  <a:cxn ang="0">
                    <a:pos x="T0" y="T1"/>
                  </a:cxn>
                  <a:cxn ang="0">
                    <a:pos x="T2" y="T3"/>
                  </a:cxn>
                  <a:cxn ang="0">
                    <a:pos x="T4" y="T5"/>
                  </a:cxn>
                  <a:cxn ang="0">
                    <a:pos x="T6" y="T7"/>
                  </a:cxn>
                </a:cxnLst>
                <a:rect l="0" t="0" r="r" b="b"/>
                <a:pathLst>
                  <a:path w="2" h="12">
                    <a:moveTo>
                      <a:pt x="2" y="0"/>
                    </a:moveTo>
                    <a:cubicBezTo>
                      <a:pt x="1" y="2"/>
                      <a:pt x="1" y="3"/>
                      <a:pt x="0" y="5"/>
                    </a:cubicBezTo>
                    <a:cubicBezTo>
                      <a:pt x="1" y="8"/>
                      <a:pt x="2" y="10"/>
                      <a:pt x="2" y="12"/>
                    </a:cubicBezTo>
                    <a:cubicBezTo>
                      <a:pt x="2" y="8"/>
                      <a:pt x="2" y="4"/>
                      <a:pt x="2"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57" name="îşḷïḓé"/>
              <p:cNvSpPr/>
              <p:nvPr/>
            </p:nvSpPr>
            <p:spPr bwMode="auto">
              <a:xfrm>
                <a:off x="8064501" y="3709988"/>
                <a:ext cx="23813" cy="68263"/>
              </a:xfrm>
              <a:custGeom>
                <a:avLst/>
                <a:gdLst>
                  <a:gd name="T0" fmla="*/ 0 w 17"/>
                  <a:gd name="T1" fmla="*/ 0 h 48"/>
                  <a:gd name="T2" fmla="*/ 1 w 17"/>
                  <a:gd name="T3" fmla="*/ 17 h 48"/>
                  <a:gd name="T4" fmla="*/ 15 w 17"/>
                  <a:gd name="T5" fmla="*/ 48 h 48"/>
                  <a:gd name="T6" fmla="*/ 17 w 17"/>
                  <a:gd name="T7" fmla="*/ 43 h 48"/>
                  <a:gd name="T8" fmla="*/ 17 w 17"/>
                  <a:gd name="T9" fmla="*/ 42 h 48"/>
                  <a:gd name="T10" fmla="*/ 16 w 17"/>
                  <a:gd name="T11" fmla="*/ 26 h 48"/>
                  <a:gd name="T12" fmla="*/ 0 w 17"/>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17" h="48">
                    <a:moveTo>
                      <a:pt x="0" y="0"/>
                    </a:moveTo>
                    <a:cubicBezTo>
                      <a:pt x="0" y="6"/>
                      <a:pt x="0" y="12"/>
                      <a:pt x="1" y="17"/>
                    </a:cubicBezTo>
                    <a:cubicBezTo>
                      <a:pt x="7" y="28"/>
                      <a:pt x="12" y="39"/>
                      <a:pt x="15" y="48"/>
                    </a:cubicBezTo>
                    <a:cubicBezTo>
                      <a:pt x="16" y="46"/>
                      <a:pt x="16" y="45"/>
                      <a:pt x="17" y="43"/>
                    </a:cubicBezTo>
                    <a:cubicBezTo>
                      <a:pt x="17" y="43"/>
                      <a:pt x="17" y="42"/>
                      <a:pt x="17" y="42"/>
                    </a:cubicBezTo>
                    <a:cubicBezTo>
                      <a:pt x="17" y="37"/>
                      <a:pt x="17" y="32"/>
                      <a:pt x="16" y="26"/>
                    </a:cubicBezTo>
                    <a:cubicBezTo>
                      <a:pt x="0" y="0"/>
                      <a:pt x="0" y="0"/>
                      <a:pt x="0"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58" name="iṣľiḍè"/>
              <p:cNvSpPr/>
              <p:nvPr/>
            </p:nvSpPr>
            <p:spPr bwMode="auto">
              <a:xfrm>
                <a:off x="8064501" y="3703638"/>
                <a:ext cx="23813" cy="44450"/>
              </a:xfrm>
              <a:custGeom>
                <a:avLst/>
                <a:gdLst>
                  <a:gd name="T0" fmla="*/ 0 w 16"/>
                  <a:gd name="T1" fmla="*/ 0 h 31"/>
                  <a:gd name="T2" fmla="*/ 0 w 16"/>
                  <a:gd name="T3" fmla="*/ 5 h 31"/>
                  <a:gd name="T4" fmla="*/ 16 w 16"/>
                  <a:gd name="T5" fmla="*/ 31 h 31"/>
                  <a:gd name="T6" fmla="*/ 16 w 16"/>
                  <a:gd name="T7" fmla="*/ 23 h 31"/>
                  <a:gd name="T8" fmla="*/ 2 w 16"/>
                  <a:gd name="T9" fmla="*/ 1 h 31"/>
                  <a:gd name="T10" fmla="*/ 0 w 16"/>
                  <a:gd name="T11" fmla="*/ 0 h 31"/>
                </a:gdLst>
                <a:ahLst/>
                <a:cxnLst>
                  <a:cxn ang="0">
                    <a:pos x="T0" y="T1"/>
                  </a:cxn>
                  <a:cxn ang="0">
                    <a:pos x="T2" y="T3"/>
                  </a:cxn>
                  <a:cxn ang="0">
                    <a:pos x="T4" y="T5"/>
                  </a:cxn>
                  <a:cxn ang="0">
                    <a:pos x="T6" y="T7"/>
                  </a:cxn>
                  <a:cxn ang="0">
                    <a:pos x="T8" y="T9"/>
                  </a:cxn>
                  <a:cxn ang="0">
                    <a:pos x="T10" y="T11"/>
                  </a:cxn>
                </a:cxnLst>
                <a:rect l="0" t="0" r="r" b="b"/>
                <a:pathLst>
                  <a:path w="16" h="31">
                    <a:moveTo>
                      <a:pt x="0" y="0"/>
                    </a:moveTo>
                    <a:cubicBezTo>
                      <a:pt x="0" y="2"/>
                      <a:pt x="0" y="4"/>
                      <a:pt x="0" y="5"/>
                    </a:cubicBezTo>
                    <a:cubicBezTo>
                      <a:pt x="16" y="31"/>
                      <a:pt x="16" y="31"/>
                      <a:pt x="16" y="31"/>
                    </a:cubicBezTo>
                    <a:cubicBezTo>
                      <a:pt x="16" y="28"/>
                      <a:pt x="16" y="25"/>
                      <a:pt x="16" y="23"/>
                    </a:cubicBezTo>
                    <a:cubicBezTo>
                      <a:pt x="2" y="1"/>
                      <a:pt x="2" y="1"/>
                      <a:pt x="2" y="1"/>
                    </a:cubicBezTo>
                    <a:cubicBezTo>
                      <a:pt x="0" y="0"/>
                      <a:pt x="0" y="0"/>
                      <a:pt x="0" y="0"/>
                    </a:cubicBezTo>
                  </a:path>
                </a:pathLst>
              </a:custGeom>
              <a:solidFill>
                <a:srgbClr val="CE959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59" name="îṣ1ïďe"/>
              <p:cNvSpPr/>
              <p:nvPr/>
            </p:nvSpPr>
            <p:spPr bwMode="auto">
              <a:xfrm>
                <a:off x="8062913" y="3698875"/>
                <a:ext cx="4763" cy="6350"/>
              </a:xfrm>
              <a:custGeom>
                <a:avLst/>
                <a:gdLst>
                  <a:gd name="T0" fmla="*/ 0 w 3"/>
                  <a:gd name="T1" fmla="*/ 0 h 4"/>
                  <a:gd name="T2" fmla="*/ 1 w 3"/>
                  <a:gd name="T3" fmla="*/ 3 h 4"/>
                  <a:gd name="T4" fmla="*/ 3 w 3"/>
                  <a:gd name="T5" fmla="*/ 4 h 4"/>
                  <a:gd name="T6" fmla="*/ 0 w 3"/>
                  <a:gd name="T7" fmla="*/ 0 h 4"/>
                </a:gdLst>
                <a:ahLst/>
                <a:cxnLst>
                  <a:cxn ang="0">
                    <a:pos x="T0" y="T1"/>
                  </a:cxn>
                  <a:cxn ang="0">
                    <a:pos x="T2" y="T3"/>
                  </a:cxn>
                  <a:cxn ang="0">
                    <a:pos x="T4" y="T5"/>
                  </a:cxn>
                  <a:cxn ang="0">
                    <a:pos x="T6" y="T7"/>
                  </a:cxn>
                </a:cxnLst>
                <a:rect l="0" t="0" r="r" b="b"/>
                <a:pathLst>
                  <a:path w="3" h="4">
                    <a:moveTo>
                      <a:pt x="0" y="0"/>
                    </a:moveTo>
                    <a:cubicBezTo>
                      <a:pt x="0" y="1"/>
                      <a:pt x="1" y="2"/>
                      <a:pt x="1" y="3"/>
                    </a:cubicBezTo>
                    <a:cubicBezTo>
                      <a:pt x="3" y="4"/>
                      <a:pt x="3" y="4"/>
                      <a:pt x="3" y="4"/>
                    </a:cubicBezTo>
                    <a:cubicBezTo>
                      <a:pt x="0" y="0"/>
                      <a:pt x="0" y="0"/>
                      <a:pt x="0"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60" name="îṡļïḍé"/>
              <p:cNvSpPr/>
              <p:nvPr/>
            </p:nvSpPr>
            <p:spPr bwMode="auto">
              <a:xfrm>
                <a:off x="8081963" y="3817938"/>
                <a:ext cx="22225" cy="606425"/>
              </a:xfrm>
              <a:custGeom>
                <a:avLst/>
                <a:gdLst>
                  <a:gd name="T0" fmla="*/ 3 w 16"/>
                  <a:gd name="T1" fmla="*/ 253 h 427"/>
                  <a:gd name="T2" fmla="*/ 2 w 16"/>
                  <a:gd name="T3" fmla="*/ 270 h 427"/>
                  <a:gd name="T4" fmla="*/ 16 w 16"/>
                  <a:gd name="T5" fmla="*/ 425 h 427"/>
                  <a:gd name="T6" fmla="*/ 15 w 16"/>
                  <a:gd name="T7" fmla="*/ 427 h 427"/>
                  <a:gd name="T8" fmla="*/ 15 w 16"/>
                  <a:gd name="T9" fmla="*/ 427 h 427"/>
                  <a:gd name="T10" fmla="*/ 16 w 16"/>
                  <a:gd name="T11" fmla="*/ 425 h 427"/>
                  <a:gd name="T12" fmla="*/ 3 w 16"/>
                  <a:gd name="T13" fmla="*/ 253 h 427"/>
                  <a:gd name="T14" fmla="*/ 7 w 16"/>
                  <a:gd name="T15" fmla="*/ 0 h 427"/>
                  <a:gd name="T16" fmla="*/ 7 w 16"/>
                  <a:gd name="T17" fmla="*/ 1 h 427"/>
                  <a:gd name="T18" fmla="*/ 11 w 16"/>
                  <a:gd name="T19" fmla="*/ 153 h 427"/>
                  <a:gd name="T20" fmla="*/ 10 w 16"/>
                  <a:gd name="T21" fmla="*/ 195 h 427"/>
                  <a:gd name="T22" fmla="*/ 7 w 16"/>
                  <a:gd name="T23"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427">
                    <a:moveTo>
                      <a:pt x="3" y="253"/>
                    </a:moveTo>
                    <a:cubicBezTo>
                      <a:pt x="2" y="259"/>
                      <a:pt x="2" y="264"/>
                      <a:pt x="2" y="270"/>
                    </a:cubicBezTo>
                    <a:cubicBezTo>
                      <a:pt x="2" y="334"/>
                      <a:pt x="16" y="425"/>
                      <a:pt x="16" y="425"/>
                    </a:cubicBezTo>
                    <a:cubicBezTo>
                      <a:pt x="16" y="426"/>
                      <a:pt x="15" y="426"/>
                      <a:pt x="15" y="427"/>
                    </a:cubicBezTo>
                    <a:cubicBezTo>
                      <a:pt x="15" y="427"/>
                      <a:pt x="15" y="427"/>
                      <a:pt x="15" y="427"/>
                    </a:cubicBezTo>
                    <a:cubicBezTo>
                      <a:pt x="16" y="427"/>
                      <a:pt x="16" y="426"/>
                      <a:pt x="16" y="425"/>
                    </a:cubicBezTo>
                    <a:cubicBezTo>
                      <a:pt x="16" y="425"/>
                      <a:pt x="0" y="317"/>
                      <a:pt x="3" y="253"/>
                    </a:cubicBezTo>
                    <a:moveTo>
                      <a:pt x="7" y="0"/>
                    </a:moveTo>
                    <a:cubicBezTo>
                      <a:pt x="7" y="1"/>
                      <a:pt x="7" y="1"/>
                      <a:pt x="7" y="1"/>
                    </a:cubicBezTo>
                    <a:cubicBezTo>
                      <a:pt x="9" y="54"/>
                      <a:pt x="11" y="110"/>
                      <a:pt x="11" y="153"/>
                    </a:cubicBezTo>
                    <a:cubicBezTo>
                      <a:pt x="11" y="169"/>
                      <a:pt x="11" y="183"/>
                      <a:pt x="10" y="195"/>
                    </a:cubicBezTo>
                    <a:cubicBezTo>
                      <a:pt x="12" y="152"/>
                      <a:pt x="10" y="74"/>
                      <a:pt x="7"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61" name="íSļîḍè"/>
              <p:cNvSpPr/>
              <p:nvPr/>
            </p:nvSpPr>
            <p:spPr bwMode="auto">
              <a:xfrm>
                <a:off x="8110538" y="4545013"/>
                <a:ext cx="68263" cy="498475"/>
              </a:xfrm>
              <a:custGeom>
                <a:avLst/>
                <a:gdLst>
                  <a:gd name="T0" fmla="*/ 1 w 48"/>
                  <a:gd name="T1" fmla="*/ 0 h 351"/>
                  <a:gd name="T2" fmla="*/ 0 w 48"/>
                  <a:gd name="T3" fmla="*/ 0 h 351"/>
                  <a:gd name="T4" fmla="*/ 23 w 48"/>
                  <a:gd name="T5" fmla="*/ 103 h 351"/>
                  <a:gd name="T6" fmla="*/ 45 w 48"/>
                  <a:gd name="T7" fmla="*/ 339 h 351"/>
                  <a:gd name="T8" fmla="*/ 45 w 48"/>
                  <a:gd name="T9" fmla="*/ 351 h 351"/>
                  <a:gd name="T10" fmla="*/ 23 w 48"/>
                  <a:gd name="T11" fmla="*/ 103 h 351"/>
                  <a:gd name="T12" fmla="*/ 1 w 48"/>
                  <a:gd name="T13" fmla="*/ 0 h 351"/>
                </a:gdLst>
                <a:ahLst/>
                <a:cxnLst>
                  <a:cxn ang="0">
                    <a:pos x="T0" y="T1"/>
                  </a:cxn>
                  <a:cxn ang="0">
                    <a:pos x="T2" y="T3"/>
                  </a:cxn>
                  <a:cxn ang="0">
                    <a:pos x="T4" y="T5"/>
                  </a:cxn>
                  <a:cxn ang="0">
                    <a:pos x="T6" y="T7"/>
                  </a:cxn>
                  <a:cxn ang="0">
                    <a:pos x="T8" y="T9"/>
                  </a:cxn>
                  <a:cxn ang="0">
                    <a:pos x="T10" y="T11"/>
                  </a:cxn>
                  <a:cxn ang="0">
                    <a:pos x="T12" y="T13"/>
                  </a:cxn>
                </a:cxnLst>
                <a:rect l="0" t="0" r="r" b="b"/>
                <a:pathLst>
                  <a:path w="48" h="351">
                    <a:moveTo>
                      <a:pt x="1" y="0"/>
                    </a:moveTo>
                    <a:cubicBezTo>
                      <a:pt x="0" y="0"/>
                      <a:pt x="0" y="0"/>
                      <a:pt x="0" y="0"/>
                    </a:cubicBezTo>
                    <a:cubicBezTo>
                      <a:pt x="9" y="51"/>
                      <a:pt x="23" y="103"/>
                      <a:pt x="23" y="103"/>
                    </a:cubicBezTo>
                    <a:cubicBezTo>
                      <a:pt x="23" y="103"/>
                      <a:pt x="45" y="263"/>
                      <a:pt x="45" y="339"/>
                    </a:cubicBezTo>
                    <a:cubicBezTo>
                      <a:pt x="45" y="343"/>
                      <a:pt x="45" y="347"/>
                      <a:pt x="45" y="351"/>
                    </a:cubicBezTo>
                    <a:cubicBezTo>
                      <a:pt x="48" y="283"/>
                      <a:pt x="23" y="103"/>
                      <a:pt x="23" y="103"/>
                    </a:cubicBezTo>
                    <a:cubicBezTo>
                      <a:pt x="23" y="103"/>
                      <a:pt x="9" y="51"/>
                      <a:pt x="1"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62" name="îśļíḓé"/>
              <p:cNvSpPr/>
              <p:nvPr/>
            </p:nvSpPr>
            <p:spPr bwMode="auto">
              <a:xfrm>
                <a:off x="8101013" y="4449763"/>
                <a:ext cx="11113" cy="95250"/>
              </a:xfrm>
              <a:custGeom>
                <a:avLst/>
                <a:gdLst>
                  <a:gd name="T0" fmla="*/ 0 w 8"/>
                  <a:gd name="T1" fmla="*/ 0 h 67"/>
                  <a:gd name="T2" fmla="*/ 0 w 8"/>
                  <a:gd name="T3" fmla="*/ 5 h 67"/>
                  <a:gd name="T4" fmla="*/ 7 w 8"/>
                  <a:gd name="T5" fmla="*/ 67 h 67"/>
                  <a:gd name="T6" fmla="*/ 8 w 8"/>
                  <a:gd name="T7" fmla="*/ 67 h 67"/>
                  <a:gd name="T8" fmla="*/ 0 w 8"/>
                  <a:gd name="T9" fmla="*/ 0 h 67"/>
                </a:gdLst>
                <a:ahLst/>
                <a:cxnLst>
                  <a:cxn ang="0">
                    <a:pos x="T0" y="T1"/>
                  </a:cxn>
                  <a:cxn ang="0">
                    <a:pos x="T2" y="T3"/>
                  </a:cxn>
                  <a:cxn ang="0">
                    <a:pos x="T4" y="T5"/>
                  </a:cxn>
                  <a:cxn ang="0">
                    <a:pos x="T6" y="T7"/>
                  </a:cxn>
                  <a:cxn ang="0">
                    <a:pos x="T8" y="T9"/>
                  </a:cxn>
                </a:cxnLst>
                <a:rect l="0" t="0" r="r" b="b"/>
                <a:pathLst>
                  <a:path w="8" h="67">
                    <a:moveTo>
                      <a:pt x="0" y="0"/>
                    </a:moveTo>
                    <a:cubicBezTo>
                      <a:pt x="0" y="2"/>
                      <a:pt x="0" y="3"/>
                      <a:pt x="0" y="5"/>
                    </a:cubicBezTo>
                    <a:cubicBezTo>
                      <a:pt x="1" y="22"/>
                      <a:pt x="3" y="45"/>
                      <a:pt x="7" y="67"/>
                    </a:cubicBezTo>
                    <a:cubicBezTo>
                      <a:pt x="7" y="67"/>
                      <a:pt x="7" y="67"/>
                      <a:pt x="8" y="67"/>
                    </a:cubicBezTo>
                    <a:cubicBezTo>
                      <a:pt x="3" y="42"/>
                      <a:pt x="0" y="18"/>
                      <a:pt x="0"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63" name="ïṧḻidè"/>
              <p:cNvSpPr/>
              <p:nvPr/>
            </p:nvSpPr>
            <p:spPr bwMode="auto">
              <a:xfrm>
                <a:off x="8085138" y="4035425"/>
                <a:ext cx="17463" cy="420688"/>
              </a:xfrm>
              <a:custGeom>
                <a:avLst/>
                <a:gdLst>
                  <a:gd name="T0" fmla="*/ 13 w 13"/>
                  <a:gd name="T1" fmla="*/ 274 h 296"/>
                  <a:gd name="T2" fmla="*/ 11 w 13"/>
                  <a:gd name="T3" fmla="*/ 296 h 296"/>
                  <a:gd name="T4" fmla="*/ 11 w 13"/>
                  <a:gd name="T5" fmla="*/ 291 h 296"/>
                  <a:gd name="T6" fmla="*/ 13 w 13"/>
                  <a:gd name="T7" fmla="*/ 274 h 296"/>
                  <a:gd name="T8" fmla="*/ 13 w 13"/>
                  <a:gd name="T9" fmla="*/ 274 h 296"/>
                  <a:gd name="T10" fmla="*/ 9 w 13"/>
                  <a:gd name="T11" fmla="*/ 0 h 296"/>
                  <a:gd name="T12" fmla="*/ 4 w 13"/>
                  <a:gd name="T13" fmla="*/ 68 h 296"/>
                  <a:gd name="T14" fmla="*/ 0 w 13"/>
                  <a:gd name="T15" fmla="*/ 117 h 296"/>
                  <a:gd name="T16" fmla="*/ 1 w 13"/>
                  <a:gd name="T17" fmla="*/ 100 h 296"/>
                  <a:gd name="T18" fmla="*/ 5 w 13"/>
                  <a:gd name="T19" fmla="*/ 68 h 296"/>
                  <a:gd name="T20" fmla="*/ 8 w 13"/>
                  <a:gd name="T21" fmla="*/ 42 h 296"/>
                  <a:gd name="T22" fmla="*/ 9 w 13"/>
                  <a:gd name="T23" fmla="*/ 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296">
                    <a:moveTo>
                      <a:pt x="13" y="274"/>
                    </a:moveTo>
                    <a:cubicBezTo>
                      <a:pt x="12" y="279"/>
                      <a:pt x="11" y="287"/>
                      <a:pt x="11" y="296"/>
                    </a:cubicBezTo>
                    <a:cubicBezTo>
                      <a:pt x="11" y="294"/>
                      <a:pt x="11" y="293"/>
                      <a:pt x="11" y="291"/>
                    </a:cubicBezTo>
                    <a:cubicBezTo>
                      <a:pt x="12" y="284"/>
                      <a:pt x="12" y="279"/>
                      <a:pt x="13" y="274"/>
                    </a:cubicBezTo>
                    <a:cubicBezTo>
                      <a:pt x="13" y="274"/>
                      <a:pt x="13" y="274"/>
                      <a:pt x="13" y="274"/>
                    </a:cubicBezTo>
                    <a:moveTo>
                      <a:pt x="9" y="0"/>
                    </a:moveTo>
                    <a:cubicBezTo>
                      <a:pt x="9" y="33"/>
                      <a:pt x="7" y="58"/>
                      <a:pt x="4" y="68"/>
                    </a:cubicBezTo>
                    <a:cubicBezTo>
                      <a:pt x="1" y="80"/>
                      <a:pt x="0" y="97"/>
                      <a:pt x="0" y="117"/>
                    </a:cubicBezTo>
                    <a:cubicBezTo>
                      <a:pt x="0" y="111"/>
                      <a:pt x="0" y="106"/>
                      <a:pt x="1" y="100"/>
                    </a:cubicBezTo>
                    <a:cubicBezTo>
                      <a:pt x="1" y="87"/>
                      <a:pt x="2" y="76"/>
                      <a:pt x="5" y="68"/>
                    </a:cubicBezTo>
                    <a:cubicBezTo>
                      <a:pt x="6" y="63"/>
                      <a:pt x="7" y="54"/>
                      <a:pt x="8" y="42"/>
                    </a:cubicBezTo>
                    <a:cubicBezTo>
                      <a:pt x="9" y="30"/>
                      <a:pt x="9" y="16"/>
                      <a:pt x="9" y="0"/>
                    </a:cubicBezTo>
                  </a:path>
                </a:pathLst>
              </a:custGeom>
              <a:solidFill>
                <a:srgbClr val="5750C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64" name="išļïde"/>
              <p:cNvSpPr/>
              <p:nvPr/>
            </p:nvSpPr>
            <p:spPr bwMode="auto">
              <a:xfrm>
                <a:off x="8137526" y="5026025"/>
                <a:ext cx="36513" cy="352425"/>
              </a:xfrm>
              <a:custGeom>
                <a:avLst/>
                <a:gdLst>
                  <a:gd name="T0" fmla="*/ 26 w 26"/>
                  <a:gd name="T1" fmla="*/ 0 h 248"/>
                  <a:gd name="T2" fmla="*/ 24 w 26"/>
                  <a:gd name="T3" fmla="*/ 24 h 248"/>
                  <a:gd name="T4" fmla="*/ 7 w 26"/>
                  <a:gd name="T5" fmla="*/ 240 h 248"/>
                  <a:gd name="T6" fmla="*/ 0 w 26"/>
                  <a:gd name="T7" fmla="*/ 248 h 248"/>
                  <a:gd name="T8" fmla="*/ 0 w 26"/>
                  <a:gd name="T9" fmla="*/ 248 h 248"/>
                  <a:gd name="T10" fmla="*/ 7 w 26"/>
                  <a:gd name="T11" fmla="*/ 240 h 248"/>
                  <a:gd name="T12" fmla="*/ 25 w 26"/>
                  <a:gd name="T13" fmla="*/ 24 h 248"/>
                  <a:gd name="T14" fmla="*/ 26 w 26"/>
                  <a:gd name="T15" fmla="*/ 12 h 248"/>
                  <a:gd name="T16" fmla="*/ 26 w 26"/>
                  <a:gd name="T17"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48">
                    <a:moveTo>
                      <a:pt x="26" y="0"/>
                    </a:moveTo>
                    <a:cubicBezTo>
                      <a:pt x="26" y="9"/>
                      <a:pt x="25" y="18"/>
                      <a:pt x="24" y="24"/>
                    </a:cubicBezTo>
                    <a:cubicBezTo>
                      <a:pt x="17" y="81"/>
                      <a:pt x="7" y="240"/>
                      <a:pt x="7" y="240"/>
                    </a:cubicBezTo>
                    <a:cubicBezTo>
                      <a:pt x="4" y="243"/>
                      <a:pt x="2" y="246"/>
                      <a:pt x="0" y="248"/>
                    </a:cubicBezTo>
                    <a:cubicBezTo>
                      <a:pt x="0" y="248"/>
                      <a:pt x="0" y="248"/>
                      <a:pt x="0" y="248"/>
                    </a:cubicBezTo>
                    <a:cubicBezTo>
                      <a:pt x="2" y="246"/>
                      <a:pt x="5" y="243"/>
                      <a:pt x="7" y="240"/>
                    </a:cubicBezTo>
                    <a:cubicBezTo>
                      <a:pt x="7" y="240"/>
                      <a:pt x="17" y="81"/>
                      <a:pt x="25" y="24"/>
                    </a:cubicBezTo>
                    <a:cubicBezTo>
                      <a:pt x="25" y="20"/>
                      <a:pt x="25" y="17"/>
                      <a:pt x="26" y="12"/>
                    </a:cubicBezTo>
                    <a:cubicBezTo>
                      <a:pt x="26" y="8"/>
                      <a:pt x="26" y="4"/>
                      <a:pt x="26" y="0"/>
                    </a:cubicBezTo>
                  </a:path>
                </a:pathLst>
              </a:custGeom>
              <a:solidFill>
                <a:srgbClr val="CECEC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65" name="îslíḑé"/>
              <p:cNvSpPr/>
              <p:nvPr/>
            </p:nvSpPr>
            <p:spPr bwMode="auto">
              <a:xfrm>
                <a:off x="8108951" y="5378450"/>
                <a:ext cx="28575" cy="22225"/>
              </a:xfrm>
              <a:custGeom>
                <a:avLst/>
                <a:gdLst>
                  <a:gd name="T0" fmla="*/ 20 w 20"/>
                  <a:gd name="T1" fmla="*/ 0 h 16"/>
                  <a:gd name="T2" fmla="*/ 0 w 20"/>
                  <a:gd name="T3" fmla="*/ 16 h 16"/>
                  <a:gd name="T4" fmla="*/ 20 w 20"/>
                  <a:gd name="T5" fmla="*/ 0 h 16"/>
                  <a:gd name="T6" fmla="*/ 20 w 20"/>
                  <a:gd name="T7" fmla="*/ 0 h 16"/>
                </a:gdLst>
                <a:ahLst/>
                <a:cxnLst>
                  <a:cxn ang="0">
                    <a:pos x="T0" y="T1"/>
                  </a:cxn>
                  <a:cxn ang="0">
                    <a:pos x="T2" y="T3"/>
                  </a:cxn>
                  <a:cxn ang="0">
                    <a:pos x="T4" y="T5"/>
                  </a:cxn>
                  <a:cxn ang="0">
                    <a:pos x="T6" y="T7"/>
                  </a:cxn>
                </a:cxnLst>
                <a:rect l="0" t="0" r="r" b="b"/>
                <a:pathLst>
                  <a:path w="20" h="16">
                    <a:moveTo>
                      <a:pt x="20" y="0"/>
                    </a:moveTo>
                    <a:cubicBezTo>
                      <a:pt x="14" y="7"/>
                      <a:pt x="7" y="12"/>
                      <a:pt x="0" y="16"/>
                    </a:cubicBezTo>
                    <a:cubicBezTo>
                      <a:pt x="7" y="12"/>
                      <a:pt x="14" y="7"/>
                      <a:pt x="20" y="0"/>
                    </a:cubicBezTo>
                    <a:cubicBezTo>
                      <a:pt x="20" y="0"/>
                      <a:pt x="20" y="0"/>
                      <a:pt x="20" y="0"/>
                    </a:cubicBezTo>
                  </a:path>
                </a:pathLst>
              </a:custGeom>
              <a:solidFill>
                <a:srgbClr val="3D3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66" name="ïṣļiḑé"/>
              <p:cNvSpPr/>
              <p:nvPr/>
            </p:nvSpPr>
            <p:spPr bwMode="auto">
              <a:xfrm>
                <a:off x="7981951" y="3819525"/>
                <a:ext cx="192088" cy="1592263"/>
              </a:xfrm>
              <a:custGeom>
                <a:avLst/>
                <a:gdLst>
                  <a:gd name="T0" fmla="*/ 77 w 135"/>
                  <a:gd name="T1" fmla="*/ 0 h 1121"/>
                  <a:gd name="T2" fmla="*/ 62 w 135"/>
                  <a:gd name="T3" fmla="*/ 14 h 1121"/>
                  <a:gd name="T4" fmla="*/ 61 w 135"/>
                  <a:gd name="T5" fmla="*/ 215 h 1121"/>
                  <a:gd name="T6" fmla="*/ 71 w 135"/>
                  <a:gd name="T7" fmla="*/ 419 h 1121"/>
                  <a:gd name="T8" fmla="*/ 98 w 135"/>
                  <a:gd name="T9" fmla="*/ 608 h 1121"/>
                  <a:gd name="T10" fmla="*/ 118 w 135"/>
                  <a:gd name="T11" fmla="*/ 868 h 1121"/>
                  <a:gd name="T12" fmla="*/ 100 w 135"/>
                  <a:gd name="T13" fmla="*/ 1084 h 1121"/>
                  <a:gd name="T14" fmla="*/ 32 w 135"/>
                  <a:gd name="T15" fmla="*/ 1116 h 1121"/>
                  <a:gd name="T16" fmla="*/ 0 w 135"/>
                  <a:gd name="T17" fmla="*/ 1112 h 1121"/>
                  <a:gd name="T18" fmla="*/ 1 w 135"/>
                  <a:gd name="T19" fmla="*/ 1113 h 1121"/>
                  <a:gd name="T20" fmla="*/ 48 w 135"/>
                  <a:gd name="T21" fmla="*/ 1121 h 1121"/>
                  <a:gd name="T22" fmla="*/ 89 w 135"/>
                  <a:gd name="T23" fmla="*/ 1113 h 1121"/>
                  <a:gd name="T24" fmla="*/ 109 w 135"/>
                  <a:gd name="T25" fmla="*/ 1097 h 1121"/>
                  <a:gd name="T26" fmla="*/ 116 w 135"/>
                  <a:gd name="T27" fmla="*/ 1089 h 1121"/>
                  <a:gd name="T28" fmla="*/ 133 w 135"/>
                  <a:gd name="T29" fmla="*/ 873 h 1121"/>
                  <a:gd name="T30" fmla="*/ 135 w 135"/>
                  <a:gd name="T31" fmla="*/ 849 h 1121"/>
                  <a:gd name="T32" fmla="*/ 113 w 135"/>
                  <a:gd name="T33" fmla="*/ 613 h 1121"/>
                  <a:gd name="T34" fmla="*/ 90 w 135"/>
                  <a:gd name="T35" fmla="*/ 510 h 1121"/>
                  <a:gd name="T36" fmla="*/ 83 w 135"/>
                  <a:gd name="T37" fmla="*/ 448 h 1121"/>
                  <a:gd name="T38" fmla="*/ 85 w 135"/>
                  <a:gd name="T39" fmla="*/ 426 h 1121"/>
                  <a:gd name="T40" fmla="*/ 86 w 135"/>
                  <a:gd name="T41" fmla="*/ 424 h 1121"/>
                  <a:gd name="T42" fmla="*/ 72 w 135"/>
                  <a:gd name="T43" fmla="*/ 269 h 1121"/>
                  <a:gd name="T44" fmla="*/ 76 w 135"/>
                  <a:gd name="T45" fmla="*/ 220 h 1121"/>
                  <a:gd name="T46" fmla="*/ 81 w 135"/>
                  <a:gd name="T47" fmla="*/ 152 h 1121"/>
                  <a:gd name="T48" fmla="*/ 77 w 135"/>
                  <a:gd name="T49" fmla="*/ 0 h 1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121">
                    <a:moveTo>
                      <a:pt x="77" y="0"/>
                    </a:moveTo>
                    <a:cubicBezTo>
                      <a:pt x="73" y="10"/>
                      <a:pt x="68" y="14"/>
                      <a:pt x="62" y="14"/>
                    </a:cubicBezTo>
                    <a:cubicBezTo>
                      <a:pt x="66" y="103"/>
                      <a:pt x="68" y="193"/>
                      <a:pt x="61" y="215"/>
                    </a:cubicBezTo>
                    <a:cubicBezTo>
                      <a:pt x="48" y="262"/>
                      <a:pt x="71" y="419"/>
                      <a:pt x="71" y="419"/>
                    </a:cubicBezTo>
                    <a:cubicBezTo>
                      <a:pt x="58" y="457"/>
                      <a:pt x="98" y="608"/>
                      <a:pt x="98" y="608"/>
                    </a:cubicBezTo>
                    <a:cubicBezTo>
                      <a:pt x="98" y="608"/>
                      <a:pt x="126" y="811"/>
                      <a:pt x="118" y="868"/>
                    </a:cubicBezTo>
                    <a:cubicBezTo>
                      <a:pt x="111" y="925"/>
                      <a:pt x="100" y="1084"/>
                      <a:pt x="100" y="1084"/>
                    </a:cubicBezTo>
                    <a:cubicBezTo>
                      <a:pt x="83" y="1109"/>
                      <a:pt x="56" y="1116"/>
                      <a:pt x="32" y="1116"/>
                    </a:cubicBezTo>
                    <a:cubicBezTo>
                      <a:pt x="20" y="1116"/>
                      <a:pt x="9" y="1114"/>
                      <a:pt x="0" y="1112"/>
                    </a:cubicBezTo>
                    <a:cubicBezTo>
                      <a:pt x="1" y="1113"/>
                      <a:pt x="1" y="1113"/>
                      <a:pt x="1" y="1113"/>
                    </a:cubicBezTo>
                    <a:cubicBezTo>
                      <a:pt x="1" y="1113"/>
                      <a:pt x="22" y="1121"/>
                      <a:pt x="48" y="1121"/>
                    </a:cubicBezTo>
                    <a:cubicBezTo>
                      <a:pt x="61" y="1121"/>
                      <a:pt x="76" y="1119"/>
                      <a:pt x="89" y="1113"/>
                    </a:cubicBezTo>
                    <a:cubicBezTo>
                      <a:pt x="96" y="1109"/>
                      <a:pt x="103" y="1104"/>
                      <a:pt x="109" y="1097"/>
                    </a:cubicBezTo>
                    <a:cubicBezTo>
                      <a:pt x="111" y="1095"/>
                      <a:pt x="113" y="1092"/>
                      <a:pt x="116" y="1089"/>
                    </a:cubicBezTo>
                    <a:cubicBezTo>
                      <a:pt x="116" y="1089"/>
                      <a:pt x="126" y="930"/>
                      <a:pt x="133" y="873"/>
                    </a:cubicBezTo>
                    <a:cubicBezTo>
                      <a:pt x="134" y="867"/>
                      <a:pt x="135" y="858"/>
                      <a:pt x="135" y="849"/>
                    </a:cubicBezTo>
                    <a:cubicBezTo>
                      <a:pt x="135" y="773"/>
                      <a:pt x="113" y="613"/>
                      <a:pt x="113" y="613"/>
                    </a:cubicBezTo>
                    <a:cubicBezTo>
                      <a:pt x="113" y="613"/>
                      <a:pt x="99" y="561"/>
                      <a:pt x="90" y="510"/>
                    </a:cubicBezTo>
                    <a:cubicBezTo>
                      <a:pt x="86" y="488"/>
                      <a:pt x="84" y="465"/>
                      <a:pt x="83" y="448"/>
                    </a:cubicBezTo>
                    <a:cubicBezTo>
                      <a:pt x="83" y="439"/>
                      <a:pt x="84" y="431"/>
                      <a:pt x="85" y="426"/>
                    </a:cubicBezTo>
                    <a:cubicBezTo>
                      <a:pt x="85" y="425"/>
                      <a:pt x="86" y="425"/>
                      <a:pt x="86" y="424"/>
                    </a:cubicBezTo>
                    <a:cubicBezTo>
                      <a:pt x="86" y="424"/>
                      <a:pt x="72" y="333"/>
                      <a:pt x="72" y="269"/>
                    </a:cubicBezTo>
                    <a:cubicBezTo>
                      <a:pt x="72" y="249"/>
                      <a:pt x="73" y="232"/>
                      <a:pt x="76" y="220"/>
                    </a:cubicBezTo>
                    <a:cubicBezTo>
                      <a:pt x="79" y="210"/>
                      <a:pt x="81" y="185"/>
                      <a:pt x="81" y="152"/>
                    </a:cubicBezTo>
                    <a:cubicBezTo>
                      <a:pt x="81" y="109"/>
                      <a:pt x="79" y="53"/>
                      <a:pt x="77"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67" name="ïṥliḑe"/>
              <p:cNvSpPr/>
              <p:nvPr/>
            </p:nvSpPr>
            <p:spPr bwMode="auto">
              <a:xfrm>
                <a:off x="7785101" y="4287838"/>
                <a:ext cx="1588" cy="169863"/>
              </a:xfrm>
              <a:custGeom>
                <a:avLst/>
                <a:gdLst>
                  <a:gd name="T0" fmla="*/ 0 w 2"/>
                  <a:gd name="T1" fmla="*/ 0 h 120"/>
                  <a:gd name="T2" fmla="*/ 1 w 2"/>
                  <a:gd name="T3" fmla="*/ 69 h 120"/>
                  <a:gd name="T4" fmla="*/ 0 w 2"/>
                  <a:gd name="T5" fmla="*/ 120 h 120"/>
                  <a:gd name="T6" fmla="*/ 0 w 2"/>
                  <a:gd name="T7" fmla="*/ 1 h 120"/>
                  <a:gd name="T8" fmla="*/ 0 w 2"/>
                  <a:gd name="T9" fmla="*/ 0 h 120"/>
                </a:gdLst>
                <a:ahLst/>
                <a:cxnLst>
                  <a:cxn ang="0">
                    <a:pos x="T0" y="T1"/>
                  </a:cxn>
                  <a:cxn ang="0">
                    <a:pos x="T2" y="T3"/>
                  </a:cxn>
                  <a:cxn ang="0">
                    <a:pos x="T4" y="T5"/>
                  </a:cxn>
                  <a:cxn ang="0">
                    <a:pos x="T6" y="T7"/>
                  </a:cxn>
                  <a:cxn ang="0">
                    <a:pos x="T8" y="T9"/>
                  </a:cxn>
                </a:cxnLst>
                <a:rect l="0" t="0" r="r" b="b"/>
                <a:pathLst>
                  <a:path w="2" h="120">
                    <a:moveTo>
                      <a:pt x="0" y="0"/>
                    </a:moveTo>
                    <a:cubicBezTo>
                      <a:pt x="1" y="23"/>
                      <a:pt x="1" y="46"/>
                      <a:pt x="1" y="69"/>
                    </a:cubicBezTo>
                    <a:cubicBezTo>
                      <a:pt x="1" y="86"/>
                      <a:pt x="1" y="104"/>
                      <a:pt x="0" y="120"/>
                    </a:cubicBezTo>
                    <a:cubicBezTo>
                      <a:pt x="2" y="84"/>
                      <a:pt x="1" y="41"/>
                      <a:pt x="0" y="1"/>
                    </a:cubicBezTo>
                    <a:cubicBezTo>
                      <a:pt x="0" y="1"/>
                      <a:pt x="0" y="0"/>
                      <a:pt x="0"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68" name="ïśḷîḋe"/>
              <p:cNvSpPr/>
              <p:nvPr/>
            </p:nvSpPr>
            <p:spPr bwMode="auto">
              <a:xfrm>
                <a:off x="7781926" y="4559300"/>
                <a:ext cx="84138" cy="465138"/>
              </a:xfrm>
              <a:custGeom>
                <a:avLst/>
                <a:gdLst>
                  <a:gd name="T0" fmla="*/ 0 w 59"/>
                  <a:gd name="T1" fmla="*/ 0 h 328"/>
                  <a:gd name="T2" fmla="*/ 40 w 59"/>
                  <a:gd name="T3" fmla="*/ 188 h 328"/>
                  <a:gd name="T4" fmla="*/ 56 w 59"/>
                  <a:gd name="T5" fmla="*/ 319 h 328"/>
                  <a:gd name="T6" fmla="*/ 56 w 59"/>
                  <a:gd name="T7" fmla="*/ 328 h 328"/>
                  <a:gd name="T8" fmla="*/ 40 w 59"/>
                  <a:gd name="T9" fmla="*/ 188 h 328"/>
                  <a:gd name="T10" fmla="*/ 0 w 59"/>
                  <a:gd name="T11" fmla="*/ 0 h 328"/>
                  <a:gd name="T12" fmla="*/ 0 w 59"/>
                  <a:gd name="T13" fmla="*/ 0 h 328"/>
                </a:gdLst>
                <a:ahLst/>
                <a:cxnLst>
                  <a:cxn ang="0">
                    <a:pos x="T0" y="T1"/>
                  </a:cxn>
                  <a:cxn ang="0">
                    <a:pos x="T2" y="T3"/>
                  </a:cxn>
                  <a:cxn ang="0">
                    <a:pos x="T4" y="T5"/>
                  </a:cxn>
                  <a:cxn ang="0">
                    <a:pos x="T6" y="T7"/>
                  </a:cxn>
                  <a:cxn ang="0">
                    <a:pos x="T8" y="T9"/>
                  </a:cxn>
                  <a:cxn ang="0">
                    <a:pos x="T10" y="T11"/>
                  </a:cxn>
                  <a:cxn ang="0">
                    <a:pos x="T12" y="T13"/>
                  </a:cxn>
                </a:cxnLst>
                <a:rect l="0" t="0" r="r" b="b"/>
                <a:pathLst>
                  <a:path w="59" h="328">
                    <a:moveTo>
                      <a:pt x="0" y="0"/>
                    </a:moveTo>
                    <a:cubicBezTo>
                      <a:pt x="5" y="90"/>
                      <a:pt x="40" y="188"/>
                      <a:pt x="40" y="188"/>
                    </a:cubicBezTo>
                    <a:cubicBezTo>
                      <a:pt x="40" y="188"/>
                      <a:pt x="57" y="268"/>
                      <a:pt x="56" y="319"/>
                    </a:cubicBezTo>
                    <a:cubicBezTo>
                      <a:pt x="56" y="322"/>
                      <a:pt x="56" y="325"/>
                      <a:pt x="56" y="328"/>
                    </a:cubicBezTo>
                    <a:cubicBezTo>
                      <a:pt x="59" y="278"/>
                      <a:pt x="40" y="188"/>
                      <a:pt x="40" y="188"/>
                    </a:cubicBezTo>
                    <a:cubicBezTo>
                      <a:pt x="40" y="188"/>
                      <a:pt x="5" y="90"/>
                      <a:pt x="0" y="0"/>
                    </a:cubicBezTo>
                    <a:cubicBezTo>
                      <a:pt x="0" y="0"/>
                      <a:pt x="0" y="0"/>
                      <a:pt x="0"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69" name="iṥliḓé"/>
              <p:cNvSpPr/>
              <p:nvPr/>
            </p:nvSpPr>
            <p:spPr bwMode="auto">
              <a:xfrm>
                <a:off x="7781926" y="4518025"/>
                <a:ext cx="0" cy="41275"/>
              </a:xfrm>
              <a:custGeom>
                <a:avLst/>
                <a:gdLst>
                  <a:gd name="T0" fmla="*/ 0 h 29"/>
                  <a:gd name="T1" fmla="*/ 13 h 29"/>
                  <a:gd name="T2" fmla="*/ 29 h 29"/>
                  <a:gd name="T3" fmla="*/ 29 h 29"/>
                  <a:gd name="T4" fmla="*/ 0 h 29"/>
                </a:gdLst>
                <a:ahLst/>
                <a:cxnLst>
                  <a:cxn ang="0">
                    <a:pos x="0" y="T0"/>
                  </a:cxn>
                  <a:cxn ang="0">
                    <a:pos x="0" y="T1"/>
                  </a:cxn>
                  <a:cxn ang="0">
                    <a:pos x="0" y="T2"/>
                  </a:cxn>
                  <a:cxn ang="0">
                    <a:pos x="0" y="T3"/>
                  </a:cxn>
                  <a:cxn ang="0">
                    <a:pos x="0" y="T4"/>
                  </a:cxn>
                </a:cxnLst>
                <a:rect l="0" t="0" r="r" b="b"/>
                <a:pathLst>
                  <a:path h="29">
                    <a:moveTo>
                      <a:pt x="0" y="0"/>
                    </a:moveTo>
                    <a:cubicBezTo>
                      <a:pt x="0" y="4"/>
                      <a:pt x="0" y="8"/>
                      <a:pt x="0" y="13"/>
                    </a:cubicBezTo>
                    <a:cubicBezTo>
                      <a:pt x="0" y="18"/>
                      <a:pt x="0" y="23"/>
                      <a:pt x="0" y="29"/>
                    </a:cubicBezTo>
                    <a:cubicBezTo>
                      <a:pt x="0" y="29"/>
                      <a:pt x="0" y="29"/>
                      <a:pt x="0" y="29"/>
                    </a:cubicBezTo>
                    <a:cubicBezTo>
                      <a:pt x="0" y="19"/>
                      <a:pt x="0" y="10"/>
                      <a:pt x="0"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70" name="iṥḻíḓè"/>
              <p:cNvSpPr/>
              <p:nvPr/>
            </p:nvSpPr>
            <p:spPr bwMode="auto">
              <a:xfrm>
                <a:off x="7851776" y="5078413"/>
                <a:ext cx="50800" cy="247650"/>
              </a:xfrm>
              <a:custGeom>
                <a:avLst/>
                <a:gdLst>
                  <a:gd name="T0" fmla="*/ 1 w 36"/>
                  <a:gd name="T1" fmla="*/ 0 h 174"/>
                  <a:gd name="T2" fmla="*/ 1 w 36"/>
                  <a:gd name="T3" fmla="*/ 5 h 174"/>
                  <a:gd name="T4" fmla="*/ 35 w 36"/>
                  <a:gd name="T5" fmla="*/ 173 h 174"/>
                  <a:gd name="T6" fmla="*/ 36 w 36"/>
                  <a:gd name="T7" fmla="*/ 174 h 174"/>
                  <a:gd name="T8" fmla="*/ 1 w 36"/>
                  <a:gd name="T9" fmla="*/ 0 h 174"/>
                </a:gdLst>
                <a:ahLst/>
                <a:cxnLst>
                  <a:cxn ang="0">
                    <a:pos x="T0" y="T1"/>
                  </a:cxn>
                  <a:cxn ang="0">
                    <a:pos x="T2" y="T3"/>
                  </a:cxn>
                  <a:cxn ang="0">
                    <a:pos x="T4" y="T5"/>
                  </a:cxn>
                  <a:cxn ang="0">
                    <a:pos x="T6" y="T7"/>
                  </a:cxn>
                  <a:cxn ang="0">
                    <a:pos x="T8" y="T9"/>
                  </a:cxn>
                </a:cxnLst>
                <a:rect l="0" t="0" r="r" b="b"/>
                <a:pathLst>
                  <a:path w="36" h="174">
                    <a:moveTo>
                      <a:pt x="1" y="0"/>
                    </a:moveTo>
                    <a:cubicBezTo>
                      <a:pt x="1" y="2"/>
                      <a:pt x="1" y="4"/>
                      <a:pt x="1" y="5"/>
                    </a:cubicBezTo>
                    <a:cubicBezTo>
                      <a:pt x="2" y="54"/>
                      <a:pt x="28" y="148"/>
                      <a:pt x="35" y="173"/>
                    </a:cubicBezTo>
                    <a:cubicBezTo>
                      <a:pt x="36" y="173"/>
                      <a:pt x="36" y="174"/>
                      <a:pt x="36" y="174"/>
                    </a:cubicBezTo>
                    <a:cubicBezTo>
                      <a:pt x="28" y="148"/>
                      <a:pt x="0" y="47"/>
                      <a:pt x="1"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71" name="iśḷïḍe"/>
              <p:cNvSpPr/>
              <p:nvPr/>
            </p:nvSpPr>
            <p:spPr bwMode="auto">
              <a:xfrm>
                <a:off x="7900988" y="5324475"/>
                <a:ext cx="4763" cy="14288"/>
              </a:xfrm>
              <a:custGeom>
                <a:avLst/>
                <a:gdLst>
                  <a:gd name="T0" fmla="*/ 0 w 3"/>
                  <a:gd name="T1" fmla="*/ 0 h 10"/>
                  <a:gd name="T2" fmla="*/ 2 w 3"/>
                  <a:gd name="T3" fmla="*/ 7 h 10"/>
                  <a:gd name="T4" fmla="*/ 2 w 3"/>
                  <a:gd name="T5" fmla="*/ 10 h 10"/>
                  <a:gd name="T6" fmla="*/ 2 w 3"/>
                  <a:gd name="T7" fmla="*/ 10 h 10"/>
                  <a:gd name="T8" fmla="*/ 3 w 3"/>
                  <a:gd name="T9" fmla="*/ 7 h 10"/>
                  <a:gd name="T10" fmla="*/ 1 w 3"/>
                  <a:gd name="T11" fmla="*/ 1 h 10"/>
                  <a:gd name="T12" fmla="*/ 0 w 3"/>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 h="10">
                    <a:moveTo>
                      <a:pt x="0" y="0"/>
                    </a:moveTo>
                    <a:cubicBezTo>
                      <a:pt x="2" y="4"/>
                      <a:pt x="2" y="7"/>
                      <a:pt x="2" y="7"/>
                    </a:cubicBezTo>
                    <a:cubicBezTo>
                      <a:pt x="2" y="8"/>
                      <a:pt x="2" y="9"/>
                      <a:pt x="2" y="10"/>
                    </a:cubicBezTo>
                    <a:cubicBezTo>
                      <a:pt x="2" y="10"/>
                      <a:pt x="2" y="10"/>
                      <a:pt x="2" y="10"/>
                    </a:cubicBezTo>
                    <a:cubicBezTo>
                      <a:pt x="2" y="9"/>
                      <a:pt x="2" y="8"/>
                      <a:pt x="3" y="7"/>
                    </a:cubicBezTo>
                    <a:cubicBezTo>
                      <a:pt x="3" y="7"/>
                      <a:pt x="2" y="5"/>
                      <a:pt x="1" y="1"/>
                    </a:cubicBezTo>
                    <a:cubicBezTo>
                      <a:pt x="1" y="1"/>
                      <a:pt x="1" y="0"/>
                      <a:pt x="0"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72" name="iŝliḋè"/>
              <p:cNvSpPr/>
              <p:nvPr/>
            </p:nvSpPr>
            <p:spPr bwMode="auto">
              <a:xfrm>
                <a:off x="7781926" y="4384675"/>
                <a:ext cx="4763" cy="150813"/>
              </a:xfrm>
              <a:custGeom>
                <a:avLst/>
                <a:gdLst>
                  <a:gd name="T0" fmla="*/ 3 w 3"/>
                  <a:gd name="T1" fmla="*/ 0 h 106"/>
                  <a:gd name="T2" fmla="*/ 1 w 3"/>
                  <a:gd name="T3" fmla="*/ 80 h 106"/>
                  <a:gd name="T4" fmla="*/ 0 w 3"/>
                  <a:gd name="T5" fmla="*/ 106 h 106"/>
                  <a:gd name="T6" fmla="*/ 0 w 3"/>
                  <a:gd name="T7" fmla="*/ 93 h 106"/>
                  <a:gd name="T8" fmla="*/ 1 w 3"/>
                  <a:gd name="T9" fmla="*/ 80 h 106"/>
                  <a:gd name="T10" fmla="*/ 2 w 3"/>
                  <a:gd name="T11" fmla="*/ 51 h 106"/>
                  <a:gd name="T12" fmla="*/ 3 w 3"/>
                  <a:gd name="T13" fmla="*/ 0 h 106"/>
                </a:gdLst>
                <a:ahLst/>
                <a:cxnLst>
                  <a:cxn ang="0">
                    <a:pos x="T0" y="T1"/>
                  </a:cxn>
                  <a:cxn ang="0">
                    <a:pos x="T2" y="T3"/>
                  </a:cxn>
                  <a:cxn ang="0">
                    <a:pos x="T4" y="T5"/>
                  </a:cxn>
                  <a:cxn ang="0">
                    <a:pos x="T6" y="T7"/>
                  </a:cxn>
                  <a:cxn ang="0">
                    <a:pos x="T8" y="T9"/>
                  </a:cxn>
                  <a:cxn ang="0">
                    <a:pos x="T10" y="T11"/>
                  </a:cxn>
                  <a:cxn ang="0">
                    <a:pos x="T12" y="T13"/>
                  </a:cxn>
                </a:cxnLst>
                <a:rect l="0" t="0" r="r" b="b"/>
                <a:pathLst>
                  <a:path w="3" h="106">
                    <a:moveTo>
                      <a:pt x="3" y="0"/>
                    </a:moveTo>
                    <a:cubicBezTo>
                      <a:pt x="3" y="29"/>
                      <a:pt x="2" y="57"/>
                      <a:pt x="1" y="80"/>
                    </a:cubicBezTo>
                    <a:cubicBezTo>
                      <a:pt x="0" y="88"/>
                      <a:pt x="0" y="97"/>
                      <a:pt x="0" y="106"/>
                    </a:cubicBezTo>
                    <a:cubicBezTo>
                      <a:pt x="0" y="101"/>
                      <a:pt x="0" y="97"/>
                      <a:pt x="0" y="93"/>
                    </a:cubicBezTo>
                    <a:cubicBezTo>
                      <a:pt x="0" y="89"/>
                      <a:pt x="0" y="84"/>
                      <a:pt x="1" y="80"/>
                    </a:cubicBezTo>
                    <a:cubicBezTo>
                      <a:pt x="1" y="71"/>
                      <a:pt x="2" y="61"/>
                      <a:pt x="2" y="51"/>
                    </a:cubicBezTo>
                    <a:cubicBezTo>
                      <a:pt x="3" y="35"/>
                      <a:pt x="3" y="17"/>
                      <a:pt x="3" y="0"/>
                    </a:cubicBezTo>
                  </a:path>
                </a:pathLst>
              </a:custGeom>
              <a:solidFill>
                <a:srgbClr val="5750C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73" name="isľîďê"/>
              <p:cNvSpPr/>
              <p:nvPr/>
            </p:nvSpPr>
            <p:spPr bwMode="auto">
              <a:xfrm>
                <a:off x="7705726" y="5011738"/>
                <a:ext cx="155575" cy="360363"/>
              </a:xfrm>
              <a:custGeom>
                <a:avLst/>
                <a:gdLst>
                  <a:gd name="T0" fmla="*/ 0 w 109"/>
                  <a:gd name="T1" fmla="*/ 254 h 254"/>
                  <a:gd name="T2" fmla="*/ 0 w 109"/>
                  <a:gd name="T3" fmla="*/ 254 h 254"/>
                  <a:gd name="T4" fmla="*/ 1 w 109"/>
                  <a:gd name="T5" fmla="*/ 254 h 254"/>
                  <a:gd name="T6" fmla="*/ 1 w 109"/>
                  <a:gd name="T7" fmla="*/ 254 h 254"/>
                  <a:gd name="T8" fmla="*/ 0 w 109"/>
                  <a:gd name="T9" fmla="*/ 254 h 254"/>
                  <a:gd name="T10" fmla="*/ 109 w 109"/>
                  <a:gd name="T11" fmla="*/ 0 h 254"/>
                  <a:gd name="T12" fmla="*/ 105 w 109"/>
                  <a:gd name="T13" fmla="*/ 30 h 254"/>
                  <a:gd name="T14" fmla="*/ 103 w 109"/>
                  <a:gd name="T15" fmla="*/ 52 h 254"/>
                  <a:gd name="T16" fmla="*/ 103 w 109"/>
                  <a:gd name="T17" fmla="*/ 47 h 254"/>
                  <a:gd name="T18" fmla="*/ 106 w 109"/>
                  <a:gd name="T19" fmla="*/ 30 h 254"/>
                  <a:gd name="T20" fmla="*/ 109 w 109"/>
                  <a:gd name="T21" fmla="*/ 9 h 254"/>
                  <a:gd name="T22" fmla="*/ 109 w 109"/>
                  <a:gd name="T23"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9" h="254">
                    <a:moveTo>
                      <a:pt x="0" y="254"/>
                    </a:moveTo>
                    <a:cubicBezTo>
                      <a:pt x="0" y="254"/>
                      <a:pt x="0" y="254"/>
                      <a:pt x="0" y="254"/>
                    </a:cubicBezTo>
                    <a:cubicBezTo>
                      <a:pt x="0" y="254"/>
                      <a:pt x="0" y="254"/>
                      <a:pt x="1" y="254"/>
                    </a:cubicBezTo>
                    <a:cubicBezTo>
                      <a:pt x="1" y="254"/>
                      <a:pt x="1" y="254"/>
                      <a:pt x="1" y="254"/>
                    </a:cubicBezTo>
                    <a:cubicBezTo>
                      <a:pt x="0" y="254"/>
                      <a:pt x="0" y="254"/>
                      <a:pt x="0" y="254"/>
                    </a:cubicBezTo>
                    <a:moveTo>
                      <a:pt x="109" y="0"/>
                    </a:moveTo>
                    <a:cubicBezTo>
                      <a:pt x="109" y="12"/>
                      <a:pt x="108" y="23"/>
                      <a:pt x="105" y="30"/>
                    </a:cubicBezTo>
                    <a:cubicBezTo>
                      <a:pt x="103" y="36"/>
                      <a:pt x="103" y="43"/>
                      <a:pt x="103" y="52"/>
                    </a:cubicBezTo>
                    <a:cubicBezTo>
                      <a:pt x="103" y="51"/>
                      <a:pt x="103" y="49"/>
                      <a:pt x="103" y="47"/>
                    </a:cubicBezTo>
                    <a:cubicBezTo>
                      <a:pt x="103" y="40"/>
                      <a:pt x="104" y="35"/>
                      <a:pt x="106" y="30"/>
                    </a:cubicBezTo>
                    <a:cubicBezTo>
                      <a:pt x="108" y="25"/>
                      <a:pt x="109" y="18"/>
                      <a:pt x="109" y="9"/>
                    </a:cubicBezTo>
                    <a:cubicBezTo>
                      <a:pt x="109" y="6"/>
                      <a:pt x="109" y="3"/>
                      <a:pt x="109" y="0"/>
                    </a:cubicBezTo>
                  </a:path>
                </a:pathLst>
              </a:custGeom>
              <a:solidFill>
                <a:srgbClr val="CECEC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74" name="ísḻiḋê"/>
              <p:cNvSpPr/>
              <p:nvPr/>
            </p:nvSpPr>
            <p:spPr bwMode="auto">
              <a:xfrm>
                <a:off x="7707313" y="5338763"/>
                <a:ext cx="196850" cy="39688"/>
              </a:xfrm>
              <a:custGeom>
                <a:avLst/>
                <a:gdLst>
                  <a:gd name="T0" fmla="*/ 138 w 138"/>
                  <a:gd name="T1" fmla="*/ 0 h 28"/>
                  <a:gd name="T2" fmla="*/ 57 w 138"/>
                  <a:gd name="T3" fmla="*/ 28 h 28"/>
                  <a:gd name="T4" fmla="*/ 0 w 138"/>
                  <a:gd name="T5" fmla="*/ 24 h 28"/>
                  <a:gd name="T6" fmla="*/ 0 w 138"/>
                  <a:gd name="T7" fmla="*/ 24 h 28"/>
                  <a:gd name="T8" fmla="*/ 57 w 138"/>
                  <a:gd name="T9" fmla="*/ 28 h 28"/>
                  <a:gd name="T10" fmla="*/ 138 w 138"/>
                  <a:gd name="T11" fmla="*/ 0 h 28"/>
                  <a:gd name="T12" fmla="*/ 138 w 138"/>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138" h="28">
                    <a:moveTo>
                      <a:pt x="138" y="0"/>
                    </a:moveTo>
                    <a:cubicBezTo>
                      <a:pt x="132" y="23"/>
                      <a:pt x="92" y="28"/>
                      <a:pt x="57" y="28"/>
                    </a:cubicBezTo>
                    <a:cubicBezTo>
                      <a:pt x="30" y="28"/>
                      <a:pt x="6" y="25"/>
                      <a:pt x="0" y="24"/>
                    </a:cubicBezTo>
                    <a:cubicBezTo>
                      <a:pt x="0" y="24"/>
                      <a:pt x="0" y="24"/>
                      <a:pt x="0" y="24"/>
                    </a:cubicBezTo>
                    <a:cubicBezTo>
                      <a:pt x="5" y="25"/>
                      <a:pt x="29" y="28"/>
                      <a:pt x="57" y="28"/>
                    </a:cubicBezTo>
                    <a:cubicBezTo>
                      <a:pt x="92" y="28"/>
                      <a:pt x="132" y="23"/>
                      <a:pt x="138" y="0"/>
                    </a:cubicBezTo>
                    <a:cubicBezTo>
                      <a:pt x="138" y="0"/>
                      <a:pt x="138" y="0"/>
                      <a:pt x="138" y="0"/>
                    </a:cubicBezTo>
                  </a:path>
                </a:pathLst>
              </a:custGeom>
              <a:solidFill>
                <a:srgbClr val="3D3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75" name="íŝḷïďe"/>
              <p:cNvSpPr/>
              <p:nvPr/>
            </p:nvSpPr>
            <p:spPr bwMode="auto">
              <a:xfrm>
                <a:off x="7704138" y="53689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CECEC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76" name="ïṩḷïďè"/>
              <p:cNvSpPr/>
              <p:nvPr/>
            </p:nvSpPr>
            <p:spPr bwMode="auto">
              <a:xfrm>
                <a:off x="7704138" y="4089400"/>
                <a:ext cx="200025" cy="1289050"/>
              </a:xfrm>
              <a:custGeom>
                <a:avLst/>
                <a:gdLst>
                  <a:gd name="T0" fmla="*/ 35 w 140"/>
                  <a:gd name="T1" fmla="*/ 0 h 907"/>
                  <a:gd name="T2" fmla="*/ 39 w 140"/>
                  <a:gd name="T3" fmla="*/ 283 h 907"/>
                  <a:gd name="T4" fmla="*/ 79 w 140"/>
                  <a:gd name="T5" fmla="*/ 513 h 907"/>
                  <a:gd name="T6" fmla="*/ 91 w 140"/>
                  <a:gd name="T7" fmla="*/ 675 h 907"/>
                  <a:gd name="T8" fmla="*/ 125 w 140"/>
                  <a:gd name="T9" fmla="*/ 871 h 907"/>
                  <a:gd name="T10" fmla="*/ 43 w 140"/>
                  <a:gd name="T11" fmla="*/ 902 h 907"/>
                  <a:gd name="T12" fmla="*/ 0 w 140"/>
                  <a:gd name="T13" fmla="*/ 900 h 907"/>
                  <a:gd name="T14" fmla="*/ 0 w 140"/>
                  <a:gd name="T15" fmla="*/ 900 h 907"/>
                  <a:gd name="T16" fmla="*/ 1 w 140"/>
                  <a:gd name="T17" fmla="*/ 903 h 907"/>
                  <a:gd name="T18" fmla="*/ 2 w 140"/>
                  <a:gd name="T19" fmla="*/ 903 h 907"/>
                  <a:gd name="T20" fmla="*/ 59 w 140"/>
                  <a:gd name="T21" fmla="*/ 907 h 907"/>
                  <a:gd name="T22" fmla="*/ 140 w 140"/>
                  <a:gd name="T23" fmla="*/ 879 h 907"/>
                  <a:gd name="T24" fmla="*/ 140 w 140"/>
                  <a:gd name="T25" fmla="*/ 876 h 907"/>
                  <a:gd name="T26" fmla="*/ 138 w 140"/>
                  <a:gd name="T27" fmla="*/ 869 h 907"/>
                  <a:gd name="T28" fmla="*/ 104 w 140"/>
                  <a:gd name="T29" fmla="*/ 701 h 907"/>
                  <a:gd name="T30" fmla="*/ 106 w 140"/>
                  <a:gd name="T31" fmla="*/ 679 h 907"/>
                  <a:gd name="T32" fmla="*/ 110 w 140"/>
                  <a:gd name="T33" fmla="*/ 649 h 907"/>
                  <a:gd name="T34" fmla="*/ 94 w 140"/>
                  <a:gd name="T35" fmla="*/ 518 h 907"/>
                  <a:gd name="T36" fmla="*/ 54 w 140"/>
                  <a:gd name="T37" fmla="*/ 330 h 907"/>
                  <a:gd name="T38" fmla="*/ 54 w 140"/>
                  <a:gd name="T39" fmla="*/ 314 h 907"/>
                  <a:gd name="T40" fmla="*/ 55 w 140"/>
                  <a:gd name="T41" fmla="*/ 288 h 907"/>
                  <a:gd name="T42" fmla="*/ 57 w 140"/>
                  <a:gd name="T43" fmla="*/ 208 h 907"/>
                  <a:gd name="T44" fmla="*/ 56 w 140"/>
                  <a:gd name="T45" fmla="*/ 139 h 907"/>
                  <a:gd name="T46" fmla="*/ 35 w 140"/>
                  <a:gd name="T47" fmla="*/ 0 h 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0" h="907">
                    <a:moveTo>
                      <a:pt x="35" y="0"/>
                    </a:moveTo>
                    <a:cubicBezTo>
                      <a:pt x="35" y="0"/>
                      <a:pt x="47" y="186"/>
                      <a:pt x="39" y="283"/>
                    </a:cubicBezTo>
                    <a:cubicBezTo>
                      <a:pt x="32" y="381"/>
                      <a:pt x="79" y="513"/>
                      <a:pt x="79" y="513"/>
                    </a:cubicBezTo>
                    <a:cubicBezTo>
                      <a:pt x="79" y="513"/>
                      <a:pt x="105" y="636"/>
                      <a:pt x="91" y="675"/>
                    </a:cubicBezTo>
                    <a:cubicBezTo>
                      <a:pt x="78" y="713"/>
                      <a:pt x="125" y="871"/>
                      <a:pt x="125" y="871"/>
                    </a:cubicBezTo>
                    <a:cubicBezTo>
                      <a:pt x="123" y="896"/>
                      <a:pt x="81" y="902"/>
                      <a:pt x="43" y="902"/>
                    </a:cubicBezTo>
                    <a:cubicBezTo>
                      <a:pt x="27" y="902"/>
                      <a:pt x="11" y="901"/>
                      <a:pt x="0" y="900"/>
                    </a:cubicBezTo>
                    <a:cubicBezTo>
                      <a:pt x="0" y="900"/>
                      <a:pt x="0" y="900"/>
                      <a:pt x="0" y="900"/>
                    </a:cubicBezTo>
                    <a:cubicBezTo>
                      <a:pt x="1" y="903"/>
                      <a:pt x="1" y="903"/>
                      <a:pt x="1" y="903"/>
                    </a:cubicBezTo>
                    <a:cubicBezTo>
                      <a:pt x="1" y="903"/>
                      <a:pt x="1" y="903"/>
                      <a:pt x="2" y="903"/>
                    </a:cubicBezTo>
                    <a:cubicBezTo>
                      <a:pt x="8" y="904"/>
                      <a:pt x="32" y="907"/>
                      <a:pt x="59" y="907"/>
                    </a:cubicBezTo>
                    <a:cubicBezTo>
                      <a:pt x="94" y="907"/>
                      <a:pt x="134" y="902"/>
                      <a:pt x="140" y="879"/>
                    </a:cubicBezTo>
                    <a:cubicBezTo>
                      <a:pt x="140" y="878"/>
                      <a:pt x="140" y="877"/>
                      <a:pt x="140" y="876"/>
                    </a:cubicBezTo>
                    <a:cubicBezTo>
                      <a:pt x="140" y="876"/>
                      <a:pt x="140" y="873"/>
                      <a:pt x="138" y="869"/>
                    </a:cubicBezTo>
                    <a:cubicBezTo>
                      <a:pt x="131" y="844"/>
                      <a:pt x="105" y="750"/>
                      <a:pt x="104" y="701"/>
                    </a:cubicBezTo>
                    <a:cubicBezTo>
                      <a:pt x="104" y="692"/>
                      <a:pt x="104" y="685"/>
                      <a:pt x="106" y="679"/>
                    </a:cubicBezTo>
                    <a:cubicBezTo>
                      <a:pt x="109" y="672"/>
                      <a:pt x="110" y="661"/>
                      <a:pt x="110" y="649"/>
                    </a:cubicBezTo>
                    <a:cubicBezTo>
                      <a:pt x="111" y="598"/>
                      <a:pt x="94" y="518"/>
                      <a:pt x="94" y="518"/>
                    </a:cubicBezTo>
                    <a:cubicBezTo>
                      <a:pt x="94" y="518"/>
                      <a:pt x="59" y="420"/>
                      <a:pt x="54" y="330"/>
                    </a:cubicBezTo>
                    <a:cubicBezTo>
                      <a:pt x="54" y="324"/>
                      <a:pt x="54" y="319"/>
                      <a:pt x="54" y="314"/>
                    </a:cubicBezTo>
                    <a:cubicBezTo>
                      <a:pt x="54" y="305"/>
                      <a:pt x="54" y="296"/>
                      <a:pt x="55" y="288"/>
                    </a:cubicBezTo>
                    <a:cubicBezTo>
                      <a:pt x="56" y="265"/>
                      <a:pt x="57" y="237"/>
                      <a:pt x="57" y="208"/>
                    </a:cubicBezTo>
                    <a:cubicBezTo>
                      <a:pt x="57" y="185"/>
                      <a:pt x="57" y="162"/>
                      <a:pt x="56" y="139"/>
                    </a:cubicBezTo>
                    <a:cubicBezTo>
                      <a:pt x="45" y="73"/>
                      <a:pt x="35" y="0"/>
                      <a:pt x="35"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77" name="íšḻîḑè"/>
              <p:cNvSpPr/>
              <p:nvPr/>
            </p:nvSpPr>
            <p:spPr bwMode="auto">
              <a:xfrm>
                <a:off x="7697788" y="2274888"/>
                <a:ext cx="633413" cy="1474788"/>
              </a:xfrm>
              <a:custGeom>
                <a:avLst/>
                <a:gdLst>
                  <a:gd name="T0" fmla="*/ 445 w 445"/>
                  <a:gd name="T1" fmla="*/ 996 h 1038"/>
                  <a:gd name="T2" fmla="*/ 281 w 445"/>
                  <a:gd name="T3" fmla="*/ 1038 h 1038"/>
                  <a:gd name="T4" fmla="*/ 149 w 445"/>
                  <a:gd name="T5" fmla="*/ 830 h 1038"/>
                  <a:gd name="T6" fmla="*/ 59 w 445"/>
                  <a:gd name="T7" fmla="*/ 711 h 1038"/>
                  <a:gd name="T8" fmla="*/ 5 w 445"/>
                  <a:gd name="T9" fmla="*/ 482 h 1038"/>
                  <a:gd name="T10" fmla="*/ 45 w 445"/>
                  <a:gd name="T11" fmla="*/ 264 h 1038"/>
                  <a:gd name="T12" fmla="*/ 133 w 445"/>
                  <a:gd name="T13" fmla="*/ 0 h 1038"/>
                  <a:gd name="T14" fmla="*/ 177 w 445"/>
                  <a:gd name="T15" fmla="*/ 44 h 1038"/>
                  <a:gd name="T16" fmla="*/ 298 w 445"/>
                  <a:gd name="T17" fmla="*/ 89 h 1038"/>
                  <a:gd name="T18" fmla="*/ 391 w 445"/>
                  <a:gd name="T19" fmla="*/ 224 h 1038"/>
                  <a:gd name="T20" fmla="*/ 386 w 445"/>
                  <a:gd name="T21" fmla="*/ 737 h 1038"/>
                  <a:gd name="T22" fmla="*/ 445 w 445"/>
                  <a:gd name="T23" fmla="*/ 996 h 1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5" h="1038">
                    <a:moveTo>
                      <a:pt x="445" y="996"/>
                    </a:moveTo>
                    <a:cubicBezTo>
                      <a:pt x="414" y="1032"/>
                      <a:pt x="281" y="1038"/>
                      <a:pt x="281" y="1038"/>
                    </a:cubicBezTo>
                    <a:cubicBezTo>
                      <a:pt x="149" y="830"/>
                      <a:pt x="149" y="830"/>
                      <a:pt x="149" y="830"/>
                    </a:cubicBezTo>
                    <a:cubicBezTo>
                      <a:pt x="149" y="830"/>
                      <a:pt x="117" y="809"/>
                      <a:pt x="59" y="711"/>
                    </a:cubicBezTo>
                    <a:cubicBezTo>
                      <a:pt x="0" y="613"/>
                      <a:pt x="2" y="538"/>
                      <a:pt x="5" y="482"/>
                    </a:cubicBezTo>
                    <a:cubicBezTo>
                      <a:pt x="8" y="426"/>
                      <a:pt x="45" y="264"/>
                      <a:pt x="45" y="264"/>
                    </a:cubicBezTo>
                    <a:cubicBezTo>
                      <a:pt x="51" y="228"/>
                      <a:pt x="133" y="0"/>
                      <a:pt x="133" y="0"/>
                    </a:cubicBezTo>
                    <a:cubicBezTo>
                      <a:pt x="142" y="18"/>
                      <a:pt x="158" y="32"/>
                      <a:pt x="177" y="44"/>
                    </a:cubicBezTo>
                    <a:cubicBezTo>
                      <a:pt x="227" y="76"/>
                      <a:pt x="298" y="89"/>
                      <a:pt x="298" y="89"/>
                    </a:cubicBezTo>
                    <a:cubicBezTo>
                      <a:pt x="413" y="106"/>
                      <a:pt x="391" y="224"/>
                      <a:pt x="391" y="224"/>
                    </a:cubicBezTo>
                    <a:cubicBezTo>
                      <a:pt x="391" y="224"/>
                      <a:pt x="393" y="682"/>
                      <a:pt x="386" y="737"/>
                    </a:cubicBezTo>
                    <a:cubicBezTo>
                      <a:pt x="379" y="792"/>
                      <a:pt x="445" y="996"/>
                      <a:pt x="445" y="996"/>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78" name="ïşľïdé"/>
              <p:cNvSpPr/>
              <p:nvPr/>
            </p:nvSpPr>
            <p:spPr bwMode="auto">
              <a:xfrm>
                <a:off x="7883526" y="2274888"/>
                <a:ext cx="66675" cy="63500"/>
              </a:xfrm>
              <a:custGeom>
                <a:avLst/>
                <a:gdLst>
                  <a:gd name="T0" fmla="*/ 2 w 46"/>
                  <a:gd name="T1" fmla="*/ 0 h 44"/>
                  <a:gd name="T2" fmla="*/ 0 w 46"/>
                  <a:gd name="T3" fmla="*/ 6 h 44"/>
                  <a:gd name="T4" fmla="*/ 0 w 46"/>
                  <a:gd name="T5" fmla="*/ 6 h 44"/>
                  <a:gd name="T6" fmla="*/ 2 w 46"/>
                  <a:gd name="T7" fmla="*/ 0 h 44"/>
                  <a:gd name="T8" fmla="*/ 46 w 46"/>
                  <a:gd name="T9" fmla="*/ 44 h 44"/>
                  <a:gd name="T10" fmla="*/ 46 w 46"/>
                  <a:gd name="T11" fmla="*/ 44 h 44"/>
                  <a:gd name="T12" fmla="*/ 46 w 46"/>
                  <a:gd name="T13" fmla="*/ 44 h 44"/>
                  <a:gd name="T14" fmla="*/ 2 w 46"/>
                  <a:gd name="T15" fmla="*/ 0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44">
                    <a:moveTo>
                      <a:pt x="2" y="0"/>
                    </a:moveTo>
                    <a:cubicBezTo>
                      <a:pt x="2" y="0"/>
                      <a:pt x="1" y="2"/>
                      <a:pt x="0" y="6"/>
                    </a:cubicBezTo>
                    <a:cubicBezTo>
                      <a:pt x="0" y="6"/>
                      <a:pt x="0" y="6"/>
                      <a:pt x="0" y="6"/>
                    </a:cubicBezTo>
                    <a:cubicBezTo>
                      <a:pt x="1" y="2"/>
                      <a:pt x="2" y="0"/>
                      <a:pt x="2" y="0"/>
                    </a:cubicBezTo>
                    <a:cubicBezTo>
                      <a:pt x="11" y="18"/>
                      <a:pt x="27" y="32"/>
                      <a:pt x="46" y="44"/>
                    </a:cubicBezTo>
                    <a:cubicBezTo>
                      <a:pt x="46" y="44"/>
                      <a:pt x="46" y="44"/>
                      <a:pt x="46" y="44"/>
                    </a:cubicBezTo>
                    <a:cubicBezTo>
                      <a:pt x="46" y="44"/>
                      <a:pt x="46" y="44"/>
                      <a:pt x="46" y="44"/>
                    </a:cubicBezTo>
                    <a:cubicBezTo>
                      <a:pt x="27" y="32"/>
                      <a:pt x="11" y="17"/>
                      <a:pt x="2"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79" name="iṥļidé"/>
              <p:cNvSpPr/>
              <p:nvPr/>
            </p:nvSpPr>
            <p:spPr bwMode="auto">
              <a:xfrm>
                <a:off x="7883526" y="2284413"/>
                <a:ext cx="0" cy="1588"/>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0"/>
                      <a:pt x="0" y="0"/>
                    </a:cubicBezTo>
                    <a:cubicBezTo>
                      <a:pt x="0" y="0"/>
                      <a:pt x="0" y="0"/>
                      <a:pt x="0" y="0"/>
                    </a:cubicBezTo>
                  </a:path>
                </a:pathLst>
              </a:custGeom>
              <a:solidFill>
                <a:srgbClr val="5750C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80" name="íş1ïḓé"/>
              <p:cNvSpPr/>
              <p:nvPr/>
            </p:nvSpPr>
            <p:spPr bwMode="auto">
              <a:xfrm>
                <a:off x="7786688" y="2393950"/>
                <a:ext cx="58738" cy="174625"/>
              </a:xfrm>
              <a:custGeom>
                <a:avLst/>
                <a:gdLst>
                  <a:gd name="T0" fmla="*/ 42 w 42"/>
                  <a:gd name="T1" fmla="*/ 0 h 123"/>
                  <a:gd name="T2" fmla="*/ 42 w 42"/>
                  <a:gd name="T3" fmla="*/ 0 h 123"/>
                  <a:gd name="T4" fmla="*/ 0 w 42"/>
                  <a:gd name="T5" fmla="*/ 123 h 123"/>
                  <a:gd name="T6" fmla="*/ 42 w 42"/>
                  <a:gd name="T7" fmla="*/ 0 h 123"/>
                </a:gdLst>
                <a:ahLst/>
                <a:cxnLst>
                  <a:cxn ang="0">
                    <a:pos x="T0" y="T1"/>
                  </a:cxn>
                  <a:cxn ang="0">
                    <a:pos x="T2" y="T3"/>
                  </a:cxn>
                  <a:cxn ang="0">
                    <a:pos x="T4" y="T5"/>
                  </a:cxn>
                  <a:cxn ang="0">
                    <a:pos x="T6" y="T7"/>
                  </a:cxn>
                </a:cxnLst>
                <a:rect l="0" t="0" r="r" b="b"/>
                <a:pathLst>
                  <a:path w="42" h="123">
                    <a:moveTo>
                      <a:pt x="42" y="0"/>
                    </a:moveTo>
                    <a:cubicBezTo>
                      <a:pt x="42" y="0"/>
                      <a:pt x="42" y="0"/>
                      <a:pt x="42" y="0"/>
                    </a:cubicBezTo>
                    <a:cubicBezTo>
                      <a:pt x="28" y="40"/>
                      <a:pt x="12" y="86"/>
                      <a:pt x="0" y="123"/>
                    </a:cubicBezTo>
                    <a:cubicBezTo>
                      <a:pt x="12" y="86"/>
                      <a:pt x="28" y="40"/>
                      <a:pt x="42"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81" name="íSḷiḍê"/>
              <p:cNvSpPr/>
              <p:nvPr/>
            </p:nvSpPr>
            <p:spPr bwMode="auto">
              <a:xfrm>
                <a:off x="7845426" y="2382838"/>
                <a:ext cx="3175" cy="11113"/>
              </a:xfrm>
              <a:custGeom>
                <a:avLst/>
                <a:gdLst>
                  <a:gd name="T0" fmla="*/ 2 w 2"/>
                  <a:gd name="T1" fmla="*/ 0 h 8"/>
                  <a:gd name="T2" fmla="*/ 2 w 2"/>
                  <a:gd name="T3" fmla="*/ 0 h 8"/>
                  <a:gd name="T4" fmla="*/ 0 w 2"/>
                  <a:gd name="T5" fmla="*/ 8 h 8"/>
                  <a:gd name="T6" fmla="*/ 0 w 2"/>
                  <a:gd name="T7" fmla="*/ 8 h 8"/>
                  <a:gd name="T8" fmla="*/ 2 w 2"/>
                  <a:gd name="T9" fmla="*/ 0 h 8"/>
                </a:gdLst>
                <a:ahLst/>
                <a:cxnLst>
                  <a:cxn ang="0">
                    <a:pos x="T0" y="T1"/>
                  </a:cxn>
                  <a:cxn ang="0">
                    <a:pos x="T2" y="T3"/>
                  </a:cxn>
                  <a:cxn ang="0">
                    <a:pos x="T4" y="T5"/>
                  </a:cxn>
                  <a:cxn ang="0">
                    <a:pos x="T6" y="T7"/>
                  </a:cxn>
                  <a:cxn ang="0">
                    <a:pos x="T8" y="T9"/>
                  </a:cxn>
                </a:cxnLst>
                <a:rect l="0" t="0" r="r" b="b"/>
                <a:pathLst>
                  <a:path w="2" h="8">
                    <a:moveTo>
                      <a:pt x="2" y="0"/>
                    </a:moveTo>
                    <a:cubicBezTo>
                      <a:pt x="2" y="0"/>
                      <a:pt x="2" y="0"/>
                      <a:pt x="2" y="0"/>
                    </a:cubicBezTo>
                    <a:cubicBezTo>
                      <a:pt x="2" y="3"/>
                      <a:pt x="1" y="5"/>
                      <a:pt x="0" y="8"/>
                    </a:cubicBezTo>
                    <a:cubicBezTo>
                      <a:pt x="0" y="8"/>
                      <a:pt x="0" y="8"/>
                      <a:pt x="0" y="8"/>
                    </a:cubicBezTo>
                    <a:cubicBezTo>
                      <a:pt x="1" y="5"/>
                      <a:pt x="2" y="3"/>
                      <a:pt x="2" y="0"/>
                    </a:cubicBezTo>
                  </a:path>
                </a:pathLst>
              </a:custGeom>
              <a:solidFill>
                <a:srgbClr val="92949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82" name="îś1iḋe"/>
              <p:cNvSpPr/>
              <p:nvPr/>
            </p:nvSpPr>
            <p:spPr bwMode="auto">
              <a:xfrm>
                <a:off x="7848601" y="2286000"/>
                <a:ext cx="34925" cy="96838"/>
              </a:xfrm>
              <a:custGeom>
                <a:avLst/>
                <a:gdLst>
                  <a:gd name="T0" fmla="*/ 25 w 25"/>
                  <a:gd name="T1" fmla="*/ 0 h 68"/>
                  <a:gd name="T2" fmla="*/ 0 w 25"/>
                  <a:gd name="T3" fmla="*/ 68 h 68"/>
                  <a:gd name="T4" fmla="*/ 0 w 25"/>
                  <a:gd name="T5" fmla="*/ 68 h 68"/>
                  <a:gd name="T6" fmla="*/ 25 w 25"/>
                  <a:gd name="T7" fmla="*/ 0 h 68"/>
                  <a:gd name="T8" fmla="*/ 25 w 25"/>
                  <a:gd name="T9" fmla="*/ 0 h 68"/>
                </a:gdLst>
                <a:ahLst/>
                <a:cxnLst>
                  <a:cxn ang="0">
                    <a:pos x="T0" y="T1"/>
                  </a:cxn>
                  <a:cxn ang="0">
                    <a:pos x="T2" y="T3"/>
                  </a:cxn>
                  <a:cxn ang="0">
                    <a:pos x="T4" y="T5"/>
                  </a:cxn>
                  <a:cxn ang="0">
                    <a:pos x="T6" y="T7"/>
                  </a:cxn>
                  <a:cxn ang="0">
                    <a:pos x="T8" y="T9"/>
                  </a:cxn>
                </a:cxnLst>
                <a:rect l="0" t="0" r="r" b="b"/>
                <a:pathLst>
                  <a:path w="25" h="68">
                    <a:moveTo>
                      <a:pt x="25" y="0"/>
                    </a:moveTo>
                    <a:cubicBezTo>
                      <a:pt x="20" y="12"/>
                      <a:pt x="11" y="37"/>
                      <a:pt x="0" y="68"/>
                    </a:cubicBezTo>
                    <a:cubicBezTo>
                      <a:pt x="0" y="68"/>
                      <a:pt x="0" y="68"/>
                      <a:pt x="0" y="68"/>
                    </a:cubicBezTo>
                    <a:cubicBezTo>
                      <a:pt x="11" y="37"/>
                      <a:pt x="20" y="12"/>
                      <a:pt x="25" y="0"/>
                    </a:cubicBezTo>
                    <a:cubicBezTo>
                      <a:pt x="25" y="0"/>
                      <a:pt x="25" y="0"/>
                      <a:pt x="25"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83" name="ïŝļíḋè"/>
              <p:cNvSpPr/>
              <p:nvPr/>
            </p:nvSpPr>
            <p:spPr bwMode="auto">
              <a:xfrm>
                <a:off x="7704138" y="2274888"/>
                <a:ext cx="246063" cy="685800"/>
              </a:xfrm>
              <a:custGeom>
                <a:avLst/>
                <a:gdLst>
                  <a:gd name="T0" fmla="*/ 128 w 172"/>
                  <a:gd name="T1" fmla="*/ 0 h 482"/>
                  <a:gd name="T2" fmla="*/ 126 w 172"/>
                  <a:gd name="T3" fmla="*/ 6 h 482"/>
                  <a:gd name="T4" fmla="*/ 126 w 172"/>
                  <a:gd name="T5" fmla="*/ 7 h 482"/>
                  <a:gd name="T6" fmla="*/ 101 w 172"/>
                  <a:gd name="T7" fmla="*/ 75 h 482"/>
                  <a:gd name="T8" fmla="*/ 99 w 172"/>
                  <a:gd name="T9" fmla="*/ 83 h 482"/>
                  <a:gd name="T10" fmla="*/ 57 w 172"/>
                  <a:gd name="T11" fmla="*/ 206 h 482"/>
                  <a:gd name="T12" fmla="*/ 40 w 172"/>
                  <a:gd name="T13" fmla="*/ 264 h 482"/>
                  <a:gd name="T14" fmla="*/ 0 w 172"/>
                  <a:gd name="T15" fmla="*/ 482 h 482"/>
                  <a:gd name="T16" fmla="*/ 143 w 172"/>
                  <a:gd name="T17" fmla="*/ 137 h 482"/>
                  <a:gd name="T18" fmla="*/ 124 w 172"/>
                  <a:gd name="T19" fmla="*/ 124 h 482"/>
                  <a:gd name="T20" fmla="*/ 153 w 172"/>
                  <a:gd name="T21" fmla="*/ 113 h 482"/>
                  <a:gd name="T22" fmla="*/ 172 w 172"/>
                  <a:gd name="T23" fmla="*/ 44 h 482"/>
                  <a:gd name="T24" fmla="*/ 172 w 172"/>
                  <a:gd name="T25" fmla="*/ 44 h 482"/>
                  <a:gd name="T26" fmla="*/ 128 w 172"/>
                  <a:gd name="T27" fmla="*/ 0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82">
                    <a:moveTo>
                      <a:pt x="128" y="0"/>
                    </a:moveTo>
                    <a:cubicBezTo>
                      <a:pt x="128" y="0"/>
                      <a:pt x="127" y="2"/>
                      <a:pt x="126" y="6"/>
                    </a:cubicBezTo>
                    <a:cubicBezTo>
                      <a:pt x="126" y="6"/>
                      <a:pt x="126" y="7"/>
                      <a:pt x="126" y="7"/>
                    </a:cubicBezTo>
                    <a:cubicBezTo>
                      <a:pt x="121" y="19"/>
                      <a:pt x="112" y="44"/>
                      <a:pt x="101" y="75"/>
                    </a:cubicBezTo>
                    <a:cubicBezTo>
                      <a:pt x="101" y="78"/>
                      <a:pt x="100" y="80"/>
                      <a:pt x="99" y="83"/>
                    </a:cubicBezTo>
                    <a:cubicBezTo>
                      <a:pt x="85" y="123"/>
                      <a:pt x="69" y="169"/>
                      <a:pt x="57" y="206"/>
                    </a:cubicBezTo>
                    <a:cubicBezTo>
                      <a:pt x="48" y="233"/>
                      <a:pt x="42" y="255"/>
                      <a:pt x="40" y="264"/>
                    </a:cubicBezTo>
                    <a:cubicBezTo>
                      <a:pt x="40" y="264"/>
                      <a:pt x="3" y="426"/>
                      <a:pt x="0" y="482"/>
                    </a:cubicBezTo>
                    <a:cubicBezTo>
                      <a:pt x="143" y="137"/>
                      <a:pt x="143" y="137"/>
                      <a:pt x="143" y="137"/>
                    </a:cubicBezTo>
                    <a:cubicBezTo>
                      <a:pt x="124" y="124"/>
                      <a:pt x="124" y="124"/>
                      <a:pt x="124" y="124"/>
                    </a:cubicBezTo>
                    <a:cubicBezTo>
                      <a:pt x="153" y="113"/>
                      <a:pt x="153" y="113"/>
                      <a:pt x="153" y="113"/>
                    </a:cubicBezTo>
                    <a:cubicBezTo>
                      <a:pt x="172" y="44"/>
                      <a:pt x="172" y="44"/>
                      <a:pt x="172" y="44"/>
                    </a:cubicBezTo>
                    <a:cubicBezTo>
                      <a:pt x="172" y="44"/>
                      <a:pt x="172" y="44"/>
                      <a:pt x="172" y="44"/>
                    </a:cubicBezTo>
                    <a:cubicBezTo>
                      <a:pt x="153" y="32"/>
                      <a:pt x="137" y="18"/>
                      <a:pt x="128"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84" name="îṥļiḓè"/>
              <p:cNvSpPr/>
              <p:nvPr/>
            </p:nvSpPr>
            <p:spPr bwMode="auto">
              <a:xfrm>
                <a:off x="7970838" y="3278188"/>
                <a:ext cx="112713" cy="112713"/>
              </a:xfrm>
              <a:custGeom>
                <a:avLst/>
                <a:gdLst>
                  <a:gd name="T0" fmla="*/ 71 w 71"/>
                  <a:gd name="T1" fmla="*/ 0 h 71"/>
                  <a:gd name="T2" fmla="*/ 0 w 71"/>
                  <a:gd name="T3" fmla="*/ 19 h 71"/>
                  <a:gd name="T4" fmla="*/ 14 w 71"/>
                  <a:gd name="T5" fmla="*/ 71 h 71"/>
                  <a:gd name="T6" fmla="*/ 49 w 71"/>
                  <a:gd name="T7" fmla="*/ 63 h 71"/>
                  <a:gd name="T8" fmla="*/ 71 w 71"/>
                  <a:gd name="T9" fmla="*/ 0 h 71"/>
                </a:gdLst>
                <a:ahLst/>
                <a:cxnLst>
                  <a:cxn ang="0">
                    <a:pos x="T0" y="T1"/>
                  </a:cxn>
                  <a:cxn ang="0">
                    <a:pos x="T2" y="T3"/>
                  </a:cxn>
                  <a:cxn ang="0">
                    <a:pos x="T4" y="T5"/>
                  </a:cxn>
                  <a:cxn ang="0">
                    <a:pos x="T6" y="T7"/>
                  </a:cxn>
                  <a:cxn ang="0">
                    <a:pos x="T8" y="T9"/>
                  </a:cxn>
                </a:cxnLst>
                <a:rect l="0" t="0" r="r" b="b"/>
                <a:pathLst>
                  <a:path w="71" h="71">
                    <a:moveTo>
                      <a:pt x="71" y="0"/>
                    </a:moveTo>
                    <a:lnTo>
                      <a:pt x="0" y="19"/>
                    </a:lnTo>
                    <a:lnTo>
                      <a:pt x="14" y="71"/>
                    </a:lnTo>
                    <a:lnTo>
                      <a:pt x="49" y="63"/>
                    </a:lnTo>
                    <a:lnTo>
                      <a:pt x="71" y="0"/>
                    </a:lnTo>
                    <a:close/>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85" name="îṣliḍe"/>
              <p:cNvSpPr/>
              <p:nvPr/>
            </p:nvSpPr>
            <p:spPr bwMode="auto">
              <a:xfrm>
                <a:off x="7970838" y="3278188"/>
                <a:ext cx="112713" cy="112713"/>
              </a:xfrm>
              <a:custGeom>
                <a:avLst/>
                <a:gdLst>
                  <a:gd name="T0" fmla="*/ 71 w 71"/>
                  <a:gd name="T1" fmla="*/ 0 h 71"/>
                  <a:gd name="T2" fmla="*/ 0 w 71"/>
                  <a:gd name="T3" fmla="*/ 19 h 71"/>
                  <a:gd name="T4" fmla="*/ 14 w 71"/>
                  <a:gd name="T5" fmla="*/ 71 h 71"/>
                  <a:gd name="T6" fmla="*/ 49 w 71"/>
                  <a:gd name="T7" fmla="*/ 63 h 71"/>
                  <a:gd name="T8" fmla="*/ 71 w 71"/>
                  <a:gd name="T9" fmla="*/ 0 h 71"/>
                </a:gdLst>
                <a:ahLst/>
                <a:cxnLst>
                  <a:cxn ang="0">
                    <a:pos x="T0" y="T1"/>
                  </a:cxn>
                  <a:cxn ang="0">
                    <a:pos x="T2" y="T3"/>
                  </a:cxn>
                  <a:cxn ang="0">
                    <a:pos x="T4" y="T5"/>
                  </a:cxn>
                  <a:cxn ang="0">
                    <a:pos x="T6" y="T7"/>
                  </a:cxn>
                  <a:cxn ang="0">
                    <a:pos x="T8" y="T9"/>
                  </a:cxn>
                </a:cxnLst>
                <a:rect l="0" t="0" r="r" b="b"/>
                <a:pathLst>
                  <a:path w="71" h="71">
                    <a:moveTo>
                      <a:pt x="71" y="0"/>
                    </a:moveTo>
                    <a:lnTo>
                      <a:pt x="0" y="19"/>
                    </a:lnTo>
                    <a:lnTo>
                      <a:pt x="14" y="71"/>
                    </a:lnTo>
                    <a:lnTo>
                      <a:pt x="49" y="63"/>
                    </a:lnTo>
                    <a:lnTo>
                      <a:pt x="7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86" name="iṥlíḋé"/>
              <p:cNvSpPr/>
              <p:nvPr/>
            </p:nvSpPr>
            <p:spPr bwMode="auto">
              <a:xfrm>
                <a:off x="7994651" y="2459038"/>
                <a:ext cx="157163" cy="819150"/>
              </a:xfrm>
              <a:custGeom>
                <a:avLst/>
                <a:gdLst>
                  <a:gd name="T0" fmla="*/ 107 w 110"/>
                  <a:gd name="T1" fmla="*/ 0 h 577"/>
                  <a:gd name="T2" fmla="*/ 67 w 110"/>
                  <a:gd name="T3" fmla="*/ 8 h 577"/>
                  <a:gd name="T4" fmla="*/ 25 w 110"/>
                  <a:gd name="T5" fmla="*/ 210 h 577"/>
                  <a:gd name="T6" fmla="*/ 90 w 110"/>
                  <a:gd name="T7" fmla="*/ 500 h 577"/>
                  <a:gd name="T8" fmla="*/ 62 w 110"/>
                  <a:gd name="T9" fmla="*/ 577 h 577"/>
                  <a:gd name="T10" fmla="*/ 68 w 110"/>
                  <a:gd name="T11" fmla="*/ 576 h 577"/>
                  <a:gd name="T12" fmla="*/ 95 w 110"/>
                  <a:gd name="T13" fmla="*/ 500 h 577"/>
                  <a:gd name="T14" fmla="*/ 30 w 110"/>
                  <a:gd name="T15" fmla="*/ 210 h 577"/>
                  <a:gd name="T16" fmla="*/ 72 w 110"/>
                  <a:gd name="T17" fmla="*/ 8 h 577"/>
                  <a:gd name="T18" fmla="*/ 110 w 110"/>
                  <a:gd name="T19" fmla="*/ 0 h 577"/>
                  <a:gd name="T20" fmla="*/ 107 w 110"/>
                  <a:gd name="T21" fmla="*/ 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 h="577">
                    <a:moveTo>
                      <a:pt x="107" y="0"/>
                    </a:moveTo>
                    <a:cubicBezTo>
                      <a:pt x="96" y="0"/>
                      <a:pt x="82" y="3"/>
                      <a:pt x="67" y="8"/>
                    </a:cubicBezTo>
                    <a:cubicBezTo>
                      <a:pt x="67" y="8"/>
                      <a:pt x="0" y="71"/>
                      <a:pt x="25" y="210"/>
                    </a:cubicBezTo>
                    <a:cubicBezTo>
                      <a:pt x="50" y="349"/>
                      <a:pt x="90" y="500"/>
                      <a:pt x="90" y="500"/>
                    </a:cubicBezTo>
                    <a:cubicBezTo>
                      <a:pt x="62" y="577"/>
                      <a:pt x="62" y="577"/>
                      <a:pt x="62" y="577"/>
                    </a:cubicBezTo>
                    <a:cubicBezTo>
                      <a:pt x="68" y="576"/>
                      <a:pt x="68" y="576"/>
                      <a:pt x="68" y="576"/>
                    </a:cubicBezTo>
                    <a:cubicBezTo>
                      <a:pt x="95" y="500"/>
                      <a:pt x="95" y="500"/>
                      <a:pt x="95" y="500"/>
                    </a:cubicBezTo>
                    <a:cubicBezTo>
                      <a:pt x="95" y="500"/>
                      <a:pt x="55" y="349"/>
                      <a:pt x="30" y="210"/>
                    </a:cubicBezTo>
                    <a:cubicBezTo>
                      <a:pt x="5" y="71"/>
                      <a:pt x="72" y="8"/>
                      <a:pt x="72" y="8"/>
                    </a:cubicBezTo>
                    <a:cubicBezTo>
                      <a:pt x="86" y="3"/>
                      <a:pt x="99" y="0"/>
                      <a:pt x="110" y="0"/>
                    </a:cubicBezTo>
                    <a:cubicBezTo>
                      <a:pt x="109" y="0"/>
                      <a:pt x="108" y="0"/>
                      <a:pt x="107"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87" name="îṧļîdê"/>
              <p:cNvSpPr/>
              <p:nvPr/>
            </p:nvSpPr>
            <p:spPr bwMode="auto">
              <a:xfrm>
                <a:off x="7969251" y="3573463"/>
                <a:ext cx="23813" cy="39688"/>
              </a:xfrm>
              <a:custGeom>
                <a:avLst/>
                <a:gdLst>
                  <a:gd name="T0" fmla="*/ 6 w 17"/>
                  <a:gd name="T1" fmla="*/ 0 h 28"/>
                  <a:gd name="T2" fmla="*/ 0 w 17"/>
                  <a:gd name="T3" fmla="*/ 14 h 28"/>
                  <a:gd name="T4" fmla="*/ 6 w 17"/>
                  <a:gd name="T5" fmla="*/ 20 h 28"/>
                  <a:gd name="T6" fmla="*/ 6 w 17"/>
                  <a:gd name="T7" fmla="*/ 20 h 28"/>
                  <a:gd name="T8" fmla="*/ 9 w 17"/>
                  <a:gd name="T9" fmla="*/ 21 h 28"/>
                  <a:gd name="T10" fmla="*/ 14 w 17"/>
                  <a:gd name="T11" fmla="*/ 28 h 28"/>
                  <a:gd name="T12" fmla="*/ 17 w 17"/>
                  <a:gd name="T13" fmla="*/ 26 h 28"/>
                  <a:gd name="T14" fmla="*/ 5 w 17"/>
                  <a:gd name="T15" fmla="*/ 14 h 28"/>
                  <a:gd name="T16" fmla="*/ 9 w 17"/>
                  <a:gd name="T17" fmla="*/ 5 h 28"/>
                  <a:gd name="T18" fmla="*/ 6 w 17"/>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28">
                    <a:moveTo>
                      <a:pt x="6" y="0"/>
                    </a:moveTo>
                    <a:cubicBezTo>
                      <a:pt x="0" y="14"/>
                      <a:pt x="0" y="14"/>
                      <a:pt x="0" y="14"/>
                    </a:cubicBezTo>
                    <a:cubicBezTo>
                      <a:pt x="0" y="14"/>
                      <a:pt x="2" y="17"/>
                      <a:pt x="6" y="20"/>
                    </a:cubicBezTo>
                    <a:cubicBezTo>
                      <a:pt x="6" y="20"/>
                      <a:pt x="6" y="20"/>
                      <a:pt x="6" y="20"/>
                    </a:cubicBezTo>
                    <a:cubicBezTo>
                      <a:pt x="7" y="20"/>
                      <a:pt x="8" y="20"/>
                      <a:pt x="9" y="21"/>
                    </a:cubicBezTo>
                    <a:cubicBezTo>
                      <a:pt x="9" y="21"/>
                      <a:pt x="11" y="24"/>
                      <a:pt x="14" y="28"/>
                    </a:cubicBezTo>
                    <a:cubicBezTo>
                      <a:pt x="17" y="26"/>
                      <a:pt x="17" y="26"/>
                      <a:pt x="17" y="26"/>
                    </a:cubicBezTo>
                    <a:cubicBezTo>
                      <a:pt x="10" y="19"/>
                      <a:pt x="5" y="14"/>
                      <a:pt x="5" y="14"/>
                    </a:cubicBezTo>
                    <a:cubicBezTo>
                      <a:pt x="9" y="5"/>
                      <a:pt x="9" y="5"/>
                      <a:pt x="9" y="5"/>
                    </a:cubicBezTo>
                    <a:cubicBezTo>
                      <a:pt x="6" y="0"/>
                      <a:pt x="6" y="0"/>
                      <a:pt x="6"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88" name="îslíḋè"/>
              <p:cNvSpPr/>
              <p:nvPr/>
            </p:nvSpPr>
            <p:spPr bwMode="auto">
              <a:xfrm>
                <a:off x="7978776" y="3567113"/>
                <a:ext cx="6350" cy="14288"/>
              </a:xfrm>
              <a:custGeom>
                <a:avLst/>
                <a:gdLst>
                  <a:gd name="T0" fmla="*/ 0 w 4"/>
                  <a:gd name="T1" fmla="*/ 0 h 9"/>
                  <a:gd name="T2" fmla="*/ 0 w 4"/>
                  <a:gd name="T3" fmla="*/ 4 h 9"/>
                  <a:gd name="T4" fmla="*/ 2 w 4"/>
                  <a:gd name="T5" fmla="*/ 9 h 9"/>
                  <a:gd name="T6" fmla="*/ 4 w 4"/>
                  <a:gd name="T7" fmla="*/ 4 h 9"/>
                  <a:gd name="T8" fmla="*/ 0 w 4"/>
                  <a:gd name="T9" fmla="*/ 0 h 9"/>
                </a:gdLst>
                <a:ahLst/>
                <a:cxnLst>
                  <a:cxn ang="0">
                    <a:pos x="T0" y="T1"/>
                  </a:cxn>
                  <a:cxn ang="0">
                    <a:pos x="T2" y="T3"/>
                  </a:cxn>
                  <a:cxn ang="0">
                    <a:pos x="T4" y="T5"/>
                  </a:cxn>
                  <a:cxn ang="0">
                    <a:pos x="T6" y="T7"/>
                  </a:cxn>
                  <a:cxn ang="0">
                    <a:pos x="T8" y="T9"/>
                  </a:cxn>
                </a:cxnLst>
                <a:rect l="0" t="0" r="r" b="b"/>
                <a:pathLst>
                  <a:path w="4" h="9">
                    <a:moveTo>
                      <a:pt x="0" y="0"/>
                    </a:moveTo>
                    <a:lnTo>
                      <a:pt x="0" y="4"/>
                    </a:lnTo>
                    <a:lnTo>
                      <a:pt x="2" y="9"/>
                    </a:lnTo>
                    <a:lnTo>
                      <a:pt x="4" y="4"/>
                    </a:lnTo>
                    <a:lnTo>
                      <a:pt x="0" y="0"/>
                    </a:lnTo>
                    <a:close/>
                  </a:path>
                </a:pathLst>
              </a:custGeom>
              <a:solidFill>
                <a:srgbClr val="3937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89" name="išḷïde"/>
              <p:cNvSpPr/>
              <p:nvPr/>
            </p:nvSpPr>
            <p:spPr bwMode="auto">
              <a:xfrm>
                <a:off x="7978776" y="3567113"/>
                <a:ext cx="6350" cy="14288"/>
              </a:xfrm>
              <a:custGeom>
                <a:avLst/>
                <a:gdLst>
                  <a:gd name="T0" fmla="*/ 0 w 4"/>
                  <a:gd name="T1" fmla="*/ 0 h 9"/>
                  <a:gd name="T2" fmla="*/ 0 w 4"/>
                  <a:gd name="T3" fmla="*/ 4 h 9"/>
                  <a:gd name="T4" fmla="*/ 2 w 4"/>
                  <a:gd name="T5" fmla="*/ 9 h 9"/>
                  <a:gd name="T6" fmla="*/ 4 w 4"/>
                  <a:gd name="T7" fmla="*/ 4 h 9"/>
                  <a:gd name="T8" fmla="*/ 0 w 4"/>
                  <a:gd name="T9" fmla="*/ 0 h 9"/>
                </a:gdLst>
                <a:ahLst/>
                <a:cxnLst>
                  <a:cxn ang="0">
                    <a:pos x="T0" y="T1"/>
                  </a:cxn>
                  <a:cxn ang="0">
                    <a:pos x="T2" y="T3"/>
                  </a:cxn>
                  <a:cxn ang="0">
                    <a:pos x="T4" y="T5"/>
                  </a:cxn>
                  <a:cxn ang="0">
                    <a:pos x="T6" y="T7"/>
                  </a:cxn>
                  <a:cxn ang="0">
                    <a:pos x="T8" y="T9"/>
                  </a:cxn>
                </a:cxnLst>
                <a:rect l="0" t="0" r="r" b="b"/>
                <a:pathLst>
                  <a:path w="4" h="9">
                    <a:moveTo>
                      <a:pt x="0" y="0"/>
                    </a:moveTo>
                    <a:lnTo>
                      <a:pt x="0" y="4"/>
                    </a:lnTo>
                    <a:lnTo>
                      <a:pt x="2" y="9"/>
                    </a:lnTo>
                    <a:lnTo>
                      <a:pt x="4" y="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90" name="i$líḑê"/>
              <p:cNvSpPr/>
              <p:nvPr/>
            </p:nvSpPr>
            <p:spPr bwMode="auto">
              <a:xfrm>
                <a:off x="7989888" y="3611563"/>
                <a:ext cx="49213" cy="49213"/>
              </a:xfrm>
              <a:custGeom>
                <a:avLst/>
                <a:gdLst>
                  <a:gd name="T0" fmla="*/ 3 w 35"/>
                  <a:gd name="T1" fmla="*/ 0 h 35"/>
                  <a:gd name="T2" fmla="*/ 0 w 35"/>
                  <a:gd name="T3" fmla="*/ 2 h 35"/>
                  <a:gd name="T4" fmla="*/ 0 w 35"/>
                  <a:gd name="T5" fmla="*/ 2 h 35"/>
                  <a:gd name="T6" fmla="*/ 35 w 35"/>
                  <a:gd name="T7" fmla="*/ 35 h 35"/>
                  <a:gd name="T8" fmla="*/ 29 w 35"/>
                  <a:gd name="T9" fmla="*/ 25 h 35"/>
                  <a:gd name="T10" fmla="*/ 3 w 35"/>
                  <a:gd name="T11" fmla="*/ 0 h 35"/>
                </a:gdLst>
                <a:ahLst/>
                <a:cxnLst>
                  <a:cxn ang="0">
                    <a:pos x="T0" y="T1"/>
                  </a:cxn>
                  <a:cxn ang="0">
                    <a:pos x="T2" y="T3"/>
                  </a:cxn>
                  <a:cxn ang="0">
                    <a:pos x="T4" y="T5"/>
                  </a:cxn>
                  <a:cxn ang="0">
                    <a:pos x="T6" y="T7"/>
                  </a:cxn>
                  <a:cxn ang="0">
                    <a:pos x="T8" y="T9"/>
                  </a:cxn>
                  <a:cxn ang="0">
                    <a:pos x="T10" y="T11"/>
                  </a:cxn>
                </a:cxnLst>
                <a:rect l="0" t="0" r="r" b="b"/>
                <a:pathLst>
                  <a:path w="35" h="35">
                    <a:moveTo>
                      <a:pt x="3" y="0"/>
                    </a:moveTo>
                    <a:cubicBezTo>
                      <a:pt x="0" y="2"/>
                      <a:pt x="0" y="2"/>
                      <a:pt x="0" y="2"/>
                    </a:cubicBezTo>
                    <a:cubicBezTo>
                      <a:pt x="0" y="2"/>
                      <a:pt x="0" y="2"/>
                      <a:pt x="0" y="2"/>
                    </a:cubicBezTo>
                    <a:cubicBezTo>
                      <a:pt x="9" y="11"/>
                      <a:pt x="22" y="23"/>
                      <a:pt x="35" y="35"/>
                    </a:cubicBezTo>
                    <a:cubicBezTo>
                      <a:pt x="29" y="25"/>
                      <a:pt x="29" y="25"/>
                      <a:pt x="29" y="25"/>
                    </a:cubicBezTo>
                    <a:cubicBezTo>
                      <a:pt x="19" y="16"/>
                      <a:pt x="10" y="7"/>
                      <a:pt x="3"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91" name="îṣḷiďé"/>
              <p:cNvSpPr/>
              <p:nvPr/>
            </p:nvSpPr>
            <p:spPr bwMode="auto">
              <a:xfrm>
                <a:off x="7978776" y="3375025"/>
                <a:ext cx="150813" cy="344488"/>
              </a:xfrm>
              <a:custGeom>
                <a:avLst/>
                <a:gdLst>
                  <a:gd name="T0" fmla="*/ 36 w 106"/>
                  <a:gd name="T1" fmla="*/ 191 h 242"/>
                  <a:gd name="T2" fmla="*/ 42 w 106"/>
                  <a:gd name="T3" fmla="*/ 201 h 242"/>
                  <a:gd name="T4" fmla="*/ 106 w 106"/>
                  <a:gd name="T5" fmla="*/ 242 h 242"/>
                  <a:gd name="T6" fmla="*/ 106 w 106"/>
                  <a:gd name="T7" fmla="*/ 241 h 242"/>
                  <a:gd name="T8" fmla="*/ 36 w 106"/>
                  <a:gd name="T9" fmla="*/ 191 h 242"/>
                  <a:gd name="T10" fmla="*/ 54 w 106"/>
                  <a:gd name="T11" fmla="*/ 0 h 242"/>
                  <a:gd name="T12" fmla="*/ 49 w 106"/>
                  <a:gd name="T13" fmla="*/ 2 h 242"/>
                  <a:gd name="T14" fmla="*/ 0 w 106"/>
                  <a:gd name="T15" fmla="*/ 135 h 242"/>
                  <a:gd name="T16" fmla="*/ 4 w 106"/>
                  <a:gd name="T17" fmla="*/ 140 h 242"/>
                  <a:gd name="T18" fmla="*/ 54 w 106"/>
                  <a:gd name="T19"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242">
                    <a:moveTo>
                      <a:pt x="36" y="191"/>
                    </a:moveTo>
                    <a:cubicBezTo>
                      <a:pt x="42" y="201"/>
                      <a:pt x="42" y="201"/>
                      <a:pt x="42" y="201"/>
                    </a:cubicBezTo>
                    <a:cubicBezTo>
                      <a:pt x="64" y="220"/>
                      <a:pt x="89" y="238"/>
                      <a:pt x="106" y="242"/>
                    </a:cubicBezTo>
                    <a:cubicBezTo>
                      <a:pt x="106" y="241"/>
                      <a:pt x="106" y="241"/>
                      <a:pt x="106" y="241"/>
                    </a:cubicBezTo>
                    <a:cubicBezTo>
                      <a:pt x="87" y="234"/>
                      <a:pt x="59" y="211"/>
                      <a:pt x="36" y="191"/>
                    </a:cubicBezTo>
                    <a:moveTo>
                      <a:pt x="54" y="0"/>
                    </a:moveTo>
                    <a:cubicBezTo>
                      <a:pt x="49" y="2"/>
                      <a:pt x="49" y="2"/>
                      <a:pt x="49" y="2"/>
                    </a:cubicBezTo>
                    <a:cubicBezTo>
                      <a:pt x="0" y="135"/>
                      <a:pt x="0" y="135"/>
                      <a:pt x="0" y="135"/>
                    </a:cubicBezTo>
                    <a:cubicBezTo>
                      <a:pt x="4" y="140"/>
                      <a:pt x="4" y="140"/>
                      <a:pt x="4" y="140"/>
                    </a:cubicBezTo>
                    <a:cubicBezTo>
                      <a:pt x="54" y="0"/>
                      <a:pt x="54" y="0"/>
                      <a:pt x="54"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92" name="ïṣľïḓè"/>
              <p:cNvSpPr/>
              <p:nvPr/>
            </p:nvSpPr>
            <p:spPr bwMode="auto">
              <a:xfrm>
                <a:off x="8048626" y="3276600"/>
                <a:ext cx="42863" cy="101600"/>
              </a:xfrm>
              <a:custGeom>
                <a:avLst/>
                <a:gdLst>
                  <a:gd name="T0" fmla="*/ 27 w 27"/>
                  <a:gd name="T1" fmla="*/ 0 h 64"/>
                  <a:gd name="T2" fmla="*/ 22 w 27"/>
                  <a:gd name="T3" fmla="*/ 1 h 64"/>
                  <a:gd name="T4" fmla="*/ 0 w 27"/>
                  <a:gd name="T5" fmla="*/ 64 h 64"/>
                  <a:gd name="T6" fmla="*/ 5 w 27"/>
                  <a:gd name="T7" fmla="*/ 62 h 64"/>
                  <a:gd name="T8" fmla="*/ 27 w 27"/>
                  <a:gd name="T9" fmla="*/ 0 h 64"/>
                </a:gdLst>
                <a:ahLst/>
                <a:cxnLst>
                  <a:cxn ang="0">
                    <a:pos x="T0" y="T1"/>
                  </a:cxn>
                  <a:cxn ang="0">
                    <a:pos x="T2" y="T3"/>
                  </a:cxn>
                  <a:cxn ang="0">
                    <a:pos x="T4" y="T5"/>
                  </a:cxn>
                  <a:cxn ang="0">
                    <a:pos x="T6" y="T7"/>
                  </a:cxn>
                  <a:cxn ang="0">
                    <a:pos x="T8" y="T9"/>
                  </a:cxn>
                </a:cxnLst>
                <a:rect l="0" t="0" r="r" b="b"/>
                <a:pathLst>
                  <a:path w="27" h="64">
                    <a:moveTo>
                      <a:pt x="27" y="0"/>
                    </a:moveTo>
                    <a:lnTo>
                      <a:pt x="22" y="1"/>
                    </a:lnTo>
                    <a:lnTo>
                      <a:pt x="0" y="64"/>
                    </a:lnTo>
                    <a:lnTo>
                      <a:pt x="5" y="62"/>
                    </a:lnTo>
                    <a:lnTo>
                      <a:pt x="27" y="0"/>
                    </a:lnTo>
                    <a:close/>
                  </a:path>
                </a:pathLst>
              </a:custGeom>
              <a:solidFill>
                <a:srgbClr val="3D3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93" name="ïSľïḑé"/>
              <p:cNvSpPr/>
              <p:nvPr/>
            </p:nvSpPr>
            <p:spPr bwMode="auto">
              <a:xfrm>
                <a:off x="8048626" y="3276600"/>
                <a:ext cx="42863" cy="101600"/>
              </a:xfrm>
              <a:custGeom>
                <a:avLst/>
                <a:gdLst>
                  <a:gd name="T0" fmla="*/ 27 w 27"/>
                  <a:gd name="T1" fmla="*/ 0 h 64"/>
                  <a:gd name="T2" fmla="*/ 22 w 27"/>
                  <a:gd name="T3" fmla="*/ 1 h 64"/>
                  <a:gd name="T4" fmla="*/ 0 w 27"/>
                  <a:gd name="T5" fmla="*/ 64 h 64"/>
                  <a:gd name="T6" fmla="*/ 5 w 27"/>
                  <a:gd name="T7" fmla="*/ 62 h 64"/>
                  <a:gd name="T8" fmla="*/ 27 w 27"/>
                  <a:gd name="T9" fmla="*/ 0 h 64"/>
                </a:gdLst>
                <a:ahLst/>
                <a:cxnLst>
                  <a:cxn ang="0">
                    <a:pos x="T0" y="T1"/>
                  </a:cxn>
                  <a:cxn ang="0">
                    <a:pos x="T2" y="T3"/>
                  </a:cxn>
                  <a:cxn ang="0">
                    <a:pos x="T4" y="T5"/>
                  </a:cxn>
                  <a:cxn ang="0">
                    <a:pos x="T6" y="T7"/>
                  </a:cxn>
                  <a:cxn ang="0">
                    <a:pos x="T8" y="T9"/>
                  </a:cxn>
                </a:cxnLst>
                <a:rect l="0" t="0" r="r" b="b"/>
                <a:pathLst>
                  <a:path w="27" h="64">
                    <a:moveTo>
                      <a:pt x="27" y="0"/>
                    </a:moveTo>
                    <a:lnTo>
                      <a:pt x="22" y="1"/>
                    </a:lnTo>
                    <a:lnTo>
                      <a:pt x="0" y="64"/>
                    </a:lnTo>
                    <a:lnTo>
                      <a:pt x="5" y="62"/>
                    </a:lnTo>
                    <a:lnTo>
                      <a:pt x="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94" name="iSľïďé"/>
              <p:cNvSpPr/>
              <p:nvPr/>
            </p:nvSpPr>
            <p:spPr bwMode="auto">
              <a:xfrm>
                <a:off x="7977188" y="2409825"/>
                <a:ext cx="384175" cy="1309688"/>
              </a:xfrm>
              <a:custGeom>
                <a:avLst/>
                <a:gdLst>
                  <a:gd name="T0" fmla="*/ 85 w 271"/>
                  <a:gd name="T1" fmla="*/ 42 h 921"/>
                  <a:gd name="T2" fmla="*/ 43 w 271"/>
                  <a:gd name="T3" fmla="*/ 244 h 921"/>
                  <a:gd name="T4" fmla="*/ 108 w 271"/>
                  <a:gd name="T5" fmla="*/ 534 h 921"/>
                  <a:gd name="T6" fmla="*/ 0 w 271"/>
                  <a:gd name="T7" fmla="*/ 833 h 921"/>
                  <a:gd name="T8" fmla="*/ 113 w 271"/>
                  <a:gd name="T9" fmla="*/ 921 h 921"/>
                  <a:gd name="T10" fmla="*/ 221 w 271"/>
                  <a:gd name="T11" fmla="*/ 682 h 921"/>
                  <a:gd name="T12" fmla="*/ 258 w 271"/>
                  <a:gd name="T13" fmla="*/ 469 h 921"/>
                  <a:gd name="T14" fmla="*/ 196 w 271"/>
                  <a:gd name="T15" fmla="*/ 129 h 921"/>
                  <a:gd name="T16" fmla="*/ 85 w 271"/>
                  <a:gd name="T17" fmla="*/ 42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1" h="921">
                    <a:moveTo>
                      <a:pt x="85" y="42"/>
                    </a:moveTo>
                    <a:cubicBezTo>
                      <a:pt x="85" y="42"/>
                      <a:pt x="18" y="105"/>
                      <a:pt x="43" y="244"/>
                    </a:cubicBezTo>
                    <a:cubicBezTo>
                      <a:pt x="68" y="383"/>
                      <a:pt x="108" y="534"/>
                      <a:pt x="108" y="534"/>
                    </a:cubicBezTo>
                    <a:cubicBezTo>
                      <a:pt x="0" y="833"/>
                      <a:pt x="0" y="833"/>
                      <a:pt x="0" y="833"/>
                    </a:cubicBezTo>
                    <a:cubicBezTo>
                      <a:pt x="0" y="833"/>
                      <a:pt x="76" y="912"/>
                      <a:pt x="113" y="921"/>
                    </a:cubicBezTo>
                    <a:cubicBezTo>
                      <a:pt x="221" y="682"/>
                      <a:pt x="221" y="682"/>
                      <a:pt x="221" y="682"/>
                    </a:cubicBezTo>
                    <a:cubicBezTo>
                      <a:pt x="221" y="682"/>
                      <a:pt x="271" y="599"/>
                      <a:pt x="258" y="469"/>
                    </a:cubicBezTo>
                    <a:cubicBezTo>
                      <a:pt x="244" y="339"/>
                      <a:pt x="196" y="129"/>
                      <a:pt x="196" y="129"/>
                    </a:cubicBezTo>
                    <a:cubicBezTo>
                      <a:pt x="196" y="129"/>
                      <a:pt x="196" y="0"/>
                      <a:pt x="85" y="42"/>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95" name="íṡľiḋe"/>
              <p:cNvSpPr/>
              <p:nvPr/>
            </p:nvSpPr>
            <p:spPr bwMode="auto">
              <a:xfrm>
                <a:off x="7970838" y="3602038"/>
                <a:ext cx="19050" cy="23813"/>
              </a:xfrm>
              <a:custGeom>
                <a:avLst/>
                <a:gdLst>
                  <a:gd name="T0" fmla="*/ 5 w 13"/>
                  <a:gd name="T1" fmla="*/ 0 h 16"/>
                  <a:gd name="T2" fmla="*/ 0 w 13"/>
                  <a:gd name="T3" fmla="*/ 4 h 16"/>
                  <a:gd name="T4" fmla="*/ 8 w 13"/>
                  <a:gd name="T5" fmla="*/ 16 h 16"/>
                  <a:gd name="T6" fmla="*/ 11 w 13"/>
                  <a:gd name="T7" fmla="*/ 15 h 16"/>
                  <a:gd name="T8" fmla="*/ 9 w 13"/>
                  <a:gd name="T9" fmla="*/ 11 h 16"/>
                  <a:gd name="T10" fmla="*/ 13 w 13"/>
                  <a:gd name="T11" fmla="*/ 8 h 16"/>
                  <a:gd name="T12" fmla="*/ 5 w 13"/>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3" h="16">
                    <a:moveTo>
                      <a:pt x="5" y="0"/>
                    </a:moveTo>
                    <a:cubicBezTo>
                      <a:pt x="3" y="0"/>
                      <a:pt x="1" y="2"/>
                      <a:pt x="0" y="4"/>
                    </a:cubicBezTo>
                    <a:cubicBezTo>
                      <a:pt x="1" y="6"/>
                      <a:pt x="4" y="11"/>
                      <a:pt x="8" y="16"/>
                    </a:cubicBezTo>
                    <a:cubicBezTo>
                      <a:pt x="11" y="15"/>
                      <a:pt x="11" y="15"/>
                      <a:pt x="11" y="15"/>
                    </a:cubicBezTo>
                    <a:cubicBezTo>
                      <a:pt x="9" y="11"/>
                      <a:pt x="9" y="11"/>
                      <a:pt x="9" y="11"/>
                    </a:cubicBezTo>
                    <a:cubicBezTo>
                      <a:pt x="13" y="8"/>
                      <a:pt x="13" y="8"/>
                      <a:pt x="13" y="8"/>
                    </a:cubicBezTo>
                    <a:cubicBezTo>
                      <a:pt x="10" y="5"/>
                      <a:pt x="7" y="3"/>
                      <a:pt x="5"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96" name="íṡ1îdè"/>
              <p:cNvSpPr/>
              <p:nvPr/>
            </p:nvSpPr>
            <p:spPr bwMode="auto">
              <a:xfrm>
                <a:off x="7981951" y="3624263"/>
                <a:ext cx="85725" cy="144463"/>
              </a:xfrm>
              <a:custGeom>
                <a:avLst/>
                <a:gdLst>
                  <a:gd name="T0" fmla="*/ 3 w 60"/>
                  <a:gd name="T1" fmla="*/ 0 h 102"/>
                  <a:gd name="T2" fmla="*/ 0 w 60"/>
                  <a:gd name="T3" fmla="*/ 1 h 102"/>
                  <a:gd name="T4" fmla="*/ 60 w 60"/>
                  <a:gd name="T5" fmla="*/ 102 h 102"/>
                  <a:gd name="T6" fmla="*/ 59 w 60"/>
                  <a:gd name="T7" fmla="*/ 78 h 102"/>
                  <a:gd name="T8" fmla="*/ 43 w 60"/>
                  <a:gd name="T9" fmla="*/ 51 h 102"/>
                  <a:gd name="T10" fmla="*/ 35 w 60"/>
                  <a:gd name="T11" fmla="*/ 48 h 102"/>
                  <a:gd name="T12" fmla="*/ 3 w 60"/>
                  <a:gd name="T13" fmla="*/ 0 h 102"/>
                </a:gdLst>
                <a:ahLst/>
                <a:cxnLst>
                  <a:cxn ang="0">
                    <a:pos x="T0" y="T1"/>
                  </a:cxn>
                  <a:cxn ang="0">
                    <a:pos x="T2" y="T3"/>
                  </a:cxn>
                  <a:cxn ang="0">
                    <a:pos x="T4" y="T5"/>
                  </a:cxn>
                  <a:cxn ang="0">
                    <a:pos x="T6" y="T7"/>
                  </a:cxn>
                  <a:cxn ang="0">
                    <a:pos x="T8" y="T9"/>
                  </a:cxn>
                  <a:cxn ang="0">
                    <a:pos x="T10" y="T11"/>
                  </a:cxn>
                  <a:cxn ang="0">
                    <a:pos x="T12" y="T13"/>
                  </a:cxn>
                </a:cxnLst>
                <a:rect l="0" t="0" r="r" b="b"/>
                <a:pathLst>
                  <a:path w="60" h="102">
                    <a:moveTo>
                      <a:pt x="3" y="0"/>
                    </a:moveTo>
                    <a:cubicBezTo>
                      <a:pt x="0" y="1"/>
                      <a:pt x="0" y="1"/>
                      <a:pt x="0" y="1"/>
                    </a:cubicBezTo>
                    <a:cubicBezTo>
                      <a:pt x="16" y="24"/>
                      <a:pt x="46" y="69"/>
                      <a:pt x="60" y="102"/>
                    </a:cubicBezTo>
                    <a:cubicBezTo>
                      <a:pt x="60" y="94"/>
                      <a:pt x="59" y="86"/>
                      <a:pt x="59" y="78"/>
                    </a:cubicBezTo>
                    <a:cubicBezTo>
                      <a:pt x="54" y="69"/>
                      <a:pt x="48" y="60"/>
                      <a:pt x="43" y="51"/>
                    </a:cubicBezTo>
                    <a:cubicBezTo>
                      <a:pt x="35" y="48"/>
                      <a:pt x="35" y="48"/>
                      <a:pt x="35" y="48"/>
                    </a:cubicBezTo>
                    <a:cubicBezTo>
                      <a:pt x="3" y="0"/>
                      <a:pt x="3" y="0"/>
                      <a:pt x="3"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97" name="iṡlîḑé"/>
              <p:cNvSpPr/>
              <p:nvPr/>
            </p:nvSpPr>
            <p:spPr bwMode="auto">
              <a:xfrm>
                <a:off x="7983538" y="3613150"/>
                <a:ext cx="60325" cy="82550"/>
              </a:xfrm>
              <a:custGeom>
                <a:avLst/>
                <a:gdLst>
                  <a:gd name="T0" fmla="*/ 4 w 42"/>
                  <a:gd name="T1" fmla="*/ 0 h 58"/>
                  <a:gd name="T2" fmla="*/ 0 w 42"/>
                  <a:gd name="T3" fmla="*/ 3 h 58"/>
                  <a:gd name="T4" fmla="*/ 2 w 42"/>
                  <a:gd name="T5" fmla="*/ 7 h 58"/>
                  <a:gd name="T6" fmla="*/ 34 w 42"/>
                  <a:gd name="T7" fmla="*/ 55 h 58"/>
                  <a:gd name="T8" fmla="*/ 42 w 42"/>
                  <a:gd name="T9" fmla="*/ 58 h 58"/>
                  <a:gd name="T10" fmla="*/ 4 w 42"/>
                  <a:gd name="T11" fmla="*/ 0 h 58"/>
                  <a:gd name="T12" fmla="*/ 4 w 42"/>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42" h="58">
                    <a:moveTo>
                      <a:pt x="4" y="0"/>
                    </a:moveTo>
                    <a:cubicBezTo>
                      <a:pt x="0" y="3"/>
                      <a:pt x="0" y="3"/>
                      <a:pt x="0" y="3"/>
                    </a:cubicBezTo>
                    <a:cubicBezTo>
                      <a:pt x="2" y="7"/>
                      <a:pt x="2" y="7"/>
                      <a:pt x="2" y="7"/>
                    </a:cubicBezTo>
                    <a:cubicBezTo>
                      <a:pt x="34" y="55"/>
                      <a:pt x="34" y="55"/>
                      <a:pt x="34" y="55"/>
                    </a:cubicBezTo>
                    <a:cubicBezTo>
                      <a:pt x="42" y="58"/>
                      <a:pt x="42" y="58"/>
                      <a:pt x="42" y="58"/>
                    </a:cubicBezTo>
                    <a:cubicBezTo>
                      <a:pt x="27" y="34"/>
                      <a:pt x="12" y="12"/>
                      <a:pt x="4" y="0"/>
                    </a:cubicBezTo>
                    <a:cubicBezTo>
                      <a:pt x="4" y="0"/>
                      <a:pt x="4" y="0"/>
                      <a:pt x="4"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98" name="i$1íde"/>
              <p:cNvSpPr/>
              <p:nvPr/>
            </p:nvSpPr>
            <p:spPr bwMode="auto">
              <a:xfrm>
                <a:off x="8089901" y="3789363"/>
                <a:ext cx="4763" cy="28575"/>
              </a:xfrm>
              <a:custGeom>
                <a:avLst/>
                <a:gdLst>
                  <a:gd name="T0" fmla="*/ 0 w 3"/>
                  <a:gd name="T1" fmla="*/ 0 h 20"/>
                  <a:gd name="T2" fmla="*/ 1 w 3"/>
                  <a:gd name="T3" fmla="*/ 20 h 20"/>
                  <a:gd name="T4" fmla="*/ 2 w 3"/>
                  <a:gd name="T5" fmla="*/ 16 h 20"/>
                  <a:gd name="T6" fmla="*/ 0 w 3"/>
                  <a:gd name="T7" fmla="*/ 0 h 20"/>
                </a:gdLst>
                <a:ahLst/>
                <a:cxnLst>
                  <a:cxn ang="0">
                    <a:pos x="T0" y="T1"/>
                  </a:cxn>
                  <a:cxn ang="0">
                    <a:pos x="T2" y="T3"/>
                  </a:cxn>
                  <a:cxn ang="0">
                    <a:pos x="T4" y="T5"/>
                  </a:cxn>
                  <a:cxn ang="0">
                    <a:pos x="T6" y="T7"/>
                  </a:cxn>
                </a:cxnLst>
                <a:rect l="0" t="0" r="r" b="b"/>
                <a:pathLst>
                  <a:path w="3" h="20">
                    <a:moveTo>
                      <a:pt x="0" y="0"/>
                    </a:moveTo>
                    <a:cubicBezTo>
                      <a:pt x="0" y="7"/>
                      <a:pt x="0" y="13"/>
                      <a:pt x="1" y="20"/>
                    </a:cubicBezTo>
                    <a:cubicBezTo>
                      <a:pt x="1" y="19"/>
                      <a:pt x="1" y="18"/>
                      <a:pt x="2" y="16"/>
                    </a:cubicBezTo>
                    <a:cubicBezTo>
                      <a:pt x="3" y="12"/>
                      <a:pt x="2" y="7"/>
                      <a:pt x="0"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99" name="î$ļîḋé"/>
              <p:cNvSpPr/>
              <p:nvPr/>
            </p:nvSpPr>
            <p:spPr bwMode="auto">
              <a:xfrm>
                <a:off x="8059738" y="3832225"/>
                <a:ext cx="11113" cy="7938"/>
              </a:xfrm>
              <a:custGeom>
                <a:avLst/>
                <a:gdLst>
                  <a:gd name="T0" fmla="*/ 7 w 7"/>
                  <a:gd name="T1" fmla="*/ 0 h 5"/>
                  <a:gd name="T2" fmla="*/ 0 w 7"/>
                  <a:gd name="T3" fmla="*/ 5 h 5"/>
                  <a:gd name="T4" fmla="*/ 5 w 7"/>
                  <a:gd name="T5" fmla="*/ 5 h 5"/>
                  <a:gd name="T6" fmla="*/ 7 w 7"/>
                  <a:gd name="T7" fmla="*/ 5 h 5"/>
                  <a:gd name="T8" fmla="*/ 7 w 7"/>
                  <a:gd name="T9" fmla="*/ 0 h 5"/>
                </a:gdLst>
                <a:ahLst/>
                <a:cxnLst>
                  <a:cxn ang="0">
                    <a:pos x="T0" y="T1"/>
                  </a:cxn>
                  <a:cxn ang="0">
                    <a:pos x="T2" y="T3"/>
                  </a:cxn>
                  <a:cxn ang="0">
                    <a:pos x="T4" y="T5"/>
                  </a:cxn>
                  <a:cxn ang="0">
                    <a:pos x="T6" y="T7"/>
                  </a:cxn>
                  <a:cxn ang="0">
                    <a:pos x="T8" y="T9"/>
                  </a:cxn>
                </a:cxnLst>
                <a:rect l="0" t="0" r="r" b="b"/>
                <a:pathLst>
                  <a:path w="7" h="5">
                    <a:moveTo>
                      <a:pt x="7" y="0"/>
                    </a:moveTo>
                    <a:cubicBezTo>
                      <a:pt x="5" y="2"/>
                      <a:pt x="3" y="4"/>
                      <a:pt x="0" y="5"/>
                    </a:cubicBezTo>
                    <a:cubicBezTo>
                      <a:pt x="2" y="5"/>
                      <a:pt x="4" y="5"/>
                      <a:pt x="5" y="5"/>
                    </a:cubicBezTo>
                    <a:cubicBezTo>
                      <a:pt x="6" y="5"/>
                      <a:pt x="7" y="5"/>
                      <a:pt x="7" y="5"/>
                    </a:cubicBezTo>
                    <a:cubicBezTo>
                      <a:pt x="7" y="3"/>
                      <a:pt x="7" y="2"/>
                      <a:pt x="7"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00" name="íŝḷiḓè"/>
              <p:cNvSpPr/>
              <p:nvPr/>
            </p:nvSpPr>
            <p:spPr bwMode="auto">
              <a:xfrm>
                <a:off x="8088313" y="3787775"/>
                <a:ext cx="3175" cy="31750"/>
              </a:xfrm>
              <a:custGeom>
                <a:avLst/>
                <a:gdLst>
                  <a:gd name="T0" fmla="*/ 0 w 2"/>
                  <a:gd name="T1" fmla="*/ 0 h 22"/>
                  <a:gd name="T2" fmla="*/ 2 w 2"/>
                  <a:gd name="T3" fmla="*/ 22 h 22"/>
                  <a:gd name="T4" fmla="*/ 2 w 2"/>
                  <a:gd name="T5" fmla="*/ 21 h 22"/>
                  <a:gd name="T6" fmla="*/ 1 w 2"/>
                  <a:gd name="T7" fmla="*/ 1 h 22"/>
                  <a:gd name="T8" fmla="*/ 0 w 2"/>
                  <a:gd name="T9" fmla="*/ 0 h 22"/>
                </a:gdLst>
                <a:ahLst/>
                <a:cxnLst>
                  <a:cxn ang="0">
                    <a:pos x="T0" y="T1"/>
                  </a:cxn>
                  <a:cxn ang="0">
                    <a:pos x="T2" y="T3"/>
                  </a:cxn>
                  <a:cxn ang="0">
                    <a:pos x="T4" y="T5"/>
                  </a:cxn>
                  <a:cxn ang="0">
                    <a:pos x="T6" y="T7"/>
                  </a:cxn>
                  <a:cxn ang="0">
                    <a:pos x="T8" y="T9"/>
                  </a:cxn>
                </a:cxnLst>
                <a:rect l="0" t="0" r="r" b="b"/>
                <a:pathLst>
                  <a:path w="2" h="22">
                    <a:moveTo>
                      <a:pt x="0" y="0"/>
                    </a:moveTo>
                    <a:cubicBezTo>
                      <a:pt x="1" y="7"/>
                      <a:pt x="1" y="15"/>
                      <a:pt x="2" y="22"/>
                    </a:cubicBezTo>
                    <a:cubicBezTo>
                      <a:pt x="2" y="22"/>
                      <a:pt x="2" y="22"/>
                      <a:pt x="2" y="21"/>
                    </a:cubicBezTo>
                    <a:cubicBezTo>
                      <a:pt x="1" y="14"/>
                      <a:pt x="1" y="8"/>
                      <a:pt x="1" y="1"/>
                    </a:cubicBezTo>
                    <a:cubicBezTo>
                      <a:pt x="1" y="0"/>
                      <a:pt x="1" y="0"/>
                      <a:pt x="0" y="0"/>
                    </a:cubicBezTo>
                  </a:path>
                </a:pathLst>
              </a:custGeom>
              <a:solidFill>
                <a:srgbClr val="5750C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01" name="íšlíḑè"/>
              <p:cNvSpPr/>
              <p:nvPr/>
            </p:nvSpPr>
            <p:spPr bwMode="auto">
              <a:xfrm>
                <a:off x="8070851" y="3778250"/>
                <a:ext cx="20638" cy="61913"/>
              </a:xfrm>
              <a:custGeom>
                <a:avLst/>
                <a:gdLst>
                  <a:gd name="T0" fmla="*/ 11 w 15"/>
                  <a:gd name="T1" fmla="*/ 0 h 43"/>
                  <a:gd name="T2" fmla="*/ 5 w 15"/>
                  <a:gd name="T3" fmla="*/ 14 h 43"/>
                  <a:gd name="T4" fmla="*/ 5 w 15"/>
                  <a:gd name="T5" fmla="*/ 24 h 43"/>
                  <a:gd name="T6" fmla="*/ 0 w 15"/>
                  <a:gd name="T7" fmla="*/ 38 h 43"/>
                  <a:gd name="T8" fmla="*/ 0 w 15"/>
                  <a:gd name="T9" fmla="*/ 43 h 43"/>
                  <a:gd name="T10" fmla="*/ 15 w 15"/>
                  <a:gd name="T11" fmla="*/ 29 h 43"/>
                  <a:gd name="T12" fmla="*/ 13 w 15"/>
                  <a:gd name="T13" fmla="*/ 7 h 43"/>
                  <a:gd name="T14" fmla="*/ 11 w 15"/>
                  <a:gd name="T15" fmla="*/ 0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43">
                    <a:moveTo>
                      <a:pt x="11" y="0"/>
                    </a:moveTo>
                    <a:cubicBezTo>
                      <a:pt x="9" y="5"/>
                      <a:pt x="7" y="10"/>
                      <a:pt x="5" y="14"/>
                    </a:cubicBezTo>
                    <a:cubicBezTo>
                      <a:pt x="6" y="18"/>
                      <a:pt x="6" y="22"/>
                      <a:pt x="5" y="24"/>
                    </a:cubicBezTo>
                    <a:cubicBezTo>
                      <a:pt x="4" y="31"/>
                      <a:pt x="2" y="35"/>
                      <a:pt x="0" y="38"/>
                    </a:cubicBezTo>
                    <a:cubicBezTo>
                      <a:pt x="0" y="40"/>
                      <a:pt x="0" y="41"/>
                      <a:pt x="0" y="43"/>
                    </a:cubicBezTo>
                    <a:cubicBezTo>
                      <a:pt x="6" y="43"/>
                      <a:pt x="11" y="39"/>
                      <a:pt x="15" y="29"/>
                    </a:cubicBezTo>
                    <a:cubicBezTo>
                      <a:pt x="14" y="22"/>
                      <a:pt x="14" y="14"/>
                      <a:pt x="13" y="7"/>
                    </a:cubicBezTo>
                    <a:cubicBezTo>
                      <a:pt x="13" y="5"/>
                      <a:pt x="12" y="3"/>
                      <a:pt x="11" y="0"/>
                    </a:cubicBezTo>
                  </a:path>
                </a:pathLst>
              </a:custGeom>
              <a:solidFill>
                <a:srgbClr val="3937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02" name="íSḻiḓe"/>
              <p:cNvSpPr/>
              <p:nvPr/>
            </p:nvSpPr>
            <p:spPr bwMode="auto">
              <a:xfrm>
                <a:off x="8066088" y="3733800"/>
                <a:ext cx="20638" cy="65088"/>
              </a:xfrm>
              <a:custGeom>
                <a:avLst/>
                <a:gdLst>
                  <a:gd name="T0" fmla="*/ 0 w 14"/>
                  <a:gd name="T1" fmla="*/ 0 h 45"/>
                  <a:gd name="T2" fmla="*/ 1 w 14"/>
                  <a:gd name="T3" fmla="*/ 24 h 45"/>
                  <a:gd name="T4" fmla="*/ 8 w 14"/>
                  <a:gd name="T5" fmla="*/ 45 h 45"/>
                  <a:gd name="T6" fmla="*/ 14 w 14"/>
                  <a:gd name="T7" fmla="*/ 31 h 45"/>
                  <a:gd name="T8" fmla="*/ 0 w 14"/>
                  <a:gd name="T9" fmla="*/ 0 h 45"/>
                </a:gdLst>
                <a:ahLst/>
                <a:cxnLst>
                  <a:cxn ang="0">
                    <a:pos x="T0" y="T1"/>
                  </a:cxn>
                  <a:cxn ang="0">
                    <a:pos x="T2" y="T3"/>
                  </a:cxn>
                  <a:cxn ang="0">
                    <a:pos x="T4" y="T5"/>
                  </a:cxn>
                  <a:cxn ang="0">
                    <a:pos x="T6" y="T7"/>
                  </a:cxn>
                  <a:cxn ang="0">
                    <a:pos x="T8" y="T9"/>
                  </a:cxn>
                </a:cxnLst>
                <a:rect l="0" t="0" r="r" b="b"/>
                <a:pathLst>
                  <a:path w="14" h="45">
                    <a:moveTo>
                      <a:pt x="0" y="0"/>
                    </a:moveTo>
                    <a:cubicBezTo>
                      <a:pt x="0" y="8"/>
                      <a:pt x="1" y="16"/>
                      <a:pt x="1" y="24"/>
                    </a:cubicBezTo>
                    <a:cubicBezTo>
                      <a:pt x="4" y="32"/>
                      <a:pt x="7" y="39"/>
                      <a:pt x="8" y="45"/>
                    </a:cubicBezTo>
                    <a:cubicBezTo>
                      <a:pt x="10" y="41"/>
                      <a:pt x="12" y="36"/>
                      <a:pt x="14" y="31"/>
                    </a:cubicBezTo>
                    <a:cubicBezTo>
                      <a:pt x="11" y="22"/>
                      <a:pt x="6" y="11"/>
                      <a:pt x="0" y="0"/>
                    </a:cubicBezTo>
                  </a:path>
                </a:pathLst>
              </a:custGeom>
              <a:solidFill>
                <a:srgbClr val="CE959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03" name="íṥļîḓé"/>
              <p:cNvSpPr/>
              <p:nvPr/>
            </p:nvSpPr>
            <p:spPr bwMode="auto">
              <a:xfrm>
                <a:off x="7978776" y="3602038"/>
                <a:ext cx="11113" cy="11113"/>
              </a:xfrm>
              <a:custGeom>
                <a:avLst/>
                <a:gdLst>
                  <a:gd name="T0" fmla="*/ 0 w 8"/>
                  <a:gd name="T1" fmla="*/ 0 h 8"/>
                  <a:gd name="T2" fmla="*/ 0 w 8"/>
                  <a:gd name="T3" fmla="*/ 0 h 8"/>
                  <a:gd name="T4" fmla="*/ 8 w 8"/>
                  <a:gd name="T5" fmla="*/ 8 h 8"/>
                  <a:gd name="T6" fmla="*/ 8 w 8"/>
                  <a:gd name="T7" fmla="*/ 8 h 8"/>
                  <a:gd name="T8" fmla="*/ 3 w 8"/>
                  <a:gd name="T9" fmla="*/ 1 h 8"/>
                  <a:gd name="T10" fmla="*/ 0 w 8"/>
                  <a:gd name="T11" fmla="*/ 0 h 8"/>
                </a:gdLst>
                <a:ahLst/>
                <a:cxnLst>
                  <a:cxn ang="0">
                    <a:pos x="T0" y="T1"/>
                  </a:cxn>
                  <a:cxn ang="0">
                    <a:pos x="T2" y="T3"/>
                  </a:cxn>
                  <a:cxn ang="0">
                    <a:pos x="T4" y="T5"/>
                  </a:cxn>
                  <a:cxn ang="0">
                    <a:pos x="T6" y="T7"/>
                  </a:cxn>
                  <a:cxn ang="0">
                    <a:pos x="T8" y="T9"/>
                  </a:cxn>
                  <a:cxn ang="0">
                    <a:pos x="T10" y="T11"/>
                  </a:cxn>
                </a:cxnLst>
                <a:rect l="0" t="0" r="r" b="b"/>
                <a:pathLst>
                  <a:path w="8" h="8">
                    <a:moveTo>
                      <a:pt x="0" y="0"/>
                    </a:moveTo>
                    <a:cubicBezTo>
                      <a:pt x="0" y="0"/>
                      <a:pt x="0" y="0"/>
                      <a:pt x="0" y="0"/>
                    </a:cubicBezTo>
                    <a:cubicBezTo>
                      <a:pt x="2" y="3"/>
                      <a:pt x="5" y="5"/>
                      <a:pt x="8" y="8"/>
                    </a:cubicBezTo>
                    <a:cubicBezTo>
                      <a:pt x="8" y="8"/>
                      <a:pt x="8" y="8"/>
                      <a:pt x="8" y="8"/>
                    </a:cubicBezTo>
                    <a:cubicBezTo>
                      <a:pt x="5" y="4"/>
                      <a:pt x="3" y="1"/>
                      <a:pt x="3" y="1"/>
                    </a:cubicBezTo>
                    <a:cubicBezTo>
                      <a:pt x="2" y="0"/>
                      <a:pt x="1" y="0"/>
                      <a:pt x="0" y="0"/>
                    </a:cubicBezTo>
                  </a:path>
                </a:pathLst>
              </a:custGeom>
              <a:solidFill>
                <a:srgbClr val="3937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04" name="íSľiḋe"/>
              <p:cNvSpPr/>
              <p:nvPr/>
            </p:nvSpPr>
            <p:spPr bwMode="auto">
              <a:xfrm>
                <a:off x="7989888" y="361315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05" name="íŝlîḍè"/>
              <p:cNvSpPr/>
              <p:nvPr/>
            </p:nvSpPr>
            <p:spPr bwMode="auto">
              <a:xfrm>
                <a:off x="7943851" y="3602038"/>
                <a:ext cx="115888" cy="238125"/>
              </a:xfrm>
              <a:custGeom>
                <a:avLst/>
                <a:gdLst>
                  <a:gd name="T0" fmla="*/ 14 w 82"/>
                  <a:gd name="T1" fmla="*/ 0 h 167"/>
                  <a:gd name="T2" fmla="*/ 0 w 82"/>
                  <a:gd name="T3" fmla="*/ 32 h 167"/>
                  <a:gd name="T4" fmla="*/ 30 w 82"/>
                  <a:gd name="T5" fmla="*/ 117 h 167"/>
                  <a:gd name="T6" fmla="*/ 63 w 82"/>
                  <a:gd name="T7" fmla="*/ 163 h 167"/>
                  <a:gd name="T8" fmla="*/ 77 w 82"/>
                  <a:gd name="T9" fmla="*/ 167 h 167"/>
                  <a:gd name="T10" fmla="*/ 82 w 82"/>
                  <a:gd name="T11" fmla="*/ 167 h 167"/>
                  <a:gd name="T12" fmla="*/ 74 w 82"/>
                  <a:gd name="T13" fmla="*/ 163 h 167"/>
                  <a:gd name="T14" fmla="*/ 40 w 82"/>
                  <a:gd name="T15" fmla="*/ 117 h 167"/>
                  <a:gd name="T16" fmla="*/ 11 w 82"/>
                  <a:gd name="T17" fmla="*/ 32 h 167"/>
                  <a:gd name="T18" fmla="*/ 19 w 82"/>
                  <a:gd name="T19" fmla="*/ 4 h 167"/>
                  <a:gd name="T20" fmla="*/ 17 w 82"/>
                  <a:gd name="T21" fmla="*/ 1 h 167"/>
                  <a:gd name="T22" fmla="*/ 14 w 82"/>
                  <a:gd name="T2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167">
                    <a:moveTo>
                      <a:pt x="14" y="0"/>
                    </a:moveTo>
                    <a:cubicBezTo>
                      <a:pt x="3" y="0"/>
                      <a:pt x="0" y="32"/>
                      <a:pt x="0" y="32"/>
                    </a:cubicBezTo>
                    <a:cubicBezTo>
                      <a:pt x="30" y="117"/>
                      <a:pt x="30" y="117"/>
                      <a:pt x="30" y="117"/>
                    </a:cubicBezTo>
                    <a:cubicBezTo>
                      <a:pt x="63" y="163"/>
                      <a:pt x="63" y="163"/>
                      <a:pt x="63" y="163"/>
                    </a:cubicBezTo>
                    <a:cubicBezTo>
                      <a:pt x="63" y="163"/>
                      <a:pt x="70" y="167"/>
                      <a:pt x="77" y="167"/>
                    </a:cubicBezTo>
                    <a:cubicBezTo>
                      <a:pt x="79" y="167"/>
                      <a:pt x="81" y="167"/>
                      <a:pt x="82" y="167"/>
                    </a:cubicBezTo>
                    <a:cubicBezTo>
                      <a:pt x="77" y="165"/>
                      <a:pt x="74" y="163"/>
                      <a:pt x="74" y="163"/>
                    </a:cubicBezTo>
                    <a:cubicBezTo>
                      <a:pt x="40" y="117"/>
                      <a:pt x="40" y="117"/>
                      <a:pt x="40" y="117"/>
                    </a:cubicBezTo>
                    <a:cubicBezTo>
                      <a:pt x="11" y="32"/>
                      <a:pt x="11" y="32"/>
                      <a:pt x="11" y="32"/>
                    </a:cubicBezTo>
                    <a:cubicBezTo>
                      <a:pt x="11" y="32"/>
                      <a:pt x="12" y="12"/>
                      <a:pt x="19" y="4"/>
                    </a:cubicBezTo>
                    <a:cubicBezTo>
                      <a:pt x="17" y="2"/>
                      <a:pt x="17" y="1"/>
                      <a:pt x="17" y="1"/>
                    </a:cubicBezTo>
                    <a:cubicBezTo>
                      <a:pt x="16" y="0"/>
                      <a:pt x="15" y="0"/>
                      <a:pt x="14"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06" name="ïšļïḋé"/>
              <p:cNvSpPr/>
              <p:nvPr/>
            </p:nvSpPr>
            <p:spPr bwMode="auto">
              <a:xfrm>
                <a:off x="7959726" y="3608388"/>
                <a:ext cx="111125" cy="231775"/>
              </a:xfrm>
              <a:custGeom>
                <a:avLst/>
                <a:gdLst>
                  <a:gd name="T0" fmla="*/ 8 w 78"/>
                  <a:gd name="T1" fmla="*/ 0 h 163"/>
                  <a:gd name="T2" fmla="*/ 0 w 78"/>
                  <a:gd name="T3" fmla="*/ 28 h 163"/>
                  <a:gd name="T4" fmla="*/ 29 w 78"/>
                  <a:gd name="T5" fmla="*/ 113 h 163"/>
                  <a:gd name="T6" fmla="*/ 63 w 78"/>
                  <a:gd name="T7" fmla="*/ 159 h 163"/>
                  <a:gd name="T8" fmla="*/ 71 w 78"/>
                  <a:gd name="T9" fmla="*/ 163 h 163"/>
                  <a:gd name="T10" fmla="*/ 78 w 78"/>
                  <a:gd name="T11" fmla="*/ 158 h 163"/>
                  <a:gd name="T12" fmla="*/ 77 w 78"/>
                  <a:gd name="T13" fmla="*/ 140 h 163"/>
                  <a:gd name="T14" fmla="*/ 11 w 78"/>
                  <a:gd name="T15" fmla="*/ 15 h 163"/>
                  <a:gd name="T16" fmla="*/ 16 w 78"/>
                  <a:gd name="T17" fmla="*/ 12 h 163"/>
                  <a:gd name="T18" fmla="*/ 8 w 78"/>
                  <a:gd name="T19"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163">
                    <a:moveTo>
                      <a:pt x="8" y="0"/>
                    </a:moveTo>
                    <a:cubicBezTo>
                      <a:pt x="1" y="8"/>
                      <a:pt x="0" y="28"/>
                      <a:pt x="0" y="28"/>
                    </a:cubicBezTo>
                    <a:cubicBezTo>
                      <a:pt x="29" y="113"/>
                      <a:pt x="29" y="113"/>
                      <a:pt x="29" y="113"/>
                    </a:cubicBezTo>
                    <a:cubicBezTo>
                      <a:pt x="63" y="159"/>
                      <a:pt x="63" y="159"/>
                      <a:pt x="63" y="159"/>
                    </a:cubicBezTo>
                    <a:cubicBezTo>
                      <a:pt x="63" y="159"/>
                      <a:pt x="66" y="161"/>
                      <a:pt x="71" y="163"/>
                    </a:cubicBezTo>
                    <a:cubicBezTo>
                      <a:pt x="74" y="162"/>
                      <a:pt x="76" y="160"/>
                      <a:pt x="78" y="158"/>
                    </a:cubicBezTo>
                    <a:cubicBezTo>
                      <a:pt x="78" y="152"/>
                      <a:pt x="77" y="146"/>
                      <a:pt x="77" y="140"/>
                    </a:cubicBezTo>
                    <a:cubicBezTo>
                      <a:pt x="11" y="15"/>
                      <a:pt x="11" y="15"/>
                      <a:pt x="11" y="15"/>
                    </a:cubicBezTo>
                    <a:cubicBezTo>
                      <a:pt x="16" y="12"/>
                      <a:pt x="16" y="12"/>
                      <a:pt x="16" y="12"/>
                    </a:cubicBezTo>
                    <a:cubicBezTo>
                      <a:pt x="12" y="7"/>
                      <a:pt x="9" y="2"/>
                      <a:pt x="8" y="0"/>
                    </a:cubicBezTo>
                  </a:path>
                </a:pathLst>
              </a:custGeom>
              <a:solidFill>
                <a:srgbClr val="3937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07" name="íŝļïďe"/>
              <p:cNvSpPr/>
              <p:nvPr/>
            </p:nvSpPr>
            <p:spPr bwMode="auto">
              <a:xfrm>
                <a:off x="7975601" y="3625850"/>
                <a:ext cx="93663" cy="180975"/>
              </a:xfrm>
              <a:custGeom>
                <a:avLst/>
                <a:gdLst>
                  <a:gd name="T0" fmla="*/ 5 w 66"/>
                  <a:gd name="T1" fmla="*/ 0 h 128"/>
                  <a:gd name="T2" fmla="*/ 0 w 66"/>
                  <a:gd name="T3" fmla="*/ 3 h 128"/>
                  <a:gd name="T4" fmla="*/ 66 w 66"/>
                  <a:gd name="T5" fmla="*/ 128 h 128"/>
                  <a:gd name="T6" fmla="*/ 65 w 66"/>
                  <a:gd name="T7" fmla="*/ 101 h 128"/>
                  <a:gd name="T8" fmla="*/ 5 w 66"/>
                  <a:gd name="T9" fmla="*/ 0 h 128"/>
                </a:gdLst>
                <a:ahLst/>
                <a:cxnLst>
                  <a:cxn ang="0">
                    <a:pos x="T0" y="T1"/>
                  </a:cxn>
                  <a:cxn ang="0">
                    <a:pos x="T2" y="T3"/>
                  </a:cxn>
                  <a:cxn ang="0">
                    <a:pos x="T4" y="T5"/>
                  </a:cxn>
                  <a:cxn ang="0">
                    <a:pos x="T6" y="T7"/>
                  </a:cxn>
                  <a:cxn ang="0">
                    <a:pos x="T8" y="T9"/>
                  </a:cxn>
                </a:cxnLst>
                <a:rect l="0" t="0" r="r" b="b"/>
                <a:pathLst>
                  <a:path w="66" h="128">
                    <a:moveTo>
                      <a:pt x="5" y="0"/>
                    </a:moveTo>
                    <a:cubicBezTo>
                      <a:pt x="0" y="3"/>
                      <a:pt x="0" y="3"/>
                      <a:pt x="0" y="3"/>
                    </a:cubicBezTo>
                    <a:cubicBezTo>
                      <a:pt x="66" y="128"/>
                      <a:pt x="66" y="128"/>
                      <a:pt x="66" y="128"/>
                    </a:cubicBezTo>
                    <a:cubicBezTo>
                      <a:pt x="66" y="119"/>
                      <a:pt x="65" y="110"/>
                      <a:pt x="65" y="101"/>
                    </a:cubicBezTo>
                    <a:cubicBezTo>
                      <a:pt x="51" y="68"/>
                      <a:pt x="21" y="23"/>
                      <a:pt x="5" y="0"/>
                    </a:cubicBezTo>
                  </a:path>
                </a:pathLst>
              </a:custGeom>
              <a:solidFill>
                <a:srgbClr val="CE959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08" name="iŝľíḋé"/>
              <p:cNvSpPr/>
              <p:nvPr/>
            </p:nvSpPr>
            <p:spPr bwMode="auto">
              <a:xfrm>
                <a:off x="8069263" y="3798888"/>
                <a:ext cx="9525" cy="33338"/>
              </a:xfrm>
              <a:custGeom>
                <a:avLst/>
                <a:gdLst>
                  <a:gd name="T0" fmla="*/ 6 w 7"/>
                  <a:gd name="T1" fmla="*/ 0 h 24"/>
                  <a:gd name="T2" fmla="*/ 1 w 7"/>
                  <a:gd name="T3" fmla="*/ 7 h 24"/>
                  <a:gd name="T4" fmla="*/ 0 w 7"/>
                  <a:gd name="T5" fmla="*/ 6 h 24"/>
                  <a:gd name="T6" fmla="*/ 1 w 7"/>
                  <a:gd name="T7" fmla="*/ 24 h 24"/>
                  <a:gd name="T8" fmla="*/ 6 w 7"/>
                  <a:gd name="T9" fmla="*/ 10 h 24"/>
                  <a:gd name="T10" fmla="*/ 6 w 7"/>
                  <a:gd name="T11" fmla="*/ 0 h 24"/>
                </a:gdLst>
                <a:ahLst/>
                <a:cxnLst>
                  <a:cxn ang="0">
                    <a:pos x="T0" y="T1"/>
                  </a:cxn>
                  <a:cxn ang="0">
                    <a:pos x="T2" y="T3"/>
                  </a:cxn>
                  <a:cxn ang="0">
                    <a:pos x="T4" y="T5"/>
                  </a:cxn>
                  <a:cxn ang="0">
                    <a:pos x="T6" y="T7"/>
                  </a:cxn>
                  <a:cxn ang="0">
                    <a:pos x="T8" y="T9"/>
                  </a:cxn>
                  <a:cxn ang="0">
                    <a:pos x="T10" y="T11"/>
                  </a:cxn>
                </a:cxnLst>
                <a:rect l="0" t="0" r="r" b="b"/>
                <a:pathLst>
                  <a:path w="7" h="24">
                    <a:moveTo>
                      <a:pt x="6" y="0"/>
                    </a:moveTo>
                    <a:cubicBezTo>
                      <a:pt x="4" y="2"/>
                      <a:pt x="3" y="5"/>
                      <a:pt x="1" y="7"/>
                    </a:cubicBezTo>
                    <a:cubicBezTo>
                      <a:pt x="0" y="6"/>
                      <a:pt x="0" y="6"/>
                      <a:pt x="0" y="6"/>
                    </a:cubicBezTo>
                    <a:cubicBezTo>
                      <a:pt x="0" y="12"/>
                      <a:pt x="1" y="18"/>
                      <a:pt x="1" y="24"/>
                    </a:cubicBezTo>
                    <a:cubicBezTo>
                      <a:pt x="3" y="21"/>
                      <a:pt x="5" y="17"/>
                      <a:pt x="6" y="10"/>
                    </a:cubicBezTo>
                    <a:cubicBezTo>
                      <a:pt x="7" y="8"/>
                      <a:pt x="7" y="4"/>
                      <a:pt x="6" y="0"/>
                    </a:cubicBezTo>
                  </a:path>
                </a:pathLst>
              </a:custGeom>
              <a:solidFill>
                <a:srgbClr val="3331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09" name="iṣḻïḓê"/>
              <p:cNvSpPr/>
              <p:nvPr/>
            </p:nvSpPr>
            <p:spPr bwMode="auto">
              <a:xfrm>
                <a:off x="8067676" y="3768725"/>
                <a:ext cx="9525" cy="39688"/>
              </a:xfrm>
              <a:custGeom>
                <a:avLst/>
                <a:gdLst>
                  <a:gd name="T0" fmla="*/ 0 w 7"/>
                  <a:gd name="T1" fmla="*/ 0 h 28"/>
                  <a:gd name="T2" fmla="*/ 1 w 7"/>
                  <a:gd name="T3" fmla="*/ 27 h 28"/>
                  <a:gd name="T4" fmla="*/ 2 w 7"/>
                  <a:gd name="T5" fmla="*/ 28 h 28"/>
                  <a:gd name="T6" fmla="*/ 7 w 7"/>
                  <a:gd name="T7" fmla="*/ 21 h 28"/>
                  <a:gd name="T8" fmla="*/ 0 w 7"/>
                  <a:gd name="T9" fmla="*/ 0 h 28"/>
                </a:gdLst>
                <a:ahLst/>
                <a:cxnLst>
                  <a:cxn ang="0">
                    <a:pos x="T0" y="T1"/>
                  </a:cxn>
                  <a:cxn ang="0">
                    <a:pos x="T2" y="T3"/>
                  </a:cxn>
                  <a:cxn ang="0">
                    <a:pos x="T4" y="T5"/>
                  </a:cxn>
                  <a:cxn ang="0">
                    <a:pos x="T6" y="T7"/>
                  </a:cxn>
                  <a:cxn ang="0">
                    <a:pos x="T8" y="T9"/>
                  </a:cxn>
                </a:cxnLst>
                <a:rect l="0" t="0" r="r" b="b"/>
                <a:pathLst>
                  <a:path w="7" h="28">
                    <a:moveTo>
                      <a:pt x="0" y="0"/>
                    </a:moveTo>
                    <a:cubicBezTo>
                      <a:pt x="0" y="9"/>
                      <a:pt x="1" y="18"/>
                      <a:pt x="1" y="27"/>
                    </a:cubicBezTo>
                    <a:cubicBezTo>
                      <a:pt x="2" y="28"/>
                      <a:pt x="2" y="28"/>
                      <a:pt x="2" y="28"/>
                    </a:cubicBezTo>
                    <a:cubicBezTo>
                      <a:pt x="4" y="26"/>
                      <a:pt x="5" y="23"/>
                      <a:pt x="7" y="21"/>
                    </a:cubicBezTo>
                    <a:cubicBezTo>
                      <a:pt x="6" y="15"/>
                      <a:pt x="3" y="8"/>
                      <a:pt x="0" y="0"/>
                    </a:cubicBezTo>
                  </a:path>
                </a:pathLst>
              </a:custGeom>
              <a:solidFill>
                <a:srgbClr val="B9868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10" name="isļiďê"/>
              <p:cNvSpPr/>
              <p:nvPr/>
            </p:nvSpPr>
            <p:spPr bwMode="auto">
              <a:xfrm>
                <a:off x="7951788" y="3597275"/>
                <a:ext cx="142875" cy="258763"/>
              </a:xfrm>
              <a:custGeom>
                <a:avLst/>
                <a:gdLst>
                  <a:gd name="T0" fmla="*/ 16 w 100"/>
                  <a:gd name="T1" fmla="*/ 5 h 183"/>
                  <a:gd name="T2" fmla="*/ 94 w 100"/>
                  <a:gd name="T3" fmla="*/ 152 h 183"/>
                  <a:gd name="T4" fmla="*/ 63 w 100"/>
                  <a:gd name="T5" fmla="*/ 167 h 183"/>
                  <a:gd name="T6" fmla="*/ 29 w 100"/>
                  <a:gd name="T7" fmla="*/ 121 h 183"/>
                  <a:gd name="T8" fmla="*/ 0 w 100"/>
                  <a:gd name="T9" fmla="*/ 36 h 183"/>
                  <a:gd name="T10" fmla="*/ 16 w 100"/>
                  <a:gd name="T11" fmla="*/ 5 h 183"/>
                </a:gdLst>
                <a:ahLst/>
                <a:cxnLst>
                  <a:cxn ang="0">
                    <a:pos x="T0" y="T1"/>
                  </a:cxn>
                  <a:cxn ang="0">
                    <a:pos x="T2" y="T3"/>
                  </a:cxn>
                  <a:cxn ang="0">
                    <a:pos x="T4" y="T5"/>
                  </a:cxn>
                  <a:cxn ang="0">
                    <a:pos x="T6" y="T7"/>
                  </a:cxn>
                  <a:cxn ang="0">
                    <a:pos x="T8" y="T9"/>
                  </a:cxn>
                  <a:cxn ang="0">
                    <a:pos x="T10" y="T11"/>
                  </a:cxn>
                </a:cxnLst>
                <a:rect l="0" t="0" r="r" b="b"/>
                <a:pathLst>
                  <a:path w="100" h="183">
                    <a:moveTo>
                      <a:pt x="16" y="5"/>
                    </a:moveTo>
                    <a:cubicBezTo>
                      <a:pt x="16" y="5"/>
                      <a:pt x="100" y="121"/>
                      <a:pt x="94" y="152"/>
                    </a:cubicBezTo>
                    <a:cubicBezTo>
                      <a:pt x="87" y="183"/>
                      <a:pt x="63" y="167"/>
                      <a:pt x="63" y="167"/>
                    </a:cubicBezTo>
                    <a:cubicBezTo>
                      <a:pt x="29" y="121"/>
                      <a:pt x="29" y="121"/>
                      <a:pt x="29" y="121"/>
                    </a:cubicBezTo>
                    <a:cubicBezTo>
                      <a:pt x="0" y="36"/>
                      <a:pt x="0" y="36"/>
                      <a:pt x="0" y="36"/>
                    </a:cubicBezTo>
                    <a:cubicBezTo>
                      <a:pt x="0" y="36"/>
                      <a:pt x="2" y="0"/>
                      <a:pt x="16" y="5"/>
                    </a:cubicBezTo>
                    <a:close/>
                  </a:path>
                </a:pathLst>
              </a:custGeom>
              <a:solidFill>
                <a:srgbClr val="47446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grpSp>
      <p:sp>
        <p:nvSpPr>
          <p:cNvPr id="2" name="文本框 1"/>
          <p:cNvSpPr txBox="1"/>
          <p:nvPr/>
        </p:nvSpPr>
        <p:spPr>
          <a:xfrm>
            <a:off x="1614163" y="2580631"/>
            <a:ext cx="4100928" cy="461665"/>
          </a:xfrm>
          <a:prstGeom prst="rect">
            <a:avLst/>
          </a:prstGeom>
          <a:noFill/>
        </p:spPr>
        <p:txBody>
          <a:bodyPr wrap="square" rtlCol="0">
            <a:spAutoFit/>
          </a:bodyPr>
          <a:lstStyle/>
          <a:p>
            <a:pPr algn="ctr"/>
            <a:r>
              <a:rPr lang="zh-CN" altLang="en-US" sz="2400" spc="600" dirty="0">
                <a:solidFill>
                  <a:schemeClr val="bg1"/>
                </a:solidFill>
                <a:latin typeface="+mn-ea"/>
              </a:rPr>
              <a:t>（经济学原理）</a:t>
            </a:r>
          </a:p>
        </p:txBody>
      </p:sp>
      <p:grpSp>
        <p:nvGrpSpPr>
          <p:cNvPr id="511" name="组合 510"/>
          <p:cNvGrpSpPr/>
          <p:nvPr/>
        </p:nvGrpSpPr>
        <p:grpSpPr>
          <a:xfrm>
            <a:off x="283325" y="465131"/>
            <a:ext cx="2590930" cy="576000"/>
            <a:chOff x="277522" y="466125"/>
            <a:chExt cx="2590930" cy="576000"/>
          </a:xfrm>
        </p:grpSpPr>
        <p:pic>
          <p:nvPicPr>
            <p:cNvPr id="512" name="图片 511"/>
            <p:cNvPicPr>
              <a:picLocks noChangeAspect="1"/>
            </p:cNvPicPr>
            <p:nvPr/>
          </p:nvPicPr>
          <p:blipFill rotWithShape="1">
            <a:blip r:embed="rId5" cstate="print">
              <a:extLst>
                <a:ext uri="{28A0092B-C50C-407E-A947-70E740481C1C}">
                  <a14:useLocalDpi xmlns:a14="http://schemas.microsoft.com/office/drawing/2010/main" val="0"/>
                </a:ext>
              </a:extLst>
            </a:blip>
            <a:srcRect l="3333" t="7320" r="78239" b="13026"/>
            <a:stretch>
              <a:fillRect/>
            </a:stretch>
          </p:blipFill>
          <p:spPr>
            <a:xfrm>
              <a:off x="277522" y="466125"/>
              <a:ext cx="519465" cy="576000"/>
            </a:xfrm>
            <a:prstGeom prst="rect">
              <a:avLst/>
            </a:prstGeom>
          </p:spPr>
        </p:pic>
        <p:grpSp>
          <p:nvGrpSpPr>
            <p:cNvPr id="513" name="组合 512"/>
            <p:cNvGrpSpPr/>
            <p:nvPr/>
          </p:nvGrpSpPr>
          <p:grpSpPr>
            <a:xfrm>
              <a:off x="830955" y="523464"/>
              <a:ext cx="2037497" cy="394729"/>
              <a:chOff x="962601" y="986001"/>
              <a:chExt cx="2037497" cy="394729"/>
            </a:xfrm>
          </p:grpSpPr>
          <p:sp>
            <p:nvSpPr>
              <p:cNvPr id="514" name="文本框 513"/>
              <p:cNvSpPr txBox="1"/>
              <p:nvPr/>
            </p:nvSpPr>
            <p:spPr>
              <a:xfrm>
                <a:off x="979078" y="986001"/>
                <a:ext cx="2021020" cy="292388"/>
              </a:xfrm>
              <a:prstGeom prst="rect">
                <a:avLst/>
              </a:prstGeom>
              <a:noFill/>
            </p:spPr>
            <p:txBody>
              <a:bodyPr wrap="square" rtlCol="0">
                <a:spAutoFit/>
              </a:bodyPr>
              <a:lstStyle/>
              <a:p>
                <a:pPr algn="ctr"/>
                <a:r>
                  <a:rPr lang="zh-CN" altLang="en-US" sz="1300" b="1" spc="300" dirty="0">
                    <a:solidFill>
                      <a:srgbClr val="535354"/>
                    </a:solidFill>
                  </a:rPr>
                  <a:t>深圳市职工教育学院</a:t>
                </a:r>
              </a:p>
            </p:txBody>
          </p:sp>
          <p:sp>
            <p:nvSpPr>
              <p:cNvPr id="515" name="文本框 514"/>
              <p:cNvSpPr txBox="1"/>
              <p:nvPr/>
            </p:nvSpPr>
            <p:spPr>
              <a:xfrm>
                <a:off x="962601" y="1196064"/>
                <a:ext cx="2021019" cy="184666"/>
              </a:xfrm>
              <a:prstGeom prst="rect">
                <a:avLst/>
              </a:prstGeom>
              <a:noFill/>
            </p:spPr>
            <p:txBody>
              <a:bodyPr wrap="square" rtlCol="0">
                <a:spAutoFit/>
              </a:bodyPr>
              <a:lstStyle/>
              <a:p>
                <a:pPr algn="ctr"/>
                <a:r>
                  <a:rPr lang="en-US" altLang="zh-CN" sz="600" b="1" dirty="0">
                    <a:solidFill>
                      <a:srgbClr val="535354"/>
                    </a:solidFill>
                    <a:latin typeface="Articulate" panose="02000503040000020004" pitchFamily="2" charset="0"/>
                  </a:rPr>
                  <a:t>Shenzhen   City   Employees   </a:t>
                </a:r>
                <a:r>
                  <a:rPr lang="en-US" altLang="zh-CN" sz="600" b="1" dirty="0" err="1">
                    <a:solidFill>
                      <a:srgbClr val="535354"/>
                    </a:solidFill>
                    <a:latin typeface="Articulate" panose="02000503040000020004" pitchFamily="2" charset="0"/>
                  </a:rPr>
                  <a:t>Institule</a:t>
                </a:r>
                <a:r>
                  <a:rPr lang="en-US" altLang="zh-CN" sz="600" b="1" dirty="0">
                    <a:solidFill>
                      <a:srgbClr val="535354"/>
                    </a:solidFill>
                    <a:latin typeface="Articulate" panose="02000503040000020004" pitchFamily="2" charset="0"/>
                  </a:rPr>
                  <a:t>   Education</a:t>
                </a:r>
                <a:endParaRPr lang="zh-CN" altLang="en-US" sz="600" b="1" dirty="0">
                  <a:solidFill>
                    <a:srgbClr val="535354"/>
                  </a:solidFill>
                  <a:latin typeface="Articulate" panose="02000503040000020004" pitchFamily="2" charset="0"/>
                </a:endParaRPr>
              </a:p>
            </p:txBody>
          </p:sp>
        </p:gr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1" name="组合 610"/>
          <p:cNvGrpSpPr/>
          <p:nvPr/>
        </p:nvGrpSpPr>
        <p:grpSpPr>
          <a:xfrm>
            <a:off x="0" y="1784071"/>
            <a:ext cx="12192000" cy="2216012"/>
            <a:chOff x="0" y="1784071"/>
            <a:chExt cx="12192000" cy="2216012"/>
          </a:xfrm>
        </p:grpSpPr>
        <p:sp>
          <p:nvSpPr>
            <p:cNvPr id="609" name="矩形 608"/>
            <p:cNvSpPr/>
            <p:nvPr/>
          </p:nvSpPr>
          <p:spPr>
            <a:xfrm>
              <a:off x="0" y="1784071"/>
              <a:ext cx="12192000" cy="2216012"/>
            </a:xfrm>
            <a:prstGeom prst="rect">
              <a:avLst/>
            </a:prstGeom>
            <a:pattFill prst="openDmnd">
              <a:fgClr>
                <a:srgbClr val="DC5A40"/>
              </a:fgClr>
              <a:bgClr>
                <a:srgbClr val="D34427"/>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0" name="内容占位符 2"/>
            <p:cNvSpPr txBox="1"/>
            <p:nvPr/>
          </p:nvSpPr>
          <p:spPr>
            <a:xfrm>
              <a:off x="3872379" y="1961368"/>
              <a:ext cx="7351432" cy="1827552"/>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0"/>
                </a:spcBef>
                <a:buFont typeface="Arial" panose="020B0604020202020204" pitchFamily="34" charset="0"/>
                <a:buNone/>
              </a:pPr>
              <a:r>
                <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完全竞争的市场结构是资源配置的最佳方式；但在现</a:t>
              </a:r>
              <a:endPar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20000"/>
                </a:lnSpc>
                <a:spcBef>
                  <a:spcPts val="0"/>
                </a:spcBef>
                <a:buFont typeface="Arial" panose="020B0604020202020204" pitchFamily="34" charset="0"/>
                <a:buNone/>
              </a:pPr>
              <a:r>
                <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实经济中，完全竞争市场结构只是一种理论上的假设，</a:t>
              </a:r>
              <a:endPar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20000"/>
                </a:lnSpc>
                <a:spcBef>
                  <a:spcPts val="0"/>
                </a:spcBef>
                <a:buFont typeface="Arial" panose="020B0604020202020204" pitchFamily="34" charset="0"/>
                <a:buNone/>
              </a:pPr>
              <a:r>
                <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理论上的假设前提条件过于苛刻，现实中是不可能全</a:t>
              </a:r>
              <a:endParaRPr lang="en-US"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20000"/>
                </a:lnSpc>
                <a:spcBef>
                  <a:spcPts val="0"/>
                </a:spcBef>
                <a:buFont typeface="Arial" panose="020B0604020202020204" pitchFamily="34" charset="0"/>
                <a:buNone/>
              </a:pPr>
              <a:r>
                <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部满足的。</a:t>
              </a:r>
              <a:endParaRPr lang="en-US" altLang="zh-CN"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pic>
        <p:nvPicPr>
          <p:cNvPr id="606" name="图片 605"/>
          <p:cNvPicPr>
            <a:picLocks noChangeAspect="1"/>
          </p:cNvPicPr>
          <p:nvPr/>
        </p:nvPicPr>
        <p:blipFill>
          <a:blip r:embed="rId3">
            <a:extLst>
              <a:ext uri="{BEBA8EAE-BF5A-486C-A8C5-ECC9F3942E4B}">
                <a14:imgProps xmlns:a14="http://schemas.microsoft.com/office/drawing/2010/main">
                  <a14:imgLayer r:embed="rId4">
                    <a14:imgEffect>
                      <a14:colorTemperature colorTemp="11200"/>
                    </a14:imgEffect>
                  </a14:imgLayer>
                </a14:imgProps>
              </a:ext>
            </a:extLst>
          </a:blip>
          <a:stretch>
            <a:fillRect/>
          </a:stretch>
        </p:blipFill>
        <p:spPr>
          <a:xfrm>
            <a:off x="1433976" y="1900519"/>
            <a:ext cx="2090885" cy="2011913"/>
          </a:xfrm>
          <a:prstGeom prst="rect">
            <a:avLst/>
          </a:prstGeom>
        </p:spPr>
      </p:pic>
      <p:sp>
        <p:nvSpPr>
          <p:cNvPr id="607" name="矩形: 圆角 606"/>
          <p:cNvSpPr/>
          <p:nvPr/>
        </p:nvSpPr>
        <p:spPr>
          <a:xfrm>
            <a:off x="949891" y="4277420"/>
            <a:ext cx="10327708" cy="1123197"/>
          </a:xfrm>
          <a:prstGeom prst="roundRect">
            <a:avLst>
              <a:gd name="adj" fmla="val 22334"/>
            </a:avLst>
          </a:prstGeom>
          <a:solidFill>
            <a:schemeClr val="bg1"/>
          </a:solidFill>
          <a:ln w="38100">
            <a:solidFill>
              <a:schemeClr val="accent3"/>
            </a:solidFill>
          </a:ln>
        </p:spPr>
        <p:txBody>
          <a:bodyPr wrap="square">
            <a:spAutoFit/>
          </a:bodyPr>
          <a:lstStyle/>
          <a:p>
            <a:pPr algn="ctr">
              <a:lnSpc>
                <a:spcPct val="120000"/>
              </a:lnSpc>
              <a:spcBef>
                <a:spcPts val="0"/>
              </a:spcBef>
              <a:buNone/>
            </a:pPr>
            <a:r>
              <a:rPr lang="zh-CN" altLang="en-US" sz="2400" dirty="0">
                <a:latin typeface="微软雅黑" panose="020B0503020204020204" pitchFamily="34" charset="-122"/>
                <a:ea typeface="微软雅黑" panose="020B0503020204020204" pitchFamily="34" charset="-122"/>
                <a:sym typeface="微软雅黑" panose="020B0503020204020204" pitchFamily="34" charset="-122"/>
              </a:rPr>
              <a:t>由于垄断、外部性、信息不完全和在公共物品领域，仅仅依靠价格机制来配置资源无法实现效率</a:t>
            </a:r>
            <a:r>
              <a:rPr lang="en-US" altLang="zh-CN" sz="24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sym typeface="微软雅黑" panose="020B0503020204020204" pitchFamily="34" charset="-122"/>
              </a:rPr>
              <a:t>帕累托最优，出现了市场失灵。</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731413" y="2297613"/>
            <a:ext cx="7796064" cy="1011880"/>
          </a:xfrm>
        </p:spPr>
        <p:txBody>
          <a:bodyPr wrap="square">
            <a:spAutoFit/>
          </a:bodyPr>
          <a:lstStyle/>
          <a:p>
            <a:pPr marL="0" indent="0" algn="just">
              <a:lnSpc>
                <a:spcPct val="120000"/>
              </a:lnSpc>
              <a:spcBef>
                <a:spcPts val="0"/>
              </a:spcBef>
              <a:buNone/>
            </a:pPr>
            <a:r>
              <a:rPr lang="zh-CN" altLang="en-US" sz="26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市场机制在某些领域不能起作用或不能起有效作用的情况</a:t>
            </a:r>
            <a:r>
              <a:rPr lang="zh-CN" altLang="en-US" sz="2600"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导致市场失灵的原因主要有这样几种：</a:t>
            </a:r>
            <a:endParaRPr lang="zh-CN" alt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椭圆 1"/>
          <p:cNvSpPr/>
          <p:nvPr/>
        </p:nvSpPr>
        <p:spPr>
          <a:xfrm>
            <a:off x="817551" y="3581900"/>
            <a:ext cx="1590262" cy="1590260"/>
          </a:xfrm>
          <a:prstGeom prst="ellipse">
            <a:avLst/>
          </a:prstGeom>
          <a:solidFill>
            <a:schemeClr val="accent3"/>
          </a:solidFill>
          <a:ln w="190500">
            <a:solidFill>
              <a:schemeClr val="accent3">
                <a:lumMod val="50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垄断</a:t>
            </a:r>
          </a:p>
        </p:txBody>
      </p:sp>
      <p:sp>
        <p:nvSpPr>
          <p:cNvPr id="4" name="椭圆 3"/>
          <p:cNvSpPr/>
          <p:nvPr/>
        </p:nvSpPr>
        <p:spPr>
          <a:xfrm>
            <a:off x="2838508" y="3581900"/>
            <a:ext cx="1590262" cy="1590260"/>
          </a:xfrm>
          <a:prstGeom prst="ellipse">
            <a:avLst/>
          </a:prstGeom>
          <a:solidFill>
            <a:schemeClr val="accent3"/>
          </a:solidFill>
          <a:ln w="190500">
            <a:solidFill>
              <a:schemeClr val="accent3">
                <a:lumMod val="50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公共</a:t>
            </a:r>
            <a:endParaRPr lang="en-US" altLang="zh-CN"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产品</a:t>
            </a:r>
            <a:endParaRPr lang="zh-CN" altLang="en-US" sz="2400" b="1" dirty="0">
              <a:solidFill>
                <a:schemeClr val="bg1"/>
              </a:solidFill>
            </a:endParaRPr>
          </a:p>
        </p:txBody>
      </p:sp>
      <p:sp>
        <p:nvSpPr>
          <p:cNvPr id="5" name="椭圆 4"/>
          <p:cNvSpPr/>
          <p:nvPr/>
        </p:nvSpPr>
        <p:spPr>
          <a:xfrm>
            <a:off x="4859465" y="3581900"/>
            <a:ext cx="1590262" cy="1590260"/>
          </a:xfrm>
          <a:prstGeom prst="ellipse">
            <a:avLst/>
          </a:prstGeom>
          <a:solidFill>
            <a:schemeClr val="accent3"/>
          </a:solidFill>
          <a:ln w="190500">
            <a:solidFill>
              <a:schemeClr val="accent3">
                <a:lumMod val="50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外部性</a:t>
            </a:r>
          </a:p>
        </p:txBody>
      </p:sp>
      <p:sp>
        <p:nvSpPr>
          <p:cNvPr id="6" name="椭圆 5"/>
          <p:cNvSpPr/>
          <p:nvPr/>
        </p:nvSpPr>
        <p:spPr>
          <a:xfrm>
            <a:off x="6880422" y="3581900"/>
            <a:ext cx="1590262" cy="1590260"/>
          </a:xfrm>
          <a:prstGeom prst="ellipse">
            <a:avLst/>
          </a:prstGeom>
          <a:solidFill>
            <a:schemeClr val="accent3"/>
          </a:solidFill>
          <a:ln w="190500">
            <a:solidFill>
              <a:schemeClr val="accent3">
                <a:lumMod val="50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非对称信息</a:t>
            </a:r>
          </a:p>
        </p:txBody>
      </p:sp>
      <p:grpSp>
        <p:nvGrpSpPr>
          <p:cNvPr id="8" name="组合 7"/>
          <p:cNvGrpSpPr/>
          <p:nvPr/>
        </p:nvGrpSpPr>
        <p:grpSpPr>
          <a:xfrm>
            <a:off x="8236228" y="1623913"/>
            <a:ext cx="3343785" cy="6731057"/>
            <a:chOff x="8006383" y="1074656"/>
            <a:chExt cx="2637685" cy="5309674"/>
          </a:xfrm>
        </p:grpSpPr>
        <p:grpSp>
          <p:nvGrpSpPr>
            <p:cNvPr id="9" name="图形 3"/>
            <p:cNvGrpSpPr/>
            <p:nvPr/>
          </p:nvGrpSpPr>
          <p:grpSpPr>
            <a:xfrm>
              <a:off x="8006383" y="1074656"/>
              <a:ext cx="2637685" cy="5309674"/>
              <a:chOff x="8006383" y="1074656"/>
              <a:chExt cx="2637685" cy="5309674"/>
            </a:xfrm>
          </p:grpSpPr>
          <p:sp>
            <p:nvSpPr>
              <p:cNvPr id="18" name="任意多边形: 形状 17"/>
              <p:cNvSpPr/>
              <p:nvPr/>
            </p:nvSpPr>
            <p:spPr>
              <a:xfrm>
                <a:off x="8006383" y="2210855"/>
                <a:ext cx="631889" cy="469403"/>
              </a:xfrm>
              <a:custGeom>
                <a:avLst/>
                <a:gdLst>
                  <a:gd name="connsiteX0" fmla="*/ 462182 w 631889"/>
                  <a:gd name="connsiteY0" fmla="*/ 10228 h 469403"/>
                  <a:gd name="connsiteX1" fmla="*/ 462182 w 631889"/>
                  <a:gd name="connsiteY1" fmla="*/ 77028 h 469403"/>
                  <a:gd name="connsiteX2" fmla="*/ 552452 w 631889"/>
                  <a:gd name="connsiteY2" fmla="*/ 187157 h 469403"/>
                  <a:gd name="connsiteX3" fmla="*/ 565089 w 631889"/>
                  <a:gd name="connsiteY3" fmla="*/ 304508 h 469403"/>
                  <a:gd name="connsiteX4" fmla="*/ 642721 w 631889"/>
                  <a:gd name="connsiteY4" fmla="*/ 369502 h 469403"/>
                  <a:gd name="connsiteX5" fmla="*/ 505511 w 631889"/>
                  <a:gd name="connsiteY5" fmla="*/ 483242 h 469403"/>
                  <a:gd name="connsiteX6" fmla="*/ 420658 w 631889"/>
                  <a:gd name="connsiteY6" fmla="*/ 378529 h 469403"/>
                  <a:gd name="connsiteX7" fmla="*/ 238312 w 631889"/>
                  <a:gd name="connsiteY7" fmla="*/ 358670 h 469403"/>
                  <a:gd name="connsiteX8" fmla="*/ 102908 w 631889"/>
                  <a:gd name="connsiteY8" fmla="*/ 326173 h 469403"/>
                  <a:gd name="connsiteX9" fmla="*/ 169707 w 631889"/>
                  <a:gd name="connsiteY9" fmla="*/ 300897 h 469403"/>
                  <a:gd name="connsiteX10" fmla="*/ 16249 w 631889"/>
                  <a:gd name="connsiteY10" fmla="*/ 273816 h 469403"/>
                  <a:gd name="connsiteX11" fmla="*/ 99297 w 631889"/>
                  <a:gd name="connsiteY11" fmla="*/ 248541 h 469403"/>
                  <a:gd name="connsiteX12" fmla="*/ 0 w 631889"/>
                  <a:gd name="connsiteY12" fmla="*/ 223265 h 469403"/>
                  <a:gd name="connsiteX13" fmla="*/ 97491 w 631889"/>
                  <a:gd name="connsiteY13" fmla="*/ 196184 h 469403"/>
                  <a:gd name="connsiteX14" fmla="*/ 34303 w 631889"/>
                  <a:gd name="connsiteY14" fmla="*/ 169103 h 469403"/>
                  <a:gd name="connsiteX15" fmla="*/ 265393 w 631889"/>
                  <a:gd name="connsiteY15" fmla="*/ 129384 h 469403"/>
                  <a:gd name="connsiteX16" fmla="*/ 413436 w 631889"/>
                  <a:gd name="connsiteY16" fmla="*/ 138411 h 469403"/>
                  <a:gd name="connsiteX17" fmla="*/ 400798 w 631889"/>
                  <a:gd name="connsiteY17" fmla="*/ 37309 h 469403"/>
                  <a:gd name="connsiteX18" fmla="*/ 462182 w 631889"/>
                  <a:gd name="connsiteY18" fmla="*/ 10228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1889" h="469403">
                    <a:moveTo>
                      <a:pt x="462182" y="10228"/>
                    </a:moveTo>
                    <a:cubicBezTo>
                      <a:pt x="462182" y="15644"/>
                      <a:pt x="444128" y="51752"/>
                      <a:pt x="462182" y="77028"/>
                    </a:cubicBezTo>
                    <a:cubicBezTo>
                      <a:pt x="480236" y="102303"/>
                      <a:pt x="538008" y="142022"/>
                      <a:pt x="552452" y="187157"/>
                    </a:cubicBezTo>
                    <a:cubicBezTo>
                      <a:pt x="561479" y="216043"/>
                      <a:pt x="550646" y="282843"/>
                      <a:pt x="565089" y="304508"/>
                    </a:cubicBezTo>
                    <a:cubicBezTo>
                      <a:pt x="579533" y="326173"/>
                      <a:pt x="642721" y="369502"/>
                      <a:pt x="642721" y="369502"/>
                    </a:cubicBezTo>
                    <a:lnTo>
                      <a:pt x="505511" y="483242"/>
                    </a:lnTo>
                    <a:cubicBezTo>
                      <a:pt x="505511" y="483242"/>
                      <a:pt x="487457" y="394778"/>
                      <a:pt x="420658" y="378529"/>
                    </a:cubicBezTo>
                    <a:cubicBezTo>
                      <a:pt x="380939" y="369502"/>
                      <a:pt x="317750" y="362281"/>
                      <a:pt x="238312" y="358670"/>
                    </a:cubicBezTo>
                    <a:cubicBezTo>
                      <a:pt x="155264" y="355059"/>
                      <a:pt x="102908" y="349643"/>
                      <a:pt x="102908" y="326173"/>
                    </a:cubicBezTo>
                    <a:cubicBezTo>
                      <a:pt x="102908" y="302702"/>
                      <a:pt x="169707" y="302702"/>
                      <a:pt x="169707" y="300897"/>
                    </a:cubicBezTo>
                    <a:cubicBezTo>
                      <a:pt x="169707" y="299092"/>
                      <a:pt x="16249" y="304508"/>
                      <a:pt x="16249" y="273816"/>
                    </a:cubicBezTo>
                    <a:cubicBezTo>
                      <a:pt x="16249" y="246735"/>
                      <a:pt x="99297" y="253957"/>
                      <a:pt x="99297" y="248541"/>
                    </a:cubicBezTo>
                    <a:cubicBezTo>
                      <a:pt x="99297" y="244930"/>
                      <a:pt x="0" y="253957"/>
                      <a:pt x="0" y="223265"/>
                    </a:cubicBezTo>
                    <a:cubicBezTo>
                      <a:pt x="0" y="194379"/>
                      <a:pt x="97491" y="199795"/>
                      <a:pt x="97491" y="196184"/>
                    </a:cubicBezTo>
                    <a:cubicBezTo>
                      <a:pt x="97491" y="192573"/>
                      <a:pt x="34303" y="196184"/>
                      <a:pt x="34303" y="169103"/>
                    </a:cubicBezTo>
                    <a:cubicBezTo>
                      <a:pt x="34303" y="142022"/>
                      <a:pt x="162486" y="129384"/>
                      <a:pt x="265393" y="129384"/>
                    </a:cubicBezTo>
                    <a:cubicBezTo>
                      <a:pt x="368301" y="129384"/>
                      <a:pt x="413436" y="138411"/>
                      <a:pt x="413436" y="138411"/>
                    </a:cubicBezTo>
                    <a:cubicBezTo>
                      <a:pt x="413436" y="138411"/>
                      <a:pt x="382744" y="75222"/>
                      <a:pt x="400798" y="37309"/>
                    </a:cubicBezTo>
                    <a:cubicBezTo>
                      <a:pt x="420658" y="-9631"/>
                      <a:pt x="465792" y="-4215"/>
                      <a:pt x="462182" y="10228"/>
                    </a:cubicBezTo>
                    <a:close/>
                  </a:path>
                </a:pathLst>
              </a:custGeom>
              <a:solidFill>
                <a:srgbClr val="FFAA70"/>
              </a:solidFill>
              <a:ln w="18013" cap="flat">
                <a:noFill/>
                <a:prstDash val="solid"/>
                <a:miter/>
              </a:ln>
            </p:spPr>
            <p:txBody>
              <a:bodyPr rtlCol="0" anchor="ctr"/>
              <a:lstStyle/>
              <a:p>
                <a:endParaRPr lang="zh-CN" altLang="en-US"/>
              </a:p>
            </p:txBody>
          </p:sp>
          <p:sp>
            <p:nvSpPr>
              <p:cNvPr id="19" name="任意多边形: 形状 18"/>
              <p:cNvSpPr/>
              <p:nvPr/>
            </p:nvSpPr>
            <p:spPr>
              <a:xfrm>
                <a:off x="8109291" y="2210251"/>
                <a:ext cx="541619" cy="469403"/>
              </a:xfrm>
              <a:custGeom>
                <a:avLst/>
                <a:gdLst>
                  <a:gd name="connsiteX0" fmla="*/ 135405 w 541619"/>
                  <a:gd name="connsiteY0" fmla="*/ 359274 h 469403"/>
                  <a:gd name="connsiteX1" fmla="*/ 317750 w 541619"/>
                  <a:gd name="connsiteY1" fmla="*/ 379133 h 469403"/>
                  <a:gd name="connsiteX2" fmla="*/ 402604 w 541619"/>
                  <a:gd name="connsiteY2" fmla="*/ 483846 h 469403"/>
                  <a:gd name="connsiteX3" fmla="*/ 541619 w 541619"/>
                  <a:gd name="connsiteY3" fmla="*/ 370106 h 469403"/>
                  <a:gd name="connsiteX4" fmla="*/ 463987 w 541619"/>
                  <a:gd name="connsiteY4" fmla="*/ 305112 h 469403"/>
                  <a:gd name="connsiteX5" fmla="*/ 451349 w 541619"/>
                  <a:gd name="connsiteY5" fmla="*/ 187761 h 469403"/>
                  <a:gd name="connsiteX6" fmla="*/ 361079 w 541619"/>
                  <a:gd name="connsiteY6" fmla="*/ 77632 h 469403"/>
                  <a:gd name="connsiteX7" fmla="*/ 361079 w 541619"/>
                  <a:gd name="connsiteY7" fmla="*/ 10832 h 469403"/>
                  <a:gd name="connsiteX8" fmla="*/ 341220 w 541619"/>
                  <a:gd name="connsiteY8" fmla="*/ 0 h 469403"/>
                  <a:gd name="connsiteX9" fmla="*/ 344831 w 541619"/>
                  <a:gd name="connsiteY9" fmla="*/ 45135 h 469403"/>
                  <a:gd name="connsiteX10" fmla="*/ 409825 w 541619"/>
                  <a:gd name="connsiteY10" fmla="*/ 162486 h 469403"/>
                  <a:gd name="connsiteX11" fmla="*/ 362885 w 541619"/>
                  <a:gd name="connsiteY11" fmla="*/ 348442 h 469403"/>
                  <a:gd name="connsiteX12" fmla="*/ 66800 w 541619"/>
                  <a:gd name="connsiteY12" fmla="*/ 341220 h 469403"/>
                  <a:gd name="connsiteX13" fmla="*/ 0 w 541619"/>
                  <a:gd name="connsiteY13" fmla="*/ 333999 h 469403"/>
                  <a:gd name="connsiteX14" fmla="*/ 135405 w 541619"/>
                  <a:gd name="connsiteY14" fmla="*/ 359274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619" h="469403">
                    <a:moveTo>
                      <a:pt x="135405" y="359274"/>
                    </a:moveTo>
                    <a:cubicBezTo>
                      <a:pt x="214842" y="362885"/>
                      <a:pt x="276226" y="370106"/>
                      <a:pt x="317750" y="379133"/>
                    </a:cubicBezTo>
                    <a:cubicBezTo>
                      <a:pt x="384550" y="395382"/>
                      <a:pt x="402604" y="483846"/>
                      <a:pt x="402604" y="483846"/>
                    </a:cubicBezTo>
                    <a:lnTo>
                      <a:pt x="541619" y="370106"/>
                    </a:lnTo>
                    <a:cubicBezTo>
                      <a:pt x="541619" y="370106"/>
                      <a:pt x="478430" y="326777"/>
                      <a:pt x="463987" y="305112"/>
                    </a:cubicBezTo>
                    <a:cubicBezTo>
                      <a:pt x="449544" y="283447"/>
                      <a:pt x="460376" y="216648"/>
                      <a:pt x="451349" y="187761"/>
                    </a:cubicBezTo>
                    <a:cubicBezTo>
                      <a:pt x="436906" y="142626"/>
                      <a:pt x="379133" y="102908"/>
                      <a:pt x="361079" y="77632"/>
                    </a:cubicBezTo>
                    <a:cubicBezTo>
                      <a:pt x="343026" y="52357"/>
                      <a:pt x="361079" y="16249"/>
                      <a:pt x="361079" y="10832"/>
                    </a:cubicBezTo>
                    <a:cubicBezTo>
                      <a:pt x="362885" y="3611"/>
                      <a:pt x="353858" y="0"/>
                      <a:pt x="341220" y="0"/>
                    </a:cubicBezTo>
                    <a:cubicBezTo>
                      <a:pt x="352053" y="3611"/>
                      <a:pt x="357469" y="5416"/>
                      <a:pt x="344831" y="45135"/>
                    </a:cubicBezTo>
                    <a:cubicBezTo>
                      <a:pt x="335804" y="74021"/>
                      <a:pt x="375523" y="101102"/>
                      <a:pt x="409825" y="162486"/>
                    </a:cubicBezTo>
                    <a:cubicBezTo>
                      <a:pt x="442322" y="222064"/>
                      <a:pt x="397187" y="359274"/>
                      <a:pt x="362885" y="348442"/>
                    </a:cubicBezTo>
                    <a:cubicBezTo>
                      <a:pt x="328582" y="337609"/>
                      <a:pt x="151653" y="341220"/>
                      <a:pt x="66800" y="341220"/>
                    </a:cubicBezTo>
                    <a:cubicBezTo>
                      <a:pt x="30692" y="341220"/>
                      <a:pt x="10832" y="337609"/>
                      <a:pt x="0" y="333999"/>
                    </a:cubicBezTo>
                    <a:cubicBezTo>
                      <a:pt x="9027" y="350247"/>
                      <a:pt x="59578" y="355663"/>
                      <a:pt x="135405" y="359274"/>
                    </a:cubicBezTo>
                    <a:close/>
                  </a:path>
                </a:pathLst>
              </a:custGeom>
              <a:solidFill>
                <a:srgbClr val="FF8B49"/>
              </a:solidFill>
              <a:ln w="18013" cap="flat">
                <a:noFill/>
                <a:prstDash val="solid"/>
                <a:miter/>
              </a:ln>
            </p:spPr>
            <p:txBody>
              <a:bodyPr rtlCol="0" anchor="ctr"/>
              <a:lstStyle/>
              <a:p>
                <a:endParaRPr lang="zh-CN" altLang="en-US"/>
              </a:p>
            </p:txBody>
          </p:sp>
          <p:sp>
            <p:nvSpPr>
              <p:cNvPr id="20" name="任意多边形: 形状 19"/>
              <p:cNvSpPr/>
              <p:nvPr/>
            </p:nvSpPr>
            <p:spPr>
              <a:xfrm>
                <a:off x="8511118" y="2383569"/>
                <a:ext cx="1065184" cy="686051"/>
              </a:xfrm>
              <a:custGeom>
                <a:avLst/>
                <a:gdLst>
                  <a:gd name="connsiteX0" fmla="*/ 475596 w 1065184"/>
                  <a:gd name="connsiteY0" fmla="*/ 686051 h 686050"/>
                  <a:gd name="connsiteX1" fmla="*/ 4387 w 1065184"/>
                  <a:gd name="connsiteY1" fmla="*/ 370106 h 686050"/>
                  <a:gd name="connsiteX2" fmla="*/ 6192 w 1065184"/>
                  <a:gd name="connsiteY2" fmla="*/ 348442 h 686050"/>
                  <a:gd name="connsiteX3" fmla="*/ 177705 w 1065184"/>
                  <a:gd name="connsiteY3" fmla="*/ 176929 h 686050"/>
                  <a:gd name="connsiteX4" fmla="*/ 190343 w 1065184"/>
                  <a:gd name="connsiteY4" fmla="*/ 178734 h 686050"/>
                  <a:gd name="connsiteX5" fmla="*/ 392548 w 1065184"/>
                  <a:gd name="connsiteY5" fmla="*/ 364690 h 686050"/>
                  <a:gd name="connsiteX6" fmla="*/ 471985 w 1065184"/>
                  <a:gd name="connsiteY6" fmla="*/ 417047 h 686050"/>
                  <a:gd name="connsiteX7" fmla="*/ 695854 w 1065184"/>
                  <a:gd name="connsiteY7" fmla="*/ 207621 h 686050"/>
                  <a:gd name="connsiteX8" fmla="*/ 867367 w 1065184"/>
                  <a:gd name="connsiteY8" fmla="*/ 0 h 686050"/>
                  <a:gd name="connsiteX9" fmla="*/ 1080404 w 1065184"/>
                  <a:gd name="connsiteY9" fmla="*/ 160680 h 686050"/>
                  <a:gd name="connsiteX10" fmla="*/ 876394 w 1065184"/>
                  <a:gd name="connsiteY10" fmla="*/ 406214 h 686050"/>
                  <a:gd name="connsiteX11" fmla="*/ 697660 w 1065184"/>
                  <a:gd name="connsiteY11" fmla="*/ 581338 h 686050"/>
                  <a:gd name="connsiteX12" fmla="*/ 475596 w 1065184"/>
                  <a:gd name="connsiteY12" fmla="*/ 686051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65184" h="686050">
                    <a:moveTo>
                      <a:pt x="475596" y="686051"/>
                    </a:moveTo>
                    <a:cubicBezTo>
                      <a:pt x="361856" y="686051"/>
                      <a:pt x="242700" y="606613"/>
                      <a:pt x="4387" y="370106"/>
                    </a:cubicBezTo>
                    <a:cubicBezTo>
                      <a:pt x="-6445" y="359274"/>
                      <a:pt x="6192" y="348442"/>
                      <a:pt x="6192" y="348442"/>
                    </a:cubicBezTo>
                    <a:lnTo>
                      <a:pt x="177705" y="176929"/>
                    </a:lnTo>
                    <a:cubicBezTo>
                      <a:pt x="177705" y="176929"/>
                      <a:pt x="183121" y="169707"/>
                      <a:pt x="190343" y="178734"/>
                    </a:cubicBezTo>
                    <a:cubicBezTo>
                      <a:pt x="275197" y="263588"/>
                      <a:pt x="340191" y="323166"/>
                      <a:pt x="392548" y="364690"/>
                    </a:cubicBezTo>
                    <a:cubicBezTo>
                      <a:pt x="434072" y="397187"/>
                      <a:pt x="459347" y="411631"/>
                      <a:pt x="471985" y="417047"/>
                    </a:cubicBezTo>
                    <a:cubicBezTo>
                      <a:pt x="495455" y="404409"/>
                      <a:pt x="562255" y="359274"/>
                      <a:pt x="695854" y="207621"/>
                    </a:cubicBezTo>
                    <a:cubicBezTo>
                      <a:pt x="789735" y="102908"/>
                      <a:pt x="865562" y="0"/>
                      <a:pt x="867367" y="0"/>
                    </a:cubicBezTo>
                    <a:lnTo>
                      <a:pt x="1080404" y="160680"/>
                    </a:lnTo>
                    <a:cubicBezTo>
                      <a:pt x="1076793" y="166097"/>
                      <a:pt x="986523" y="285253"/>
                      <a:pt x="876394" y="406214"/>
                    </a:cubicBezTo>
                    <a:cubicBezTo>
                      <a:pt x="809594" y="480236"/>
                      <a:pt x="750016" y="538008"/>
                      <a:pt x="697660" y="581338"/>
                    </a:cubicBezTo>
                    <a:cubicBezTo>
                      <a:pt x="611001" y="653554"/>
                      <a:pt x="542396" y="686051"/>
                      <a:pt x="475596" y="686051"/>
                    </a:cubicBezTo>
                    <a:close/>
                  </a:path>
                </a:pathLst>
              </a:custGeom>
              <a:solidFill>
                <a:srgbClr val="34383B"/>
              </a:solidFill>
              <a:ln w="18013" cap="flat">
                <a:noFill/>
                <a:prstDash val="solid"/>
                <a:miter/>
              </a:ln>
            </p:spPr>
            <p:txBody>
              <a:bodyPr rtlCol="0" anchor="ctr"/>
              <a:lstStyle/>
              <a:p>
                <a:endParaRPr lang="zh-CN" altLang="en-US"/>
              </a:p>
            </p:txBody>
          </p:sp>
          <p:sp>
            <p:nvSpPr>
              <p:cNvPr id="21" name="任意多边形: 形状 20"/>
              <p:cNvSpPr/>
              <p:nvPr/>
            </p:nvSpPr>
            <p:spPr>
              <a:xfrm>
                <a:off x="8512923" y="2381764"/>
                <a:ext cx="938807" cy="686051"/>
              </a:xfrm>
              <a:custGeom>
                <a:avLst/>
                <a:gdLst>
                  <a:gd name="connsiteX0" fmla="*/ 159651 w 938806"/>
                  <a:gd name="connsiteY0" fmla="*/ 442322 h 686050"/>
                  <a:gd name="connsiteX1" fmla="*/ 62160 w 938806"/>
                  <a:gd name="connsiteY1" fmla="*/ 292474 h 686050"/>
                  <a:gd name="connsiteX2" fmla="*/ 6193 w 938806"/>
                  <a:gd name="connsiteY2" fmla="*/ 348442 h 686050"/>
                  <a:gd name="connsiteX3" fmla="*/ 4387 w 938806"/>
                  <a:gd name="connsiteY3" fmla="*/ 370106 h 686050"/>
                  <a:gd name="connsiteX4" fmla="*/ 475596 w 938806"/>
                  <a:gd name="connsiteY4" fmla="*/ 686051 h 686050"/>
                  <a:gd name="connsiteX5" fmla="*/ 697660 w 938806"/>
                  <a:gd name="connsiteY5" fmla="*/ 581338 h 686050"/>
                  <a:gd name="connsiteX6" fmla="*/ 876394 w 938806"/>
                  <a:gd name="connsiteY6" fmla="*/ 406214 h 686050"/>
                  <a:gd name="connsiteX7" fmla="*/ 944999 w 938806"/>
                  <a:gd name="connsiteY7" fmla="*/ 326777 h 686050"/>
                  <a:gd name="connsiteX8" fmla="*/ 865562 w 938806"/>
                  <a:gd name="connsiteY8" fmla="*/ 0 h 686050"/>
                  <a:gd name="connsiteX9" fmla="*/ 809594 w 938806"/>
                  <a:gd name="connsiteY9" fmla="*/ 77632 h 686050"/>
                  <a:gd name="connsiteX10" fmla="*/ 665163 w 938806"/>
                  <a:gd name="connsiteY10" fmla="*/ 462182 h 686050"/>
                  <a:gd name="connsiteX11" fmla="*/ 159651 w 938806"/>
                  <a:gd name="connsiteY11" fmla="*/ 442322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8806" h="686050">
                    <a:moveTo>
                      <a:pt x="159651" y="442322"/>
                    </a:moveTo>
                    <a:cubicBezTo>
                      <a:pt x="22441" y="333999"/>
                      <a:pt x="60354" y="294280"/>
                      <a:pt x="62160" y="292474"/>
                    </a:cubicBezTo>
                    <a:lnTo>
                      <a:pt x="6193" y="348442"/>
                    </a:lnTo>
                    <a:cubicBezTo>
                      <a:pt x="6193" y="348442"/>
                      <a:pt x="-6445" y="359274"/>
                      <a:pt x="4387" y="370106"/>
                    </a:cubicBezTo>
                    <a:cubicBezTo>
                      <a:pt x="240894" y="606613"/>
                      <a:pt x="361856" y="686051"/>
                      <a:pt x="475596" y="686051"/>
                    </a:cubicBezTo>
                    <a:cubicBezTo>
                      <a:pt x="542396" y="686051"/>
                      <a:pt x="611001" y="653554"/>
                      <a:pt x="697660" y="581338"/>
                    </a:cubicBezTo>
                    <a:cubicBezTo>
                      <a:pt x="750016" y="538008"/>
                      <a:pt x="809594" y="478430"/>
                      <a:pt x="876394" y="406214"/>
                    </a:cubicBezTo>
                    <a:cubicBezTo>
                      <a:pt x="899864" y="379133"/>
                      <a:pt x="923334" y="352052"/>
                      <a:pt x="944999" y="326777"/>
                    </a:cubicBezTo>
                    <a:cubicBezTo>
                      <a:pt x="932361" y="236507"/>
                      <a:pt x="908891" y="124572"/>
                      <a:pt x="865562" y="0"/>
                    </a:cubicBezTo>
                    <a:cubicBezTo>
                      <a:pt x="861951" y="3611"/>
                      <a:pt x="825843" y="50551"/>
                      <a:pt x="809594" y="77632"/>
                    </a:cubicBezTo>
                    <a:cubicBezTo>
                      <a:pt x="681411" y="287058"/>
                      <a:pt x="733768" y="346636"/>
                      <a:pt x="665163" y="462182"/>
                    </a:cubicBezTo>
                    <a:cubicBezTo>
                      <a:pt x="603779" y="563284"/>
                      <a:pt x="455736" y="678829"/>
                      <a:pt x="159651" y="442322"/>
                    </a:cubicBezTo>
                    <a:close/>
                  </a:path>
                </a:pathLst>
              </a:custGeom>
              <a:solidFill>
                <a:srgbClr val="2A2E31"/>
              </a:solidFill>
              <a:ln w="18013" cap="flat">
                <a:noFill/>
                <a:prstDash val="solid"/>
                <a:miter/>
              </a:ln>
            </p:spPr>
            <p:txBody>
              <a:bodyPr rtlCol="0" anchor="ctr"/>
              <a:lstStyle/>
              <a:p>
                <a:endParaRPr lang="zh-CN" altLang="en-US"/>
              </a:p>
            </p:txBody>
          </p:sp>
          <p:sp>
            <p:nvSpPr>
              <p:cNvPr id="22" name="任意多边形: 形状 21"/>
              <p:cNvSpPr/>
              <p:nvPr/>
            </p:nvSpPr>
            <p:spPr>
              <a:xfrm>
                <a:off x="9880385"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23" name="任意多边形: 形状 22"/>
              <p:cNvSpPr/>
              <p:nvPr/>
            </p:nvSpPr>
            <p:spPr>
              <a:xfrm>
                <a:off x="9878580" y="5895067"/>
                <a:ext cx="180540" cy="252756"/>
              </a:xfrm>
              <a:custGeom>
                <a:avLst/>
                <a:gdLst>
                  <a:gd name="connsiteX0" fmla="*/ 187761 w 180539"/>
                  <a:gd name="connsiteY0" fmla="*/ 259977 h 252755"/>
                  <a:gd name="connsiteX1" fmla="*/ 187761 w 180539"/>
                  <a:gd name="connsiteY1" fmla="*/ 0 h 252755"/>
                  <a:gd name="connsiteX2" fmla="*/ 1806 w 180539"/>
                  <a:gd name="connsiteY2" fmla="*/ 0 h 252755"/>
                  <a:gd name="connsiteX3" fmla="*/ 1806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6" y="0"/>
                    </a:lnTo>
                    <a:lnTo>
                      <a:pt x="1806"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24" name="任意多边形: 形状 23"/>
              <p:cNvSpPr/>
              <p:nvPr/>
            </p:nvSpPr>
            <p:spPr>
              <a:xfrm>
                <a:off x="9414593"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25" name="任意多边形: 形状 24"/>
              <p:cNvSpPr/>
              <p:nvPr/>
            </p:nvSpPr>
            <p:spPr>
              <a:xfrm>
                <a:off x="9412788" y="5895067"/>
                <a:ext cx="180540" cy="252756"/>
              </a:xfrm>
              <a:custGeom>
                <a:avLst/>
                <a:gdLst>
                  <a:gd name="connsiteX0" fmla="*/ 187761 w 180539"/>
                  <a:gd name="connsiteY0" fmla="*/ 259977 h 252755"/>
                  <a:gd name="connsiteX1" fmla="*/ 187761 w 180539"/>
                  <a:gd name="connsiteY1" fmla="*/ 0 h 252755"/>
                  <a:gd name="connsiteX2" fmla="*/ 1805 w 180539"/>
                  <a:gd name="connsiteY2" fmla="*/ 0 h 252755"/>
                  <a:gd name="connsiteX3" fmla="*/ 1805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5" y="0"/>
                    </a:lnTo>
                    <a:lnTo>
                      <a:pt x="1805"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26" name="任意多边形: 形状 25"/>
              <p:cNvSpPr/>
              <p:nvPr/>
            </p:nvSpPr>
            <p:spPr>
              <a:xfrm>
                <a:off x="9293631" y="3903713"/>
                <a:ext cx="866591" cy="2022045"/>
              </a:xfrm>
              <a:custGeom>
                <a:avLst/>
                <a:gdLst>
                  <a:gd name="connsiteX0" fmla="*/ 877423 w 866590"/>
                  <a:gd name="connsiteY0" fmla="*/ 0 h 2022044"/>
                  <a:gd name="connsiteX1" fmla="*/ 828677 w 866590"/>
                  <a:gd name="connsiteY1" fmla="*/ 628278 h 2022044"/>
                  <a:gd name="connsiteX2" fmla="*/ 790764 w 866590"/>
                  <a:gd name="connsiteY2" fmla="*/ 1433486 h 2022044"/>
                  <a:gd name="connsiteX3" fmla="*/ 797986 w 866590"/>
                  <a:gd name="connsiteY3" fmla="*/ 2003991 h 2022044"/>
                  <a:gd name="connsiteX4" fmla="*/ 794375 w 866590"/>
                  <a:gd name="connsiteY4" fmla="*/ 2025656 h 2022044"/>
                  <a:gd name="connsiteX5" fmla="*/ 772710 w 866590"/>
                  <a:gd name="connsiteY5" fmla="*/ 2029267 h 2022044"/>
                  <a:gd name="connsiteX6" fmla="*/ 586754 w 866590"/>
                  <a:gd name="connsiteY6" fmla="*/ 2029267 h 2022044"/>
                  <a:gd name="connsiteX7" fmla="*/ 568700 w 866590"/>
                  <a:gd name="connsiteY7" fmla="*/ 2025656 h 2022044"/>
                  <a:gd name="connsiteX8" fmla="*/ 563284 w 866590"/>
                  <a:gd name="connsiteY8" fmla="*/ 2007602 h 2022044"/>
                  <a:gd name="connsiteX9" fmla="*/ 525371 w 866590"/>
                  <a:gd name="connsiteY9" fmla="*/ 1339605 h 2022044"/>
                  <a:gd name="connsiteX10" fmla="*/ 483846 w 866590"/>
                  <a:gd name="connsiteY10" fmla="*/ 940612 h 2022044"/>
                  <a:gd name="connsiteX11" fmla="*/ 444128 w 866590"/>
                  <a:gd name="connsiteY11" fmla="*/ 469403 h 2022044"/>
                  <a:gd name="connsiteX12" fmla="*/ 397187 w 866590"/>
                  <a:gd name="connsiteY12" fmla="*/ 471209 h 2022044"/>
                  <a:gd name="connsiteX13" fmla="*/ 382744 w 866590"/>
                  <a:gd name="connsiteY13" fmla="*/ 633695 h 2022044"/>
                  <a:gd name="connsiteX14" fmla="*/ 335804 w 866590"/>
                  <a:gd name="connsiteY14" fmla="*/ 1112125 h 2022044"/>
                  <a:gd name="connsiteX15" fmla="*/ 328582 w 866590"/>
                  <a:gd name="connsiteY15" fmla="*/ 1540004 h 2022044"/>
                  <a:gd name="connsiteX16" fmla="*/ 332193 w 866590"/>
                  <a:gd name="connsiteY16" fmla="*/ 2005796 h 2022044"/>
                  <a:gd name="connsiteX17" fmla="*/ 330388 w 866590"/>
                  <a:gd name="connsiteY17" fmla="*/ 2027461 h 2022044"/>
                  <a:gd name="connsiteX18" fmla="*/ 310528 w 866590"/>
                  <a:gd name="connsiteY18" fmla="*/ 2031072 h 2022044"/>
                  <a:gd name="connsiteX19" fmla="*/ 119156 w 866590"/>
                  <a:gd name="connsiteY19" fmla="*/ 2031072 h 2022044"/>
                  <a:gd name="connsiteX20" fmla="*/ 101102 w 866590"/>
                  <a:gd name="connsiteY20" fmla="*/ 2027461 h 2022044"/>
                  <a:gd name="connsiteX21" fmla="*/ 99297 w 866590"/>
                  <a:gd name="connsiteY21" fmla="*/ 2007602 h 2022044"/>
                  <a:gd name="connsiteX22" fmla="*/ 72216 w 866590"/>
                  <a:gd name="connsiteY22" fmla="*/ 1393767 h 2022044"/>
                  <a:gd name="connsiteX23" fmla="*/ 23470 w 866590"/>
                  <a:gd name="connsiteY23" fmla="*/ 752851 h 2022044"/>
                  <a:gd name="connsiteX24" fmla="*/ 0 w 866590"/>
                  <a:gd name="connsiteY24" fmla="*/ 1806 h 2022044"/>
                  <a:gd name="connsiteX25" fmla="*/ 877423 w 866590"/>
                  <a:gd name="connsiteY25" fmla="*/ 1806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66590" h="2022044">
                    <a:moveTo>
                      <a:pt x="877423" y="0"/>
                    </a:moveTo>
                    <a:cubicBezTo>
                      <a:pt x="877423" y="0"/>
                      <a:pt x="864785" y="225675"/>
                      <a:pt x="828677" y="628278"/>
                    </a:cubicBezTo>
                    <a:cubicBezTo>
                      <a:pt x="805207" y="891866"/>
                      <a:pt x="792569" y="1169898"/>
                      <a:pt x="790764" y="1433486"/>
                    </a:cubicBezTo>
                    <a:cubicBezTo>
                      <a:pt x="788959" y="1651939"/>
                      <a:pt x="796180" y="1920943"/>
                      <a:pt x="797986" y="2003991"/>
                    </a:cubicBezTo>
                    <a:cubicBezTo>
                      <a:pt x="797986" y="2020240"/>
                      <a:pt x="797986" y="2022045"/>
                      <a:pt x="794375" y="2025656"/>
                    </a:cubicBezTo>
                    <a:cubicBezTo>
                      <a:pt x="788959" y="2031072"/>
                      <a:pt x="772710" y="2029267"/>
                      <a:pt x="772710" y="2029267"/>
                    </a:cubicBezTo>
                    <a:lnTo>
                      <a:pt x="586754" y="2029267"/>
                    </a:lnTo>
                    <a:cubicBezTo>
                      <a:pt x="586754" y="2029267"/>
                      <a:pt x="574116" y="2029267"/>
                      <a:pt x="568700" y="2025656"/>
                    </a:cubicBezTo>
                    <a:cubicBezTo>
                      <a:pt x="563284" y="2022045"/>
                      <a:pt x="563284" y="2014823"/>
                      <a:pt x="563284" y="2007602"/>
                    </a:cubicBezTo>
                    <a:cubicBezTo>
                      <a:pt x="561479" y="1740403"/>
                      <a:pt x="543425" y="1482231"/>
                      <a:pt x="525371" y="1339605"/>
                    </a:cubicBezTo>
                    <a:cubicBezTo>
                      <a:pt x="516344" y="1261973"/>
                      <a:pt x="489263" y="1131984"/>
                      <a:pt x="483846" y="940612"/>
                    </a:cubicBezTo>
                    <a:cubicBezTo>
                      <a:pt x="482041" y="812429"/>
                      <a:pt x="456765" y="527176"/>
                      <a:pt x="444128" y="469403"/>
                    </a:cubicBezTo>
                    <a:cubicBezTo>
                      <a:pt x="431490" y="471209"/>
                      <a:pt x="397187" y="471209"/>
                      <a:pt x="397187" y="471209"/>
                    </a:cubicBezTo>
                    <a:cubicBezTo>
                      <a:pt x="397187" y="471209"/>
                      <a:pt x="388160" y="552452"/>
                      <a:pt x="382744" y="633695"/>
                    </a:cubicBezTo>
                    <a:cubicBezTo>
                      <a:pt x="377328" y="713132"/>
                      <a:pt x="344831" y="987552"/>
                      <a:pt x="335804" y="1112125"/>
                    </a:cubicBezTo>
                    <a:cubicBezTo>
                      <a:pt x="323166" y="1285443"/>
                      <a:pt x="330388" y="1431680"/>
                      <a:pt x="328582" y="1540004"/>
                    </a:cubicBezTo>
                    <a:cubicBezTo>
                      <a:pt x="328582" y="1632079"/>
                      <a:pt x="330388" y="1920943"/>
                      <a:pt x="332193" y="2005796"/>
                    </a:cubicBezTo>
                    <a:cubicBezTo>
                      <a:pt x="332193" y="2022045"/>
                      <a:pt x="333999" y="2022045"/>
                      <a:pt x="330388" y="2027461"/>
                    </a:cubicBezTo>
                    <a:cubicBezTo>
                      <a:pt x="326777" y="2032877"/>
                      <a:pt x="310528" y="2031072"/>
                      <a:pt x="310528" y="2031072"/>
                    </a:cubicBezTo>
                    <a:lnTo>
                      <a:pt x="119156" y="2031072"/>
                    </a:lnTo>
                    <a:cubicBezTo>
                      <a:pt x="119156" y="2031072"/>
                      <a:pt x="104713" y="2031072"/>
                      <a:pt x="101102" y="2027461"/>
                    </a:cubicBezTo>
                    <a:cubicBezTo>
                      <a:pt x="97491" y="2023850"/>
                      <a:pt x="99297" y="2023850"/>
                      <a:pt x="99297" y="2007602"/>
                    </a:cubicBezTo>
                    <a:cubicBezTo>
                      <a:pt x="99297" y="1924553"/>
                      <a:pt x="101102" y="1633885"/>
                      <a:pt x="72216" y="1393767"/>
                    </a:cubicBezTo>
                    <a:cubicBezTo>
                      <a:pt x="39719" y="1112125"/>
                      <a:pt x="36108" y="1021855"/>
                      <a:pt x="23470" y="752851"/>
                    </a:cubicBezTo>
                    <a:cubicBezTo>
                      <a:pt x="5416" y="398993"/>
                      <a:pt x="0" y="1806"/>
                      <a:pt x="0" y="1806"/>
                    </a:cubicBezTo>
                    <a:lnTo>
                      <a:pt x="877423" y="1806"/>
                    </a:lnTo>
                    <a:close/>
                  </a:path>
                </a:pathLst>
              </a:custGeom>
              <a:solidFill>
                <a:srgbClr val="34383B"/>
              </a:solidFill>
              <a:ln w="18013" cap="flat">
                <a:noFill/>
                <a:prstDash val="solid"/>
                <a:miter/>
              </a:ln>
            </p:spPr>
            <p:txBody>
              <a:bodyPr rtlCol="0" anchor="ctr"/>
              <a:lstStyle/>
              <a:p>
                <a:endParaRPr lang="zh-CN" altLang="en-US"/>
              </a:p>
            </p:txBody>
          </p:sp>
          <p:sp>
            <p:nvSpPr>
              <p:cNvPr id="27" name="任意多边形: 形状 26"/>
              <p:cNvSpPr/>
              <p:nvPr/>
            </p:nvSpPr>
            <p:spPr>
              <a:xfrm>
                <a:off x="9602555" y="3903713"/>
                <a:ext cx="90270" cy="306918"/>
              </a:xfrm>
              <a:custGeom>
                <a:avLst/>
                <a:gdLst>
                  <a:gd name="connsiteX0" fmla="*/ 1605 w 90269"/>
                  <a:gd name="connsiteY0" fmla="*/ 0 h 306917"/>
                  <a:gd name="connsiteX1" fmla="*/ 1605 w 90269"/>
                  <a:gd name="connsiteY1" fmla="*/ 214842 h 306917"/>
                  <a:gd name="connsiteX2" fmla="*/ 99096 w 90269"/>
                  <a:gd name="connsiteY2" fmla="*/ 323166 h 306917"/>
                  <a:gd name="connsiteX3" fmla="*/ 99096 w 90269"/>
                  <a:gd name="connsiteY3" fmla="*/ 0 h 306917"/>
                  <a:gd name="connsiteX4" fmla="*/ 1605 w 90269"/>
                  <a:gd name="connsiteY4" fmla="*/ 0 h 306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306917">
                    <a:moveTo>
                      <a:pt x="1605" y="0"/>
                    </a:moveTo>
                    <a:cubicBezTo>
                      <a:pt x="1605" y="0"/>
                      <a:pt x="-2006" y="101102"/>
                      <a:pt x="1605" y="214842"/>
                    </a:cubicBezTo>
                    <a:cubicBezTo>
                      <a:pt x="5216" y="328582"/>
                      <a:pt x="99096" y="323166"/>
                      <a:pt x="99096" y="323166"/>
                    </a:cubicBezTo>
                    <a:lnTo>
                      <a:pt x="99096" y="0"/>
                    </a:lnTo>
                    <a:lnTo>
                      <a:pt x="1605" y="0"/>
                    </a:lnTo>
                    <a:close/>
                  </a:path>
                </a:pathLst>
              </a:custGeom>
              <a:solidFill>
                <a:srgbClr val="2D3134"/>
              </a:solidFill>
              <a:ln w="18013" cap="flat">
                <a:noFill/>
                <a:prstDash val="solid"/>
                <a:miter/>
              </a:ln>
            </p:spPr>
            <p:txBody>
              <a:bodyPr rtlCol="0" anchor="ctr"/>
              <a:lstStyle/>
              <a:p>
                <a:endParaRPr lang="zh-CN" altLang="en-US"/>
              </a:p>
            </p:txBody>
          </p:sp>
          <p:sp>
            <p:nvSpPr>
              <p:cNvPr id="28" name="任意多边形: 形状 27"/>
              <p:cNvSpPr/>
              <p:nvPr/>
            </p:nvSpPr>
            <p:spPr>
              <a:xfrm>
                <a:off x="9291826" y="3901908"/>
                <a:ext cx="866591" cy="2022045"/>
              </a:xfrm>
              <a:custGeom>
                <a:avLst/>
                <a:gdLst>
                  <a:gd name="connsiteX0" fmla="*/ 796180 w 866590"/>
                  <a:gd name="connsiteY0" fmla="*/ 2025655 h 2022044"/>
                  <a:gd name="connsiteX1" fmla="*/ 799791 w 866590"/>
                  <a:gd name="connsiteY1" fmla="*/ 2003991 h 2022044"/>
                  <a:gd name="connsiteX2" fmla="*/ 792569 w 866590"/>
                  <a:gd name="connsiteY2" fmla="*/ 1433485 h 2022044"/>
                  <a:gd name="connsiteX3" fmla="*/ 830483 w 866590"/>
                  <a:gd name="connsiteY3" fmla="*/ 628278 h 2022044"/>
                  <a:gd name="connsiteX4" fmla="*/ 879229 w 866590"/>
                  <a:gd name="connsiteY4" fmla="*/ 0 h 2022044"/>
                  <a:gd name="connsiteX5" fmla="*/ 0 w 866590"/>
                  <a:gd name="connsiteY5" fmla="*/ 0 h 2022044"/>
                  <a:gd name="connsiteX6" fmla="*/ 0 w 866590"/>
                  <a:gd name="connsiteY6" fmla="*/ 30692 h 2022044"/>
                  <a:gd name="connsiteX7" fmla="*/ 433295 w 866590"/>
                  <a:gd name="connsiteY7" fmla="*/ 90270 h 2022044"/>
                  <a:gd name="connsiteX8" fmla="*/ 770905 w 866590"/>
                  <a:gd name="connsiteY8" fmla="*/ 323166 h 2022044"/>
                  <a:gd name="connsiteX9" fmla="*/ 707716 w 866590"/>
                  <a:gd name="connsiteY9" fmla="*/ 1321551 h 2022044"/>
                  <a:gd name="connsiteX10" fmla="*/ 586754 w 866590"/>
                  <a:gd name="connsiteY10" fmla="*/ 2029266 h 2022044"/>
                  <a:gd name="connsiteX11" fmla="*/ 772710 w 866590"/>
                  <a:gd name="connsiteY11" fmla="*/ 2029266 h 2022044"/>
                  <a:gd name="connsiteX12" fmla="*/ 796180 w 866590"/>
                  <a:gd name="connsiteY12" fmla="*/ 2025655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66590" h="2022044">
                    <a:moveTo>
                      <a:pt x="796180" y="2025655"/>
                    </a:moveTo>
                    <a:cubicBezTo>
                      <a:pt x="799791" y="2022045"/>
                      <a:pt x="799791" y="2020240"/>
                      <a:pt x="799791" y="2003991"/>
                    </a:cubicBezTo>
                    <a:cubicBezTo>
                      <a:pt x="797986" y="1920943"/>
                      <a:pt x="790764" y="1653744"/>
                      <a:pt x="792569" y="1433485"/>
                    </a:cubicBezTo>
                    <a:cubicBezTo>
                      <a:pt x="794375" y="1169897"/>
                      <a:pt x="807013" y="891866"/>
                      <a:pt x="830483" y="628278"/>
                    </a:cubicBezTo>
                    <a:cubicBezTo>
                      <a:pt x="866591" y="225675"/>
                      <a:pt x="879229" y="0"/>
                      <a:pt x="879229" y="0"/>
                    </a:cubicBezTo>
                    <a:lnTo>
                      <a:pt x="0" y="0"/>
                    </a:lnTo>
                    <a:cubicBezTo>
                      <a:pt x="0" y="0"/>
                      <a:pt x="0" y="10832"/>
                      <a:pt x="0" y="30692"/>
                    </a:cubicBezTo>
                    <a:cubicBezTo>
                      <a:pt x="0" y="30692"/>
                      <a:pt x="131794" y="81243"/>
                      <a:pt x="433295" y="90270"/>
                    </a:cubicBezTo>
                    <a:cubicBezTo>
                      <a:pt x="734797" y="99297"/>
                      <a:pt x="778126" y="140821"/>
                      <a:pt x="770905" y="323166"/>
                    </a:cubicBezTo>
                    <a:cubicBezTo>
                      <a:pt x="763683" y="505511"/>
                      <a:pt x="707716" y="1072406"/>
                      <a:pt x="707716" y="1321551"/>
                    </a:cubicBezTo>
                    <a:cubicBezTo>
                      <a:pt x="707716" y="1570696"/>
                      <a:pt x="763683" y="2009407"/>
                      <a:pt x="586754" y="2029266"/>
                    </a:cubicBezTo>
                    <a:lnTo>
                      <a:pt x="772710" y="2029266"/>
                    </a:lnTo>
                    <a:cubicBezTo>
                      <a:pt x="774515" y="2031072"/>
                      <a:pt x="790764" y="2031072"/>
                      <a:pt x="796180" y="2025655"/>
                    </a:cubicBezTo>
                    <a:close/>
                  </a:path>
                </a:pathLst>
              </a:custGeom>
              <a:solidFill>
                <a:srgbClr val="2A2E31"/>
              </a:solidFill>
              <a:ln w="18013" cap="flat">
                <a:noFill/>
                <a:prstDash val="solid"/>
                <a:miter/>
              </a:ln>
            </p:spPr>
            <p:txBody>
              <a:bodyPr rtlCol="0" anchor="ctr"/>
              <a:lstStyle/>
              <a:p>
                <a:endParaRPr lang="zh-CN" altLang="en-US"/>
              </a:p>
            </p:txBody>
          </p:sp>
          <p:sp>
            <p:nvSpPr>
              <p:cNvPr id="29" name="任意多边形: 形状 28"/>
              <p:cNvSpPr/>
              <p:nvPr/>
            </p:nvSpPr>
            <p:spPr>
              <a:xfrm>
                <a:off x="9291826" y="3903713"/>
                <a:ext cx="866591" cy="54162"/>
              </a:xfrm>
              <a:custGeom>
                <a:avLst/>
                <a:gdLst>
                  <a:gd name="connsiteX0" fmla="*/ 288864 w 866590"/>
                  <a:gd name="connsiteY0" fmla="*/ 50551 h 54161"/>
                  <a:gd name="connsiteX1" fmla="*/ 875618 w 866590"/>
                  <a:gd name="connsiteY1" fmla="*/ 41524 h 54161"/>
                  <a:gd name="connsiteX2" fmla="*/ 875618 w 866590"/>
                  <a:gd name="connsiteY2" fmla="*/ 41524 h 54161"/>
                  <a:gd name="connsiteX3" fmla="*/ 877423 w 866590"/>
                  <a:gd name="connsiteY3" fmla="*/ 0 h 54161"/>
                  <a:gd name="connsiteX4" fmla="*/ 0 w 866590"/>
                  <a:gd name="connsiteY4" fmla="*/ 0 h 54161"/>
                  <a:gd name="connsiteX5" fmla="*/ 0 w 866590"/>
                  <a:gd name="connsiteY5" fmla="*/ 14443 h 54161"/>
                  <a:gd name="connsiteX6" fmla="*/ 0 w 866590"/>
                  <a:gd name="connsiteY6" fmla="*/ 14443 h 54161"/>
                  <a:gd name="connsiteX7" fmla="*/ 288864 w 866590"/>
                  <a:gd name="connsiteY7" fmla="*/ 5055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6590" h="54161">
                    <a:moveTo>
                      <a:pt x="288864" y="50551"/>
                    </a:moveTo>
                    <a:cubicBezTo>
                      <a:pt x="516344" y="63189"/>
                      <a:pt x="722159" y="72216"/>
                      <a:pt x="875618" y="41524"/>
                    </a:cubicBezTo>
                    <a:lnTo>
                      <a:pt x="875618" y="41524"/>
                    </a:lnTo>
                    <a:cubicBezTo>
                      <a:pt x="877423" y="14443"/>
                      <a:pt x="877423" y="0"/>
                      <a:pt x="877423" y="0"/>
                    </a:cubicBezTo>
                    <a:lnTo>
                      <a:pt x="0" y="0"/>
                    </a:lnTo>
                    <a:cubicBezTo>
                      <a:pt x="0" y="0"/>
                      <a:pt x="0" y="5416"/>
                      <a:pt x="0" y="14443"/>
                    </a:cubicBezTo>
                    <a:lnTo>
                      <a:pt x="0" y="14443"/>
                    </a:lnTo>
                    <a:cubicBezTo>
                      <a:pt x="0" y="14443"/>
                      <a:pt x="133599" y="41524"/>
                      <a:pt x="288864" y="50551"/>
                    </a:cubicBezTo>
                    <a:close/>
                  </a:path>
                </a:pathLst>
              </a:custGeom>
              <a:solidFill>
                <a:srgbClr val="191D20"/>
              </a:solidFill>
              <a:ln w="18013" cap="flat">
                <a:noFill/>
                <a:prstDash val="solid"/>
                <a:miter/>
              </a:ln>
            </p:spPr>
            <p:txBody>
              <a:bodyPr rtlCol="0" anchor="ctr"/>
              <a:lstStyle/>
              <a:p>
                <a:endParaRPr lang="zh-CN" altLang="en-US"/>
              </a:p>
            </p:txBody>
          </p:sp>
          <p:sp>
            <p:nvSpPr>
              <p:cNvPr id="30" name="任意多边形: 形状 29"/>
              <p:cNvSpPr/>
              <p:nvPr/>
            </p:nvSpPr>
            <p:spPr>
              <a:xfrm>
                <a:off x="9546322" y="2266218"/>
                <a:ext cx="487457" cy="830483"/>
              </a:xfrm>
              <a:custGeom>
                <a:avLst/>
                <a:gdLst>
                  <a:gd name="connsiteX0" fmla="*/ 173383 w 487457"/>
                  <a:gd name="connsiteY0" fmla="*/ 841315 h 830482"/>
                  <a:gd name="connsiteX1" fmla="*/ 496549 w 487457"/>
                  <a:gd name="connsiteY1" fmla="*/ 21665 h 830482"/>
                  <a:gd name="connsiteX2" fmla="*/ 391836 w 487457"/>
                  <a:gd name="connsiteY2" fmla="*/ 5416 h 830482"/>
                  <a:gd name="connsiteX3" fmla="*/ 260042 w 487457"/>
                  <a:gd name="connsiteY3" fmla="*/ 0 h 830482"/>
                  <a:gd name="connsiteX4" fmla="*/ 10897 w 487457"/>
                  <a:gd name="connsiteY4" fmla="*/ 27081 h 830482"/>
                  <a:gd name="connsiteX5" fmla="*/ 173383 w 487457"/>
                  <a:gd name="connsiteY5" fmla="*/ 841315 h 830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457" h="830482">
                    <a:moveTo>
                      <a:pt x="173383" y="841315"/>
                    </a:moveTo>
                    <a:cubicBezTo>
                      <a:pt x="379198" y="857564"/>
                      <a:pt x="473079" y="225675"/>
                      <a:pt x="496549" y="21665"/>
                    </a:cubicBezTo>
                    <a:cubicBezTo>
                      <a:pt x="465857" y="14443"/>
                      <a:pt x="431555" y="9027"/>
                      <a:pt x="391836" y="5416"/>
                    </a:cubicBezTo>
                    <a:cubicBezTo>
                      <a:pt x="353923" y="1805"/>
                      <a:pt x="308788" y="0"/>
                      <a:pt x="260042" y="0"/>
                    </a:cubicBezTo>
                    <a:cubicBezTo>
                      <a:pt x="157134" y="0"/>
                      <a:pt x="74086" y="10832"/>
                      <a:pt x="10897" y="27081"/>
                    </a:cubicBezTo>
                    <a:cubicBezTo>
                      <a:pt x="-3546" y="211231"/>
                      <a:pt x="-36043" y="825067"/>
                      <a:pt x="173383" y="841315"/>
                    </a:cubicBezTo>
                    <a:close/>
                  </a:path>
                </a:pathLst>
              </a:custGeom>
              <a:solidFill>
                <a:srgbClr val="F4EBE6"/>
              </a:solidFill>
              <a:ln w="18013" cap="flat">
                <a:noFill/>
                <a:prstDash val="solid"/>
                <a:miter/>
              </a:ln>
            </p:spPr>
            <p:txBody>
              <a:bodyPr rtlCol="0" anchor="ctr"/>
              <a:lstStyle/>
              <a:p>
                <a:endParaRPr lang="zh-CN" altLang="en-US"/>
              </a:p>
            </p:txBody>
          </p:sp>
          <p:sp>
            <p:nvSpPr>
              <p:cNvPr id="31" name="任意多边形: 形状 30"/>
              <p:cNvSpPr/>
              <p:nvPr/>
            </p:nvSpPr>
            <p:spPr>
              <a:xfrm>
                <a:off x="9582920" y="2336629"/>
                <a:ext cx="126378" cy="704105"/>
              </a:xfrm>
              <a:custGeom>
                <a:avLst/>
                <a:gdLst>
                  <a:gd name="connsiteX0" fmla="*/ 17629 w 126377"/>
                  <a:gd name="connsiteY0" fmla="*/ 0 h 704104"/>
                  <a:gd name="connsiteX1" fmla="*/ 127758 w 126377"/>
                  <a:gd name="connsiteY1" fmla="*/ 521760 h 704104"/>
                  <a:gd name="connsiteX2" fmla="*/ 80818 w 126377"/>
                  <a:gd name="connsiteY2" fmla="*/ 705910 h 704104"/>
                  <a:gd name="connsiteX3" fmla="*/ 1380 w 126377"/>
                  <a:gd name="connsiteY3" fmla="*/ 270810 h 704104"/>
                  <a:gd name="connsiteX4" fmla="*/ 17629 w 126377"/>
                  <a:gd name="connsiteY4" fmla="*/ 0 h 704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04104">
                    <a:moveTo>
                      <a:pt x="17629" y="0"/>
                    </a:moveTo>
                    <a:cubicBezTo>
                      <a:pt x="17629" y="0"/>
                      <a:pt x="-16674" y="250950"/>
                      <a:pt x="127758" y="521760"/>
                    </a:cubicBezTo>
                    <a:cubicBezTo>
                      <a:pt x="124147" y="610224"/>
                      <a:pt x="80818" y="705910"/>
                      <a:pt x="80818" y="705910"/>
                    </a:cubicBezTo>
                    <a:cubicBezTo>
                      <a:pt x="80818" y="705910"/>
                      <a:pt x="15823" y="492873"/>
                      <a:pt x="1380" y="270810"/>
                    </a:cubicBezTo>
                    <a:cubicBezTo>
                      <a:pt x="-5841" y="102908"/>
                      <a:pt x="17629" y="0"/>
                      <a:pt x="17629" y="0"/>
                    </a:cubicBezTo>
                    <a:close/>
                  </a:path>
                </a:pathLst>
              </a:custGeom>
              <a:solidFill>
                <a:srgbClr val="D3D3D3"/>
              </a:solidFill>
              <a:ln w="18013" cap="flat">
                <a:noFill/>
                <a:prstDash val="solid"/>
                <a:miter/>
              </a:ln>
            </p:spPr>
            <p:txBody>
              <a:bodyPr rtlCol="0" anchor="ctr"/>
              <a:lstStyle/>
              <a:p>
                <a:endParaRPr lang="zh-CN" altLang="en-US"/>
              </a:p>
            </p:txBody>
          </p:sp>
          <p:sp>
            <p:nvSpPr>
              <p:cNvPr id="32" name="任意多边形: 形状 31"/>
              <p:cNvSpPr/>
              <p:nvPr/>
            </p:nvSpPr>
            <p:spPr>
              <a:xfrm>
                <a:off x="9717900" y="2452174"/>
                <a:ext cx="144432" cy="1029076"/>
              </a:xfrm>
              <a:custGeom>
                <a:avLst/>
                <a:gdLst>
                  <a:gd name="connsiteX0" fmla="*/ 90270 w 144431"/>
                  <a:gd name="connsiteY0" fmla="*/ 5416 h 1029076"/>
                  <a:gd name="connsiteX1" fmla="*/ 144432 w 144431"/>
                  <a:gd name="connsiteY1" fmla="*/ 915336 h 1029076"/>
                  <a:gd name="connsiteX2" fmla="*/ 79437 w 144431"/>
                  <a:gd name="connsiteY2" fmla="*/ 1030882 h 1029076"/>
                  <a:gd name="connsiteX3" fmla="*/ 0 w 144431"/>
                  <a:gd name="connsiteY3" fmla="*/ 938807 h 1029076"/>
                  <a:gd name="connsiteX4" fmla="*/ 52356 w 144431"/>
                  <a:gd name="connsiteY4" fmla="*/ 0 h 1029076"/>
                  <a:gd name="connsiteX5" fmla="*/ 90270 w 144431"/>
                  <a:gd name="connsiteY5" fmla="*/ 5416 h 1029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431" h="1029076">
                    <a:moveTo>
                      <a:pt x="90270" y="5416"/>
                    </a:moveTo>
                    <a:cubicBezTo>
                      <a:pt x="84854" y="9027"/>
                      <a:pt x="142626" y="862980"/>
                      <a:pt x="144432" y="915336"/>
                    </a:cubicBezTo>
                    <a:cubicBezTo>
                      <a:pt x="146237" y="967693"/>
                      <a:pt x="90270" y="1030882"/>
                      <a:pt x="79437" y="1030882"/>
                    </a:cubicBezTo>
                    <a:cubicBezTo>
                      <a:pt x="68605" y="1030882"/>
                      <a:pt x="0" y="938807"/>
                      <a:pt x="0" y="938807"/>
                    </a:cubicBezTo>
                    <a:lnTo>
                      <a:pt x="52356" y="0"/>
                    </a:lnTo>
                    <a:lnTo>
                      <a:pt x="90270" y="5416"/>
                    </a:lnTo>
                    <a:close/>
                  </a:path>
                </a:pathLst>
              </a:custGeom>
              <a:solidFill>
                <a:srgbClr val="D3D3D3"/>
              </a:solidFill>
              <a:ln w="18013" cap="flat">
                <a:noFill/>
                <a:prstDash val="solid"/>
                <a:miter/>
              </a:ln>
            </p:spPr>
            <p:txBody>
              <a:bodyPr rtlCol="0" anchor="ctr"/>
              <a:lstStyle/>
              <a:p>
                <a:endParaRPr lang="zh-CN" altLang="en-US"/>
              </a:p>
            </p:txBody>
          </p:sp>
          <p:sp>
            <p:nvSpPr>
              <p:cNvPr id="33" name="任意多边形: 形状 32"/>
              <p:cNvSpPr/>
              <p:nvPr/>
            </p:nvSpPr>
            <p:spPr>
              <a:xfrm>
                <a:off x="9628506" y="2271634"/>
                <a:ext cx="306918" cy="198594"/>
              </a:xfrm>
              <a:custGeom>
                <a:avLst/>
                <a:gdLst>
                  <a:gd name="connsiteX0" fmla="*/ 2735 w 306917"/>
                  <a:gd name="connsiteY0" fmla="*/ 7221 h 198593"/>
                  <a:gd name="connsiteX1" fmla="*/ 4540 w 306917"/>
                  <a:gd name="connsiteY1" fmla="*/ 72216 h 198593"/>
                  <a:gd name="connsiteX2" fmla="*/ 53286 w 306917"/>
                  <a:gd name="connsiteY2" fmla="*/ 189567 h 198593"/>
                  <a:gd name="connsiteX3" fmla="*/ 100226 w 306917"/>
                  <a:gd name="connsiteY3" fmla="*/ 187761 h 198593"/>
                  <a:gd name="connsiteX4" fmla="*/ 188691 w 306917"/>
                  <a:gd name="connsiteY4" fmla="*/ 187761 h 198593"/>
                  <a:gd name="connsiteX5" fmla="*/ 235631 w 306917"/>
                  <a:gd name="connsiteY5" fmla="*/ 204010 h 198593"/>
                  <a:gd name="connsiteX6" fmla="*/ 309652 w 306917"/>
                  <a:gd name="connsiteY6" fmla="*/ 128183 h 198593"/>
                  <a:gd name="connsiteX7" fmla="*/ 306042 w 306917"/>
                  <a:gd name="connsiteY7" fmla="*/ 0 h 198593"/>
                  <a:gd name="connsiteX8" fmla="*/ 186885 w 306917"/>
                  <a:gd name="connsiteY8" fmla="*/ 140821 h 198593"/>
                  <a:gd name="connsiteX9" fmla="*/ 49675 w 306917"/>
                  <a:gd name="connsiteY9" fmla="*/ 74021 h 198593"/>
                  <a:gd name="connsiteX10" fmla="*/ 2735 w 306917"/>
                  <a:gd name="connsiteY10" fmla="*/ 7221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917" h="198593">
                    <a:moveTo>
                      <a:pt x="2735" y="7221"/>
                    </a:moveTo>
                    <a:cubicBezTo>
                      <a:pt x="2735" y="7221"/>
                      <a:pt x="-4487" y="27081"/>
                      <a:pt x="4540" y="72216"/>
                    </a:cubicBezTo>
                    <a:cubicBezTo>
                      <a:pt x="13567" y="117351"/>
                      <a:pt x="38843" y="166097"/>
                      <a:pt x="53286" y="189567"/>
                    </a:cubicBezTo>
                    <a:cubicBezTo>
                      <a:pt x="67729" y="213037"/>
                      <a:pt x="87588" y="175123"/>
                      <a:pt x="100226" y="187761"/>
                    </a:cubicBezTo>
                    <a:cubicBezTo>
                      <a:pt x="111059" y="200399"/>
                      <a:pt x="148972" y="238312"/>
                      <a:pt x="188691" y="187761"/>
                    </a:cubicBezTo>
                    <a:cubicBezTo>
                      <a:pt x="199523" y="173318"/>
                      <a:pt x="222993" y="196788"/>
                      <a:pt x="235631" y="204010"/>
                    </a:cubicBezTo>
                    <a:cubicBezTo>
                      <a:pt x="248269" y="211231"/>
                      <a:pt x="289793" y="189567"/>
                      <a:pt x="309652" y="128183"/>
                    </a:cubicBezTo>
                    <a:cubicBezTo>
                      <a:pt x="325901" y="75827"/>
                      <a:pt x="318679" y="18054"/>
                      <a:pt x="306042" y="0"/>
                    </a:cubicBezTo>
                    <a:cubicBezTo>
                      <a:pt x="300625" y="23470"/>
                      <a:pt x="228409" y="135405"/>
                      <a:pt x="186885" y="140821"/>
                    </a:cubicBezTo>
                    <a:cubicBezTo>
                      <a:pt x="143556" y="148043"/>
                      <a:pt x="80367" y="119156"/>
                      <a:pt x="49675" y="74021"/>
                    </a:cubicBezTo>
                    <a:cubicBezTo>
                      <a:pt x="18983" y="30692"/>
                      <a:pt x="2735" y="7221"/>
                      <a:pt x="2735" y="7221"/>
                    </a:cubicBezTo>
                    <a:close/>
                  </a:path>
                </a:pathLst>
              </a:custGeom>
              <a:solidFill>
                <a:srgbClr val="D3D3D3"/>
              </a:solidFill>
              <a:ln w="18013" cap="flat">
                <a:noFill/>
                <a:prstDash val="solid"/>
                <a:miter/>
              </a:ln>
            </p:spPr>
            <p:txBody>
              <a:bodyPr rtlCol="0" anchor="ctr"/>
              <a:lstStyle/>
              <a:p>
                <a:endParaRPr lang="zh-CN" altLang="en-US"/>
              </a:p>
            </p:txBody>
          </p:sp>
          <p:sp>
            <p:nvSpPr>
              <p:cNvPr id="34" name="任意多边形: 形状 33"/>
              <p:cNvSpPr/>
              <p:nvPr/>
            </p:nvSpPr>
            <p:spPr>
              <a:xfrm>
                <a:off x="9631210" y="2428704"/>
                <a:ext cx="162486" cy="1065184"/>
              </a:xfrm>
              <a:custGeom>
                <a:avLst/>
                <a:gdLst>
                  <a:gd name="connsiteX0" fmla="*/ 173349 w 162485"/>
                  <a:gd name="connsiteY0" fmla="*/ 3611 h 1065184"/>
                  <a:gd name="connsiteX1" fmla="*/ 176960 w 162485"/>
                  <a:gd name="connsiteY1" fmla="*/ 947834 h 1065184"/>
                  <a:gd name="connsiteX2" fmla="*/ 83079 w 162485"/>
                  <a:gd name="connsiteY2" fmla="*/ 1074211 h 1065184"/>
                  <a:gd name="connsiteX3" fmla="*/ 31 w 162485"/>
                  <a:gd name="connsiteY3" fmla="*/ 946028 h 1065184"/>
                  <a:gd name="connsiteX4" fmla="*/ 101133 w 162485"/>
                  <a:gd name="connsiteY4" fmla="*/ 0 h 1065184"/>
                  <a:gd name="connsiteX5" fmla="*/ 173349 w 162485"/>
                  <a:gd name="connsiteY5"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485" h="1065184">
                    <a:moveTo>
                      <a:pt x="173349" y="3611"/>
                    </a:moveTo>
                    <a:cubicBezTo>
                      <a:pt x="173349" y="3611"/>
                      <a:pt x="169738" y="805207"/>
                      <a:pt x="176960" y="947834"/>
                    </a:cubicBezTo>
                    <a:cubicBezTo>
                      <a:pt x="175154" y="992969"/>
                      <a:pt x="90301" y="1074211"/>
                      <a:pt x="83079" y="1074211"/>
                    </a:cubicBezTo>
                    <a:cubicBezTo>
                      <a:pt x="75858" y="1074211"/>
                      <a:pt x="-1774" y="983942"/>
                      <a:pt x="31" y="946028"/>
                    </a:cubicBezTo>
                    <a:cubicBezTo>
                      <a:pt x="1836" y="908115"/>
                      <a:pt x="101133" y="0"/>
                      <a:pt x="101133" y="0"/>
                    </a:cubicBezTo>
                    <a:lnTo>
                      <a:pt x="173349" y="3611"/>
                    </a:lnTo>
                    <a:close/>
                  </a:path>
                </a:pathLst>
              </a:custGeom>
              <a:solidFill>
                <a:srgbClr val="D10006"/>
              </a:solidFill>
              <a:ln w="18013" cap="flat">
                <a:noFill/>
                <a:prstDash val="solid"/>
                <a:miter/>
              </a:ln>
            </p:spPr>
            <p:txBody>
              <a:bodyPr rtlCol="0" anchor="ctr"/>
              <a:lstStyle/>
              <a:p>
                <a:endParaRPr lang="zh-CN" altLang="en-US"/>
              </a:p>
            </p:txBody>
          </p:sp>
          <p:sp>
            <p:nvSpPr>
              <p:cNvPr id="35" name="任意多边形: 形状 34"/>
              <p:cNvSpPr/>
              <p:nvPr/>
            </p:nvSpPr>
            <p:spPr>
              <a:xfrm>
                <a:off x="9658322" y="2428704"/>
                <a:ext cx="144432" cy="1065184"/>
              </a:xfrm>
              <a:custGeom>
                <a:avLst/>
                <a:gdLst>
                  <a:gd name="connsiteX0" fmla="*/ 146237 w 144431"/>
                  <a:gd name="connsiteY0" fmla="*/ 3611 h 1065184"/>
                  <a:gd name="connsiteX1" fmla="*/ 135405 w 144431"/>
                  <a:gd name="connsiteY1" fmla="*/ 3611 h 1065184"/>
                  <a:gd name="connsiteX2" fmla="*/ 135405 w 144431"/>
                  <a:gd name="connsiteY2" fmla="*/ 0 h 1065184"/>
                  <a:gd name="connsiteX3" fmla="*/ 74021 w 144431"/>
                  <a:gd name="connsiteY3" fmla="*/ 3611 h 1065184"/>
                  <a:gd name="connsiteX4" fmla="*/ 97491 w 144431"/>
                  <a:gd name="connsiteY4" fmla="*/ 27081 h 1065184"/>
                  <a:gd name="connsiteX5" fmla="*/ 129989 w 144431"/>
                  <a:gd name="connsiteY5" fmla="*/ 30692 h 1065184"/>
                  <a:gd name="connsiteX6" fmla="*/ 129989 w 144431"/>
                  <a:gd name="connsiteY6" fmla="*/ 30692 h 1065184"/>
                  <a:gd name="connsiteX7" fmla="*/ 90270 w 144431"/>
                  <a:gd name="connsiteY7" fmla="*/ 978525 h 1065184"/>
                  <a:gd name="connsiteX8" fmla="*/ 0 w 144431"/>
                  <a:gd name="connsiteY8" fmla="*/ 1009217 h 1065184"/>
                  <a:gd name="connsiteX9" fmla="*/ 55967 w 144431"/>
                  <a:gd name="connsiteY9" fmla="*/ 1076017 h 1065184"/>
                  <a:gd name="connsiteX10" fmla="*/ 149848 w 144431"/>
                  <a:gd name="connsiteY10" fmla="*/ 949639 h 1065184"/>
                  <a:gd name="connsiteX11" fmla="*/ 146237 w 144431"/>
                  <a:gd name="connsiteY11"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431" h="1065184">
                    <a:moveTo>
                      <a:pt x="146237" y="3611"/>
                    </a:moveTo>
                    <a:lnTo>
                      <a:pt x="135405" y="3611"/>
                    </a:lnTo>
                    <a:lnTo>
                      <a:pt x="135405" y="0"/>
                    </a:lnTo>
                    <a:lnTo>
                      <a:pt x="74021" y="3611"/>
                    </a:lnTo>
                    <a:cubicBezTo>
                      <a:pt x="74021" y="3611"/>
                      <a:pt x="77632" y="18054"/>
                      <a:pt x="97491" y="27081"/>
                    </a:cubicBezTo>
                    <a:cubicBezTo>
                      <a:pt x="117351" y="36108"/>
                      <a:pt x="129989" y="30692"/>
                      <a:pt x="129989" y="30692"/>
                    </a:cubicBezTo>
                    <a:lnTo>
                      <a:pt x="129989" y="30692"/>
                    </a:lnTo>
                    <a:cubicBezTo>
                      <a:pt x="131794" y="189567"/>
                      <a:pt x="144432" y="884645"/>
                      <a:pt x="90270" y="978525"/>
                    </a:cubicBezTo>
                    <a:cubicBezTo>
                      <a:pt x="54162" y="1039909"/>
                      <a:pt x="7222" y="1018244"/>
                      <a:pt x="0" y="1009217"/>
                    </a:cubicBezTo>
                    <a:cubicBezTo>
                      <a:pt x="23470" y="1043520"/>
                      <a:pt x="52357" y="1076017"/>
                      <a:pt x="55967" y="1076017"/>
                    </a:cubicBezTo>
                    <a:cubicBezTo>
                      <a:pt x="63189" y="1076017"/>
                      <a:pt x="148043" y="994774"/>
                      <a:pt x="149848" y="949639"/>
                    </a:cubicBezTo>
                    <a:cubicBezTo>
                      <a:pt x="142626" y="805207"/>
                      <a:pt x="146237" y="3611"/>
                      <a:pt x="146237" y="3611"/>
                    </a:cubicBezTo>
                    <a:close/>
                  </a:path>
                </a:pathLst>
              </a:custGeom>
              <a:solidFill>
                <a:srgbClr val="9A0006"/>
              </a:solidFill>
              <a:ln w="18013" cap="flat">
                <a:noFill/>
                <a:prstDash val="solid"/>
                <a:miter/>
              </a:ln>
            </p:spPr>
            <p:txBody>
              <a:bodyPr rtlCol="0" anchor="ctr"/>
              <a:lstStyle/>
              <a:p>
                <a:endParaRPr lang="zh-CN" altLang="en-US"/>
              </a:p>
            </p:txBody>
          </p:sp>
          <p:sp>
            <p:nvSpPr>
              <p:cNvPr id="36" name="任意多边形: 形状 35"/>
              <p:cNvSpPr/>
              <p:nvPr/>
            </p:nvSpPr>
            <p:spPr>
              <a:xfrm>
                <a:off x="9705262" y="2354683"/>
                <a:ext cx="126378" cy="90270"/>
              </a:xfrm>
              <a:custGeom>
                <a:avLst/>
                <a:gdLst>
                  <a:gd name="connsiteX0" fmla="*/ 36108 w 126377"/>
                  <a:gd name="connsiteY0" fmla="*/ 0 h 90269"/>
                  <a:gd name="connsiteX1" fmla="*/ 95686 w 126377"/>
                  <a:gd name="connsiteY1" fmla="*/ 0 h 90269"/>
                  <a:gd name="connsiteX2" fmla="*/ 142626 w 126377"/>
                  <a:gd name="connsiteY2" fmla="*/ 30692 h 90269"/>
                  <a:gd name="connsiteX3" fmla="*/ 101102 w 126377"/>
                  <a:gd name="connsiteY3" fmla="*/ 81243 h 90269"/>
                  <a:gd name="connsiteX4" fmla="*/ 66800 w 126377"/>
                  <a:gd name="connsiteY4" fmla="*/ 95686 h 90269"/>
                  <a:gd name="connsiteX5" fmla="*/ 28886 w 126377"/>
                  <a:gd name="connsiteY5" fmla="*/ 77632 h 90269"/>
                  <a:gd name="connsiteX6" fmla="*/ 0 w 126377"/>
                  <a:gd name="connsiteY6" fmla="*/ 21665 h 90269"/>
                  <a:gd name="connsiteX7" fmla="*/ 36108 w 126377"/>
                  <a:gd name="connsiteY7" fmla="*/ 0 h 9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90269">
                    <a:moveTo>
                      <a:pt x="36108" y="0"/>
                    </a:moveTo>
                    <a:lnTo>
                      <a:pt x="95686" y="0"/>
                    </a:lnTo>
                    <a:lnTo>
                      <a:pt x="142626" y="30692"/>
                    </a:lnTo>
                    <a:cubicBezTo>
                      <a:pt x="142626" y="30692"/>
                      <a:pt x="122767" y="57773"/>
                      <a:pt x="101102" y="81243"/>
                    </a:cubicBezTo>
                    <a:cubicBezTo>
                      <a:pt x="93881" y="90270"/>
                      <a:pt x="88464" y="95686"/>
                      <a:pt x="66800" y="95686"/>
                    </a:cubicBezTo>
                    <a:cubicBezTo>
                      <a:pt x="45135" y="95686"/>
                      <a:pt x="37913" y="86659"/>
                      <a:pt x="28886" y="77632"/>
                    </a:cubicBezTo>
                    <a:cubicBezTo>
                      <a:pt x="7222" y="55967"/>
                      <a:pt x="0" y="21665"/>
                      <a:pt x="0" y="21665"/>
                    </a:cubicBezTo>
                    <a:lnTo>
                      <a:pt x="36108" y="0"/>
                    </a:lnTo>
                    <a:close/>
                  </a:path>
                </a:pathLst>
              </a:custGeom>
              <a:solidFill>
                <a:srgbClr val="D10006"/>
              </a:solidFill>
              <a:ln w="18013" cap="flat">
                <a:noFill/>
                <a:prstDash val="solid"/>
                <a:miter/>
              </a:ln>
            </p:spPr>
            <p:txBody>
              <a:bodyPr rtlCol="0" anchor="ctr"/>
              <a:lstStyle/>
              <a:p>
                <a:endParaRPr lang="zh-CN" altLang="en-US"/>
              </a:p>
            </p:txBody>
          </p:sp>
          <p:sp>
            <p:nvSpPr>
              <p:cNvPr id="37" name="任意多边形: 形状 36"/>
              <p:cNvSpPr/>
              <p:nvPr/>
            </p:nvSpPr>
            <p:spPr>
              <a:xfrm>
                <a:off x="9705262" y="2354683"/>
                <a:ext cx="126378" cy="72216"/>
              </a:xfrm>
              <a:custGeom>
                <a:avLst/>
                <a:gdLst>
                  <a:gd name="connsiteX0" fmla="*/ 95686 w 126377"/>
                  <a:gd name="connsiteY0" fmla="*/ 0 h 72215"/>
                  <a:gd name="connsiteX1" fmla="*/ 36108 w 126377"/>
                  <a:gd name="connsiteY1" fmla="*/ 0 h 72215"/>
                  <a:gd name="connsiteX2" fmla="*/ 0 w 126377"/>
                  <a:gd name="connsiteY2" fmla="*/ 23470 h 72215"/>
                  <a:gd name="connsiteX3" fmla="*/ 9027 w 126377"/>
                  <a:gd name="connsiteY3" fmla="*/ 50551 h 72215"/>
                  <a:gd name="connsiteX4" fmla="*/ 64994 w 126377"/>
                  <a:gd name="connsiteY4" fmla="*/ 10832 h 72215"/>
                  <a:gd name="connsiteX5" fmla="*/ 113740 w 126377"/>
                  <a:gd name="connsiteY5" fmla="*/ 57773 h 72215"/>
                  <a:gd name="connsiteX6" fmla="*/ 111935 w 126377"/>
                  <a:gd name="connsiteY6" fmla="*/ 72216 h 72215"/>
                  <a:gd name="connsiteX7" fmla="*/ 142626 w 126377"/>
                  <a:gd name="connsiteY7" fmla="*/ 32497 h 72215"/>
                  <a:gd name="connsiteX8" fmla="*/ 95686 w 126377"/>
                  <a:gd name="connsiteY8" fmla="*/ 0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377" h="72215">
                    <a:moveTo>
                      <a:pt x="95686" y="0"/>
                    </a:moveTo>
                    <a:lnTo>
                      <a:pt x="36108" y="0"/>
                    </a:lnTo>
                    <a:lnTo>
                      <a:pt x="0" y="23470"/>
                    </a:lnTo>
                    <a:cubicBezTo>
                      <a:pt x="0" y="23470"/>
                      <a:pt x="1805" y="36108"/>
                      <a:pt x="9027" y="50551"/>
                    </a:cubicBezTo>
                    <a:cubicBezTo>
                      <a:pt x="19859" y="41524"/>
                      <a:pt x="54162" y="10832"/>
                      <a:pt x="64994" y="10832"/>
                    </a:cubicBezTo>
                    <a:cubicBezTo>
                      <a:pt x="75827" y="10832"/>
                      <a:pt x="113740" y="45135"/>
                      <a:pt x="113740" y="57773"/>
                    </a:cubicBezTo>
                    <a:cubicBezTo>
                      <a:pt x="113740" y="63189"/>
                      <a:pt x="111935" y="66800"/>
                      <a:pt x="111935" y="72216"/>
                    </a:cubicBezTo>
                    <a:cubicBezTo>
                      <a:pt x="128183" y="52357"/>
                      <a:pt x="142626" y="32497"/>
                      <a:pt x="142626" y="32497"/>
                    </a:cubicBezTo>
                    <a:lnTo>
                      <a:pt x="95686" y="0"/>
                    </a:lnTo>
                    <a:close/>
                  </a:path>
                </a:pathLst>
              </a:custGeom>
              <a:solidFill>
                <a:srgbClr val="9A0006"/>
              </a:solidFill>
              <a:ln w="18013" cap="flat">
                <a:noFill/>
                <a:prstDash val="solid"/>
                <a:miter/>
              </a:ln>
            </p:spPr>
            <p:txBody>
              <a:bodyPr rtlCol="0" anchor="ctr"/>
              <a:lstStyle/>
              <a:p>
                <a:endParaRPr lang="zh-CN" altLang="en-US"/>
              </a:p>
            </p:txBody>
          </p:sp>
          <p:sp>
            <p:nvSpPr>
              <p:cNvPr id="38" name="任意多边形: 形状 37"/>
              <p:cNvSpPr/>
              <p:nvPr/>
            </p:nvSpPr>
            <p:spPr>
              <a:xfrm>
                <a:off x="9271899" y="2273440"/>
                <a:ext cx="956861" cy="1642912"/>
              </a:xfrm>
              <a:custGeom>
                <a:avLst/>
                <a:gdLst>
                  <a:gd name="connsiteX0" fmla="*/ 102975 w 956860"/>
                  <a:gd name="connsiteY0" fmla="*/ 111935 h 1642911"/>
                  <a:gd name="connsiteX1" fmla="*/ 16316 w 956860"/>
                  <a:gd name="connsiteY1" fmla="*/ 267199 h 1642911"/>
                  <a:gd name="connsiteX2" fmla="*/ 19927 w 956860"/>
                  <a:gd name="connsiteY2" fmla="*/ 1635690 h 1642911"/>
                  <a:gd name="connsiteX3" fmla="*/ 458639 w 956860"/>
                  <a:gd name="connsiteY3" fmla="*/ 1639301 h 1642911"/>
                  <a:gd name="connsiteX4" fmla="*/ 897350 w 956860"/>
                  <a:gd name="connsiteY4" fmla="*/ 1641106 h 1642911"/>
                  <a:gd name="connsiteX5" fmla="*/ 920820 w 956860"/>
                  <a:gd name="connsiteY5" fmla="*/ 996579 h 1642911"/>
                  <a:gd name="connsiteX6" fmla="*/ 965955 w 956860"/>
                  <a:gd name="connsiteY6" fmla="*/ 321361 h 1642911"/>
                  <a:gd name="connsiteX7" fmla="*/ 956928 w 956860"/>
                  <a:gd name="connsiteY7" fmla="*/ 110129 h 1642911"/>
                  <a:gd name="connsiteX8" fmla="*/ 689730 w 956860"/>
                  <a:gd name="connsiteY8" fmla="*/ 0 h 1642911"/>
                  <a:gd name="connsiteX9" fmla="*/ 455028 w 956860"/>
                  <a:gd name="connsiteY9" fmla="*/ 888255 h 1642911"/>
                  <a:gd name="connsiteX10" fmla="*/ 337677 w 956860"/>
                  <a:gd name="connsiteY10" fmla="*/ 7222 h 1642911"/>
                  <a:gd name="connsiteX11" fmla="*/ 102975 w 956860"/>
                  <a:gd name="connsiteY11" fmla="*/ 111935 h 1642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6860" h="1642911">
                    <a:moveTo>
                      <a:pt x="102975" y="111935"/>
                    </a:moveTo>
                    <a:cubicBezTo>
                      <a:pt x="61451" y="167902"/>
                      <a:pt x="28954" y="227480"/>
                      <a:pt x="16316" y="267199"/>
                    </a:cubicBezTo>
                    <a:cubicBezTo>
                      <a:pt x="-19792" y="386355"/>
                      <a:pt x="14511" y="1635690"/>
                      <a:pt x="19927" y="1635690"/>
                    </a:cubicBezTo>
                    <a:cubicBezTo>
                      <a:pt x="68673" y="1644717"/>
                      <a:pt x="267267" y="1639301"/>
                      <a:pt x="458639" y="1639301"/>
                    </a:cubicBezTo>
                    <a:cubicBezTo>
                      <a:pt x="659038" y="1639301"/>
                      <a:pt x="846799" y="1650133"/>
                      <a:pt x="897350" y="1641106"/>
                    </a:cubicBezTo>
                    <a:cubicBezTo>
                      <a:pt x="902766" y="1639301"/>
                      <a:pt x="897350" y="1363075"/>
                      <a:pt x="920820" y="996579"/>
                    </a:cubicBezTo>
                    <a:cubicBezTo>
                      <a:pt x="929847" y="841315"/>
                      <a:pt x="964150" y="501900"/>
                      <a:pt x="965955" y="321361"/>
                    </a:cubicBezTo>
                    <a:cubicBezTo>
                      <a:pt x="967761" y="187761"/>
                      <a:pt x="956928" y="110129"/>
                      <a:pt x="956928" y="110129"/>
                    </a:cubicBezTo>
                    <a:cubicBezTo>
                      <a:pt x="956928" y="110129"/>
                      <a:pt x="915404" y="27081"/>
                      <a:pt x="689730" y="0"/>
                    </a:cubicBezTo>
                    <a:cubicBezTo>
                      <a:pt x="736670" y="120962"/>
                      <a:pt x="617514" y="667997"/>
                      <a:pt x="455028" y="888255"/>
                    </a:cubicBezTo>
                    <a:cubicBezTo>
                      <a:pt x="227548" y="431490"/>
                      <a:pt x="344899" y="5416"/>
                      <a:pt x="337677" y="7222"/>
                    </a:cubicBezTo>
                    <a:cubicBezTo>
                      <a:pt x="196856" y="32497"/>
                      <a:pt x="126445" y="81243"/>
                      <a:pt x="102975" y="111935"/>
                    </a:cubicBezTo>
                    <a:close/>
                  </a:path>
                </a:pathLst>
              </a:custGeom>
              <a:solidFill>
                <a:srgbClr val="34383B"/>
              </a:solidFill>
              <a:ln w="18013" cap="flat">
                <a:noFill/>
                <a:prstDash val="solid"/>
                <a:miter/>
              </a:ln>
            </p:spPr>
            <p:txBody>
              <a:bodyPr rtlCol="0" anchor="ctr"/>
              <a:lstStyle/>
              <a:p>
                <a:endParaRPr lang="zh-CN" altLang="en-US"/>
              </a:p>
            </p:txBody>
          </p:sp>
          <p:sp>
            <p:nvSpPr>
              <p:cNvPr id="39" name="任意多边形: 形状 38"/>
              <p:cNvSpPr/>
              <p:nvPr/>
            </p:nvSpPr>
            <p:spPr>
              <a:xfrm>
                <a:off x="9282799" y="3069620"/>
                <a:ext cx="920753" cy="866591"/>
              </a:xfrm>
              <a:custGeom>
                <a:avLst/>
                <a:gdLst>
                  <a:gd name="connsiteX0" fmla="*/ 447739 w 920752"/>
                  <a:gd name="connsiteY0" fmla="*/ 879228 h 866590"/>
                  <a:gd name="connsiteX1" fmla="*/ 886450 w 920752"/>
                  <a:gd name="connsiteY1" fmla="*/ 846731 h 866590"/>
                  <a:gd name="connsiteX2" fmla="*/ 909920 w 920752"/>
                  <a:gd name="connsiteY2" fmla="*/ 202204 h 866590"/>
                  <a:gd name="connsiteX3" fmla="*/ 926169 w 920752"/>
                  <a:gd name="connsiteY3" fmla="*/ 0 h 866590"/>
                  <a:gd name="connsiteX4" fmla="*/ 308723 w 920752"/>
                  <a:gd name="connsiteY4" fmla="*/ 718548 h 866590"/>
                  <a:gd name="connsiteX5" fmla="*/ 0 w 920752"/>
                  <a:gd name="connsiteY5" fmla="*/ 619251 h 866590"/>
                  <a:gd name="connsiteX6" fmla="*/ 9027 w 920752"/>
                  <a:gd name="connsiteY6" fmla="*/ 843121 h 866590"/>
                  <a:gd name="connsiteX7" fmla="*/ 447739 w 920752"/>
                  <a:gd name="connsiteY7" fmla="*/ 879228 h 866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0752" h="866590">
                    <a:moveTo>
                      <a:pt x="447739" y="879228"/>
                    </a:moveTo>
                    <a:cubicBezTo>
                      <a:pt x="648138" y="879228"/>
                      <a:pt x="835899" y="857564"/>
                      <a:pt x="886450" y="846731"/>
                    </a:cubicBezTo>
                    <a:cubicBezTo>
                      <a:pt x="891866" y="844926"/>
                      <a:pt x="886450" y="568700"/>
                      <a:pt x="909920" y="202204"/>
                    </a:cubicBezTo>
                    <a:cubicBezTo>
                      <a:pt x="913531" y="149848"/>
                      <a:pt x="918947" y="79438"/>
                      <a:pt x="926169" y="0"/>
                    </a:cubicBezTo>
                    <a:cubicBezTo>
                      <a:pt x="825067" y="754656"/>
                      <a:pt x="426074" y="718548"/>
                      <a:pt x="308723" y="718548"/>
                    </a:cubicBezTo>
                    <a:cubicBezTo>
                      <a:pt x="185956" y="718548"/>
                      <a:pt x="70411" y="686051"/>
                      <a:pt x="0" y="619251"/>
                    </a:cubicBezTo>
                    <a:cubicBezTo>
                      <a:pt x="3611" y="752851"/>
                      <a:pt x="7222" y="841315"/>
                      <a:pt x="9027" y="843121"/>
                    </a:cubicBezTo>
                    <a:cubicBezTo>
                      <a:pt x="57773" y="850342"/>
                      <a:pt x="256367" y="879228"/>
                      <a:pt x="447739" y="879228"/>
                    </a:cubicBezTo>
                    <a:close/>
                  </a:path>
                </a:pathLst>
              </a:custGeom>
              <a:solidFill>
                <a:srgbClr val="2A2E31"/>
              </a:solidFill>
              <a:ln w="18013" cap="flat">
                <a:noFill/>
                <a:prstDash val="solid"/>
                <a:miter/>
              </a:ln>
            </p:spPr>
            <p:txBody>
              <a:bodyPr rtlCol="0" anchor="ctr"/>
              <a:lstStyle/>
              <a:p>
                <a:endParaRPr lang="zh-CN" altLang="en-US"/>
              </a:p>
            </p:txBody>
          </p:sp>
          <p:sp>
            <p:nvSpPr>
              <p:cNvPr id="40" name="任意多边形: 形状 39"/>
              <p:cNvSpPr/>
              <p:nvPr/>
            </p:nvSpPr>
            <p:spPr>
              <a:xfrm>
                <a:off x="9958116" y="3199579"/>
                <a:ext cx="505511" cy="361079"/>
              </a:xfrm>
              <a:custGeom>
                <a:avLst/>
                <a:gdLst>
                  <a:gd name="connsiteX0" fmla="*/ 50452 w 505511"/>
                  <a:gd name="connsiteY0" fmla="*/ 102937 h 361079"/>
                  <a:gd name="connsiteX1" fmla="*/ 164192 w 505511"/>
                  <a:gd name="connsiteY1" fmla="*/ 59608 h 361079"/>
                  <a:gd name="connsiteX2" fmla="*/ 3512 w 505511"/>
                  <a:gd name="connsiteY2" fmla="*/ 240148 h 361079"/>
                  <a:gd name="connsiteX3" fmla="*/ 142527 w 505511"/>
                  <a:gd name="connsiteY3" fmla="*/ 180569 h 361079"/>
                  <a:gd name="connsiteX4" fmla="*/ 68506 w 505511"/>
                  <a:gd name="connsiteY4" fmla="*/ 310558 h 361079"/>
                  <a:gd name="connsiteX5" fmla="*/ 236408 w 505511"/>
                  <a:gd name="connsiteY5" fmla="*/ 211261 h 361079"/>
                  <a:gd name="connsiteX6" fmla="*/ 156971 w 505511"/>
                  <a:gd name="connsiteY6" fmla="*/ 328612 h 361079"/>
                  <a:gd name="connsiteX7" fmla="*/ 281543 w 505511"/>
                  <a:gd name="connsiteY7" fmla="*/ 287088 h 361079"/>
                  <a:gd name="connsiteX8" fmla="*/ 371813 w 505511"/>
                  <a:gd name="connsiteY8" fmla="*/ 373747 h 361079"/>
                  <a:gd name="connsiteX9" fmla="*/ 518050 w 505511"/>
                  <a:gd name="connsiteY9" fmla="*/ 326807 h 361079"/>
                  <a:gd name="connsiteX10" fmla="*/ 393478 w 505511"/>
                  <a:gd name="connsiteY10" fmla="*/ 202234 h 361079"/>
                  <a:gd name="connsiteX11" fmla="*/ 268905 w 505511"/>
                  <a:gd name="connsiteY11" fmla="*/ 83078 h 361079"/>
                  <a:gd name="connsiteX12" fmla="*/ 173219 w 505511"/>
                  <a:gd name="connsiteY12" fmla="*/ 30 h 361079"/>
                  <a:gd name="connsiteX13" fmla="*/ 50452 w 505511"/>
                  <a:gd name="connsiteY13" fmla="*/ 102937 h 361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5511" h="361079">
                    <a:moveTo>
                      <a:pt x="50452" y="102937"/>
                    </a:moveTo>
                    <a:cubicBezTo>
                      <a:pt x="70312" y="122797"/>
                      <a:pt x="156971" y="52386"/>
                      <a:pt x="164192" y="59608"/>
                    </a:cubicBezTo>
                    <a:cubicBezTo>
                      <a:pt x="175025" y="70440"/>
                      <a:pt x="-28985" y="209456"/>
                      <a:pt x="3512" y="240148"/>
                    </a:cubicBezTo>
                    <a:cubicBezTo>
                      <a:pt x="39620" y="276255"/>
                      <a:pt x="131695" y="169737"/>
                      <a:pt x="142527" y="180569"/>
                    </a:cubicBezTo>
                    <a:cubicBezTo>
                      <a:pt x="160581" y="198623"/>
                      <a:pt x="41425" y="281672"/>
                      <a:pt x="68506" y="310558"/>
                    </a:cubicBezTo>
                    <a:cubicBezTo>
                      <a:pt x="102809" y="344861"/>
                      <a:pt x="220160" y="195013"/>
                      <a:pt x="236408" y="211261"/>
                    </a:cubicBezTo>
                    <a:cubicBezTo>
                      <a:pt x="245435" y="220288"/>
                      <a:pt x="140722" y="312363"/>
                      <a:pt x="156971" y="328612"/>
                    </a:cubicBezTo>
                    <a:cubicBezTo>
                      <a:pt x="184052" y="355693"/>
                      <a:pt x="258073" y="270839"/>
                      <a:pt x="281543" y="287088"/>
                    </a:cubicBezTo>
                    <a:cubicBezTo>
                      <a:pt x="305013" y="303336"/>
                      <a:pt x="335705" y="357498"/>
                      <a:pt x="371813" y="373747"/>
                    </a:cubicBezTo>
                    <a:cubicBezTo>
                      <a:pt x="407921" y="388190"/>
                      <a:pt x="496385" y="353888"/>
                      <a:pt x="518050" y="326807"/>
                    </a:cubicBezTo>
                    <a:cubicBezTo>
                      <a:pt x="546936" y="290699"/>
                      <a:pt x="440418" y="155294"/>
                      <a:pt x="393478" y="202234"/>
                    </a:cubicBezTo>
                    <a:cubicBezTo>
                      <a:pt x="362786" y="171542"/>
                      <a:pt x="344732" y="126407"/>
                      <a:pt x="268905" y="83078"/>
                    </a:cubicBezTo>
                    <a:cubicBezTo>
                      <a:pt x="243630" y="41554"/>
                      <a:pt x="212938" y="30"/>
                      <a:pt x="173219" y="30"/>
                    </a:cubicBezTo>
                    <a:cubicBezTo>
                      <a:pt x="115447" y="-1776"/>
                      <a:pt x="28787" y="79467"/>
                      <a:pt x="50452" y="102937"/>
                    </a:cubicBezTo>
                    <a:close/>
                  </a:path>
                </a:pathLst>
              </a:custGeom>
              <a:solidFill>
                <a:srgbClr val="FFAA70"/>
              </a:solidFill>
              <a:ln w="18013" cap="flat">
                <a:noFill/>
                <a:prstDash val="solid"/>
                <a:miter/>
              </a:ln>
            </p:spPr>
            <p:txBody>
              <a:bodyPr rtlCol="0" anchor="ctr"/>
              <a:lstStyle/>
              <a:p>
                <a:endParaRPr lang="zh-CN" altLang="en-US"/>
              </a:p>
            </p:txBody>
          </p:sp>
          <p:sp>
            <p:nvSpPr>
              <p:cNvPr id="41" name="任意多边形: 形状 40"/>
              <p:cNvSpPr/>
              <p:nvPr/>
            </p:nvSpPr>
            <p:spPr>
              <a:xfrm>
                <a:off x="10116892" y="3390005"/>
                <a:ext cx="361079" cy="180540"/>
              </a:xfrm>
              <a:custGeom>
                <a:avLst/>
                <a:gdLst>
                  <a:gd name="connsiteX0" fmla="*/ 122767 w 361079"/>
                  <a:gd name="connsiteY0" fmla="*/ 94856 h 180539"/>
                  <a:gd name="connsiteX1" fmla="*/ 213037 w 361079"/>
                  <a:gd name="connsiteY1" fmla="*/ 181515 h 180539"/>
                  <a:gd name="connsiteX2" fmla="*/ 359274 w 361079"/>
                  <a:gd name="connsiteY2" fmla="*/ 134575 h 180539"/>
                  <a:gd name="connsiteX3" fmla="*/ 249145 w 361079"/>
                  <a:gd name="connsiteY3" fmla="*/ 976 h 180539"/>
                  <a:gd name="connsiteX4" fmla="*/ 232896 w 361079"/>
                  <a:gd name="connsiteY4" fmla="*/ 87635 h 180539"/>
                  <a:gd name="connsiteX5" fmla="*/ 129989 w 361079"/>
                  <a:gd name="connsiteY5" fmla="*/ 73191 h 180539"/>
                  <a:gd name="connsiteX6" fmla="*/ 25276 w 361079"/>
                  <a:gd name="connsiteY6" fmla="*/ 130964 h 180539"/>
                  <a:gd name="connsiteX7" fmla="*/ 0 w 361079"/>
                  <a:gd name="connsiteY7" fmla="*/ 138186 h 180539"/>
                  <a:gd name="connsiteX8" fmla="*/ 122767 w 361079"/>
                  <a:gd name="connsiteY8" fmla="*/ 94856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9" h="180539">
                    <a:moveTo>
                      <a:pt x="122767" y="94856"/>
                    </a:moveTo>
                    <a:cubicBezTo>
                      <a:pt x="146237" y="111105"/>
                      <a:pt x="176929" y="165267"/>
                      <a:pt x="213037" y="181515"/>
                    </a:cubicBezTo>
                    <a:cubicBezTo>
                      <a:pt x="249145" y="195959"/>
                      <a:pt x="337609" y="161656"/>
                      <a:pt x="359274" y="134575"/>
                    </a:cubicBezTo>
                    <a:cubicBezTo>
                      <a:pt x="386355" y="102078"/>
                      <a:pt x="299696" y="-11662"/>
                      <a:pt x="249145" y="976"/>
                    </a:cubicBezTo>
                    <a:cubicBezTo>
                      <a:pt x="269004" y="55137"/>
                      <a:pt x="249145" y="71386"/>
                      <a:pt x="232896" y="87635"/>
                    </a:cubicBezTo>
                    <a:cubicBezTo>
                      <a:pt x="211232" y="107494"/>
                      <a:pt x="158875" y="93051"/>
                      <a:pt x="129989" y="73191"/>
                    </a:cubicBezTo>
                    <a:cubicBezTo>
                      <a:pt x="101102" y="53332"/>
                      <a:pt x="59578" y="105689"/>
                      <a:pt x="25276" y="130964"/>
                    </a:cubicBezTo>
                    <a:cubicBezTo>
                      <a:pt x="14443" y="139991"/>
                      <a:pt x="7222" y="139991"/>
                      <a:pt x="0" y="138186"/>
                    </a:cubicBezTo>
                    <a:cubicBezTo>
                      <a:pt x="27081" y="159851"/>
                      <a:pt x="99297" y="78608"/>
                      <a:pt x="122767" y="94856"/>
                    </a:cubicBezTo>
                    <a:close/>
                  </a:path>
                </a:pathLst>
              </a:custGeom>
              <a:solidFill>
                <a:srgbClr val="FF8B49"/>
              </a:solidFill>
              <a:ln w="18013" cap="flat">
                <a:noFill/>
                <a:prstDash val="solid"/>
                <a:miter/>
              </a:ln>
            </p:spPr>
            <p:txBody>
              <a:bodyPr rtlCol="0" anchor="ctr"/>
              <a:lstStyle/>
              <a:p>
                <a:endParaRPr lang="zh-CN" altLang="en-US"/>
              </a:p>
            </p:txBody>
          </p:sp>
          <p:sp>
            <p:nvSpPr>
              <p:cNvPr id="42" name="任意多边形: 形状 41"/>
              <p:cNvSpPr/>
              <p:nvPr/>
            </p:nvSpPr>
            <p:spPr>
              <a:xfrm>
                <a:off x="10342567" y="3338624"/>
                <a:ext cx="180540" cy="180540"/>
              </a:xfrm>
              <a:custGeom>
                <a:avLst/>
                <a:gdLst>
                  <a:gd name="connsiteX0" fmla="*/ 193178 w 180539"/>
                  <a:gd name="connsiteY0" fmla="*/ 157070 h 180539"/>
                  <a:gd name="connsiteX1" fmla="*/ 158875 w 180539"/>
                  <a:gd name="connsiteY1" fmla="*/ 191372 h 180539"/>
                  <a:gd name="connsiteX2" fmla="*/ 149848 w 180539"/>
                  <a:gd name="connsiteY2" fmla="*/ 194983 h 180539"/>
                  <a:gd name="connsiteX3" fmla="*/ 139016 w 180539"/>
                  <a:gd name="connsiteY3" fmla="*/ 191372 h 180539"/>
                  <a:gd name="connsiteX4" fmla="*/ 3611 w 180539"/>
                  <a:gd name="connsiteY4" fmla="*/ 55967 h 180539"/>
                  <a:gd name="connsiteX5" fmla="*/ 0 w 180539"/>
                  <a:gd name="connsiteY5" fmla="*/ 45135 h 180539"/>
                  <a:gd name="connsiteX6" fmla="*/ 3611 w 180539"/>
                  <a:gd name="connsiteY6" fmla="*/ 34303 h 180539"/>
                  <a:gd name="connsiteX7" fmla="*/ 37913 w 180539"/>
                  <a:gd name="connsiteY7" fmla="*/ 0 h 180539"/>
                  <a:gd name="connsiteX8" fmla="*/ 193178 w 180539"/>
                  <a:gd name="connsiteY8" fmla="*/ 15707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193178" y="157070"/>
                    </a:moveTo>
                    <a:lnTo>
                      <a:pt x="158875" y="191372"/>
                    </a:lnTo>
                    <a:cubicBezTo>
                      <a:pt x="155264" y="194983"/>
                      <a:pt x="153459" y="194983"/>
                      <a:pt x="149848" y="194983"/>
                    </a:cubicBezTo>
                    <a:cubicBezTo>
                      <a:pt x="146237" y="194983"/>
                      <a:pt x="142627" y="193178"/>
                      <a:pt x="139016" y="191372"/>
                    </a:cubicBezTo>
                    <a:lnTo>
                      <a:pt x="3611" y="55967"/>
                    </a:lnTo>
                    <a:cubicBezTo>
                      <a:pt x="0" y="52357"/>
                      <a:pt x="0" y="48746"/>
                      <a:pt x="0" y="45135"/>
                    </a:cubicBezTo>
                    <a:cubicBezTo>
                      <a:pt x="0" y="41524"/>
                      <a:pt x="1806" y="37913"/>
                      <a:pt x="3611" y="34303"/>
                    </a:cubicBezTo>
                    <a:lnTo>
                      <a:pt x="37913" y="0"/>
                    </a:lnTo>
                    <a:lnTo>
                      <a:pt x="193178" y="157070"/>
                    </a:lnTo>
                    <a:close/>
                  </a:path>
                </a:pathLst>
              </a:custGeom>
              <a:solidFill>
                <a:srgbClr val="F4EBE6"/>
              </a:solidFill>
              <a:ln w="18013" cap="flat">
                <a:noFill/>
                <a:prstDash val="solid"/>
                <a:miter/>
              </a:ln>
            </p:spPr>
            <p:txBody>
              <a:bodyPr rtlCol="0" anchor="ctr"/>
              <a:lstStyle/>
              <a:p>
                <a:endParaRPr lang="zh-CN" altLang="en-US"/>
              </a:p>
            </p:txBody>
          </p:sp>
          <p:sp>
            <p:nvSpPr>
              <p:cNvPr id="43" name="任意多边形: 形状 42"/>
              <p:cNvSpPr/>
              <p:nvPr/>
            </p:nvSpPr>
            <p:spPr>
              <a:xfrm>
                <a:off x="10366037" y="3340430"/>
                <a:ext cx="162486" cy="180540"/>
              </a:xfrm>
              <a:custGeom>
                <a:avLst/>
                <a:gdLst>
                  <a:gd name="connsiteX0" fmla="*/ 124573 w 162485"/>
                  <a:gd name="connsiteY0" fmla="*/ 193177 h 180539"/>
                  <a:gd name="connsiteX1" fmla="*/ 133600 w 162485"/>
                  <a:gd name="connsiteY1" fmla="*/ 189567 h 180539"/>
                  <a:gd name="connsiteX2" fmla="*/ 167902 w 162485"/>
                  <a:gd name="connsiteY2" fmla="*/ 155264 h 180539"/>
                  <a:gd name="connsiteX3" fmla="*/ 12638 w 162485"/>
                  <a:gd name="connsiteY3" fmla="*/ 0 h 180539"/>
                  <a:gd name="connsiteX4" fmla="*/ 0 w 162485"/>
                  <a:gd name="connsiteY4" fmla="*/ 12638 h 180539"/>
                  <a:gd name="connsiteX5" fmla="*/ 66800 w 162485"/>
                  <a:gd name="connsiteY5" fmla="*/ 144432 h 180539"/>
                  <a:gd name="connsiteX6" fmla="*/ 113740 w 162485"/>
                  <a:gd name="connsiteY6" fmla="*/ 191372 h 180539"/>
                  <a:gd name="connsiteX7" fmla="*/ 124573 w 162485"/>
                  <a:gd name="connsiteY7"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485" h="180539">
                    <a:moveTo>
                      <a:pt x="124573" y="193177"/>
                    </a:moveTo>
                    <a:cubicBezTo>
                      <a:pt x="128183" y="193177"/>
                      <a:pt x="131794" y="191372"/>
                      <a:pt x="133600" y="189567"/>
                    </a:cubicBezTo>
                    <a:lnTo>
                      <a:pt x="167902" y="155264"/>
                    </a:lnTo>
                    <a:lnTo>
                      <a:pt x="12638" y="0"/>
                    </a:lnTo>
                    <a:lnTo>
                      <a:pt x="0" y="12638"/>
                    </a:lnTo>
                    <a:cubicBezTo>
                      <a:pt x="32497" y="46940"/>
                      <a:pt x="122767" y="151653"/>
                      <a:pt x="66800" y="144432"/>
                    </a:cubicBezTo>
                    <a:lnTo>
                      <a:pt x="113740" y="191372"/>
                    </a:lnTo>
                    <a:cubicBezTo>
                      <a:pt x="117351" y="193177"/>
                      <a:pt x="120962" y="193177"/>
                      <a:pt x="124573" y="193177"/>
                    </a:cubicBezTo>
                    <a:close/>
                  </a:path>
                </a:pathLst>
              </a:custGeom>
              <a:solidFill>
                <a:srgbClr val="D3D3D3"/>
              </a:solidFill>
              <a:ln w="18013" cap="flat">
                <a:noFill/>
                <a:prstDash val="solid"/>
                <a:miter/>
              </a:ln>
            </p:spPr>
            <p:txBody>
              <a:bodyPr rtlCol="0" anchor="ctr"/>
              <a:lstStyle/>
              <a:p>
                <a:endParaRPr lang="zh-CN" altLang="en-US"/>
              </a:p>
            </p:txBody>
          </p:sp>
          <p:sp>
            <p:nvSpPr>
              <p:cNvPr id="44" name="任意多边形: 形状 43"/>
              <p:cNvSpPr/>
              <p:nvPr/>
            </p:nvSpPr>
            <p:spPr>
              <a:xfrm>
                <a:off x="10046482" y="2329407"/>
                <a:ext cx="595781" cy="1173508"/>
              </a:xfrm>
              <a:custGeom>
                <a:avLst/>
                <a:gdLst>
                  <a:gd name="connsiteX0" fmla="*/ 500095 w 595781"/>
                  <a:gd name="connsiteY0" fmla="*/ 1178925 h 1173508"/>
                  <a:gd name="connsiteX1" fmla="*/ 324972 w 595781"/>
                  <a:gd name="connsiteY1" fmla="*/ 1003801 h 1173508"/>
                  <a:gd name="connsiteX2" fmla="*/ 324972 w 595781"/>
                  <a:gd name="connsiteY2" fmla="*/ 989358 h 1173508"/>
                  <a:gd name="connsiteX3" fmla="*/ 326777 w 595781"/>
                  <a:gd name="connsiteY3" fmla="*/ 987552 h 1173508"/>
                  <a:gd name="connsiteX4" fmla="*/ 241923 w 595781"/>
                  <a:gd name="connsiteY4" fmla="*/ 584949 h 1173508"/>
                  <a:gd name="connsiteX5" fmla="*/ 0 w 595781"/>
                  <a:gd name="connsiteY5" fmla="*/ 240118 h 1173508"/>
                  <a:gd name="connsiteX6" fmla="*/ 5416 w 595781"/>
                  <a:gd name="connsiteY6" fmla="*/ 243729 h 1173508"/>
                  <a:gd name="connsiteX7" fmla="*/ 115545 w 595781"/>
                  <a:gd name="connsiteY7" fmla="*/ 0 h 1173508"/>
                  <a:gd name="connsiteX8" fmla="*/ 483847 w 595781"/>
                  <a:gd name="connsiteY8" fmla="*/ 469403 h 1173508"/>
                  <a:gd name="connsiteX9" fmla="*/ 601197 w 595781"/>
                  <a:gd name="connsiteY9" fmla="*/ 830483 h 1173508"/>
                  <a:gd name="connsiteX10" fmla="*/ 519954 w 595781"/>
                  <a:gd name="connsiteY10" fmla="*/ 1171703 h 1173508"/>
                  <a:gd name="connsiteX11" fmla="*/ 518149 w 595781"/>
                  <a:gd name="connsiteY11" fmla="*/ 1173508 h 1173508"/>
                  <a:gd name="connsiteX12" fmla="*/ 500095 w 595781"/>
                  <a:gd name="connsiteY12" fmla="*/ 1178925 h 117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1173508">
                    <a:moveTo>
                      <a:pt x="500095" y="1178925"/>
                    </a:moveTo>
                    <a:lnTo>
                      <a:pt x="324972" y="1003801"/>
                    </a:lnTo>
                    <a:cubicBezTo>
                      <a:pt x="324972" y="1003801"/>
                      <a:pt x="319555" y="998385"/>
                      <a:pt x="324972" y="989358"/>
                    </a:cubicBezTo>
                    <a:cubicBezTo>
                      <a:pt x="324972" y="989358"/>
                      <a:pt x="324972" y="987552"/>
                      <a:pt x="326777" y="987552"/>
                    </a:cubicBezTo>
                    <a:cubicBezTo>
                      <a:pt x="355663" y="937001"/>
                      <a:pt x="343025" y="796180"/>
                      <a:pt x="241923" y="584949"/>
                    </a:cubicBezTo>
                    <a:cubicBezTo>
                      <a:pt x="110129" y="306918"/>
                      <a:pt x="1805" y="241923"/>
                      <a:pt x="0" y="240118"/>
                    </a:cubicBezTo>
                    <a:cubicBezTo>
                      <a:pt x="0" y="240118"/>
                      <a:pt x="1805" y="241923"/>
                      <a:pt x="5416" y="243729"/>
                    </a:cubicBezTo>
                    <a:lnTo>
                      <a:pt x="115545" y="0"/>
                    </a:lnTo>
                    <a:cubicBezTo>
                      <a:pt x="146237" y="14443"/>
                      <a:pt x="308723" y="101102"/>
                      <a:pt x="483847" y="469403"/>
                    </a:cubicBezTo>
                    <a:cubicBezTo>
                      <a:pt x="547035" y="603003"/>
                      <a:pt x="586754" y="725770"/>
                      <a:pt x="601197" y="830483"/>
                    </a:cubicBezTo>
                    <a:cubicBezTo>
                      <a:pt x="621057" y="974915"/>
                      <a:pt x="593976" y="1090460"/>
                      <a:pt x="519954" y="1171703"/>
                    </a:cubicBezTo>
                    <a:cubicBezTo>
                      <a:pt x="519954" y="1171703"/>
                      <a:pt x="518149" y="1173508"/>
                      <a:pt x="518149" y="1173508"/>
                    </a:cubicBezTo>
                    <a:cubicBezTo>
                      <a:pt x="507317" y="1186146"/>
                      <a:pt x="500095" y="1178925"/>
                      <a:pt x="500095" y="1178925"/>
                    </a:cubicBezTo>
                    <a:close/>
                  </a:path>
                </a:pathLst>
              </a:custGeom>
              <a:solidFill>
                <a:srgbClr val="34383B"/>
              </a:solidFill>
              <a:ln w="18013" cap="flat">
                <a:noFill/>
                <a:prstDash val="solid"/>
                <a:miter/>
              </a:ln>
            </p:spPr>
            <p:txBody>
              <a:bodyPr rtlCol="0" anchor="ctr"/>
              <a:lstStyle/>
              <a:p>
                <a:endParaRPr lang="zh-CN" altLang="en-US"/>
              </a:p>
            </p:txBody>
          </p:sp>
          <p:sp>
            <p:nvSpPr>
              <p:cNvPr id="45" name="任意多边形: 形状 44"/>
              <p:cNvSpPr/>
              <p:nvPr/>
            </p:nvSpPr>
            <p:spPr>
              <a:xfrm>
                <a:off x="10246881" y="2388985"/>
                <a:ext cx="397187" cy="1119346"/>
              </a:xfrm>
              <a:custGeom>
                <a:avLst/>
                <a:gdLst>
                  <a:gd name="connsiteX0" fmla="*/ 317750 w 397187"/>
                  <a:gd name="connsiteY0" fmla="*/ 1115736 h 1119346"/>
                  <a:gd name="connsiteX1" fmla="*/ 319555 w 397187"/>
                  <a:gd name="connsiteY1" fmla="*/ 1113930 h 1119346"/>
                  <a:gd name="connsiteX2" fmla="*/ 400798 w 397187"/>
                  <a:gd name="connsiteY2" fmla="*/ 772710 h 1119346"/>
                  <a:gd name="connsiteX3" fmla="*/ 283447 w 397187"/>
                  <a:gd name="connsiteY3" fmla="*/ 411631 h 1119346"/>
                  <a:gd name="connsiteX4" fmla="*/ 0 w 397187"/>
                  <a:gd name="connsiteY4" fmla="*/ 0 h 1119346"/>
                  <a:gd name="connsiteX5" fmla="*/ 0 w 397187"/>
                  <a:gd name="connsiteY5" fmla="*/ 0 h 1119346"/>
                  <a:gd name="connsiteX6" fmla="*/ 263588 w 397187"/>
                  <a:gd name="connsiteY6" fmla="*/ 998385 h 1119346"/>
                  <a:gd name="connsiteX7" fmla="*/ 169707 w 397187"/>
                  <a:gd name="connsiteY7" fmla="*/ 989358 h 1119346"/>
                  <a:gd name="connsiteX8" fmla="*/ 299696 w 397187"/>
                  <a:gd name="connsiteY8" fmla="*/ 1119346 h 1119346"/>
                  <a:gd name="connsiteX9" fmla="*/ 317750 w 397187"/>
                  <a:gd name="connsiteY9" fmla="*/ 1115736 h 1119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187" h="1119346">
                    <a:moveTo>
                      <a:pt x="317750" y="1115736"/>
                    </a:moveTo>
                    <a:cubicBezTo>
                      <a:pt x="317750" y="1115736"/>
                      <a:pt x="319555" y="1113930"/>
                      <a:pt x="319555" y="1113930"/>
                    </a:cubicBezTo>
                    <a:cubicBezTo>
                      <a:pt x="393577" y="1032687"/>
                      <a:pt x="420657" y="917142"/>
                      <a:pt x="400798" y="772710"/>
                    </a:cubicBezTo>
                    <a:cubicBezTo>
                      <a:pt x="386355" y="667997"/>
                      <a:pt x="346636" y="545230"/>
                      <a:pt x="283447" y="411631"/>
                    </a:cubicBezTo>
                    <a:cubicBezTo>
                      <a:pt x="175124" y="182345"/>
                      <a:pt x="70411" y="61383"/>
                      <a:pt x="0" y="0"/>
                    </a:cubicBezTo>
                    <a:cubicBezTo>
                      <a:pt x="0" y="0"/>
                      <a:pt x="0" y="0"/>
                      <a:pt x="0" y="0"/>
                    </a:cubicBezTo>
                    <a:cubicBezTo>
                      <a:pt x="330388" y="377328"/>
                      <a:pt x="379134" y="951444"/>
                      <a:pt x="263588" y="998385"/>
                    </a:cubicBezTo>
                    <a:cubicBezTo>
                      <a:pt x="216648" y="1016439"/>
                      <a:pt x="185956" y="1001996"/>
                      <a:pt x="169707" y="989358"/>
                    </a:cubicBezTo>
                    <a:lnTo>
                      <a:pt x="299696" y="1119346"/>
                    </a:lnTo>
                    <a:cubicBezTo>
                      <a:pt x="299696" y="1119346"/>
                      <a:pt x="306918" y="1126568"/>
                      <a:pt x="317750" y="1115736"/>
                    </a:cubicBezTo>
                    <a:close/>
                  </a:path>
                </a:pathLst>
              </a:custGeom>
              <a:solidFill>
                <a:srgbClr val="2A2E31"/>
              </a:solidFill>
              <a:ln w="18013" cap="flat">
                <a:noFill/>
                <a:prstDash val="solid"/>
                <a:miter/>
              </a:ln>
            </p:spPr>
            <p:txBody>
              <a:bodyPr rtlCol="0" anchor="ctr"/>
              <a:lstStyle/>
              <a:p>
                <a:endParaRPr lang="zh-CN" altLang="en-US"/>
              </a:p>
            </p:txBody>
          </p:sp>
          <p:sp>
            <p:nvSpPr>
              <p:cNvPr id="46" name="任意多边形: 形状 45"/>
              <p:cNvSpPr/>
              <p:nvPr/>
            </p:nvSpPr>
            <p:spPr>
              <a:xfrm>
                <a:off x="9728732" y="2307742"/>
                <a:ext cx="361079" cy="920753"/>
              </a:xfrm>
              <a:custGeom>
                <a:avLst/>
                <a:gdLst>
                  <a:gd name="connsiteX0" fmla="*/ 294280 w 361079"/>
                  <a:gd name="connsiteY0" fmla="*/ 0 h 920752"/>
                  <a:gd name="connsiteX1" fmla="*/ 364690 w 361079"/>
                  <a:gd name="connsiteY1" fmla="*/ 205815 h 920752"/>
                  <a:gd name="connsiteX2" fmla="*/ 245534 w 361079"/>
                  <a:gd name="connsiteY2" fmla="*/ 211231 h 920752"/>
                  <a:gd name="connsiteX3" fmla="*/ 352052 w 361079"/>
                  <a:gd name="connsiteY3" fmla="*/ 315945 h 920752"/>
                  <a:gd name="connsiteX4" fmla="*/ 0 w 361079"/>
                  <a:gd name="connsiteY4" fmla="*/ 929780 h 920752"/>
                  <a:gd name="connsiteX5" fmla="*/ 232896 w 361079"/>
                  <a:gd name="connsiteY5" fmla="*/ 231091 h 920752"/>
                  <a:gd name="connsiteX6" fmla="*/ 243729 w 361079"/>
                  <a:gd name="connsiteY6" fmla="*/ 173318 h 920752"/>
                  <a:gd name="connsiteX7" fmla="*/ 294280 w 361079"/>
                  <a:gd name="connsiteY7" fmla="*/ 0 h 920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079" h="920752">
                    <a:moveTo>
                      <a:pt x="294280" y="0"/>
                    </a:moveTo>
                    <a:cubicBezTo>
                      <a:pt x="294280" y="0"/>
                      <a:pt x="371912" y="194983"/>
                      <a:pt x="364690" y="205815"/>
                    </a:cubicBezTo>
                    <a:cubicBezTo>
                      <a:pt x="355663" y="216648"/>
                      <a:pt x="245534" y="211231"/>
                      <a:pt x="245534" y="211231"/>
                    </a:cubicBezTo>
                    <a:cubicBezTo>
                      <a:pt x="245534" y="211231"/>
                      <a:pt x="348442" y="308723"/>
                      <a:pt x="352052" y="315945"/>
                    </a:cubicBezTo>
                    <a:cubicBezTo>
                      <a:pt x="355663" y="323166"/>
                      <a:pt x="157070" y="823261"/>
                      <a:pt x="0" y="929780"/>
                    </a:cubicBezTo>
                    <a:cubicBezTo>
                      <a:pt x="227480" y="538008"/>
                      <a:pt x="232896" y="231091"/>
                      <a:pt x="232896" y="231091"/>
                    </a:cubicBezTo>
                    <a:lnTo>
                      <a:pt x="243729" y="173318"/>
                    </a:lnTo>
                    <a:lnTo>
                      <a:pt x="294280" y="0"/>
                    </a:lnTo>
                    <a:close/>
                  </a:path>
                </a:pathLst>
              </a:custGeom>
              <a:solidFill>
                <a:srgbClr val="23272A"/>
              </a:solidFill>
              <a:ln w="18013" cap="flat">
                <a:noFill/>
                <a:prstDash val="solid"/>
                <a:miter/>
              </a:ln>
            </p:spPr>
            <p:txBody>
              <a:bodyPr rtlCol="0" anchor="ctr"/>
              <a:lstStyle/>
              <a:p>
                <a:endParaRPr lang="zh-CN" altLang="en-US"/>
              </a:p>
            </p:txBody>
          </p:sp>
          <p:sp>
            <p:nvSpPr>
              <p:cNvPr id="47" name="任意多边形: 形状 46"/>
              <p:cNvSpPr/>
              <p:nvPr/>
            </p:nvSpPr>
            <p:spPr>
              <a:xfrm>
                <a:off x="9485003" y="2490087"/>
                <a:ext cx="90270" cy="18054"/>
              </a:xfrm>
              <a:custGeom>
                <a:avLst/>
                <a:gdLst>
                  <a:gd name="connsiteX0" fmla="*/ 12638 w 90269"/>
                  <a:gd name="connsiteY0" fmla="*/ 0 h 18053"/>
                  <a:gd name="connsiteX1" fmla="*/ 0 w 90269"/>
                  <a:gd name="connsiteY1" fmla="*/ 32497 h 18053"/>
                  <a:gd name="connsiteX2" fmla="*/ 95686 w 90269"/>
                  <a:gd name="connsiteY2" fmla="*/ 30692 h 18053"/>
                  <a:gd name="connsiteX3" fmla="*/ 97491 w 90269"/>
                  <a:gd name="connsiteY3" fmla="*/ 18054 h 18053"/>
                  <a:gd name="connsiteX4" fmla="*/ 12638 w 90269"/>
                  <a:gd name="connsiteY4" fmla="*/ 0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18053">
                    <a:moveTo>
                      <a:pt x="12638" y="0"/>
                    </a:moveTo>
                    <a:cubicBezTo>
                      <a:pt x="12638" y="0"/>
                      <a:pt x="0" y="28886"/>
                      <a:pt x="0" y="32497"/>
                    </a:cubicBezTo>
                    <a:cubicBezTo>
                      <a:pt x="0" y="37913"/>
                      <a:pt x="95686" y="30692"/>
                      <a:pt x="95686" y="30692"/>
                    </a:cubicBezTo>
                    <a:lnTo>
                      <a:pt x="97491" y="18054"/>
                    </a:lnTo>
                    <a:lnTo>
                      <a:pt x="12638" y="0"/>
                    </a:lnTo>
                    <a:close/>
                  </a:path>
                </a:pathLst>
              </a:custGeom>
              <a:solidFill>
                <a:srgbClr val="23272A"/>
              </a:solidFill>
              <a:ln w="18013" cap="flat">
                <a:noFill/>
                <a:prstDash val="solid"/>
                <a:miter/>
              </a:ln>
            </p:spPr>
            <p:txBody>
              <a:bodyPr rtlCol="0" anchor="ctr"/>
              <a:lstStyle/>
              <a:p>
                <a:endParaRPr lang="zh-CN" altLang="en-US"/>
              </a:p>
            </p:txBody>
          </p:sp>
          <p:sp>
            <p:nvSpPr>
              <p:cNvPr id="48" name="任意多边形: 形状 47"/>
              <p:cNvSpPr/>
              <p:nvPr/>
            </p:nvSpPr>
            <p:spPr>
              <a:xfrm>
                <a:off x="9640268" y="2219278"/>
                <a:ext cx="270810" cy="72216"/>
              </a:xfrm>
              <a:custGeom>
                <a:avLst/>
                <a:gdLst>
                  <a:gd name="connsiteX0" fmla="*/ 285253 w 270809"/>
                  <a:gd name="connsiteY0" fmla="*/ 32497 h 72215"/>
                  <a:gd name="connsiteX1" fmla="*/ 142626 w 270809"/>
                  <a:gd name="connsiteY1" fmla="*/ 0 h 72215"/>
                  <a:gd name="connsiteX2" fmla="*/ 142626 w 270809"/>
                  <a:gd name="connsiteY2" fmla="*/ 0 h 72215"/>
                  <a:gd name="connsiteX3" fmla="*/ 142626 w 270809"/>
                  <a:gd name="connsiteY3" fmla="*/ 0 h 72215"/>
                  <a:gd name="connsiteX4" fmla="*/ 142626 w 270809"/>
                  <a:gd name="connsiteY4" fmla="*/ 0 h 72215"/>
                  <a:gd name="connsiteX5" fmla="*/ 142626 w 270809"/>
                  <a:gd name="connsiteY5" fmla="*/ 0 h 72215"/>
                  <a:gd name="connsiteX6" fmla="*/ 0 w 270809"/>
                  <a:gd name="connsiteY6" fmla="*/ 32497 h 72215"/>
                  <a:gd name="connsiteX7" fmla="*/ 16249 w 270809"/>
                  <a:gd name="connsiteY7" fmla="*/ 88464 h 72215"/>
                  <a:gd name="connsiteX8" fmla="*/ 142626 w 270809"/>
                  <a:gd name="connsiteY8" fmla="*/ 81243 h 72215"/>
                  <a:gd name="connsiteX9" fmla="*/ 269004 w 270809"/>
                  <a:gd name="connsiteY9" fmla="*/ 88464 h 72215"/>
                  <a:gd name="connsiteX10" fmla="*/ 285253 w 270809"/>
                  <a:gd name="connsiteY10" fmla="*/ 32497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0809" h="72215">
                    <a:moveTo>
                      <a:pt x="285253" y="32497"/>
                    </a:moveTo>
                    <a:cubicBezTo>
                      <a:pt x="285253" y="10832"/>
                      <a:pt x="151653" y="1805"/>
                      <a:pt x="142626" y="0"/>
                    </a:cubicBezTo>
                    <a:lnTo>
                      <a:pt x="142626" y="0"/>
                    </a:lnTo>
                    <a:cubicBezTo>
                      <a:pt x="142626" y="0"/>
                      <a:pt x="142626" y="0"/>
                      <a:pt x="142626" y="0"/>
                    </a:cubicBezTo>
                    <a:cubicBezTo>
                      <a:pt x="142626" y="0"/>
                      <a:pt x="142626" y="0"/>
                      <a:pt x="142626" y="0"/>
                    </a:cubicBezTo>
                    <a:lnTo>
                      <a:pt x="142626" y="0"/>
                    </a:lnTo>
                    <a:cubicBezTo>
                      <a:pt x="133599" y="0"/>
                      <a:pt x="0" y="10832"/>
                      <a:pt x="0" y="32497"/>
                    </a:cubicBezTo>
                    <a:cubicBezTo>
                      <a:pt x="0" y="54162"/>
                      <a:pt x="16249" y="88464"/>
                      <a:pt x="16249" y="88464"/>
                    </a:cubicBezTo>
                    <a:lnTo>
                      <a:pt x="142626" y="81243"/>
                    </a:lnTo>
                    <a:lnTo>
                      <a:pt x="269004" y="88464"/>
                    </a:lnTo>
                    <a:cubicBezTo>
                      <a:pt x="269004" y="88464"/>
                      <a:pt x="285253" y="54162"/>
                      <a:pt x="285253" y="32497"/>
                    </a:cubicBezTo>
                    <a:close/>
                  </a:path>
                </a:pathLst>
              </a:custGeom>
              <a:solidFill>
                <a:srgbClr val="D3D3D3"/>
              </a:solidFill>
              <a:ln w="18013" cap="flat">
                <a:noFill/>
                <a:prstDash val="solid"/>
                <a:miter/>
              </a:ln>
            </p:spPr>
            <p:txBody>
              <a:bodyPr rtlCol="0" anchor="ctr"/>
              <a:lstStyle/>
              <a:p>
                <a:endParaRPr lang="zh-CN" altLang="en-US"/>
              </a:p>
            </p:txBody>
          </p:sp>
          <p:sp>
            <p:nvSpPr>
              <p:cNvPr id="49" name="任意多边形: 形状 48"/>
              <p:cNvSpPr/>
              <p:nvPr/>
            </p:nvSpPr>
            <p:spPr>
              <a:xfrm>
                <a:off x="9665543" y="2157894"/>
                <a:ext cx="234702" cy="180540"/>
              </a:xfrm>
              <a:custGeom>
                <a:avLst/>
                <a:gdLst>
                  <a:gd name="connsiteX0" fmla="*/ 0 w 234701"/>
                  <a:gd name="connsiteY0" fmla="*/ 0 h 180539"/>
                  <a:gd name="connsiteX1" fmla="*/ 0 w 234701"/>
                  <a:gd name="connsiteY1" fmla="*/ 196788 h 180539"/>
                  <a:gd name="connsiteX2" fmla="*/ 184150 w 234701"/>
                  <a:gd name="connsiteY2" fmla="*/ 196788 h 180539"/>
                  <a:gd name="connsiteX3" fmla="*/ 202204 w 234701"/>
                  <a:gd name="connsiteY3" fmla="*/ 196788 h 180539"/>
                  <a:gd name="connsiteX4" fmla="*/ 234702 w 234701"/>
                  <a:gd name="connsiteY4" fmla="*/ 196788 h 180539"/>
                  <a:gd name="connsiteX5" fmla="*/ 234702 w 234701"/>
                  <a:gd name="connsiteY5" fmla="*/ 158875 h 180539"/>
                  <a:gd name="connsiteX6" fmla="*/ 234702 w 234701"/>
                  <a:gd name="connsiteY6" fmla="*/ 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701" h="180539">
                    <a:moveTo>
                      <a:pt x="0" y="0"/>
                    </a:moveTo>
                    <a:lnTo>
                      <a:pt x="0" y="196788"/>
                    </a:lnTo>
                    <a:lnTo>
                      <a:pt x="184150" y="196788"/>
                    </a:lnTo>
                    <a:lnTo>
                      <a:pt x="202204" y="196788"/>
                    </a:lnTo>
                    <a:lnTo>
                      <a:pt x="234702" y="196788"/>
                    </a:lnTo>
                    <a:lnTo>
                      <a:pt x="234702" y="158875"/>
                    </a:lnTo>
                    <a:lnTo>
                      <a:pt x="234702" y="0"/>
                    </a:lnTo>
                    <a:close/>
                  </a:path>
                </a:pathLst>
              </a:custGeom>
              <a:solidFill>
                <a:srgbClr val="FF8B49"/>
              </a:solidFill>
              <a:ln w="18013" cap="flat">
                <a:noFill/>
                <a:prstDash val="solid"/>
                <a:miter/>
              </a:ln>
            </p:spPr>
            <p:txBody>
              <a:bodyPr rtlCol="0" anchor="ctr"/>
              <a:lstStyle/>
              <a:p>
                <a:endParaRPr lang="zh-CN" altLang="en-US"/>
              </a:p>
            </p:txBody>
          </p:sp>
          <p:sp>
            <p:nvSpPr>
              <p:cNvPr id="50" name="任意多边形: 形状 49"/>
              <p:cNvSpPr/>
              <p:nvPr/>
            </p:nvSpPr>
            <p:spPr>
              <a:xfrm>
                <a:off x="9292456" y="1631798"/>
                <a:ext cx="144432" cy="216648"/>
              </a:xfrm>
              <a:custGeom>
                <a:avLst/>
                <a:gdLst>
                  <a:gd name="connsiteX0" fmla="*/ 138385 w 144431"/>
                  <a:gd name="connsiteY0" fmla="*/ 60304 h 216647"/>
                  <a:gd name="connsiteX1" fmla="*/ 42699 w 144431"/>
                  <a:gd name="connsiteY1" fmla="*/ 4337 h 216647"/>
                  <a:gd name="connsiteX2" fmla="*/ 147412 w 144431"/>
                  <a:gd name="connsiteY2" fmla="*/ 230012 h 216647"/>
                  <a:gd name="connsiteX3" fmla="*/ 138385 w 144431"/>
                  <a:gd name="connsiteY3" fmla="*/ 60304 h 216647"/>
                </a:gdLst>
                <a:ahLst/>
                <a:cxnLst>
                  <a:cxn ang="0">
                    <a:pos x="connsiteX0" y="connsiteY0"/>
                  </a:cxn>
                  <a:cxn ang="0">
                    <a:pos x="connsiteX1" y="connsiteY1"/>
                  </a:cxn>
                  <a:cxn ang="0">
                    <a:pos x="connsiteX2" y="connsiteY2"/>
                  </a:cxn>
                  <a:cxn ang="0">
                    <a:pos x="connsiteX3" y="connsiteY3"/>
                  </a:cxn>
                </a:cxnLst>
                <a:rect l="l" t="t" r="r" b="b"/>
                <a:pathLst>
                  <a:path w="144431" h="216647">
                    <a:moveTo>
                      <a:pt x="138385" y="60304"/>
                    </a:moveTo>
                    <a:cubicBezTo>
                      <a:pt x="138385" y="60304"/>
                      <a:pt x="96861" y="-19133"/>
                      <a:pt x="42699" y="4337"/>
                    </a:cubicBezTo>
                    <a:cubicBezTo>
                      <a:pt x="-22295" y="33223"/>
                      <a:pt x="-31322" y="188487"/>
                      <a:pt x="147412" y="230012"/>
                    </a:cubicBezTo>
                    <a:lnTo>
                      <a:pt x="138385" y="60304"/>
                    </a:lnTo>
                    <a:close/>
                  </a:path>
                </a:pathLst>
              </a:custGeom>
              <a:solidFill>
                <a:srgbClr val="FFAA70"/>
              </a:solidFill>
              <a:ln w="18013" cap="flat">
                <a:noFill/>
                <a:prstDash val="solid"/>
                <a:miter/>
              </a:ln>
            </p:spPr>
            <p:txBody>
              <a:bodyPr rtlCol="0" anchor="ctr"/>
              <a:lstStyle/>
              <a:p>
                <a:endParaRPr lang="zh-CN" altLang="en-US"/>
              </a:p>
            </p:txBody>
          </p:sp>
          <p:sp>
            <p:nvSpPr>
              <p:cNvPr id="51" name="任意多边形: 形状 50"/>
              <p:cNvSpPr/>
              <p:nvPr/>
            </p:nvSpPr>
            <p:spPr>
              <a:xfrm>
                <a:off x="9322498" y="1694650"/>
                <a:ext cx="72216" cy="72216"/>
              </a:xfrm>
              <a:custGeom>
                <a:avLst/>
                <a:gdLst>
                  <a:gd name="connsiteX0" fmla="*/ 50571 w 72215"/>
                  <a:gd name="connsiteY0" fmla="*/ 48003 h 72215"/>
                  <a:gd name="connsiteX1" fmla="*/ 61403 w 72215"/>
                  <a:gd name="connsiteY1" fmla="*/ 69668 h 72215"/>
                  <a:gd name="connsiteX2" fmla="*/ 81263 w 72215"/>
                  <a:gd name="connsiteY2" fmla="*/ 75084 h 72215"/>
                  <a:gd name="connsiteX3" fmla="*/ 27101 w 72215"/>
                  <a:gd name="connsiteY3" fmla="*/ 76890 h 72215"/>
                  <a:gd name="connsiteX4" fmla="*/ 9047 w 72215"/>
                  <a:gd name="connsiteY4" fmla="*/ 11895 h 72215"/>
                  <a:gd name="connsiteX5" fmla="*/ 70430 w 72215"/>
                  <a:gd name="connsiteY5" fmla="*/ 17312 h 72215"/>
                  <a:gd name="connsiteX6" fmla="*/ 61403 w 72215"/>
                  <a:gd name="connsiteY6" fmla="*/ 35366 h 72215"/>
                  <a:gd name="connsiteX7" fmla="*/ 50571 w 72215"/>
                  <a:gd name="connsiteY7" fmla="*/ 48003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50571" y="48003"/>
                    </a:moveTo>
                    <a:cubicBezTo>
                      <a:pt x="50571" y="58836"/>
                      <a:pt x="52376" y="64252"/>
                      <a:pt x="61403" y="69668"/>
                    </a:cubicBezTo>
                    <a:cubicBezTo>
                      <a:pt x="70430" y="75084"/>
                      <a:pt x="83068" y="71473"/>
                      <a:pt x="81263" y="75084"/>
                    </a:cubicBezTo>
                    <a:cubicBezTo>
                      <a:pt x="81263" y="78695"/>
                      <a:pt x="55987" y="94944"/>
                      <a:pt x="27101" y="76890"/>
                    </a:cubicBezTo>
                    <a:cubicBezTo>
                      <a:pt x="-1786" y="60641"/>
                      <a:pt x="-7202" y="31755"/>
                      <a:pt x="9047" y="11895"/>
                    </a:cubicBezTo>
                    <a:cubicBezTo>
                      <a:pt x="25295" y="-7964"/>
                      <a:pt x="61403" y="-742"/>
                      <a:pt x="70430" y="17312"/>
                    </a:cubicBezTo>
                    <a:cubicBezTo>
                      <a:pt x="81263" y="37171"/>
                      <a:pt x="65014" y="35366"/>
                      <a:pt x="61403" y="35366"/>
                    </a:cubicBezTo>
                    <a:cubicBezTo>
                      <a:pt x="55987" y="35366"/>
                      <a:pt x="50571" y="42587"/>
                      <a:pt x="50571" y="48003"/>
                    </a:cubicBezTo>
                    <a:close/>
                  </a:path>
                </a:pathLst>
              </a:custGeom>
              <a:solidFill>
                <a:srgbClr val="FF8B49"/>
              </a:solidFill>
              <a:ln w="18013" cap="flat">
                <a:noFill/>
                <a:prstDash val="solid"/>
                <a:miter/>
              </a:ln>
            </p:spPr>
            <p:txBody>
              <a:bodyPr rtlCol="0" anchor="ctr"/>
              <a:lstStyle/>
              <a:p>
                <a:endParaRPr lang="zh-CN" altLang="en-US"/>
              </a:p>
            </p:txBody>
          </p:sp>
          <p:sp>
            <p:nvSpPr>
              <p:cNvPr id="52" name="任意多边形: 形状 51"/>
              <p:cNvSpPr/>
              <p:nvPr/>
            </p:nvSpPr>
            <p:spPr>
              <a:xfrm>
                <a:off x="9308074" y="1776956"/>
                <a:ext cx="126378" cy="72216"/>
              </a:xfrm>
              <a:custGeom>
                <a:avLst/>
                <a:gdLst>
                  <a:gd name="connsiteX0" fmla="*/ 129989 w 126377"/>
                  <a:gd name="connsiteY0" fmla="*/ 86659 h 72215"/>
                  <a:gd name="connsiteX1" fmla="*/ 126378 w 126377"/>
                  <a:gd name="connsiteY1" fmla="*/ 3611 h 72215"/>
                  <a:gd name="connsiteX2" fmla="*/ 72216 w 126377"/>
                  <a:gd name="connsiteY2" fmla="*/ 30692 h 72215"/>
                  <a:gd name="connsiteX3" fmla="*/ 0 w 126377"/>
                  <a:gd name="connsiteY3" fmla="*/ 0 h 72215"/>
                  <a:gd name="connsiteX4" fmla="*/ 129989 w 126377"/>
                  <a:gd name="connsiteY4" fmla="*/ 86659 h 72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2215">
                    <a:moveTo>
                      <a:pt x="129989" y="86659"/>
                    </a:moveTo>
                    <a:lnTo>
                      <a:pt x="126378" y="3611"/>
                    </a:lnTo>
                    <a:cubicBezTo>
                      <a:pt x="113740" y="16249"/>
                      <a:pt x="95686" y="28886"/>
                      <a:pt x="72216" y="30692"/>
                    </a:cubicBezTo>
                    <a:cubicBezTo>
                      <a:pt x="36108" y="34303"/>
                      <a:pt x="14443" y="16249"/>
                      <a:pt x="0" y="0"/>
                    </a:cubicBezTo>
                    <a:cubicBezTo>
                      <a:pt x="18054" y="36108"/>
                      <a:pt x="59578" y="70410"/>
                      <a:pt x="129989" y="86659"/>
                    </a:cubicBezTo>
                    <a:close/>
                  </a:path>
                </a:pathLst>
              </a:custGeom>
              <a:solidFill>
                <a:srgbClr val="FF8B49"/>
              </a:solidFill>
              <a:ln w="18013" cap="flat">
                <a:noFill/>
                <a:prstDash val="solid"/>
                <a:miter/>
              </a:ln>
            </p:spPr>
            <p:txBody>
              <a:bodyPr rtlCol="0" anchor="ctr"/>
              <a:lstStyle/>
              <a:p>
                <a:endParaRPr lang="zh-CN" altLang="en-US"/>
              </a:p>
            </p:txBody>
          </p:sp>
          <p:sp>
            <p:nvSpPr>
              <p:cNvPr id="53" name="任意多边形: 形状 52"/>
              <p:cNvSpPr/>
              <p:nvPr/>
            </p:nvSpPr>
            <p:spPr>
              <a:xfrm>
                <a:off x="9369445" y="1220893"/>
                <a:ext cx="812429" cy="956861"/>
              </a:xfrm>
              <a:custGeom>
                <a:avLst/>
                <a:gdLst>
                  <a:gd name="connsiteX0" fmla="*/ 424281 w 812428"/>
                  <a:gd name="connsiteY0" fmla="*/ 0 h 956860"/>
                  <a:gd name="connsiteX1" fmla="*/ 424281 w 812428"/>
                  <a:gd name="connsiteY1" fmla="*/ 0 h 956860"/>
                  <a:gd name="connsiteX2" fmla="*/ 7235 w 812428"/>
                  <a:gd name="connsiteY2" fmla="*/ 677024 h 956860"/>
                  <a:gd name="connsiteX3" fmla="*/ 424281 w 812428"/>
                  <a:gd name="connsiteY3" fmla="*/ 971304 h 956860"/>
                  <a:gd name="connsiteX4" fmla="*/ 424281 w 812428"/>
                  <a:gd name="connsiteY4" fmla="*/ 971304 h 956860"/>
                  <a:gd name="connsiteX5" fmla="*/ 821469 w 812428"/>
                  <a:gd name="connsiteY5" fmla="*/ 677024 h 956860"/>
                  <a:gd name="connsiteX6" fmla="*/ 424281 w 812428"/>
                  <a:gd name="connsiteY6" fmla="*/ 0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428" h="956860">
                    <a:moveTo>
                      <a:pt x="424281" y="0"/>
                    </a:moveTo>
                    <a:lnTo>
                      <a:pt x="424281" y="0"/>
                    </a:lnTo>
                    <a:cubicBezTo>
                      <a:pt x="52370" y="0"/>
                      <a:pt x="-27068" y="436906"/>
                      <a:pt x="7235" y="677024"/>
                    </a:cubicBezTo>
                    <a:cubicBezTo>
                      <a:pt x="45148" y="944223"/>
                      <a:pt x="332206" y="971304"/>
                      <a:pt x="424281" y="971304"/>
                    </a:cubicBezTo>
                    <a:lnTo>
                      <a:pt x="424281" y="971304"/>
                    </a:lnTo>
                    <a:cubicBezTo>
                      <a:pt x="512746" y="971304"/>
                      <a:pt x="787166" y="944223"/>
                      <a:pt x="821469" y="677024"/>
                    </a:cubicBezTo>
                    <a:cubicBezTo>
                      <a:pt x="852161" y="436906"/>
                      <a:pt x="778139" y="0"/>
                      <a:pt x="424281" y="0"/>
                    </a:cubicBezTo>
                    <a:close/>
                  </a:path>
                </a:pathLst>
              </a:custGeom>
              <a:solidFill>
                <a:srgbClr val="FFAA70"/>
              </a:solidFill>
              <a:ln w="18013" cap="flat">
                <a:noFill/>
                <a:prstDash val="solid"/>
                <a:miter/>
              </a:ln>
            </p:spPr>
            <p:txBody>
              <a:bodyPr rtlCol="0" anchor="ctr"/>
              <a:lstStyle/>
              <a:p>
                <a:endParaRPr lang="zh-CN" altLang="en-US"/>
              </a:p>
            </p:txBody>
          </p:sp>
          <p:sp>
            <p:nvSpPr>
              <p:cNvPr id="54" name="任意多边形: 形状 53"/>
              <p:cNvSpPr/>
              <p:nvPr/>
            </p:nvSpPr>
            <p:spPr>
              <a:xfrm>
                <a:off x="9382096" y="1285093"/>
                <a:ext cx="776321" cy="343025"/>
              </a:xfrm>
              <a:custGeom>
                <a:avLst/>
                <a:gdLst>
                  <a:gd name="connsiteX0" fmla="*/ 0 w 776320"/>
                  <a:gd name="connsiteY0" fmla="*/ 349236 h 343025"/>
                  <a:gd name="connsiteX1" fmla="*/ 64994 w 776320"/>
                  <a:gd name="connsiteY1" fmla="*/ 190361 h 343025"/>
                  <a:gd name="connsiteX2" fmla="*/ 173318 w 776320"/>
                  <a:gd name="connsiteY2" fmla="*/ 56762 h 343025"/>
                  <a:gd name="connsiteX3" fmla="*/ 415241 w 776320"/>
                  <a:gd name="connsiteY3" fmla="*/ 125367 h 343025"/>
                  <a:gd name="connsiteX4" fmla="*/ 792569 w 776320"/>
                  <a:gd name="connsiteY4" fmla="*/ 320350 h 343025"/>
                  <a:gd name="connsiteX5" fmla="*/ 642722 w 776320"/>
                  <a:gd name="connsiteY5" fmla="*/ 87453 h 343025"/>
                  <a:gd name="connsiteX6" fmla="*/ 245534 w 776320"/>
                  <a:gd name="connsiteY6" fmla="*/ 35097 h 343025"/>
                  <a:gd name="connsiteX7" fmla="*/ 157070 w 776320"/>
                  <a:gd name="connsiteY7" fmla="*/ 2600 h 343025"/>
                  <a:gd name="connsiteX8" fmla="*/ 57773 w 776320"/>
                  <a:gd name="connsiteY8" fmla="*/ 118145 h 343025"/>
                  <a:gd name="connsiteX9" fmla="*/ 0 w 776320"/>
                  <a:gd name="connsiteY9" fmla="*/ 349236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6320" h="343025">
                    <a:moveTo>
                      <a:pt x="0" y="349236"/>
                    </a:moveTo>
                    <a:cubicBezTo>
                      <a:pt x="0" y="349236"/>
                      <a:pt x="27081" y="240912"/>
                      <a:pt x="64994" y="190361"/>
                    </a:cubicBezTo>
                    <a:cubicBezTo>
                      <a:pt x="106518" y="134394"/>
                      <a:pt x="166097" y="121756"/>
                      <a:pt x="173318" y="56762"/>
                    </a:cubicBezTo>
                    <a:cubicBezTo>
                      <a:pt x="193178" y="92870"/>
                      <a:pt x="285253" y="139810"/>
                      <a:pt x="415241" y="125367"/>
                    </a:cubicBezTo>
                    <a:cubicBezTo>
                      <a:pt x="568700" y="109118"/>
                      <a:pt x="734797" y="107313"/>
                      <a:pt x="792569" y="320350"/>
                    </a:cubicBezTo>
                    <a:cubicBezTo>
                      <a:pt x="788959" y="248134"/>
                      <a:pt x="751045" y="143421"/>
                      <a:pt x="642722" y="87453"/>
                    </a:cubicBezTo>
                    <a:cubicBezTo>
                      <a:pt x="534398" y="31486"/>
                      <a:pt x="306918" y="82037"/>
                      <a:pt x="245534" y="35097"/>
                    </a:cubicBezTo>
                    <a:cubicBezTo>
                      <a:pt x="184151" y="-13649"/>
                      <a:pt x="157070" y="2600"/>
                      <a:pt x="157070" y="2600"/>
                    </a:cubicBezTo>
                    <a:cubicBezTo>
                      <a:pt x="157070" y="2600"/>
                      <a:pt x="106518" y="83843"/>
                      <a:pt x="57773" y="118145"/>
                    </a:cubicBezTo>
                    <a:cubicBezTo>
                      <a:pt x="7222" y="152448"/>
                      <a:pt x="0" y="349236"/>
                      <a:pt x="0" y="349236"/>
                    </a:cubicBezTo>
                    <a:close/>
                  </a:path>
                </a:pathLst>
              </a:custGeom>
              <a:solidFill>
                <a:srgbClr val="FF8B49"/>
              </a:solidFill>
              <a:ln w="18013" cap="flat">
                <a:noFill/>
                <a:prstDash val="solid"/>
                <a:miter/>
              </a:ln>
            </p:spPr>
            <p:txBody>
              <a:bodyPr rtlCol="0" anchor="ctr"/>
              <a:lstStyle/>
              <a:p>
                <a:endParaRPr lang="zh-CN" altLang="en-US"/>
              </a:p>
            </p:txBody>
          </p:sp>
          <p:sp>
            <p:nvSpPr>
              <p:cNvPr id="55" name="任意多边形: 形状 54"/>
              <p:cNvSpPr/>
              <p:nvPr/>
            </p:nvSpPr>
            <p:spPr>
              <a:xfrm>
                <a:off x="9361845" y="1074656"/>
                <a:ext cx="884645" cy="631889"/>
              </a:xfrm>
              <a:custGeom>
                <a:avLst/>
                <a:gdLst>
                  <a:gd name="connsiteX0" fmla="*/ 18445 w 884644"/>
                  <a:gd name="connsiteY0" fmla="*/ 570506 h 631889"/>
                  <a:gd name="connsiteX1" fmla="*/ 90661 w 884644"/>
                  <a:gd name="connsiteY1" fmla="*/ 373717 h 631889"/>
                  <a:gd name="connsiteX2" fmla="*/ 184542 w 884644"/>
                  <a:gd name="connsiteY2" fmla="*/ 240118 h 631889"/>
                  <a:gd name="connsiteX3" fmla="*/ 433686 w 884644"/>
                  <a:gd name="connsiteY3" fmla="*/ 312334 h 631889"/>
                  <a:gd name="connsiteX4" fmla="*/ 715328 w 884644"/>
                  <a:gd name="connsiteY4" fmla="*/ 359274 h 631889"/>
                  <a:gd name="connsiteX5" fmla="*/ 827263 w 884644"/>
                  <a:gd name="connsiteY5" fmla="*/ 637305 h 631889"/>
                  <a:gd name="connsiteX6" fmla="*/ 872398 w 884644"/>
                  <a:gd name="connsiteY6" fmla="*/ 601197 h 631889"/>
                  <a:gd name="connsiteX7" fmla="*/ 785739 w 884644"/>
                  <a:gd name="connsiteY7" fmla="*/ 185956 h 631889"/>
                  <a:gd name="connsiteX8" fmla="*/ 444519 w 884644"/>
                  <a:gd name="connsiteY8" fmla="*/ 0 h 631889"/>
                  <a:gd name="connsiteX9" fmla="*/ 123158 w 884644"/>
                  <a:gd name="connsiteY9" fmla="*/ 160680 h 631889"/>
                  <a:gd name="connsiteX10" fmla="*/ 18445 w 884644"/>
                  <a:gd name="connsiteY10" fmla="*/ 570506 h 631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644" h="631889">
                    <a:moveTo>
                      <a:pt x="18445" y="570506"/>
                    </a:moveTo>
                    <a:cubicBezTo>
                      <a:pt x="18445" y="570506"/>
                      <a:pt x="40110" y="427879"/>
                      <a:pt x="90661" y="373717"/>
                    </a:cubicBezTo>
                    <a:cubicBezTo>
                      <a:pt x="141212" y="319555"/>
                      <a:pt x="171904" y="301501"/>
                      <a:pt x="184542" y="240118"/>
                    </a:cubicBezTo>
                    <a:cubicBezTo>
                      <a:pt x="206206" y="267199"/>
                      <a:pt x="314530" y="312334"/>
                      <a:pt x="433686" y="312334"/>
                    </a:cubicBezTo>
                    <a:cubicBezTo>
                      <a:pt x="552843" y="312334"/>
                      <a:pt x="652140" y="299696"/>
                      <a:pt x="715328" y="359274"/>
                    </a:cubicBezTo>
                    <a:cubicBezTo>
                      <a:pt x="791155" y="429685"/>
                      <a:pt x="821847" y="539814"/>
                      <a:pt x="827263" y="637305"/>
                    </a:cubicBezTo>
                    <a:cubicBezTo>
                      <a:pt x="854344" y="603003"/>
                      <a:pt x="872398" y="601197"/>
                      <a:pt x="872398" y="601197"/>
                    </a:cubicBezTo>
                    <a:cubicBezTo>
                      <a:pt x="872398" y="601197"/>
                      <a:pt x="939198" y="343025"/>
                      <a:pt x="785739" y="185956"/>
                    </a:cubicBezTo>
                    <a:cubicBezTo>
                      <a:pt x="729772" y="57773"/>
                      <a:pt x="579924" y="0"/>
                      <a:pt x="444519" y="0"/>
                    </a:cubicBezTo>
                    <a:cubicBezTo>
                      <a:pt x="309114" y="0"/>
                      <a:pt x="135796" y="41524"/>
                      <a:pt x="123158" y="160680"/>
                    </a:cubicBezTo>
                    <a:cubicBezTo>
                      <a:pt x="92466" y="157070"/>
                      <a:pt x="-50160" y="252756"/>
                      <a:pt x="18445" y="570506"/>
                    </a:cubicBezTo>
                    <a:close/>
                  </a:path>
                </a:pathLst>
              </a:custGeom>
              <a:solidFill>
                <a:srgbClr val="191919"/>
              </a:solidFill>
              <a:ln w="18013" cap="flat">
                <a:noFill/>
                <a:prstDash val="solid"/>
                <a:miter/>
              </a:ln>
            </p:spPr>
            <p:txBody>
              <a:bodyPr rtlCol="0" anchor="ctr"/>
              <a:lstStyle/>
              <a:p>
                <a:endParaRPr lang="zh-CN" altLang="en-US"/>
              </a:p>
            </p:txBody>
          </p:sp>
          <p:sp>
            <p:nvSpPr>
              <p:cNvPr id="56" name="任意多边形: 形状 55"/>
              <p:cNvSpPr/>
              <p:nvPr/>
            </p:nvSpPr>
            <p:spPr>
              <a:xfrm>
                <a:off x="9559025" y="1724599"/>
                <a:ext cx="631889" cy="451349"/>
              </a:xfrm>
              <a:custGeom>
                <a:avLst/>
                <a:gdLst>
                  <a:gd name="connsiteX0" fmla="*/ 631889 w 631889"/>
                  <a:gd name="connsiteY0" fmla="*/ 173318 h 451349"/>
                  <a:gd name="connsiteX1" fmla="*/ 635500 w 631889"/>
                  <a:gd name="connsiteY1" fmla="*/ 0 h 451349"/>
                  <a:gd name="connsiteX2" fmla="*/ 615640 w 631889"/>
                  <a:gd name="connsiteY2" fmla="*/ 41524 h 451349"/>
                  <a:gd name="connsiteX3" fmla="*/ 409825 w 631889"/>
                  <a:gd name="connsiteY3" fmla="*/ 368301 h 451349"/>
                  <a:gd name="connsiteX4" fmla="*/ 0 w 631889"/>
                  <a:gd name="connsiteY4" fmla="*/ 418852 h 451349"/>
                  <a:gd name="connsiteX5" fmla="*/ 232896 w 631889"/>
                  <a:gd name="connsiteY5" fmla="*/ 467598 h 451349"/>
                  <a:gd name="connsiteX6" fmla="*/ 631889 w 631889"/>
                  <a:gd name="connsiteY6" fmla="*/ 173318 h 451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889" h="451349">
                    <a:moveTo>
                      <a:pt x="631889" y="173318"/>
                    </a:moveTo>
                    <a:cubicBezTo>
                      <a:pt x="639111" y="122767"/>
                      <a:pt x="640916" y="63189"/>
                      <a:pt x="635500" y="0"/>
                    </a:cubicBezTo>
                    <a:lnTo>
                      <a:pt x="615640" y="41524"/>
                    </a:lnTo>
                    <a:cubicBezTo>
                      <a:pt x="615640" y="41524"/>
                      <a:pt x="577727" y="243729"/>
                      <a:pt x="409825" y="368301"/>
                    </a:cubicBezTo>
                    <a:cubicBezTo>
                      <a:pt x="292474" y="454960"/>
                      <a:pt x="93881" y="453155"/>
                      <a:pt x="0" y="418852"/>
                    </a:cubicBezTo>
                    <a:cubicBezTo>
                      <a:pt x="88464" y="460376"/>
                      <a:pt x="185956" y="467598"/>
                      <a:pt x="232896" y="467598"/>
                    </a:cubicBezTo>
                    <a:cubicBezTo>
                      <a:pt x="323166" y="467598"/>
                      <a:pt x="595781" y="440517"/>
                      <a:pt x="631889" y="173318"/>
                    </a:cubicBezTo>
                    <a:close/>
                  </a:path>
                </a:pathLst>
              </a:custGeom>
              <a:solidFill>
                <a:srgbClr val="FF8B49"/>
              </a:solidFill>
              <a:ln w="18013" cap="flat">
                <a:noFill/>
                <a:prstDash val="solid"/>
                <a:miter/>
              </a:ln>
            </p:spPr>
            <p:txBody>
              <a:bodyPr rtlCol="0" anchor="ctr"/>
              <a:lstStyle/>
              <a:p>
                <a:endParaRPr lang="zh-CN" altLang="en-US"/>
              </a:p>
            </p:txBody>
          </p:sp>
          <p:sp>
            <p:nvSpPr>
              <p:cNvPr id="57" name="任意多边形: 形状 56"/>
              <p:cNvSpPr/>
              <p:nvPr/>
            </p:nvSpPr>
            <p:spPr>
              <a:xfrm>
                <a:off x="10167443" y="1675127"/>
                <a:ext cx="144432" cy="216648"/>
              </a:xfrm>
              <a:custGeom>
                <a:avLst/>
                <a:gdLst>
                  <a:gd name="connsiteX0" fmla="*/ 104713 w 144431"/>
                  <a:gd name="connsiteY0" fmla="*/ 4337 h 216647"/>
                  <a:gd name="connsiteX1" fmla="*/ 9027 w 144431"/>
                  <a:gd name="connsiteY1" fmla="*/ 60304 h 216647"/>
                  <a:gd name="connsiteX2" fmla="*/ 0 w 144431"/>
                  <a:gd name="connsiteY2" fmla="*/ 231817 h 216647"/>
                  <a:gd name="connsiteX3" fmla="*/ 104713 w 144431"/>
                  <a:gd name="connsiteY3" fmla="*/ 4337 h 216647"/>
                </a:gdLst>
                <a:ahLst/>
                <a:cxnLst>
                  <a:cxn ang="0">
                    <a:pos x="connsiteX0" y="connsiteY0"/>
                  </a:cxn>
                  <a:cxn ang="0">
                    <a:pos x="connsiteX1" y="connsiteY1"/>
                  </a:cxn>
                  <a:cxn ang="0">
                    <a:pos x="connsiteX2" y="connsiteY2"/>
                  </a:cxn>
                  <a:cxn ang="0">
                    <a:pos x="connsiteX3" y="connsiteY3"/>
                  </a:cxn>
                </a:cxnLst>
                <a:rect l="l" t="t" r="r" b="b"/>
                <a:pathLst>
                  <a:path w="144431" h="216647">
                    <a:moveTo>
                      <a:pt x="104713" y="4337"/>
                    </a:moveTo>
                    <a:cubicBezTo>
                      <a:pt x="50551" y="-19133"/>
                      <a:pt x="9027" y="60304"/>
                      <a:pt x="9027" y="60304"/>
                    </a:cubicBezTo>
                    <a:lnTo>
                      <a:pt x="0" y="231817"/>
                    </a:lnTo>
                    <a:cubicBezTo>
                      <a:pt x="178735" y="197514"/>
                      <a:pt x="169708" y="31418"/>
                      <a:pt x="104713" y="4337"/>
                    </a:cubicBezTo>
                    <a:close/>
                  </a:path>
                </a:pathLst>
              </a:custGeom>
              <a:solidFill>
                <a:srgbClr val="FFAA70"/>
              </a:solidFill>
              <a:ln w="18013" cap="flat">
                <a:noFill/>
                <a:prstDash val="solid"/>
                <a:miter/>
              </a:ln>
            </p:spPr>
            <p:txBody>
              <a:bodyPr rtlCol="0" anchor="ctr"/>
              <a:lstStyle/>
              <a:p>
                <a:endParaRPr lang="zh-CN" altLang="en-US"/>
              </a:p>
            </p:txBody>
          </p:sp>
          <p:sp>
            <p:nvSpPr>
              <p:cNvPr id="58" name="任意多边形: 形状 57"/>
              <p:cNvSpPr/>
              <p:nvPr/>
            </p:nvSpPr>
            <p:spPr>
              <a:xfrm>
                <a:off x="9566246" y="1899723"/>
                <a:ext cx="324972" cy="144432"/>
              </a:xfrm>
              <a:custGeom>
                <a:avLst/>
                <a:gdLst>
                  <a:gd name="connsiteX0" fmla="*/ 166097 w 324971"/>
                  <a:gd name="connsiteY0" fmla="*/ 27081 h 144431"/>
                  <a:gd name="connsiteX1" fmla="*/ 9027 w 324971"/>
                  <a:gd name="connsiteY1" fmla="*/ 1805 h 144431"/>
                  <a:gd name="connsiteX2" fmla="*/ 3611 w 324971"/>
                  <a:gd name="connsiteY2" fmla="*/ 1805 h 144431"/>
                  <a:gd name="connsiteX3" fmla="*/ 0 w 324971"/>
                  <a:gd name="connsiteY3" fmla="*/ 9027 h 144431"/>
                  <a:gd name="connsiteX4" fmla="*/ 167902 w 324971"/>
                  <a:gd name="connsiteY4" fmla="*/ 155264 h 144431"/>
                  <a:gd name="connsiteX5" fmla="*/ 335804 w 324971"/>
                  <a:gd name="connsiteY5" fmla="*/ 9027 h 144431"/>
                  <a:gd name="connsiteX6" fmla="*/ 332193 w 324971"/>
                  <a:gd name="connsiteY6" fmla="*/ 1805 h 144431"/>
                  <a:gd name="connsiteX7" fmla="*/ 324972 w 324971"/>
                  <a:gd name="connsiteY7" fmla="*/ 0 h 144431"/>
                  <a:gd name="connsiteX8" fmla="*/ 166097 w 324971"/>
                  <a:gd name="connsiteY8" fmla="*/ 27081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971" h="144431">
                    <a:moveTo>
                      <a:pt x="166097" y="27081"/>
                    </a:moveTo>
                    <a:cubicBezTo>
                      <a:pt x="93881" y="27081"/>
                      <a:pt x="32497" y="9027"/>
                      <a:pt x="9027" y="1805"/>
                    </a:cubicBezTo>
                    <a:cubicBezTo>
                      <a:pt x="7222" y="1805"/>
                      <a:pt x="5416" y="1805"/>
                      <a:pt x="3611" y="1805"/>
                    </a:cubicBezTo>
                    <a:cubicBezTo>
                      <a:pt x="1805" y="3611"/>
                      <a:pt x="0" y="5416"/>
                      <a:pt x="0" y="9027"/>
                    </a:cubicBezTo>
                    <a:cubicBezTo>
                      <a:pt x="10832" y="115545"/>
                      <a:pt x="108324" y="155264"/>
                      <a:pt x="167902" y="155264"/>
                    </a:cubicBezTo>
                    <a:cubicBezTo>
                      <a:pt x="227480" y="155264"/>
                      <a:pt x="324972" y="113740"/>
                      <a:pt x="335804" y="9027"/>
                    </a:cubicBezTo>
                    <a:cubicBezTo>
                      <a:pt x="335804" y="5416"/>
                      <a:pt x="333999" y="3611"/>
                      <a:pt x="332193" y="1805"/>
                    </a:cubicBezTo>
                    <a:cubicBezTo>
                      <a:pt x="330388" y="0"/>
                      <a:pt x="326777" y="0"/>
                      <a:pt x="324972" y="0"/>
                    </a:cubicBezTo>
                    <a:cubicBezTo>
                      <a:pt x="299696" y="9027"/>
                      <a:pt x="238312" y="27081"/>
                      <a:pt x="166097" y="27081"/>
                    </a:cubicBezTo>
                    <a:close/>
                  </a:path>
                </a:pathLst>
              </a:custGeom>
              <a:solidFill>
                <a:srgbClr val="FFFFFF"/>
              </a:solidFill>
              <a:ln w="18013" cap="flat">
                <a:noFill/>
                <a:prstDash val="solid"/>
                <a:miter/>
              </a:ln>
            </p:spPr>
            <p:txBody>
              <a:bodyPr rtlCol="0" anchor="ctr"/>
              <a:lstStyle/>
              <a:p>
                <a:endParaRPr lang="zh-CN" altLang="en-US"/>
              </a:p>
            </p:txBody>
          </p:sp>
          <p:sp>
            <p:nvSpPr>
              <p:cNvPr id="59" name="任意多边形: 形状 58"/>
              <p:cNvSpPr/>
              <p:nvPr/>
            </p:nvSpPr>
            <p:spPr>
              <a:xfrm>
                <a:off x="9678181" y="1767425"/>
                <a:ext cx="36108" cy="54162"/>
              </a:xfrm>
              <a:custGeom>
                <a:avLst/>
                <a:gdLst>
                  <a:gd name="connsiteX0" fmla="*/ 43330 w 36107"/>
                  <a:gd name="connsiteY0" fmla="*/ 504 h 54161"/>
                  <a:gd name="connsiteX1" fmla="*/ 0 w 36107"/>
                  <a:gd name="connsiteY1" fmla="*/ 34806 h 54161"/>
                  <a:gd name="connsiteX2" fmla="*/ 52357 w 36107"/>
                  <a:gd name="connsiteY2" fmla="*/ 67303 h 54161"/>
                  <a:gd name="connsiteX3" fmla="*/ 16249 w 36107"/>
                  <a:gd name="connsiteY3" fmla="*/ 31196 h 54161"/>
                  <a:gd name="connsiteX4" fmla="*/ 43330 w 36107"/>
                  <a:gd name="connsiteY4" fmla="*/ 504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07" h="54161">
                    <a:moveTo>
                      <a:pt x="43330" y="504"/>
                    </a:moveTo>
                    <a:cubicBezTo>
                      <a:pt x="43330" y="-3107"/>
                      <a:pt x="0" y="13142"/>
                      <a:pt x="0" y="34806"/>
                    </a:cubicBezTo>
                    <a:cubicBezTo>
                      <a:pt x="0" y="63693"/>
                      <a:pt x="52357" y="69109"/>
                      <a:pt x="52357" y="67303"/>
                    </a:cubicBezTo>
                    <a:cubicBezTo>
                      <a:pt x="52357" y="65498"/>
                      <a:pt x="12638" y="52860"/>
                      <a:pt x="16249" y="31196"/>
                    </a:cubicBezTo>
                    <a:cubicBezTo>
                      <a:pt x="18054" y="11336"/>
                      <a:pt x="43330" y="2309"/>
                      <a:pt x="43330" y="504"/>
                    </a:cubicBezTo>
                    <a:close/>
                  </a:path>
                </a:pathLst>
              </a:custGeom>
              <a:solidFill>
                <a:srgbClr val="FFC396"/>
              </a:solidFill>
              <a:ln w="18013" cap="flat">
                <a:noFill/>
                <a:prstDash val="solid"/>
                <a:miter/>
              </a:ln>
            </p:spPr>
            <p:txBody>
              <a:bodyPr rtlCol="0" anchor="ctr"/>
              <a:lstStyle/>
              <a:p>
                <a:endParaRPr lang="zh-CN" altLang="en-US"/>
              </a:p>
            </p:txBody>
          </p:sp>
          <p:sp>
            <p:nvSpPr>
              <p:cNvPr id="60" name="任意多边形: 形状 59"/>
              <p:cNvSpPr/>
              <p:nvPr/>
            </p:nvSpPr>
            <p:spPr>
              <a:xfrm>
                <a:off x="10167443" y="1713767"/>
                <a:ext cx="144432" cy="180540"/>
              </a:xfrm>
              <a:custGeom>
                <a:avLst/>
                <a:gdLst>
                  <a:gd name="connsiteX0" fmla="*/ 148043 w 144431"/>
                  <a:gd name="connsiteY0" fmla="*/ 45135 h 180539"/>
                  <a:gd name="connsiteX1" fmla="*/ 45135 w 144431"/>
                  <a:gd name="connsiteY1" fmla="*/ 140821 h 180539"/>
                  <a:gd name="connsiteX2" fmla="*/ 23470 w 144431"/>
                  <a:gd name="connsiteY2" fmla="*/ 0 h 180539"/>
                  <a:gd name="connsiteX3" fmla="*/ 23470 w 144431"/>
                  <a:gd name="connsiteY3" fmla="*/ 0 h 180539"/>
                  <a:gd name="connsiteX4" fmla="*/ 7222 w 144431"/>
                  <a:gd name="connsiteY4" fmla="*/ 55967 h 180539"/>
                  <a:gd name="connsiteX5" fmla="*/ 0 w 144431"/>
                  <a:gd name="connsiteY5" fmla="*/ 193177 h 180539"/>
                  <a:gd name="connsiteX6" fmla="*/ 148043 w 144431"/>
                  <a:gd name="connsiteY6" fmla="*/ 45135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431" h="180539">
                    <a:moveTo>
                      <a:pt x="148043" y="45135"/>
                    </a:moveTo>
                    <a:cubicBezTo>
                      <a:pt x="148043" y="45135"/>
                      <a:pt x="129989" y="158875"/>
                      <a:pt x="45135" y="140821"/>
                    </a:cubicBezTo>
                    <a:cubicBezTo>
                      <a:pt x="-3611" y="129989"/>
                      <a:pt x="23470" y="0"/>
                      <a:pt x="23470" y="0"/>
                    </a:cubicBezTo>
                    <a:lnTo>
                      <a:pt x="23470" y="0"/>
                    </a:lnTo>
                    <a:cubicBezTo>
                      <a:pt x="23470" y="0"/>
                      <a:pt x="18054" y="21665"/>
                      <a:pt x="7222" y="55967"/>
                    </a:cubicBezTo>
                    <a:lnTo>
                      <a:pt x="0" y="193177"/>
                    </a:lnTo>
                    <a:cubicBezTo>
                      <a:pt x="110129" y="171513"/>
                      <a:pt x="148043" y="102908"/>
                      <a:pt x="148043" y="45135"/>
                    </a:cubicBezTo>
                    <a:close/>
                  </a:path>
                </a:pathLst>
              </a:custGeom>
              <a:solidFill>
                <a:srgbClr val="FF8B49"/>
              </a:solidFill>
              <a:ln w="18013" cap="flat">
                <a:noFill/>
                <a:prstDash val="solid"/>
                <a:miter/>
              </a:ln>
            </p:spPr>
            <p:txBody>
              <a:bodyPr rtlCol="0" anchor="ctr"/>
              <a:lstStyle/>
              <a:p>
                <a:endParaRPr lang="zh-CN" altLang="en-US"/>
              </a:p>
            </p:txBody>
          </p:sp>
          <p:sp>
            <p:nvSpPr>
              <p:cNvPr id="61" name="任意多边形: 形状 60"/>
              <p:cNvSpPr/>
              <p:nvPr/>
            </p:nvSpPr>
            <p:spPr>
              <a:xfrm>
                <a:off x="10203528" y="1737024"/>
                <a:ext cx="72216" cy="72216"/>
              </a:xfrm>
              <a:custGeom>
                <a:avLst/>
                <a:gdLst>
                  <a:gd name="connsiteX0" fmla="*/ 28910 w 72215"/>
                  <a:gd name="connsiteY0" fmla="*/ 48959 h 72215"/>
                  <a:gd name="connsiteX1" fmla="*/ 21688 w 72215"/>
                  <a:gd name="connsiteY1" fmla="*/ 72429 h 72215"/>
                  <a:gd name="connsiteX2" fmla="*/ 1829 w 72215"/>
                  <a:gd name="connsiteY2" fmla="*/ 81456 h 72215"/>
                  <a:gd name="connsiteX3" fmla="*/ 54186 w 72215"/>
                  <a:gd name="connsiteY3" fmla="*/ 74234 h 72215"/>
                  <a:gd name="connsiteX4" fmla="*/ 61407 w 72215"/>
                  <a:gd name="connsiteY4" fmla="*/ 7435 h 72215"/>
                  <a:gd name="connsiteX5" fmla="*/ 1829 w 72215"/>
                  <a:gd name="connsiteY5" fmla="*/ 23683 h 72215"/>
                  <a:gd name="connsiteX6" fmla="*/ 14467 w 72215"/>
                  <a:gd name="connsiteY6" fmla="*/ 39932 h 72215"/>
                  <a:gd name="connsiteX7" fmla="*/ 28910 w 72215"/>
                  <a:gd name="connsiteY7" fmla="*/ 48959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28910" y="48959"/>
                    </a:moveTo>
                    <a:cubicBezTo>
                      <a:pt x="30715" y="59791"/>
                      <a:pt x="28910" y="65207"/>
                      <a:pt x="21688" y="72429"/>
                    </a:cubicBezTo>
                    <a:cubicBezTo>
                      <a:pt x="14467" y="79651"/>
                      <a:pt x="1829" y="77845"/>
                      <a:pt x="1829" y="81456"/>
                    </a:cubicBezTo>
                    <a:cubicBezTo>
                      <a:pt x="3634" y="85067"/>
                      <a:pt x="28910" y="95899"/>
                      <a:pt x="54186" y="74234"/>
                    </a:cubicBezTo>
                    <a:cubicBezTo>
                      <a:pt x="79461" y="52570"/>
                      <a:pt x="79461" y="23683"/>
                      <a:pt x="61407" y="7435"/>
                    </a:cubicBezTo>
                    <a:cubicBezTo>
                      <a:pt x="43353" y="-8814"/>
                      <a:pt x="9051" y="3824"/>
                      <a:pt x="1829" y="23683"/>
                    </a:cubicBezTo>
                    <a:cubicBezTo>
                      <a:pt x="-5393" y="45348"/>
                      <a:pt x="10856" y="41737"/>
                      <a:pt x="14467" y="39932"/>
                    </a:cubicBezTo>
                    <a:cubicBezTo>
                      <a:pt x="19883" y="39932"/>
                      <a:pt x="27105" y="43543"/>
                      <a:pt x="28910" y="48959"/>
                    </a:cubicBezTo>
                    <a:close/>
                  </a:path>
                </a:pathLst>
              </a:custGeom>
              <a:solidFill>
                <a:srgbClr val="FF8B49"/>
              </a:solidFill>
              <a:ln w="18013" cap="flat">
                <a:noFill/>
                <a:prstDash val="solid"/>
                <a:miter/>
              </a:ln>
            </p:spPr>
            <p:txBody>
              <a:bodyPr rtlCol="0" anchor="ctr"/>
              <a:lstStyle/>
              <a:p>
                <a:endParaRPr lang="zh-CN" altLang="en-US"/>
              </a:p>
            </p:txBody>
          </p:sp>
          <p:sp>
            <p:nvSpPr>
              <p:cNvPr id="62" name="任意多边形: 形状 61"/>
              <p:cNvSpPr/>
              <p:nvPr/>
            </p:nvSpPr>
            <p:spPr>
              <a:xfrm>
                <a:off x="9400150" y="4374917"/>
                <a:ext cx="288864" cy="1552642"/>
              </a:xfrm>
              <a:custGeom>
                <a:avLst/>
                <a:gdLst>
                  <a:gd name="connsiteX0" fmla="*/ 146237 w 288863"/>
                  <a:gd name="connsiteY0" fmla="*/ 890066 h 1552641"/>
                  <a:gd name="connsiteX1" fmla="*/ 126378 w 288863"/>
                  <a:gd name="connsiteY1" fmla="*/ 1475015 h 1552641"/>
                  <a:gd name="connsiteX2" fmla="*/ 0 w 288863"/>
                  <a:gd name="connsiteY2" fmla="*/ 1558063 h 1552641"/>
                  <a:gd name="connsiteX3" fmla="*/ 10832 w 288863"/>
                  <a:gd name="connsiteY3" fmla="*/ 1559869 h 1552641"/>
                  <a:gd name="connsiteX4" fmla="*/ 204010 w 288863"/>
                  <a:gd name="connsiteY4" fmla="*/ 1559869 h 1552641"/>
                  <a:gd name="connsiteX5" fmla="*/ 223869 w 288863"/>
                  <a:gd name="connsiteY5" fmla="*/ 1556258 h 1552641"/>
                  <a:gd name="connsiteX6" fmla="*/ 225675 w 288863"/>
                  <a:gd name="connsiteY6" fmla="*/ 1534593 h 1552641"/>
                  <a:gd name="connsiteX7" fmla="*/ 222064 w 288863"/>
                  <a:gd name="connsiteY7" fmla="*/ 1068801 h 1552641"/>
                  <a:gd name="connsiteX8" fmla="*/ 229286 w 288863"/>
                  <a:gd name="connsiteY8" fmla="*/ 640921 h 1552641"/>
                  <a:gd name="connsiteX9" fmla="*/ 276226 w 288863"/>
                  <a:gd name="connsiteY9" fmla="*/ 162491 h 1552641"/>
                  <a:gd name="connsiteX10" fmla="*/ 290669 w 288863"/>
                  <a:gd name="connsiteY10" fmla="*/ 5 h 1552641"/>
                  <a:gd name="connsiteX11" fmla="*/ 290669 w 288863"/>
                  <a:gd name="connsiteY11" fmla="*/ 5 h 1552641"/>
                  <a:gd name="connsiteX12" fmla="*/ 146237 w 288863"/>
                  <a:gd name="connsiteY12" fmla="*/ 890066 h 1552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8863" h="1552641">
                    <a:moveTo>
                      <a:pt x="146237" y="890066"/>
                    </a:moveTo>
                    <a:cubicBezTo>
                      <a:pt x="149848" y="1117546"/>
                      <a:pt x="166097" y="1420853"/>
                      <a:pt x="126378" y="1475015"/>
                    </a:cubicBezTo>
                    <a:cubicBezTo>
                      <a:pt x="95686" y="1518344"/>
                      <a:pt x="30692" y="1552647"/>
                      <a:pt x="0" y="1558063"/>
                    </a:cubicBezTo>
                    <a:cubicBezTo>
                      <a:pt x="5416" y="1559869"/>
                      <a:pt x="10832" y="1559869"/>
                      <a:pt x="10832" y="1559869"/>
                    </a:cubicBezTo>
                    <a:lnTo>
                      <a:pt x="204010" y="1559869"/>
                    </a:lnTo>
                    <a:cubicBezTo>
                      <a:pt x="204010" y="1559869"/>
                      <a:pt x="220259" y="1561674"/>
                      <a:pt x="223869" y="1556258"/>
                    </a:cubicBezTo>
                    <a:cubicBezTo>
                      <a:pt x="227480" y="1550842"/>
                      <a:pt x="225675" y="1550842"/>
                      <a:pt x="225675" y="1534593"/>
                    </a:cubicBezTo>
                    <a:cubicBezTo>
                      <a:pt x="223869" y="1447934"/>
                      <a:pt x="222064" y="1160876"/>
                      <a:pt x="222064" y="1068801"/>
                    </a:cubicBezTo>
                    <a:cubicBezTo>
                      <a:pt x="222064" y="958671"/>
                      <a:pt x="216648" y="814239"/>
                      <a:pt x="229286" y="640921"/>
                    </a:cubicBezTo>
                    <a:cubicBezTo>
                      <a:pt x="238313" y="516349"/>
                      <a:pt x="270810" y="241928"/>
                      <a:pt x="276226" y="162491"/>
                    </a:cubicBezTo>
                    <a:cubicBezTo>
                      <a:pt x="281642" y="83053"/>
                      <a:pt x="290669" y="5"/>
                      <a:pt x="290669" y="5"/>
                    </a:cubicBezTo>
                    <a:lnTo>
                      <a:pt x="290669" y="5"/>
                    </a:lnTo>
                    <a:cubicBezTo>
                      <a:pt x="290669" y="-1800"/>
                      <a:pt x="140821" y="454965"/>
                      <a:pt x="146237" y="890066"/>
                    </a:cubicBezTo>
                    <a:close/>
                  </a:path>
                </a:pathLst>
              </a:custGeom>
              <a:solidFill>
                <a:srgbClr val="2A2E31"/>
              </a:solidFill>
              <a:ln w="18013" cap="flat">
                <a:noFill/>
                <a:prstDash val="solid"/>
                <a:miter/>
              </a:ln>
            </p:spPr>
            <p:txBody>
              <a:bodyPr rtlCol="0" anchor="ctr"/>
              <a:lstStyle/>
              <a:p>
                <a:endParaRPr lang="zh-CN" altLang="en-US"/>
              </a:p>
            </p:txBody>
          </p:sp>
          <p:sp>
            <p:nvSpPr>
              <p:cNvPr id="63" name="任意多边形: 形状 62"/>
              <p:cNvSpPr/>
              <p:nvPr/>
            </p:nvSpPr>
            <p:spPr>
              <a:xfrm>
                <a:off x="9730537" y="1362838"/>
                <a:ext cx="505511" cy="343025"/>
              </a:xfrm>
              <a:custGeom>
                <a:avLst/>
                <a:gdLst>
                  <a:gd name="connsiteX0" fmla="*/ 348442 w 505511"/>
                  <a:gd name="connsiteY0" fmla="*/ 71092 h 343025"/>
                  <a:gd name="connsiteX1" fmla="*/ 460376 w 505511"/>
                  <a:gd name="connsiteY1" fmla="*/ 349123 h 343025"/>
                  <a:gd name="connsiteX2" fmla="*/ 505511 w 505511"/>
                  <a:gd name="connsiteY2" fmla="*/ 313015 h 343025"/>
                  <a:gd name="connsiteX3" fmla="*/ 494679 w 505511"/>
                  <a:gd name="connsiteY3" fmla="*/ 22346 h 343025"/>
                  <a:gd name="connsiteX4" fmla="*/ 404409 w 505511"/>
                  <a:gd name="connsiteY4" fmla="*/ 76508 h 343025"/>
                  <a:gd name="connsiteX5" fmla="*/ 0 w 505511"/>
                  <a:gd name="connsiteY5" fmla="*/ 18735 h 343025"/>
                  <a:gd name="connsiteX6" fmla="*/ 64994 w 505511"/>
                  <a:gd name="connsiteY6" fmla="*/ 22346 h 343025"/>
                  <a:gd name="connsiteX7" fmla="*/ 348442 w 505511"/>
                  <a:gd name="connsiteY7" fmla="*/ 71092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5511" h="343025">
                    <a:moveTo>
                      <a:pt x="348442" y="71092"/>
                    </a:moveTo>
                    <a:cubicBezTo>
                      <a:pt x="424268" y="141502"/>
                      <a:pt x="454960" y="251632"/>
                      <a:pt x="460376" y="349123"/>
                    </a:cubicBezTo>
                    <a:cubicBezTo>
                      <a:pt x="487457" y="314821"/>
                      <a:pt x="505511" y="313015"/>
                      <a:pt x="505511" y="313015"/>
                    </a:cubicBezTo>
                    <a:cubicBezTo>
                      <a:pt x="505511" y="313015"/>
                      <a:pt x="545230" y="163167"/>
                      <a:pt x="494679" y="22346"/>
                    </a:cubicBezTo>
                    <a:cubicBezTo>
                      <a:pt x="503706" y="123449"/>
                      <a:pt x="501901" y="206497"/>
                      <a:pt x="404409" y="76508"/>
                    </a:cubicBezTo>
                    <a:cubicBezTo>
                      <a:pt x="308723" y="-53480"/>
                      <a:pt x="64994" y="22346"/>
                      <a:pt x="0" y="18735"/>
                    </a:cubicBezTo>
                    <a:cubicBezTo>
                      <a:pt x="21665" y="22346"/>
                      <a:pt x="43330" y="22346"/>
                      <a:pt x="64994" y="22346"/>
                    </a:cubicBezTo>
                    <a:cubicBezTo>
                      <a:pt x="184150" y="24152"/>
                      <a:pt x="283447" y="11514"/>
                      <a:pt x="348442" y="71092"/>
                    </a:cubicBezTo>
                    <a:close/>
                  </a:path>
                </a:pathLst>
              </a:custGeom>
              <a:solidFill>
                <a:srgbClr val="000000"/>
              </a:solidFill>
              <a:ln w="18013" cap="flat">
                <a:noFill/>
                <a:prstDash val="solid"/>
                <a:miter/>
              </a:ln>
            </p:spPr>
            <p:txBody>
              <a:bodyPr rtlCol="0" anchor="ctr"/>
              <a:lstStyle/>
              <a:p>
                <a:endParaRPr lang="zh-CN" altLang="en-US"/>
              </a:p>
            </p:txBody>
          </p:sp>
          <p:sp>
            <p:nvSpPr>
              <p:cNvPr id="64" name="任意多边形: 形状 63"/>
              <p:cNvSpPr/>
              <p:nvPr/>
            </p:nvSpPr>
            <p:spPr>
              <a:xfrm>
                <a:off x="9508473" y="1110474"/>
                <a:ext cx="559673" cy="180540"/>
              </a:xfrm>
              <a:custGeom>
                <a:avLst/>
                <a:gdLst>
                  <a:gd name="connsiteX0" fmla="*/ 0 w 559673"/>
                  <a:gd name="connsiteY0" fmla="*/ 123057 h 180539"/>
                  <a:gd name="connsiteX1" fmla="*/ 223869 w 559673"/>
                  <a:gd name="connsiteY1" fmla="*/ 290 h 180539"/>
                  <a:gd name="connsiteX2" fmla="*/ 68605 w 559673"/>
                  <a:gd name="connsiteY2" fmla="*/ 65284 h 180539"/>
                  <a:gd name="connsiteX3" fmla="*/ 355663 w 559673"/>
                  <a:gd name="connsiteY3" fmla="*/ 45425 h 180539"/>
                  <a:gd name="connsiteX4" fmla="*/ 131794 w 559673"/>
                  <a:gd name="connsiteY4" fmla="*/ 65284 h 180539"/>
                  <a:gd name="connsiteX5" fmla="*/ 395382 w 559673"/>
                  <a:gd name="connsiteY5" fmla="*/ 72506 h 180539"/>
                  <a:gd name="connsiteX6" fmla="*/ 563284 w 559673"/>
                  <a:gd name="connsiteY6" fmla="*/ 188051 h 180539"/>
                  <a:gd name="connsiteX7" fmla="*/ 292474 w 559673"/>
                  <a:gd name="connsiteY7" fmla="*/ 168192 h 180539"/>
                  <a:gd name="connsiteX8" fmla="*/ 0 w 559673"/>
                  <a:gd name="connsiteY8" fmla="*/ 12305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9673" h="180539">
                    <a:moveTo>
                      <a:pt x="0" y="123057"/>
                    </a:moveTo>
                    <a:cubicBezTo>
                      <a:pt x="0" y="123057"/>
                      <a:pt x="34303" y="-6931"/>
                      <a:pt x="223869" y="290"/>
                    </a:cubicBezTo>
                    <a:cubicBezTo>
                      <a:pt x="139016" y="11123"/>
                      <a:pt x="92075" y="30982"/>
                      <a:pt x="68605" y="65284"/>
                    </a:cubicBezTo>
                    <a:cubicBezTo>
                      <a:pt x="144432" y="29176"/>
                      <a:pt x="193178" y="3901"/>
                      <a:pt x="355663" y="45425"/>
                    </a:cubicBezTo>
                    <a:cubicBezTo>
                      <a:pt x="198594" y="11123"/>
                      <a:pt x="131794" y="65284"/>
                      <a:pt x="131794" y="65284"/>
                    </a:cubicBezTo>
                    <a:cubicBezTo>
                      <a:pt x="131794" y="65284"/>
                      <a:pt x="243729" y="41814"/>
                      <a:pt x="395382" y="72506"/>
                    </a:cubicBezTo>
                    <a:cubicBezTo>
                      <a:pt x="494679" y="92365"/>
                      <a:pt x="563284" y="188051"/>
                      <a:pt x="563284" y="188051"/>
                    </a:cubicBezTo>
                    <a:cubicBezTo>
                      <a:pt x="563284" y="188051"/>
                      <a:pt x="433295" y="112225"/>
                      <a:pt x="292474" y="168192"/>
                    </a:cubicBezTo>
                    <a:cubicBezTo>
                      <a:pt x="205815" y="202495"/>
                      <a:pt x="28886" y="209716"/>
                      <a:pt x="0" y="123057"/>
                    </a:cubicBezTo>
                    <a:close/>
                  </a:path>
                </a:pathLst>
              </a:custGeom>
              <a:solidFill>
                <a:srgbClr val="2A2A2A"/>
              </a:solidFill>
              <a:ln w="18013" cap="flat">
                <a:noFill/>
                <a:prstDash val="solid"/>
                <a:miter/>
              </a:ln>
            </p:spPr>
            <p:txBody>
              <a:bodyPr rtlCol="0" anchor="ctr"/>
              <a:lstStyle/>
              <a:p>
                <a:endParaRPr lang="zh-CN" altLang="en-US"/>
              </a:p>
            </p:txBody>
          </p:sp>
          <p:sp>
            <p:nvSpPr>
              <p:cNvPr id="65" name="任意多边形: 形状 64"/>
              <p:cNvSpPr/>
              <p:nvPr/>
            </p:nvSpPr>
            <p:spPr>
              <a:xfrm>
                <a:off x="9396539" y="1259824"/>
                <a:ext cx="90270" cy="198594"/>
              </a:xfrm>
              <a:custGeom>
                <a:avLst/>
                <a:gdLst>
                  <a:gd name="connsiteX0" fmla="*/ 88464 w 90269"/>
                  <a:gd name="connsiteY0" fmla="*/ 2593 h 198593"/>
                  <a:gd name="connsiteX1" fmla="*/ 101102 w 90269"/>
                  <a:gd name="connsiteY1" fmla="*/ 45922 h 198593"/>
                  <a:gd name="connsiteX2" fmla="*/ 9027 w 90269"/>
                  <a:gd name="connsiteY2" fmla="*/ 202992 h 198593"/>
                  <a:gd name="connsiteX3" fmla="*/ 45135 w 90269"/>
                  <a:gd name="connsiteY3" fmla="*/ 78420 h 198593"/>
                  <a:gd name="connsiteX4" fmla="*/ 0 w 90269"/>
                  <a:gd name="connsiteY4" fmla="*/ 132582 h 198593"/>
                  <a:gd name="connsiteX5" fmla="*/ 54162 w 90269"/>
                  <a:gd name="connsiteY5" fmla="*/ 36896 h 198593"/>
                  <a:gd name="connsiteX6" fmla="*/ 1805 w 90269"/>
                  <a:gd name="connsiteY6" fmla="*/ 89252 h 198593"/>
                  <a:gd name="connsiteX7" fmla="*/ 88464 w 90269"/>
                  <a:gd name="connsiteY7" fmla="*/ 2593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269" h="198593">
                    <a:moveTo>
                      <a:pt x="88464" y="2593"/>
                    </a:moveTo>
                    <a:cubicBezTo>
                      <a:pt x="97491" y="8009"/>
                      <a:pt x="102908" y="35090"/>
                      <a:pt x="101102" y="45922"/>
                    </a:cubicBezTo>
                    <a:cubicBezTo>
                      <a:pt x="90270" y="101890"/>
                      <a:pt x="25276" y="127165"/>
                      <a:pt x="9027" y="202992"/>
                    </a:cubicBezTo>
                    <a:cubicBezTo>
                      <a:pt x="0" y="152441"/>
                      <a:pt x="32497" y="92863"/>
                      <a:pt x="45135" y="78420"/>
                    </a:cubicBezTo>
                    <a:cubicBezTo>
                      <a:pt x="28886" y="85641"/>
                      <a:pt x="3611" y="118138"/>
                      <a:pt x="0" y="132582"/>
                    </a:cubicBezTo>
                    <a:cubicBezTo>
                      <a:pt x="5416" y="92863"/>
                      <a:pt x="28886" y="53144"/>
                      <a:pt x="54162" y="36896"/>
                    </a:cubicBezTo>
                    <a:cubicBezTo>
                      <a:pt x="21665" y="49533"/>
                      <a:pt x="14443" y="69393"/>
                      <a:pt x="1805" y="89252"/>
                    </a:cubicBezTo>
                    <a:cubicBezTo>
                      <a:pt x="19859" y="24258"/>
                      <a:pt x="66800" y="-10045"/>
                      <a:pt x="88464" y="2593"/>
                    </a:cubicBezTo>
                    <a:close/>
                  </a:path>
                </a:pathLst>
              </a:custGeom>
              <a:solidFill>
                <a:srgbClr val="2A2A2A"/>
              </a:solidFill>
              <a:ln w="18013" cap="flat">
                <a:noFill/>
                <a:prstDash val="solid"/>
                <a:miter/>
              </a:ln>
            </p:spPr>
            <p:txBody>
              <a:bodyPr rtlCol="0" anchor="ctr"/>
              <a:lstStyle/>
              <a:p>
                <a:endParaRPr lang="zh-CN" altLang="en-US"/>
              </a:p>
            </p:txBody>
          </p:sp>
          <p:sp>
            <p:nvSpPr>
              <p:cNvPr id="66" name="任意多边形: 形状 65"/>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67" name="任意多边形: 形状 66"/>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68" name="任意多边形: 形状 67"/>
              <p:cNvSpPr/>
              <p:nvPr/>
            </p:nvSpPr>
            <p:spPr>
              <a:xfrm>
                <a:off x="9199825" y="6075332"/>
                <a:ext cx="252756" cy="144432"/>
              </a:xfrm>
              <a:custGeom>
                <a:avLst/>
                <a:gdLst>
                  <a:gd name="connsiteX0" fmla="*/ 1731 w 252755"/>
                  <a:gd name="connsiteY0" fmla="*/ 130263 h 144431"/>
                  <a:gd name="connsiteX1" fmla="*/ 34228 w 252755"/>
                  <a:gd name="connsiteY1" fmla="*/ 150122 h 144431"/>
                  <a:gd name="connsiteX2" fmla="*/ 138941 w 252755"/>
                  <a:gd name="connsiteY2" fmla="*/ 114014 h 144431"/>
                  <a:gd name="connsiteX3" fmla="*/ 207546 w 252755"/>
                  <a:gd name="connsiteY3" fmla="*/ 72490 h 144431"/>
                  <a:gd name="connsiteX4" fmla="*/ 243654 w 252755"/>
                  <a:gd name="connsiteY4" fmla="*/ 38188 h 144431"/>
                  <a:gd name="connsiteX5" fmla="*/ 263514 w 252755"/>
                  <a:gd name="connsiteY5" fmla="*/ 23744 h 144431"/>
                  <a:gd name="connsiteX6" fmla="*/ 198519 w 252755"/>
                  <a:gd name="connsiteY6" fmla="*/ 2080 h 144431"/>
                  <a:gd name="connsiteX7" fmla="*/ 171438 w 252755"/>
                  <a:gd name="connsiteY7" fmla="*/ 39993 h 144431"/>
                  <a:gd name="connsiteX8" fmla="*/ 1731 w 252755"/>
                  <a:gd name="connsiteY8" fmla="*/ 130263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2755" h="144431">
                    <a:moveTo>
                      <a:pt x="1731" y="130263"/>
                    </a:moveTo>
                    <a:cubicBezTo>
                      <a:pt x="-5491" y="132068"/>
                      <a:pt x="10758" y="157344"/>
                      <a:pt x="34228" y="150122"/>
                    </a:cubicBezTo>
                    <a:cubicBezTo>
                      <a:pt x="57698" y="144706"/>
                      <a:pt x="115471" y="124847"/>
                      <a:pt x="138941" y="114014"/>
                    </a:cubicBezTo>
                    <a:cubicBezTo>
                      <a:pt x="162411" y="104987"/>
                      <a:pt x="180465" y="92350"/>
                      <a:pt x="207546" y="72490"/>
                    </a:cubicBezTo>
                    <a:cubicBezTo>
                      <a:pt x="218379" y="63463"/>
                      <a:pt x="232822" y="49020"/>
                      <a:pt x="243654" y="38188"/>
                    </a:cubicBezTo>
                    <a:cubicBezTo>
                      <a:pt x="252681" y="27355"/>
                      <a:pt x="259903" y="21940"/>
                      <a:pt x="263514" y="23744"/>
                    </a:cubicBezTo>
                    <a:cubicBezTo>
                      <a:pt x="240043" y="7496"/>
                      <a:pt x="211157" y="-5141"/>
                      <a:pt x="198519" y="2080"/>
                    </a:cubicBezTo>
                    <a:cubicBezTo>
                      <a:pt x="193103" y="12913"/>
                      <a:pt x="184076" y="27355"/>
                      <a:pt x="171438" y="39993"/>
                    </a:cubicBezTo>
                    <a:cubicBezTo>
                      <a:pt x="158801" y="52631"/>
                      <a:pt x="117276" y="104987"/>
                      <a:pt x="1731" y="130263"/>
                    </a:cubicBezTo>
                    <a:close/>
                  </a:path>
                </a:pathLst>
              </a:custGeom>
              <a:solidFill>
                <a:srgbClr val="2C2C2C"/>
              </a:solidFill>
              <a:ln w="18013" cap="flat">
                <a:noFill/>
                <a:prstDash val="solid"/>
                <a:miter/>
              </a:ln>
            </p:spPr>
            <p:txBody>
              <a:bodyPr rtlCol="0" anchor="ctr"/>
              <a:lstStyle/>
              <a:p>
                <a:endParaRPr lang="zh-CN" altLang="en-US"/>
              </a:p>
            </p:txBody>
          </p:sp>
          <p:sp>
            <p:nvSpPr>
              <p:cNvPr id="69" name="任意多边形: 形状 68"/>
              <p:cNvSpPr/>
              <p:nvPr/>
            </p:nvSpPr>
            <p:spPr>
              <a:xfrm>
                <a:off x="9198020" y="6109909"/>
                <a:ext cx="234702" cy="108324"/>
              </a:xfrm>
              <a:custGeom>
                <a:avLst/>
                <a:gdLst>
                  <a:gd name="connsiteX0" fmla="*/ 212963 w 234701"/>
                  <a:gd name="connsiteY0" fmla="*/ 27081 h 108323"/>
                  <a:gd name="connsiteX1" fmla="*/ 164217 w 234701"/>
                  <a:gd name="connsiteY1" fmla="*/ 36108 h 108323"/>
                  <a:gd name="connsiteX2" fmla="*/ 173244 w 234701"/>
                  <a:gd name="connsiteY2" fmla="*/ 5417 h 108323"/>
                  <a:gd name="connsiteX3" fmla="*/ 173244 w 234701"/>
                  <a:gd name="connsiteY3" fmla="*/ 5417 h 108323"/>
                  <a:gd name="connsiteX4" fmla="*/ 171438 w 234701"/>
                  <a:gd name="connsiteY4" fmla="*/ 7221 h 108323"/>
                  <a:gd name="connsiteX5" fmla="*/ 1731 w 234701"/>
                  <a:gd name="connsiteY5" fmla="*/ 95686 h 108323"/>
                  <a:gd name="connsiteX6" fmla="*/ 34228 w 234701"/>
                  <a:gd name="connsiteY6" fmla="*/ 115545 h 108323"/>
                  <a:gd name="connsiteX7" fmla="*/ 138941 w 234701"/>
                  <a:gd name="connsiteY7" fmla="*/ 79437 h 108323"/>
                  <a:gd name="connsiteX8" fmla="*/ 207546 w 234701"/>
                  <a:gd name="connsiteY8" fmla="*/ 37913 h 108323"/>
                  <a:gd name="connsiteX9" fmla="*/ 243654 w 234701"/>
                  <a:gd name="connsiteY9" fmla="*/ 3611 h 108323"/>
                  <a:gd name="connsiteX10" fmla="*/ 247265 w 234701"/>
                  <a:gd name="connsiteY10" fmla="*/ 0 h 108323"/>
                  <a:gd name="connsiteX11" fmla="*/ 247265 w 234701"/>
                  <a:gd name="connsiteY11" fmla="*/ 0 h 108323"/>
                  <a:gd name="connsiteX12" fmla="*/ 212963 w 234701"/>
                  <a:gd name="connsiteY12" fmla="*/ 27081 h 108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701" h="108323">
                    <a:moveTo>
                      <a:pt x="212963" y="27081"/>
                    </a:moveTo>
                    <a:cubicBezTo>
                      <a:pt x="196714" y="36108"/>
                      <a:pt x="176855" y="43329"/>
                      <a:pt x="164217" y="36108"/>
                    </a:cubicBezTo>
                    <a:cubicBezTo>
                      <a:pt x="151579" y="28886"/>
                      <a:pt x="173244" y="5417"/>
                      <a:pt x="173244" y="5417"/>
                    </a:cubicBezTo>
                    <a:lnTo>
                      <a:pt x="173244" y="5417"/>
                    </a:lnTo>
                    <a:cubicBezTo>
                      <a:pt x="173244" y="5417"/>
                      <a:pt x="173244" y="5417"/>
                      <a:pt x="171438" y="7221"/>
                    </a:cubicBezTo>
                    <a:cubicBezTo>
                      <a:pt x="160606" y="18054"/>
                      <a:pt x="117276" y="70410"/>
                      <a:pt x="1731" y="95686"/>
                    </a:cubicBezTo>
                    <a:cubicBezTo>
                      <a:pt x="-5491" y="97491"/>
                      <a:pt x="10758" y="122767"/>
                      <a:pt x="34228" y="115545"/>
                    </a:cubicBezTo>
                    <a:cubicBezTo>
                      <a:pt x="57698" y="110129"/>
                      <a:pt x="115471" y="90270"/>
                      <a:pt x="138941" y="79437"/>
                    </a:cubicBezTo>
                    <a:cubicBezTo>
                      <a:pt x="162411" y="70410"/>
                      <a:pt x="180465" y="57773"/>
                      <a:pt x="207546" y="37913"/>
                    </a:cubicBezTo>
                    <a:cubicBezTo>
                      <a:pt x="218379" y="28886"/>
                      <a:pt x="232822" y="14444"/>
                      <a:pt x="243654" y="3611"/>
                    </a:cubicBezTo>
                    <a:cubicBezTo>
                      <a:pt x="245460" y="1806"/>
                      <a:pt x="245460" y="1806"/>
                      <a:pt x="247265" y="0"/>
                    </a:cubicBezTo>
                    <a:lnTo>
                      <a:pt x="247265" y="0"/>
                    </a:lnTo>
                    <a:cubicBezTo>
                      <a:pt x="243654" y="3611"/>
                      <a:pt x="229211" y="18054"/>
                      <a:pt x="212963" y="27081"/>
                    </a:cubicBezTo>
                    <a:close/>
                  </a:path>
                </a:pathLst>
              </a:custGeom>
              <a:solidFill>
                <a:srgbClr val="252525"/>
              </a:solidFill>
              <a:ln w="18013" cap="flat">
                <a:noFill/>
                <a:prstDash val="solid"/>
                <a:miter/>
              </a:ln>
            </p:spPr>
            <p:txBody>
              <a:bodyPr rtlCol="0" anchor="ctr"/>
              <a:lstStyle/>
              <a:p>
                <a:endParaRPr lang="zh-CN" altLang="en-US"/>
              </a:p>
            </p:txBody>
          </p:sp>
          <p:sp>
            <p:nvSpPr>
              <p:cNvPr id="70" name="任意多边形: 形状 69"/>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E0E0E"/>
              </a:solidFill>
              <a:ln w="18013" cap="flat">
                <a:noFill/>
                <a:prstDash val="solid"/>
                <a:miter/>
              </a:ln>
            </p:spPr>
            <p:txBody>
              <a:bodyPr rtlCol="0" anchor="ctr"/>
              <a:lstStyle/>
              <a:p>
                <a:endParaRPr lang="zh-CN" altLang="en-US"/>
              </a:p>
            </p:txBody>
          </p:sp>
          <p:sp>
            <p:nvSpPr>
              <p:cNvPr id="71" name="任意多边形: 形状 70"/>
              <p:cNvSpPr/>
              <p:nvPr/>
            </p:nvSpPr>
            <p:spPr>
              <a:xfrm>
                <a:off x="9450701" y="6359054"/>
                <a:ext cx="36108" cy="18054"/>
              </a:xfrm>
              <a:custGeom>
                <a:avLst/>
                <a:gdLst>
                  <a:gd name="connsiteX0" fmla="*/ 0 w 36107"/>
                  <a:gd name="connsiteY0" fmla="*/ 12637 h 18053"/>
                  <a:gd name="connsiteX1" fmla="*/ 43330 w 36107"/>
                  <a:gd name="connsiteY1" fmla="*/ 23470 h 18053"/>
                  <a:gd name="connsiteX2" fmla="*/ 37913 w 36107"/>
                  <a:gd name="connsiteY2" fmla="*/ 0 h 18053"/>
                </a:gdLst>
                <a:ahLst/>
                <a:cxnLst>
                  <a:cxn ang="0">
                    <a:pos x="connsiteX0" y="connsiteY0"/>
                  </a:cxn>
                  <a:cxn ang="0">
                    <a:pos x="connsiteX1" y="connsiteY1"/>
                  </a:cxn>
                  <a:cxn ang="0">
                    <a:pos x="connsiteX2" y="connsiteY2"/>
                  </a:cxn>
                </a:cxnLst>
                <a:rect l="l" t="t" r="r" b="b"/>
                <a:pathLst>
                  <a:path w="36107" h="18053">
                    <a:moveTo>
                      <a:pt x="0" y="12637"/>
                    </a:moveTo>
                    <a:lnTo>
                      <a:pt x="43330" y="23470"/>
                    </a:lnTo>
                    <a:lnTo>
                      <a:pt x="37913" y="0"/>
                    </a:lnTo>
                    <a:close/>
                  </a:path>
                </a:pathLst>
              </a:custGeom>
              <a:solidFill>
                <a:srgbClr val="090909"/>
              </a:solidFill>
              <a:ln w="18013" cap="flat">
                <a:noFill/>
                <a:prstDash val="solid"/>
                <a:miter/>
              </a:ln>
            </p:spPr>
            <p:txBody>
              <a:bodyPr rtlCol="0" anchor="ctr"/>
              <a:lstStyle/>
              <a:p>
                <a:endParaRPr lang="zh-CN" altLang="en-US"/>
              </a:p>
            </p:txBody>
          </p:sp>
          <p:sp>
            <p:nvSpPr>
              <p:cNvPr id="72" name="任意多边形: 形状 71"/>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90909"/>
              </a:solidFill>
              <a:ln w="18013" cap="flat">
                <a:noFill/>
                <a:prstDash val="solid"/>
                <a:miter/>
              </a:ln>
            </p:spPr>
            <p:txBody>
              <a:bodyPr rtlCol="0" anchor="ctr"/>
              <a:lstStyle/>
              <a:p>
                <a:endParaRPr lang="zh-CN" altLang="en-US"/>
              </a:p>
            </p:txBody>
          </p:sp>
          <p:sp>
            <p:nvSpPr>
              <p:cNvPr id="73" name="任意多边形: 形状 72"/>
              <p:cNvSpPr/>
              <p:nvPr/>
            </p:nvSpPr>
            <p:spPr>
              <a:xfrm>
                <a:off x="9232248" y="624170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2" y="0"/>
                      <a:pt x="14443" y="0"/>
                    </a:cubicBezTo>
                    <a:cubicBezTo>
                      <a:pt x="21665" y="1805"/>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74" name="任意多边形: 形状 73"/>
              <p:cNvSpPr/>
              <p:nvPr/>
            </p:nvSpPr>
            <p:spPr>
              <a:xfrm>
                <a:off x="9302658" y="6225454"/>
                <a:ext cx="18054" cy="18054"/>
              </a:xfrm>
              <a:custGeom>
                <a:avLst/>
                <a:gdLst>
                  <a:gd name="connsiteX0" fmla="*/ 27081 w 18053"/>
                  <a:gd name="connsiteY0" fmla="*/ 14444 h 18053"/>
                  <a:gd name="connsiteX1" fmla="*/ 12638 w 18053"/>
                  <a:gd name="connsiteY1" fmla="*/ 27081 h 18053"/>
                  <a:gd name="connsiteX2" fmla="*/ 0 w 18053"/>
                  <a:gd name="connsiteY2" fmla="*/ 12638 h 18053"/>
                  <a:gd name="connsiteX3" fmla="*/ 14443 w 18053"/>
                  <a:gd name="connsiteY3" fmla="*/ 0 h 18053"/>
                  <a:gd name="connsiteX4" fmla="*/ 27081 w 18053"/>
                  <a:gd name="connsiteY4" fmla="*/ 14444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4"/>
                    </a:moveTo>
                    <a:cubicBezTo>
                      <a:pt x="27081" y="21665"/>
                      <a:pt x="19859" y="27081"/>
                      <a:pt x="12638" y="27081"/>
                    </a:cubicBezTo>
                    <a:cubicBezTo>
                      <a:pt x="5416" y="27081"/>
                      <a:pt x="0" y="19859"/>
                      <a:pt x="0" y="12638"/>
                    </a:cubicBezTo>
                    <a:cubicBezTo>
                      <a:pt x="0" y="5417"/>
                      <a:pt x="7221" y="0"/>
                      <a:pt x="14443" y="0"/>
                    </a:cubicBezTo>
                    <a:cubicBezTo>
                      <a:pt x="23470" y="0"/>
                      <a:pt x="28886" y="7222"/>
                      <a:pt x="27081" y="14444"/>
                    </a:cubicBezTo>
                    <a:close/>
                  </a:path>
                </a:pathLst>
              </a:custGeom>
              <a:solidFill>
                <a:srgbClr val="111111"/>
              </a:solidFill>
              <a:ln w="18013" cap="flat">
                <a:noFill/>
                <a:prstDash val="solid"/>
                <a:miter/>
              </a:ln>
            </p:spPr>
            <p:txBody>
              <a:bodyPr rtlCol="0" anchor="ctr"/>
              <a:lstStyle/>
              <a:p>
                <a:endParaRPr lang="zh-CN" altLang="en-US"/>
              </a:p>
            </p:txBody>
          </p:sp>
          <p:sp>
            <p:nvSpPr>
              <p:cNvPr id="75" name="任意多边形: 形状 74"/>
              <p:cNvSpPr/>
              <p:nvPr/>
            </p:nvSpPr>
            <p:spPr>
              <a:xfrm>
                <a:off x="9365847" y="619476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1" y="0"/>
                      <a:pt x="14443" y="0"/>
                    </a:cubicBezTo>
                    <a:cubicBezTo>
                      <a:pt x="21665" y="0"/>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76" name="任意多边形: 形状 75"/>
              <p:cNvSpPr/>
              <p:nvPr/>
            </p:nvSpPr>
            <p:spPr>
              <a:xfrm>
                <a:off x="9228637" y="6236287"/>
                <a:ext cx="36108" cy="36108"/>
              </a:xfrm>
              <a:custGeom>
                <a:avLst/>
                <a:gdLst>
                  <a:gd name="connsiteX0" fmla="*/ 16249 w 36107"/>
                  <a:gd name="connsiteY0" fmla="*/ 37913 h 36107"/>
                  <a:gd name="connsiteX1" fmla="*/ 0 w 36107"/>
                  <a:gd name="connsiteY1" fmla="*/ 18054 h 36107"/>
                  <a:gd name="connsiteX2" fmla="*/ 19859 w 36107"/>
                  <a:gd name="connsiteY2" fmla="*/ 0 h 36107"/>
                  <a:gd name="connsiteX3" fmla="*/ 37913 w 36107"/>
                  <a:gd name="connsiteY3" fmla="*/ 19859 h 36107"/>
                  <a:gd name="connsiteX4" fmla="*/ 16249 w 36107"/>
                  <a:gd name="connsiteY4" fmla="*/ 37913 h 36107"/>
                  <a:gd name="connsiteX5" fmla="*/ 16249 w 36107"/>
                  <a:gd name="connsiteY5" fmla="*/ 37913 h 36107"/>
                  <a:gd name="connsiteX6" fmla="*/ 18054 w 36107"/>
                  <a:gd name="connsiteY6" fmla="*/ 9027 h 36107"/>
                  <a:gd name="connsiteX7" fmla="*/ 18054 w 36107"/>
                  <a:gd name="connsiteY7" fmla="*/ 9027 h 36107"/>
                  <a:gd name="connsiteX8" fmla="*/ 5416 w 36107"/>
                  <a:gd name="connsiteY8" fmla="*/ 19859 h 36107"/>
                  <a:gd name="connsiteX9" fmla="*/ 16249 w 36107"/>
                  <a:gd name="connsiteY9" fmla="*/ 30692 h 36107"/>
                  <a:gd name="connsiteX10" fmla="*/ 27081 w 36107"/>
                  <a:gd name="connsiteY10" fmla="*/ 19859 h 36107"/>
                  <a:gd name="connsiteX11" fmla="*/ 18054 w 36107"/>
                  <a:gd name="connsiteY11" fmla="*/ 902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07" h="36107">
                    <a:moveTo>
                      <a:pt x="16249" y="37913"/>
                    </a:moveTo>
                    <a:cubicBezTo>
                      <a:pt x="7222" y="36108"/>
                      <a:pt x="0" y="28886"/>
                      <a:pt x="0" y="18054"/>
                    </a:cubicBezTo>
                    <a:cubicBezTo>
                      <a:pt x="0" y="7221"/>
                      <a:pt x="9027" y="0"/>
                      <a:pt x="19859" y="0"/>
                    </a:cubicBezTo>
                    <a:cubicBezTo>
                      <a:pt x="30692" y="0"/>
                      <a:pt x="37913" y="9027"/>
                      <a:pt x="37913" y="19859"/>
                    </a:cubicBezTo>
                    <a:cubicBezTo>
                      <a:pt x="36108" y="30692"/>
                      <a:pt x="27081" y="37913"/>
                      <a:pt x="16249" y="37913"/>
                    </a:cubicBezTo>
                    <a:cubicBezTo>
                      <a:pt x="16249" y="37913"/>
                      <a:pt x="16249" y="37913"/>
                      <a:pt x="16249" y="37913"/>
                    </a:cubicBezTo>
                    <a:close/>
                    <a:moveTo>
                      <a:pt x="18054" y="9027"/>
                    </a:moveTo>
                    <a:cubicBezTo>
                      <a:pt x="18054" y="9027"/>
                      <a:pt x="18054" y="9027"/>
                      <a:pt x="18054" y="9027"/>
                    </a:cubicBezTo>
                    <a:cubicBezTo>
                      <a:pt x="10832" y="9027"/>
                      <a:pt x="7222" y="12638"/>
                      <a:pt x="5416" y="19859"/>
                    </a:cubicBezTo>
                    <a:cubicBezTo>
                      <a:pt x="5416" y="25275"/>
                      <a:pt x="9027" y="30692"/>
                      <a:pt x="16249" y="30692"/>
                    </a:cubicBezTo>
                    <a:cubicBezTo>
                      <a:pt x="21665" y="30692"/>
                      <a:pt x="27081" y="27081"/>
                      <a:pt x="27081" y="19859"/>
                    </a:cubicBezTo>
                    <a:cubicBezTo>
                      <a:pt x="28886" y="14444"/>
                      <a:pt x="23470" y="9027"/>
                      <a:pt x="18054" y="9027"/>
                    </a:cubicBezTo>
                    <a:close/>
                  </a:path>
                </a:pathLst>
              </a:custGeom>
              <a:solidFill>
                <a:srgbClr val="2E2E2E"/>
              </a:solidFill>
              <a:ln w="18013" cap="flat">
                <a:noFill/>
                <a:prstDash val="solid"/>
                <a:miter/>
              </a:ln>
            </p:spPr>
            <p:txBody>
              <a:bodyPr rtlCol="0" anchor="ctr"/>
              <a:lstStyle/>
              <a:p>
                <a:endParaRPr lang="zh-CN" altLang="en-US"/>
              </a:p>
            </p:txBody>
          </p:sp>
          <p:sp>
            <p:nvSpPr>
              <p:cNvPr id="77" name="任意多边形: 形状 76"/>
              <p:cNvSpPr/>
              <p:nvPr/>
            </p:nvSpPr>
            <p:spPr>
              <a:xfrm>
                <a:off x="9297242" y="6220038"/>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5416 w 36107"/>
                  <a:gd name="connsiteY3" fmla="*/ 5416 h 36107"/>
                  <a:gd name="connsiteX4" fmla="*/ 18054 w 36107"/>
                  <a:gd name="connsiteY4" fmla="*/ 0 h 36107"/>
                  <a:gd name="connsiteX5" fmla="*/ 30692 w 36107"/>
                  <a:gd name="connsiteY5" fmla="*/ 5416 h 36107"/>
                  <a:gd name="connsiteX6" fmla="*/ 36108 w 36107"/>
                  <a:gd name="connsiteY6" fmla="*/ 18054 h 36107"/>
                  <a:gd name="connsiteX7" fmla="*/ 30692 w 36107"/>
                  <a:gd name="connsiteY7" fmla="*/ 30692 h 36107"/>
                  <a:gd name="connsiteX8" fmla="*/ 18054 w 36107"/>
                  <a:gd name="connsiteY8" fmla="*/ 36108 h 36107"/>
                  <a:gd name="connsiteX9" fmla="*/ 18054 w 36107"/>
                  <a:gd name="connsiteY9" fmla="*/ 36108 h 36107"/>
                  <a:gd name="connsiteX10" fmla="*/ 19859 w 36107"/>
                  <a:gd name="connsiteY10" fmla="*/ 7221 h 36107"/>
                  <a:gd name="connsiteX11" fmla="*/ 19859 w 36107"/>
                  <a:gd name="connsiteY11" fmla="*/ 7221 h 36107"/>
                  <a:gd name="connsiteX12" fmla="*/ 10832 w 36107"/>
                  <a:gd name="connsiteY12" fmla="*/ 10832 h 36107"/>
                  <a:gd name="connsiteX13" fmla="*/ 7222 w 36107"/>
                  <a:gd name="connsiteY13" fmla="*/ 18054 h 36107"/>
                  <a:gd name="connsiteX14" fmla="*/ 10832 w 36107"/>
                  <a:gd name="connsiteY14" fmla="*/ 25275 h 36107"/>
                  <a:gd name="connsiteX15" fmla="*/ 18054 w 36107"/>
                  <a:gd name="connsiteY15" fmla="*/ 28886 h 36107"/>
                  <a:gd name="connsiteX16" fmla="*/ 25276 w 36107"/>
                  <a:gd name="connsiteY16" fmla="*/ 25275 h 36107"/>
                  <a:gd name="connsiteX17" fmla="*/ 28886 w 36107"/>
                  <a:gd name="connsiteY17" fmla="*/ 18054 h 36107"/>
                  <a:gd name="connsiteX18" fmla="*/ 28886 w 36107"/>
                  <a:gd name="connsiteY18" fmla="*/ 18054 h 36107"/>
                  <a:gd name="connsiteX19" fmla="*/ 25276 w 36107"/>
                  <a:gd name="connsiteY19" fmla="*/ 10832 h 36107"/>
                  <a:gd name="connsiteX20" fmla="*/ 19859 w 36107"/>
                  <a:gd name="connsiteY20" fmla="*/ 7221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107" h="36107">
                    <a:moveTo>
                      <a:pt x="18054" y="36108"/>
                    </a:moveTo>
                    <a:cubicBezTo>
                      <a:pt x="14443" y="36108"/>
                      <a:pt x="9027" y="34302"/>
                      <a:pt x="5416" y="30692"/>
                    </a:cubicBezTo>
                    <a:cubicBezTo>
                      <a:pt x="1805" y="27081"/>
                      <a:pt x="0" y="21665"/>
                      <a:pt x="0" y="18054"/>
                    </a:cubicBezTo>
                    <a:cubicBezTo>
                      <a:pt x="0" y="12638"/>
                      <a:pt x="1805" y="9027"/>
                      <a:pt x="5416" y="5416"/>
                    </a:cubicBezTo>
                    <a:cubicBezTo>
                      <a:pt x="9027" y="1806"/>
                      <a:pt x="14443" y="0"/>
                      <a:pt x="18054" y="0"/>
                    </a:cubicBezTo>
                    <a:cubicBezTo>
                      <a:pt x="23470" y="0"/>
                      <a:pt x="27081" y="1806"/>
                      <a:pt x="30692" y="5416"/>
                    </a:cubicBezTo>
                    <a:cubicBezTo>
                      <a:pt x="34303" y="9027"/>
                      <a:pt x="36108" y="14443"/>
                      <a:pt x="36108" y="18054"/>
                    </a:cubicBezTo>
                    <a:cubicBezTo>
                      <a:pt x="36108" y="23470"/>
                      <a:pt x="34303" y="27081"/>
                      <a:pt x="30692" y="30692"/>
                    </a:cubicBezTo>
                    <a:cubicBezTo>
                      <a:pt x="28886" y="34302"/>
                      <a:pt x="23470" y="36108"/>
                      <a:pt x="18054" y="36108"/>
                    </a:cubicBezTo>
                    <a:cubicBezTo>
                      <a:pt x="18054" y="36108"/>
                      <a:pt x="18054" y="36108"/>
                      <a:pt x="18054" y="36108"/>
                    </a:cubicBezTo>
                    <a:close/>
                    <a:moveTo>
                      <a:pt x="19859" y="7221"/>
                    </a:moveTo>
                    <a:cubicBezTo>
                      <a:pt x="19859" y="7221"/>
                      <a:pt x="19859" y="7221"/>
                      <a:pt x="19859" y="7221"/>
                    </a:cubicBezTo>
                    <a:cubicBezTo>
                      <a:pt x="16249" y="7221"/>
                      <a:pt x="14443" y="7221"/>
                      <a:pt x="10832" y="10832"/>
                    </a:cubicBezTo>
                    <a:cubicBezTo>
                      <a:pt x="9027" y="12638"/>
                      <a:pt x="7222" y="16248"/>
                      <a:pt x="7222" y="18054"/>
                    </a:cubicBezTo>
                    <a:cubicBezTo>
                      <a:pt x="7222" y="21665"/>
                      <a:pt x="9027" y="23470"/>
                      <a:pt x="10832" y="25275"/>
                    </a:cubicBezTo>
                    <a:cubicBezTo>
                      <a:pt x="12638" y="27081"/>
                      <a:pt x="16249" y="28886"/>
                      <a:pt x="18054" y="28886"/>
                    </a:cubicBezTo>
                    <a:cubicBezTo>
                      <a:pt x="21665" y="28886"/>
                      <a:pt x="23470" y="27081"/>
                      <a:pt x="25276" y="25275"/>
                    </a:cubicBezTo>
                    <a:cubicBezTo>
                      <a:pt x="27081" y="23470"/>
                      <a:pt x="28886" y="19859"/>
                      <a:pt x="28886" y="18054"/>
                    </a:cubicBezTo>
                    <a:lnTo>
                      <a:pt x="28886" y="18054"/>
                    </a:lnTo>
                    <a:cubicBezTo>
                      <a:pt x="28886" y="14443"/>
                      <a:pt x="27081" y="12638"/>
                      <a:pt x="25276" y="10832"/>
                    </a:cubicBezTo>
                    <a:cubicBezTo>
                      <a:pt x="25276" y="9027"/>
                      <a:pt x="23470" y="7221"/>
                      <a:pt x="19859" y="7221"/>
                    </a:cubicBezTo>
                    <a:close/>
                  </a:path>
                </a:pathLst>
              </a:custGeom>
              <a:solidFill>
                <a:srgbClr val="2E2E2E"/>
              </a:solidFill>
              <a:ln w="18013" cap="flat">
                <a:noFill/>
                <a:prstDash val="solid"/>
                <a:miter/>
              </a:ln>
            </p:spPr>
            <p:txBody>
              <a:bodyPr rtlCol="0" anchor="ctr"/>
              <a:lstStyle/>
              <a:p>
                <a:endParaRPr lang="zh-CN" altLang="en-US"/>
              </a:p>
            </p:txBody>
          </p:sp>
          <p:sp>
            <p:nvSpPr>
              <p:cNvPr id="78" name="任意多边形: 形状 77"/>
              <p:cNvSpPr/>
              <p:nvPr/>
            </p:nvSpPr>
            <p:spPr>
              <a:xfrm>
                <a:off x="9358626" y="6191152"/>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19859 w 36107"/>
                  <a:gd name="connsiteY3" fmla="*/ 0 h 36107"/>
                  <a:gd name="connsiteX4" fmla="*/ 37913 w 36107"/>
                  <a:gd name="connsiteY4" fmla="*/ 19859 h 36107"/>
                  <a:gd name="connsiteX5" fmla="*/ 37913 w 36107"/>
                  <a:gd name="connsiteY5" fmla="*/ 19859 h 36107"/>
                  <a:gd name="connsiteX6" fmla="*/ 18054 w 36107"/>
                  <a:gd name="connsiteY6" fmla="*/ 36108 h 36107"/>
                  <a:gd name="connsiteX7" fmla="*/ 18054 w 36107"/>
                  <a:gd name="connsiteY7" fmla="*/ 36108 h 36107"/>
                  <a:gd name="connsiteX8" fmla="*/ 21665 w 36107"/>
                  <a:gd name="connsiteY8" fmla="*/ 5417 h 36107"/>
                  <a:gd name="connsiteX9" fmla="*/ 21665 w 36107"/>
                  <a:gd name="connsiteY9" fmla="*/ 5417 h 36107"/>
                  <a:gd name="connsiteX10" fmla="*/ 9027 w 36107"/>
                  <a:gd name="connsiteY10" fmla="*/ 16248 h 36107"/>
                  <a:gd name="connsiteX11" fmla="*/ 12638 w 36107"/>
                  <a:gd name="connsiteY11" fmla="*/ 23470 h 36107"/>
                  <a:gd name="connsiteX12" fmla="*/ 19859 w 36107"/>
                  <a:gd name="connsiteY12" fmla="*/ 27081 h 36107"/>
                  <a:gd name="connsiteX13" fmla="*/ 30692 w 36107"/>
                  <a:gd name="connsiteY13" fmla="*/ 16248 h 36107"/>
                  <a:gd name="connsiteX14" fmla="*/ 30692 w 36107"/>
                  <a:gd name="connsiteY14" fmla="*/ 16248 h 36107"/>
                  <a:gd name="connsiteX15" fmla="*/ 27081 w 36107"/>
                  <a:gd name="connsiteY15" fmla="*/ 9027 h 36107"/>
                  <a:gd name="connsiteX16" fmla="*/ 21665 w 36107"/>
                  <a:gd name="connsiteY16" fmla="*/ 541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107" h="36107">
                    <a:moveTo>
                      <a:pt x="18054" y="36108"/>
                    </a:moveTo>
                    <a:cubicBezTo>
                      <a:pt x="14443" y="36108"/>
                      <a:pt x="9027" y="34302"/>
                      <a:pt x="5416" y="30692"/>
                    </a:cubicBezTo>
                    <a:cubicBezTo>
                      <a:pt x="1805" y="27081"/>
                      <a:pt x="0" y="21665"/>
                      <a:pt x="0" y="18054"/>
                    </a:cubicBezTo>
                    <a:cubicBezTo>
                      <a:pt x="0" y="7221"/>
                      <a:pt x="9027" y="0"/>
                      <a:pt x="19859" y="0"/>
                    </a:cubicBezTo>
                    <a:cubicBezTo>
                      <a:pt x="30692" y="0"/>
                      <a:pt x="37913" y="9027"/>
                      <a:pt x="37913" y="19859"/>
                    </a:cubicBezTo>
                    <a:lnTo>
                      <a:pt x="37913" y="19859"/>
                    </a:lnTo>
                    <a:cubicBezTo>
                      <a:pt x="37913" y="27081"/>
                      <a:pt x="28886" y="36108"/>
                      <a:pt x="18054" y="36108"/>
                    </a:cubicBezTo>
                    <a:cubicBezTo>
                      <a:pt x="19859" y="36108"/>
                      <a:pt x="18054" y="36108"/>
                      <a:pt x="18054" y="36108"/>
                    </a:cubicBezTo>
                    <a:close/>
                    <a:moveTo>
                      <a:pt x="21665" y="5417"/>
                    </a:moveTo>
                    <a:cubicBezTo>
                      <a:pt x="21665" y="5417"/>
                      <a:pt x="21665" y="5417"/>
                      <a:pt x="21665" y="5417"/>
                    </a:cubicBezTo>
                    <a:cubicBezTo>
                      <a:pt x="14443" y="5417"/>
                      <a:pt x="10832" y="9027"/>
                      <a:pt x="9027" y="16248"/>
                    </a:cubicBezTo>
                    <a:cubicBezTo>
                      <a:pt x="9027" y="19859"/>
                      <a:pt x="10832" y="21665"/>
                      <a:pt x="12638" y="23470"/>
                    </a:cubicBezTo>
                    <a:cubicBezTo>
                      <a:pt x="14443" y="25275"/>
                      <a:pt x="18054" y="27081"/>
                      <a:pt x="19859" y="27081"/>
                    </a:cubicBezTo>
                    <a:cubicBezTo>
                      <a:pt x="25276" y="27081"/>
                      <a:pt x="30692" y="23470"/>
                      <a:pt x="30692" y="16248"/>
                    </a:cubicBezTo>
                    <a:lnTo>
                      <a:pt x="30692" y="16248"/>
                    </a:lnTo>
                    <a:cubicBezTo>
                      <a:pt x="30692" y="12638"/>
                      <a:pt x="28886" y="10832"/>
                      <a:pt x="27081" y="9027"/>
                    </a:cubicBezTo>
                    <a:cubicBezTo>
                      <a:pt x="27081" y="7221"/>
                      <a:pt x="23470" y="7221"/>
                      <a:pt x="21665" y="5417"/>
                    </a:cubicBezTo>
                    <a:close/>
                  </a:path>
                </a:pathLst>
              </a:custGeom>
              <a:solidFill>
                <a:srgbClr val="2E2E2E"/>
              </a:solidFill>
              <a:ln w="18013" cap="flat">
                <a:noFill/>
                <a:prstDash val="solid"/>
                <a:miter/>
              </a:ln>
            </p:spPr>
            <p:txBody>
              <a:bodyPr rtlCol="0" anchor="ctr"/>
              <a:lstStyle/>
              <a:p>
                <a:endParaRPr lang="zh-CN" altLang="en-US"/>
              </a:p>
            </p:txBody>
          </p:sp>
          <p:sp>
            <p:nvSpPr>
              <p:cNvPr id="79" name="任意多边形: 形状 78"/>
              <p:cNvSpPr/>
              <p:nvPr/>
            </p:nvSpPr>
            <p:spPr>
              <a:xfrm>
                <a:off x="9315296" y="6153238"/>
                <a:ext cx="54162" cy="36108"/>
              </a:xfrm>
              <a:custGeom>
                <a:avLst/>
                <a:gdLst>
                  <a:gd name="connsiteX0" fmla="*/ 55967 w 54161"/>
                  <a:gd name="connsiteY0" fmla="*/ 21665 h 36107"/>
                  <a:gd name="connsiteX1" fmla="*/ 14443 w 54161"/>
                  <a:gd name="connsiteY1" fmla="*/ 0 h 36107"/>
                  <a:gd name="connsiteX2" fmla="*/ 0 w 54161"/>
                  <a:gd name="connsiteY2" fmla="*/ 9027 h 36107"/>
                  <a:gd name="connsiteX3" fmla="*/ 46940 w 54161"/>
                  <a:gd name="connsiteY3" fmla="*/ 27081 h 36107"/>
                  <a:gd name="connsiteX4" fmla="*/ 57773 w 54161"/>
                  <a:gd name="connsiteY4" fmla="*/ 48746 h 36107"/>
                  <a:gd name="connsiteX5" fmla="*/ 63189 w 54161"/>
                  <a:gd name="connsiteY5" fmla="*/ 52357 h 36107"/>
                  <a:gd name="connsiteX6" fmla="*/ 68605 w 54161"/>
                  <a:gd name="connsiteY6" fmla="*/ 48746 h 36107"/>
                  <a:gd name="connsiteX7" fmla="*/ 55967 w 54161"/>
                  <a:gd name="connsiteY7" fmla="*/ 21665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61" h="36107">
                    <a:moveTo>
                      <a:pt x="55967" y="21665"/>
                    </a:moveTo>
                    <a:cubicBezTo>
                      <a:pt x="46940" y="10832"/>
                      <a:pt x="32497" y="3611"/>
                      <a:pt x="14443" y="0"/>
                    </a:cubicBezTo>
                    <a:cubicBezTo>
                      <a:pt x="9027" y="3611"/>
                      <a:pt x="5416" y="7222"/>
                      <a:pt x="0" y="9027"/>
                    </a:cubicBezTo>
                    <a:cubicBezTo>
                      <a:pt x="21665" y="9027"/>
                      <a:pt x="36108" y="18054"/>
                      <a:pt x="46940" y="27081"/>
                    </a:cubicBezTo>
                    <a:cubicBezTo>
                      <a:pt x="54162" y="34303"/>
                      <a:pt x="57773" y="43330"/>
                      <a:pt x="57773" y="48746"/>
                    </a:cubicBezTo>
                    <a:cubicBezTo>
                      <a:pt x="57773" y="48746"/>
                      <a:pt x="57773" y="52357"/>
                      <a:pt x="63189" y="52357"/>
                    </a:cubicBezTo>
                    <a:cubicBezTo>
                      <a:pt x="68605" y="52357"/>
                      <a:pt x="68605" y="48746"/>
                      <a:pt x="68605" y="48746"/>
                    </a:cubicBezTo>
                    <a:cubicBezTo>
                      <a:pt x="68605" y="41524"/>
                      <a:pt x="64994" y="30692"/>
                      <a:pt x="55967" y="21665"/>
                    </a:cubicBezTo>
                    <a:close/>
                  </a:path>
                </a:pathLst>
              </a:custGeom>
              <a:solidFill>
                <a:srgbClr val="1D1D1D"/>
              </a:solidFill>
              <a:ln w="18013" cap="flat">
                <a:noFill/>
                <a:prstDash val="solid"/>
                <a:miter/>
              </a:ln>
            </p:spPr>
            <p:txBody>
              <a:bodyPr rtlCol="0" anchor="ctr"/>
              <a:lstStyle/>
              <a:p>
                <a:endParaRPr lang="zh-CN" altLang="en-US"/>
              </a:p>
            </p:txBody>
          </p:sp>
          <p:sp>
            <p:nvSpPr>
              <p:cNvPr id="80" name="任意多边形: 形状 79"/>
              <p:cNvSpPr/>
              <p:nvPr/>
            </p:nvSpPr>
            <p:spPr>
              <a:xfrm>
                <a:off x="9261134" y="6180319"/>
                <a:ext cx="54162" cy="54162"/>
              </a:xfrm>
              <a:custGeom>
                <a:avLst/>
                <a:gdLst>
                  <a:gd name="connsiteX0" fmla="*/ 52357 w 54161"/>
                  <a:gd name="connsiteY0" fmla="*/ 21665 h 54161"/>
                  <a:gd name="connsiteX1" fmla="*/ 46940 w 54161"/>
                  <a:gd name="connsiteY1" fmla="*/ 14444 h 54161"/>
                  <a:gd name="connsiteX2" fmla="*/ 21665 w 54161"/>
                  <a:gd name="connsiteY2" fmla="*/ 0 h 54161"/>
                  <a:gd name="connsiteX3" fmla="*/ 0 w 54161"/>
                  <a:gd name="connsiteY3" fmla="*/ 9027 h 54161"/>
                  <a:gd name="connsiteX4" fmla="*/ 39719 w 54161"/>
                  <a:gd name="connsiteY4" fmla="*/ 21665 h 54161"/>
                  <a:gd name="connsiteX5" fmla="*/ 43330 w 54161"/>
                  <a:gd name="connsiteY5" fmla="*/ 25276 h 54161"/>
                  <a:gd name="connsiteX6" fmla="*/ 52357 w 54161"/>
                  <a:gd name="connsiteY6" fmla="*/ 50551 h 54161"/>
                  <a:gd name="connsiteX7" fmla="*/ 57773 w 54161"/>
                  <a:gd name="connsiteY7" fmla="*/ 54162 h 54161"/>
                  <a:gd name="connsiteX8" fmla="*/ 63189 w 54161"/>
                  <a:gd name="connsiteY8" fmla="*/ 50551 h 54161"/>
                  <a:gd name="connsiteX9" fmla="*/ 52357 w 54161"/>
                  <a:gd name="connsiteY9" fmla="*/ 21665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161" h="54161">
                    <a:moveTo>
                      <a:pt x="52357" y="21665"/>
                    </a:moveTo>
                    <a:cubicBezTo>
                      <a:pt x="50551" y="19859"/>
                      <a:pt x="48746" y="16249"/>
                      <a:pt x="46940" y="14444"/>
                    </a:cubicBezTo>
                    <a:cubicBezTo>
                      <a:pt x="39719" y="7222"/>
                      <a:pt x="30692" y="3611"/>
                      <a:pt x="21665" y="0"/>
                    </a:cubicBezTo>
                    <a:cubicBezTo>
                      <a:pt x="14443" y="3611"/>
                      <a:pt x="7222" y="5417"/>
                      <a:pt x="0" y="9027"/>
                    </a:cubicBezTo>
                    <a:cubicBezTo>
                      <a:pt x="18054" y="9027"/>
                      <a:pt x="30692" y="12638"/>
                      <a:pt x="39719" y="21665"/>
                    </a:cubicBezTo>
                    <a:cubicBezTo>
                      <a:pt x="41524" y="23470"/>
                      <a:pt x="41524" y="23470"/>
                      <a:pt x="43330" y="25276"/>
                    </a:cubicBezTo>
                    <a:cubicBezTo>
                      <a:pt x="52357" y="36108"/>
                      <a:pt x="52357" y="50551"/>
                      <a:pt x="52357" y="50551"/>
                    </a:cubicBezTo>
                    <a:cubicBezTo>
                      <a:pt x="52357" y="50551"/>
                      <a:pt x="52357" y="54162"/>
                      <a:pt x="57773" y="54162"/>
                    </a:cubicBezTo>
                    <a:cubicBezTo>
                      <a:pt x="63189" y="54162"/>
                      <a:pt x="63189" y="50551"/>
                      <a:pt x="63189" y="50551"/>
                    </a:cubicBezTo>
                    <a:cubicBezTo>
                      <a:pt x="61384" y="48746"/>
                      <a:pt x="61384" y="34303"/>
                      <a:pt x="52357" y="21665"/>
                    </a:cubicBezTo>
                    <a:close/>
                  </a:path>
                </a:pathLst>
              </a:custGeom>
              <a:solidFill>
                <a:srgbClr val="1D1D1D"/>
              </a:solidFill>
              <a:ln w="18013" cap="flat">
                <a:noFill/>
                <a:prstDash val="solid"/>
                <a:miter/>
              </a:ln>
            </p:spPr>
            <p:txBody>
              <a:bodyPr rtlCol="0" anchor="ctr"/>
              <a:lstStyle/>
              <a:p>
                <a:endParaRPr lang="zh-CN" altLang="en-US"/>
              </a:p>
            </p:txBody>
          </p:sp>
          <p:sp>
            <p:nvSpPr>
              <p:cNvPr id="81" name="任意多边形: 形状 80"/>
              <p:cNvSpPr/>
              <p:nvPr/>
            </p:nvSpPr>
            <p:spPr>
              <a:xfrm>
                <a:off x="9212388" y="6198373"/>
                <a:ext cx="36108" cy="36108"/>
              </a:xfrm>
              <a:custGeom>
                <a:avLst/>
                <a:gdLst>
                  <a:gd name="connsiteX0" fmla="*/ 36108 w 36107"/>
                  <a:gd name="connsiteY0" fmla="*/ 23470 h 36107"/>
                  <a:gd name="connsiteX1" fmla="*/ 14443 w 36107"/>
                  <a:gd name="connsiteY1" fmla="*/ 0 h 36107"/>
                  <a:gd name="connsiteX2" fmla="*/ 0 w 36107"/>
                  <a:gd name="connsiteY2" fmla="*/ 3611 h 36107"/>
                  <a:gd name="connsiteX3" fmla="*/ 18054 w 36107"/>
                  <a:gd name="connsiteY3" fmla="*/ 10832 h 36107"/>
                  <a:gd name="connsiteX4" fmla="*/ 25275 w 36107"/>
                  <a:gd name="connsiteY4" fmla="*/ 25276 h 36107"/>
                  <a:gd name="connsiteX5" fmla="*/ 27081 w 36107"/>
                  <a:gd name="connsiteY5" fmla="*/ 46940 h 36107"/>
                  <a:gd name="connsiteX6" fmla="*/ 32497 w 36107"/>
                  <a:gd name="connsiteY6" fmla="*/ 50551 h 36107"/>
                  <a:gd name="connsiteX7" fmla="*/ 37913 w 36107"/>
                  <a:gd name="connsiteY7" fmla="*/ 46940 h 36107"/>
                  <a:gd name="connsiteX8" fmla="*/ 36108 w 36107"/>
                  <a:gd name="connsiteY8" fmla="*/ 234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 h="36107">
                    <a:moveTo>
                      <a:pt x="36108" y="23470"/>
                    </a:moveTo>
                    <a:cubicBezTo>
                      <a:pt x="30692" y="3611"/>
                      <a:pt x="16248" y="0"/>
                      <a:pt x="14443" y="0"/>
                    </a:cubicBezTo>
                    <a:cubicBezTo>
                      <a:pt x="9027" y="1806"/>
                      <a:pt x="5416" y="1806"/>
                      <a:pt x="0" y="3611"/>
                    </a:cubicBezTo>
                    <a:cubicBezTo>
                      <a:pt x="7221" y="3611"/>
                      <a:pt x="14443" y="7222"/>
                      <a:pt x="18054" y="10832"/>
                    </a:cubicBezTo>
                    <a:cubicBezTo>
                      <a:pt x="21665" y="14444"/>
                      <a:pt x="23470" y="19859"/>
                      <a:pt x="25275" y="25276"/>
                    </a:cubicBezTo>
                    <a:cubicBezTo>
                      <a:pt x="28886" y="36108"/>
                      <a:pt x="27081" y="46940"/>
                      <a:pt x="27081" y="46940"/>
                    </a:cubicBezTo>
                    <a:cubicBezTo>
                      <a:pt x="27081" y="46940"/>
                      <a:pt x="27081" y="50551"/>
                      <a:pt x="32497" y="50551"/>
                    </a:cubicBezTo>
                    <a:cubicBezTo>
                      <a:pt x="37913" y="50551"/>
                      <a:pt x="37913" y="46940"/>
                      <a:pt x="37913" y="46940"/>
                    </a:cubicBezTo>
                    <a:cubicBezTo>
                      <a:pt x="39719" y="48746"/>
                      <a:pt x="39719" y="37913"/>
                      <a:pt x="36108" y="23470"/>
                    </a:cubicBezTo>
                    <a:close/>
                  </a:path>
                </a:pathLst>
              </a:custGeom>
              <a:solidFill>
                <a:srgbClr val="1D1D1D"/>
              </a:solidFill>
              <a:ln w="18013" cap="flat">
                <a:noFill/>
                <a:prstDash val="solid"/>
                <a:miter/>
              </a:ln>
            </p:spPr>
            <p:txBody>
              <a:bodyPr rtlCol="0" anchor="ctr"/>
              <a:lstStyle/>
              <a:p>
                <a:endParaRPr lang="zh-CN" altLang="en-US"/>
              </a:p>
            </p:txBody>
          </p:sp>
          <p:sp>
            <p:nvSpPr>
              <p:cNvPr id="82" name="任意多边形: 形状 81"/>
              <p:cNvSpPr/>
              <p:nvPr/>
            </p:nvSpPr>
            <p:spPr>
              <a:xfrm>
                <a:off x="9277220" y="6169487"/>
                <a:ext cx="72216" cy="18054"/>
              </a:xfrm>
              <a:custGeom>
                <a:avLst/>
                <a:gdLst>
                  <a:gd name="connsiteX0" fmla="*/ 3774 w 72215"/>
                  <a:gd name="connsiteY0" fmla="*/ 10832 h 18053"/>
                  <a:gd name="connsiteX1" fmla="*/ 68768 w 72215"/>
                  <a:gd name="connsiteY1" fmla="*/ 19859 h 18053"/>
                  <a:gd name="connsiteX2" fmla="*/ 83211 w 72215"/>
                  <a:gd name="connsiteY2" fmla="*/ 12637 h 18053"/>
                  <a:gd name="connsiteX3" fmla="*/ 27244 w 72215"/>
                  <a:gd name="connsiteY3" fmla="*/ 0 h 18053"/>
                  <a:gd name="connsiteX4" fmla="*/ 1968 w 72215"/>
                  <a:gd name="connsiteY4" fmla="*/ 7221 h 18053"/>
                  <a:gd name="connsiteX5" fmla="*/ 3774 w 72215"/>
                  <a:gd name="connsiteY5" fmla="*/ 10832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215" h="18053">
                    <a:moveTo>
                      <a:pt x="3774" y="10832"/>
                    </a:moveTo>
                    <a:cubicBezTo>
                      <a:pt x="27244" y="9027"/>
                      <a:pt x="52519" y="14443"/>
                      <a:pt x="68768" y="19859"/>
                    </a:cubicBezTo>
                    <a:cubicBezTo>
                      <a:pt x="74184" y="18054"/>
                      <a:pt x="77795" y="14443"/>
                      <a:pt x="83211" y="12637"/>
                    </a:cubicBezTo>
                    <a:cubicBezTo>
                      <a:pt x="72379" y="9027"/>
                      <a:pt x="50714" y="1805"/>
                      <a:pt x="27244" y="0"/>
                    </a:cubicBezTo>
                    <a:cubicBezTo>
                      <a:pt x="23633" y="0"/>
                      <a:pt x="9190" y="1805"/>
                      <a:pt x="1968" y="7221"/>
                    </a:cubicBezTo>
                    <a:cubicBezTo>
                      <a:pt x="-1643" y="9027"/>
                      <a:pt x="163" y="10832"/>
                      <a:pt x="3774" y="10832"/>
                    </a:cubicBezTo>
                    <a:close/>
                  </a:path>
                </a:pathLst>
              </a:custGeom>
              <a:solidFill>
                <a:srgbClr val="1D1D1D"/>
              </a:solidFill>
              <a:ln w="18013" cap="flat">
                <a:noFill/>
                <a:prstDash val="solid"/>
                <a:miter/>
              </a:ln>
            </p:spPr>
            <p:txBody>
              <a:bodyPr rtlCol="0" anchor="ctr"/>
              <a:lstStyle/>
              <a:p>
                <a:endParaRPr lang="zh-CN" altLang="en-US"/>
              </a:p>
            </p:txBody>
          </p:sp>
          <p:sp>
            <p:nvSpPr>
              <p:cNvPr id="83" name="任意多边形: 形状 82"/>
              <p:cNvSpPr/>
              <p:nvPr/>
            </p:nvSpPr>
            <p:spPr>
              <a:xfrm>
                <a:off x="9226552" y="6188854"/>
                <a:ext cx="54162" cy="18054"/>
              </a:xfrm>
              <a:custGeom>
                <a:avLst/>
                <a:gdLst>
                  <a:gd name="connsiteX0" fmla="*/ 2085 w 54161"/>
                  <a:gd name="connsiteY0" fmla="*/ 9519 h 18053"/>
                  <a:gd name="connsiteX1" fmla="*/ 56247 w 54161"/>
                  <a:gd name="connsiteY1" fmla="*/ 22157 h 18053"/>
                  <a:gd name="connsiteX2" fmla="*/ 70690 w 54161"/>
                  <a:gd name="connsiteY2" fmla="*/ 16741 h 18053"/>
                  <a:gd name="connsiteX3" fmla="*/ 29166 w 54161"/>
                  <a:gd name="connsiteY3" fmla="*/ 492 h 18053"/>
                  <a:gd name="connsiteX4" fmla="*/ 2085 w 54161"/>
                  <a:gd name="connsiteY4" fmla="*/ 4103 h 18053"/>
                  <a:gd name="connsiteX5" fmla="*/ 2085 w 54161"/>
                  <a:gd name="connsiteY5" fmla="*/ 9519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161" h="18053">
                    <a:moveTo>
                      <a:pt x="2085" y="9519"/>
                    </a:moveTo>
                    <a:cubicBezTo>
                      <a:pt x="23750" y="7714"/>
                      <a:pt x="43609" y="14935"/>
                      <a:pt x="56247" y="22157"/>
                    </a:cubicBezTo>
                    <a:cubicBezTo>
                      <a:pt x="61663" y="20351"/>
                      <a:pt x="65274" y="18546"/>
                      <a:pt x="70690" y="16741"/>
                    </a:cubicBezTo>
                    <a:cubicBezTo>
                      <a:pt x="61663" y="11324"/>
                      <a:pt x="45414" y="4103"/>
                      <a:pt x="29166" y="492"/>
                    </a:cubicBezTo>
                    <a:cubicBezTo>
                      <a:pt x="14723" y="-1313"/>
                      <a:pt x="3890" y="2297"/>
                      <a:pt x="2085" y="4103"/>
                    </a:cubicBezTo>
                    <a:cubicBezTo>
                      <a:pt x="-1526" y="7714"/>
                      <a:pt x="279" y="9519"/>
                      <a:pt x="2085" y="9519"/>
                    </a:cubicBezTo>
                    <a:close/>
                  </a:path>
                </a:pathLst>
              </a:custGeom>
              <a:solidFill>
                <a:srgbClr val="1D1D1D"/>
              </a:solidFill>
              <a:ln w="18013" cap="flat">
                <a:noFill/>
                <a:prstDash val="solid"/>
                <a:miter/>
              </a:ln>
            </p:spPr>
            <p:txBody>
              <a:bodyPr rtlCol="0" anchor="ctr"/>
              <a:lstStyle/>
              <a:p>
                <a:endParaRPr lang="zh-CN" altLang="en-US"/>
              </a:p>
            </p:txBody>
          </p:sp>
          <p:sp>
            <p:nvSpPr>
              <p:cNvPr id="84" name="任意多边形: 形状 83"/>
              <p:cNvSpPr/>
              <p:nvPr/>
            </p:nvSpPr>
            <p:spPr>
              <a:xfrm>
                <a:off x="8995741" y="6223649"/>
                <a:ext cx="631889" cy="126378"/>
              </a:xfrm>
              <a:custGeom>
                <a:avLst/>
                <a:gdLst>
                  <a:gd name="connsiteX0" fmla="*/ 213037 w 631889"/>
                  <a:gd name="connsiteY0" fmla="*/ 135405 h 126377"/>
                  <a:gd name="connsiteX1" fmla="*/ 640916 w 631889"/>
                  <a:gd name="connsiteY1" fmla="*/ 95686 h 126377"/>
                  <a:gd name="connsiteX2" fmla="*/ 646332 w 631889"/>
                  <a:gd name="connsiteY2" fmla="*/ 0 h 126377"/>
                  <a:gd name="connsiteX3" fmla="*/ 492873 w 631889"/>
                  <a:gd name="connsiteY3" fmla="*/ 90270 h 126377"/>
                  <a:gd name="connsiteX4" fmla="*/ 57773 w 631889"/>
                  <a:gd name="connsiteY4" fmla="*/ 99297 h 126377"/>
                  <a:gd name="connsiteX5" fmla="*/ 0 w 631889"/>
                  <a:gd name="connsiteY5" fmla="*/ 84853 h 126377"/>
                  <a:gd name="connsiteX6" fmla="*/ 1805 w 631889"/>
                  <a:gd name="connsiteY6" fmla="*/ 90270 h 126377"/>
                  <a:gd name="connsiteX7" fmla="*/ 213037 w 631889"/>
                  <a:gd name="connsiteY7" fmla="*/ 135405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126377">
                    <a:moveTo>
                      <a:pt x="213037" y="135405"/>
                    </a:moveTo>
                    <a:cubicBezTo>
                      <a:pt x="370107" y="139015"/>
                      <a:pt x="604808" y="111934"/>
                      <a:pt x="640916" y="95686"/>
                    </a:cubicBezTo>
                    <a:cubicBezTo>
                      <a:pt x="646332" y="55967"/>
                      <a:pt x="646332" y="25275"/>
                      <a:pt x="646332" y="0"/>
                    </a:cubicBezTo>
                    <a:cubicBezTo>
                      <a:pt x="639111" y="46940"/>
                      <a:pt x="583143" y="79437"/>
                      <a:pt x="492873" y="90270"/>
                    </a:cubicBezTo>
                    <a:cubicBezTo>
                      <a:pt x="402604" y="102907"/>
                      <a:pt x="124572" y="111934"/>
                      <a:pt x="57773" y="99297"/>
                    </a:cubicBezTo>
                    <a:cubicBezTo>
                      <a:pt x="21665" y="92075"/>
                      <a:pt x="7222" y="88464"/>
                      <a:pt x="0" y="84853"/>
                    </a:cubicBezTo>
                    <a:cubicBezTo>
                      <a:pt x="0" y="88464"/>
                      <a:pt x="1805" y="90270"/>
                      <a:pt x="1805" y="90270"/>
                    </a:cubicBezTo>
                    <a:cubicBezTo>
                      <a:pt x="1805" y="90270"/>
                      <a:pt x="55967" y="131794"/>
                      <a:pt x="213037" y="135405"/>
                    </a:cubicBezTo>
                    <a:close/>
                  </a:path>
                </a:pathLst>
              </a:custGeom>
              <a:solidFill>
                <a:srgbClr val="131313"/>
              </a:solidFill>
              <a:ln w="18013" cap="flat">
                <a:noFill/>
                <a:prstDash val="solid"/>
                <a:miter/>
              </a:ln>
            </p:spPr>
            <p:txBody>
              <a:bodyPr rtlCol="0" anchor="ctr"/>
              <a:lstStyle/>
              <a:p>
                <a:endParaRPr lang="zh-CN" altLang="en-US"/>
              </a:p>
            </p:txBody>
          </p:sp>
          <p:sp>
            <p:nvSpPr>
              <p:cNvPr id="85" name="任意多边形: 形状 84"/>
              <p:cNvSpPr/>
              <p:nvPr/>
            </p:nvSpPr>
            <p:spPr>
              <a:xfrm>
                <a:off x="9001157" y="6330168"/>
                <a:ext cx="631889" cy="54162"/>
              </a:xfrm>
              <a:custGeom>
                <a:avLst/>
                <a:gdLst>
                  <a:gd name="connsiteX0" fmla="*/ 21665 w 631889"/>
                  <a:gd name="connsiteY0" fmla="*/ 39718 h 54161"/>
                  <a:gd name="connsiteX1" fmla="*/ 487457 w 631889"/>
                  <a:gd name="connsiteY1" fmla="*/ 32497 h 54161"/>
                  <a:gd name="connsiteX2" fmla="*/ 510928 w 631889"/>
                  <a:gd name="connsiteY2" fmla="*/ 55967 h 54161"/>
                  <a:gd name="connsiteX3" fmla="*/ 639111 w 631889"/>
                  <a:gd name="connsiteY3" fmla="*/ 39718 h 54161"/>
                  <a:gd name="connsiteX4" fmla="*/ 639111 w 631889"/>
                  <a:gd name="connsiteY4" fmla="*/ 0 h 54161"/>
                  <a:gd name="connsiteX5" fmla="*/ 574116 w 631889"/>
                  <a:gd name="connsiteY5" fmla="*/ 46940 h 54161"/>
                  <a:gd name="connsiteX6" fmla="*/ 489263 w 631889"/>
                  <a:gd name="connsiteY6" fmla="*/ 30691 h 54161"/>
                  <a:gd name="connsiteX7" fmla="*/ 160680 w 631889"/>
                  <a:gd name="connsiteY7" fmla="*/ 45135 h 54161"/>
                  <a:gd name="connsiteX8" fmla="*/ 0 w 631889"/>
                  <a:gd name="connsiteY8" fmla="*/ 25275 h 54161"/>
                  <a:gd name="connsiteX9" fmla="*/ 21665 w 631889"/>
                  <a:gd name="connsiteY9" fmla="*/ 39718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54161">
                    <a:moveTo>
                      <a:pt x="21665" y="39718"/>
                    </a:moveTo>
                    <a:cubicBezTo>
                      <a:pt x="52357" y="50551"/>
                      <a:pt x="373717" y="72216"/>
                      <a:pt x="487457" y="32497"/>
                    </a:cubicBezTo>
                    <a:cubicBezTo>
                      <a:pt x="487457" y="54162"/>
                      <a:pt x="491068" y="55967"/>
                      <a:pt x="510928" y="55967"/>
                    </a:cubicBezTo>
                    <a:cubicBezTo>
                      <a:pt x="530787" y="55967"/>
                      <a:pt x="633694" y="64994"/>
                      <a:pt x="639111" y="39718"/>
                    </a:cubicBezTo>
                    <a:cubicBezTo>
                      <a:pt x="642721" y="23470"/>
                      <a:pt x="640916" y="9027"/>
                      <a:pt x="639111" y="0"/>
                    </a:cubicBezTo>
                    <a:cubicBezTo>
                      <a:pt x="639111" y="0"/>
                      <a:pt x="633694" y="39718"/>
                      <a:pt x="574116" y="46940"/>
                    </a:cubicBezTo>
                    <a:cubicBezTo>
                      <a:pt x="512733" y="54162"/>
                      <a:pt x="496484" y="37913"/>
                      <a:pt x="489263" y="30691"/>
                    </a:cubicBezTo>
                    <a:cubicBezTo>
                      <a:pt x="444128" y="41524"/>
                      <a:pt x="341220" y="50551"/>
                      <a:pt x="160680" y="45135"/>
                    </a:cubicBezTo>
                    <a:cubicBezTo>
                      <a:pt x="57773" y="41524"/>
                      <a:pt x="16249" y="32497"/>
                      <a:pt x="0" y="25275"/>
                    </a:cubicBezTo>
                    <a:cubicBezTo>
                      <a:pt x="3611" y="30691"/>
                      <a:pt x="10832" y="36108"/>
                      <a:pt x="21665" y="39718"/>
                    </a:cubicBezTo>
                    <a:close/>
                  </a:path>
                </a:pathLst>
              </a:custGeom>
              <a:solidFill>
                <a:srgbClr val="000000"/>
              </a:solidFill>
              <a:ln w="18013" cap="flat">
                <a:noFill/>
                <a:prstDash val="solid"/>
                <a:miter/>
              </a:ln>
            </p:spPr>
            <p:txBody>
              <a:bodyPr rtlCol="0" anchor="ctr"/>
              <a:lstStyle/>
              <a:p>
                <a:endParaRPr lang="zh-CN" altLang="en-US"/>
              </a:p>
            </p:txBody>
          </p:sp>
          <p:sp>
            <p:nvSpPr>
              <p:cNvPr id="86" name="任意多边形: 形状 85"/>
              <p:cNvSpPr/>
              <p:nvPr/>
            </p:nvSpPr>
            <p:spPr>
              <a:xfrm>
                <a:off x="9703440" y="6081022"/>
                <a:ext cx="397187" cy="288864"/>
              </a:xfrm>
              <a:custGeom>
                <a:avLst/>
                <a:gdLst>
                  <a:gd name="connsiteX0" fmla="*/ 16 w 397187"/>
                  <a:gd name="connsiteY0" fmla="*/ 272615 h 288863"/>
                  <a:gd name="connsiteX1" fmla="*/ 32514 w 397187"/>
                  <a:gd name="connsiteY1" fmla="*/ 178735 h 288863"/>
                  <a:gd name="connsiteX2" fmla="*/ 124589 w 397187"/>
                  <a:gd name="connsiteY2" fmla="*/ 68605 h 288863"/>
                  <a:gd name="connsiteX3" fmla="*/ 213053 w 397187"/>
                  <a:gd name="connsiteY3" fmla="*/ 0 h 288863"/>
                  <a:gd name="connsiteX4" fmla="*/ 310545 w 397187"/>
                  <a:gd name="connsiteY4" fmla="*/ 55967 h 288863"/>
                  <a:gd name="connsiteX5" fmla="*/ 373734 w 397187"/>
                  <a:gd name="connsiteY5" fmla="*/ 54162 h 288863"/>
                  <a:gd name="connsiteX6" fmla="*/ 397204 w 397187"/>
                  <a:gd name="connsiteY6" fmla="*/ 234702 h 288863"/>
                  <a:gd name="connsiteX7" fmla="*/ 388177 w 397187"/>
                  <a:gd name="connsiteY7" fmla="*/ 267199 h 288863"/>
                  <a:gd name="connsiteX8" fmla="*/ 326793 w 397187"/>
                  <a:gd name="connsiteY8" fmla="*/ 279837 h 288863"/>
                  <a:gd name="connsiteX9" fmla="*/ 200415 w 397187"/>
                  <a:gd name="connsiteY9" fmla="*/ 288864 h 288863"/>
                  <a:gd name="connsiteX10" fmla="*/ 48762 w 397187"/>
                  <a:gd name="connsiteY10" fmla="*/ 290669 h 288863"/>
                  <a:gd name="connsiteX11" fmla="*/ 16 w 397187"/>
                  <a:gd name="connsiteY11" fmla="*/ 272615 h 28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7187" h="288863">
                    <a:moveTo>
                      <a:pt x="16" y="272615"/>
                    </a:moveTo>
                    <a:cubicBezTo>
                      <a:pt x="16" y="272615"/>
                      <a:pt x="-1789" y="218453"/>
                      <a:pt x="32514" y="178735"/>
                    </a:cubicBezTo>
                    <a:cubicBezTo>
                      <a:pt x="68622" y="139016"/>
                      <a:pt x="119173" y="108324"/>
                      <a:pt x="124589" y="68605"/>
                    </a:cubicBezTo>
                    <a:cubicBezTo>
                      <a:pt x="130005" y="28886"/>
                      <a:pt x="160697" y="0"/>
                      <a:pt x="213053" y="0"/>
                    </a:cubicBezTo>
                    <a:cubicBezTo>
                      <a:pt x="265410" y="0"/>
                      <a:pt x="299712" y="43330"/>
                      <a:pt x="310545" y="55967"/>
                    </a:cubicBezTo>
                    <a:cubicBezTo>
                      <a:pt x="323183" y="68605"/>
                      <a:pt x="370123" y="57773"/>
                      <a:pt x="373734" y="54162"/>
                    </a:cubicBezTo>
                    <a:cubicBezTo>
                      <a:pt x="377344" y="50551"/>
                      <a:pt x="404425" y="77632"/>
                      <a:pt x="397204" y="234702"/>
                    </a:cubicBezTo>
                    <a:lnTo>
                      <a:pt x="388177" y="267199"/>
                    </a:lnTo>
                    <a:cubicBezTo>
                      <a:pt x="388177" y="267199"/>
                      <a:pt x="330404" y="278032"/>
                      <a:pt x="326793" y="279837"/>
                    </a:cubicBezTo>
                    <a:cubicBezTo>
                      <a:pt x="324988" y="281642"/>
                      <a:pt x="213053" y="287059"/>
                      <a:pt x="200415" y="288864"/>
                    </a:cubicBezTo>
                    <a:cubicBezTo>
                      <a:pt x="187778" y="290669"/>
                      <a:pt x="48762" y="290669"/>
                      <a:pt x="48762" y="290669"/>
                    </a:cubicBezTo>
                    <a:lnTo>
                      <a:pt x="16" y="272615"/>
                    </a:lnTo>
                    <a:close/>
                  </a:path>
                </a:pathLst>
              </a:custGeom>
              <a:solidFill>
                <a:srgbClr val="1A1A1A"/>
              </a:solidFill>
              <a:ln w="18013" cap="flat">
                <a:noFill/>
                <a:prstDash val="solid"/>
                <a:miter/>
              </a:ln>
            </p:spPr>
            <p:txBody>
              <a:bodyPr rtlCol="0" anchor="ctr"/>
              <a:lstStyle/>
              <a:p>
                <a:endParaRPr lang="zh-CN" altLang="en-US"/>
              </a:p>
            </p:txBody>
          </p:sp>
          <p:sp>
            <p:nvSpPr>
              <p:cNvPr id="87" name="任意多边形: 形状 86"/>
              <p:cNvSpPr/>
              <p:nvPr/>
            </p:nvSpPr>
            <p:spPr>
              <a:xfrm>
                <a:off x="9703456" y="6301281"/>
                <a:ext cx="397187" cy="54162"/>
              </a:xfrm>
              <a:custGeom>
                <a:avLst/>
                <a:gdLst>
                  <a:gd name="connsiteX0" fmla="*/ 0 w 397187"/>
                  <a:gd name="connsiteY0" fmla="*/ 52356 h 54161"/>
                  <a:gd name="connsiteX1" fmla="*/ 48746 w 397187"/>
                  <a:gd name="connsiteY1" fmla="*/ 70410 h 54161"/>
                  <a:gd name="connsiteX2" fmla="*/ 200399 w 397187"/>
                  <a:gd name="connsiteY2" fmla="*/ 68605 h 54161"/>
                  <a:gd name="connsiteX3" fmla="*/ 326777 w 397187"/>
                  <a:gd name="connsiteY3" fmla="*/ 59578 h 54161"/>
                  <a:gd name="connsiteX4" fmla="*/ 388160 w 397187"/>
                  <a:gd name="connsiteY4" fmla="*/ 46940 h 54161"/>
                  <a:gd name="connsiteX5" fmla="*/ 397187 w 397187"/>
                  <a:gd name="connsiteY5" fmla="*/ 14443 h 54161"/>
                  <a:gd name="connsiteX6" fmla="*/ 397187 w 397187"/>
                  <a:gd name="connsiteY6" fmla="*/ 0 h 54161"/>
                  <a:gd name="connsiteX7" fmla="*/ 317750 w 397187"/>
                  <a:gd name="connsiteY7" fmla="*/ 28886 h 54161"/>
                  <a:gd name="connsiteX8" fmla="*/ 120962 w 397187"/>
                  <a:gd name="connsiteY8" fmla="*/ 10832 h 54161"/>
                  <a:gd name="connsiteX9" fmla="*/ 0 w 397187"/>
                  <a:gd name="connsiteY9" fmla="*/ 39719 h 54161"/>
                  <a:gd name="connsiteX10" fmla="*/ 0 w 397187"/>
                  <a:gd name="connsiteY10" fmla="*/ 52356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0" y="52356"/>
                    </a:moveTo>
                    <a:lnTo>
                      <a:pt x="48746" y="70410"/>
                    </a:lnTo>
                    <a:cubicBezTo>
                      <a:pt x="48746" y="70410"/>
                      <a:pt x="187761" y="68605"/>
                      <a:pt x="200399" y="68605"/>
                    </a:cubicBezTo>
                    <a:cubicBezTo>
                      <a:pt x="213037" y="66800"/>
                      <a:pt x="324972" y="61383"/>
                      <a:pt x="326777" y="59578"/>
                    </a:cubicBezTo>
                    <a:cubicBezTo>
                      <a:pt x="328582" y="57773"/>
                      <a:pt x="388160" y="46940"/>
                      <a:pt x="388160" y="46940"/>
                    </a:cubicBezTo>
                    <a:lnTo>
                      <a:pt x="397187" y="14443"/>
                    </a:lnTo>
                    <a:cubicBezTo>
                      <a:pt x="397187" y="9027"/>
                      <a:pt x="397187" y="5416"/>
                      <a:pt x="397187" y="0"/>
                    </a:cubicBezTo>
                    <a:cubicBezTo>
                      <a:pt x="393577" y="10832"/>
                      <a:pt x="353858" y="27081"/>
                      <a:pt x="317750" y="28886"/>
                    </a:cubicBezTo>
                    <a:cubicBezTo>
                      <a:pt x="281642" y="30692"/>
                      <a:pt x="232896" y="10832"/>
                      <a:pt x="120962" y="10832"/>
                    </a:cubicBezTo>
                    <a:cubicBezTo>
                      <a:pt x="43330" y="10832"/>
                      <a:pt x="10832" y="28886"/>
                      <a:pt x="0" y="39719"/>
                    </a:cubicBezTo>
                    <a:cubicBezTo>
                      <a:pt x="0" y="46940"/>
                      <a:pt x="0" y="52356"/>
                      <a:pt x="0" y="52356"/>
                    </a:cubicBezTo>
                    <a:close/>
                  </a:path>
                </a:pathLst>
              </a:custGeom>
              <a:solidFill>
                <a:srgbClr val="131313"/>
              </a:solidFill>
              <a:ln w="18013" cap="flat">
                <a:noFill/>
                <a:prstDash val="solid"/>
                <a:miter/>
              </a:ln>
            </p:spPr>
            <p:txBody>
              <a:bodyPr rtlCol="0" anchor="ctr"/>
              <a:lstStyle/>
              <a:p>
                <a:endParaRPr lang="zh-CN" altLang="en-US"/>
              </a:p>
            </p:txBody>
          </p:sp>
          <p:sp>
            <p:nvSpPr>
              <p:cNvPr id="88" name="任意多边形: 形状 87"/>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89" name="任意多边形: 形状 88"/>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90" name="任意多边形: 形状 89"/>
              <p:cNvSpPr/>
              <p:nvPr/>
            </p:nvSpPr>
            <p:spPr>
              <a:xfrm>
                <a:off x="9950796" y="6171293"/>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91" name="任意多边形: 形状 90"/>
              <p:cNvSpPr/>
              <p:nvPr/>
            </p:nvSpPr>
            <p:spPr>
              <a:xfrm>
                <a:off x="9929131" y="6201984"/>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8"/>
                      <a:pt x="19617" y="25276"/>
                      <a:pt x="12638" y="25276"/>
                    </a:cubicBezTo>
                    <a:cubicBezTo>
                      <a:pt x="5658" y="25276"/>
                      <a:pt x="0" y="19618"/>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92" name="任意多边形: 形状 91"/>
              <p:cNvSpPr/>
              <p:nvPr/>
            </p:nvSpPr>
            <p:spPr>
              <a:xfrm>
                <a:off x="9905661" y="6232676"/>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93" name="任意多边形: 形状 92"/>
              <p:cNvSpPr/>
              <p:nvPr/>
            </p:nvSpPr>
            <p:spPr>
              <a:xfrm>
                <a:off x="9899497" y="6229517"/>
                <a:ext cx="18054" cy="18054"/>
              </a:xfrm>
              <a:custGeom>
                <a:avLst/>
                <a:gdLst>
                  <a:gd name="connsiteX0" fmla="*/ 20607 w 18053"/>
                  <a:gd name="connsiteY0" fmla="*/ 32046 h 18053"/>
                  <a:gd name="connsiteX1" fmla="*/ 13386 w 18053"/>
                  <a:gd name="connsiteY1" fmla="*/ 30241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4 h 18053"/>
                  <a:gd name="connsiteX8" fmla="*/ 26023 w 18053"/>
                  <a:gd name="connsiteY8" fmla="*/ 30241 h 18053"/>
                  <a:gd name="connsiteX9" fmla="*/ 20607 w 18053"/>
                  <a:gd name="connsiteY9" fmla="*/ 32046 h 18053"/>
                  <a:gd name="connsiteX10" fmla="*/ 15191 w 18053"/>
                  <a:gd name="connsiteY10" fmla="*/ 8576 h 18053"/>
                  <a:gd name="connsiteX11" fmla="*/ 11580 w 18053"/>
                  <a:gd name="connsiteY11" fmla="*/ 8576 h 18053"/>
                  <a:gd name="connsiteX12" fmla="*/ 7969 w 18053"/>
                  <a:gd name="connsiteY12" fmla="*/ 12187 h 18053"/>
                  <a:gd name="connsiteX13" fmla="*/ 9775 w 18053"/>
                  <a:gd name="connsiteY13" fmla="*/ 17603 h 18053"/>
                  <a:gd name="connsiteX14" fmla="*/ 16996 w 18053"/>
                  <a:gd name="connsiteY14" fmla="*/ 23019 h 18053"/>
                  <a:gd name="connsiteX15" fmla="*/ 26023 w 18053"/>
                  <a:gd name="connsiteY15" fmla="*/ 23019 h 18053"/>
                  <a:gd name="connsiteX16" fmla="*/ 29634 w 18053"/>
                  <a:gd name="connsiteY16" fmla="*/ 19408 h 18053"/>
                  <a:gd name="connsiteX17" fmla="*/ 29634 w 18053"/>
                  <a:gd name="connsiteY17" fmla="*/ 19408 h 18053"/>
                  <a:gd name="connsiteX18" fmla="*/ 27829 w 18053"/>
                  <a:gd name="connsiteY18" fmla="*/ 13992 h 18053"/>
                  <a:gd name="connsiteX19" fmla="*/ 20607 w 18053"/>
                  <a:gd name="connsiteY19" fmla="*/ 8576 h 18053"/>
                  <a:gd name="connsiteX20" fmla="*/ 15191 w 18053"/>
                  <a:gd name="connsiteY20"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053" h="18053">
                    <a:moveTo>
                      <a:pt x="20607" y="32046"/>
                    </a:moveTo>
                    <a:cubicBezTo>
                      <a:pt x="18802" y="32046"/>
                      <a:pt x="15191" y="32046"/>
                      <a:pt x="13386" y="30241"/>
                    </a:cubicBezTo>
                    <a:cubicBezTo>
                      <a:pt x="9775" y="28435"/>
                      <a:pt x="4359" y="26630"/>
                      <a:pt x="2553" y="23019"/>
                    </a:cubicBezTo>
                    <a:cubicBezTo>
                      <a:pt x="748" y="19408"/>
                      <a:pt x="-1058" y="13992"/>
                      <a:pt x="748" y="10381"/>
                    </a:cubicBezTo>
                    <a:cubicBezTo>
                      <a:pt x="2553" y="6770"/>
                      <a:pt x="6164" y="3160"/>
                      <a:pt x="9775" y="1354"/>
                    </a:cubicBezTo>
                    <a:cubicBezTo>
                      <a:pt x="13386" y="-451"/>
                      <a:pt x="18802" y="-451"/>
                      <a:pt x="22413" y="1354"/>
                    </a:cubicBezTo>
                    <a:cubicBezTo>
                      <a:pt x="26023" y="3160"/>
                      <a:pt x="31440" y="4965"/>
                      <a:pt x="33245" y="8576"/>
                    </a:cubicBezTo>
                    <a:cubicBezTo>
                      <a:pt x="35050" y="12187"/>
                      <a:pt x="36856" y="17603"/>
                      <a:pt x="35050" y="21214"/>
                    </a:cubicBezTo>
                    <a:cubicBezTo>
                      <a:pt x="33245" y="24824"/>
                      <a:pt x="29634" y="28435"/>
                      <a:pt x="26023" y="30241"/>
                    </a:cubicBezTo>
                    <a:cubicBezTo>
                      <a:pt x="24218" y="32046"/>
                      <a:pt x="22413" y="32046"/>
                      <a:pt x="20607" y="32046"/>
                    </a:cubicBezTo>
                    <a:close/>
                    <a:moveTo>
                      <a:pt x="15191" y="8576"/>
                    </a:moveTo>
                    <a:cubicBezTo>
                      <a:pt x="13386" y="8576"/>
                      <a:pt x="13386" y="8576"/>
                      <a:pt x="11580" y="8576"/>
                    </a:cubicBezTo>
                    <a:cubicBezTo>
                      <a:pt x="9775" y="8576"/>
                      <a:pt x="7969" y="10381"/>
                      <a:pt x="7969" y="12187"/>
                    </a:cubicBezTo>
                    <a:cubicBezTo>
                      <a:pt x="7969" y="13992"/>
                      <a:pt x="7969" y="15797"/>
                      <a:pt x="9775" y="17603"/>
                    </a:cubicBezTo>
                    <a:cubicBezTo>
                      <a:pt x="11580" y="19408"/>
                      <a:pt x="13386" y="21214"/>
                      <a:pt x="16996" y="23019"/>
                    </a:cubicBezTo>
                    <a:cubicBezTo>
                      <a:pt x="20607" y="24824"/>
                      <a:pt x="22413" y="24824"/>
                      <a:pt x="26023" y="23019"/>
                    </a:cubicBezTo>
                    <a:cubicBezTo>
                      <a:pt x="27829" y="23019"/>
                      <a:pt x="29634" y="21214"/>
                      <a:pt x="29634" y="19408"/>
                    </a:cubicBezTo>
                    <a:lnTo>
                      <a:pt x="29634" y="19408"/>
                    </a:lnTo>
                    <a:cubicBezTo>
                      <a:pt x="29634" y="17603"/>
                      <a:pt x="29634" y="15797"/>
                      <a:pt x="27829" y="13992"/>
                    </a:cubicBezTo>
                    <a:cubicBezTo>
                      <a:pt x="26023" y="12187"/>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94" name="任意多边形: 形状 93"/>
              <p:cNvSpPr/>
              <p:nvPr/>
            </p:nvSpPr>
            <p:spPr>
              <a:xfrm>
                <a:off x="9922967" y="6197020"/>
                <a:ext cx="18054" cy="18054"/>
              </a:xfrm>
              <a:custGeom>
                <a:avLst/>
                <a:gdLst>
                  <a:gd name="connsiteX0" fmla="*/ 20607 w 18053"/>
                  <a:gd name="connsiteY0" fmla="*/ 32046 h 18053"/>
                  <a:gd name="connsiteX1" fmla="*/ 13386 w 18053"/>
                  <a:gd name="connsiteY1" fmla="*/ 30240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3 h 18053"/>
                  <a:gd name="connsiteX8" fmla="*/ 20607 w 18053"/>
                  <a:gd name="connsiteY8" fmla="*/ 32046 h 18053"/>
                  <a:gd name="connsiteX9" fmla="*/ 15191 w 18053"/>
                  <a:gd name="connsiteY9" fmla="*/ 8576 h 18053"/>
                  <a:gd name="connsiteX10" fmla="*/ 11580 w 18053"/>
                  <a:gd name="connsiteY10" fmla="*/ 8576 h 18053"/>
                  <a:gd name="connsiteX11" fmla="*/ 7969 w 18053"/>
                  <a:gd name="connsiteY11" fmla="*/ 12186 h 18053"/>
                  <a:gd name="connsiteX12" fmla="*/ 9775 w 18053"/>
                  <a:gd name="connsiteY12" fmla="*/ 17603 h 18053"/>
                  <a:gd name="connsiteX13" fmla="*/ 16996 w 18053"/>
                  <a:gd name="connsiteY13" fmla="*/ 23019 h 18053"/>
                  <a:gd name="connsiteX14" fmla="*/ 29634 w 18053"/>
                  <a:gd name="connsiteY14" fmla="*/ 19408 h 18053"/>
                  <a:gd name="connsiteX15" fmla="*/ 29634 w 18053"/>
                  <a:gd name="connsiteY15" fmla="*/ 19408 h 18053"/>
                  <a:gd name="connsiteX16" fmla="*/ 27829 w 18053"/>
                  <a:gd name="connsiteY16" fmla="*/ 13992 h 18053"/>
                  <a:gd name="connsiteX17" fmla="*/ 20607 w 18053"/>
                  <a:gd name="connsiteY17" fmla="*/ 8576 h 18053"/>
                  <a:gd name="connsiteX18" fmla="*/ 15191 w 18053"/>
                  <a:gd name="connsiteY18"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053" h="18053">
                    <a:moveTo>
                      <a:pt x="20607" y="32046"/>
                    </a:moveTo>
                    <a:cubicBezTo>
                      <a:pt x="18802" y="32046"/>
                      <a:pt x="15191" y="32046"/>
                      <a:pt x="13386" y="30240"/>
                    </a:cubicBezTo>
                    <a:cubicBezTo>
                      <a:pt x="9775" y="28435"/>
                      <a:pt x="4359" y="26630"/>
                      <a:pt x="2553" y="23019"/>
                    </a:cubicBezTo>
                    <a:cubicBezTo>
                      <a:pt x="748" y="19408"/>
                      <a:pt x="-1058" y="13992"/>
                      <a:pt x="748" y="10381"/>
                    </a:cubicBezTo>
                    <a:cubicBezTo>
                      <a:pt x="2553" y="6770"/>
                      <a:pt x="6164" y="3159"/>
                      <a:pt x="9775" y="1354"/>
                    </a:cubicBezTo>
                    <a:cubicBezTo>
                      <a:pt x="13386" y="-451"/>
                      <a:pt x="18802" y="-451"/>
                      <a:pt x="22413" y="1354"/>
                    </a:cubicBezTo>
                    <a:cubicBezTo>
                      <a:pt x="26023" y="3159"/>
                      <a:pt x="31440" y="4965"/>
                      <a:pt x="33245" y="8576"/>
                    </a:cubicBezTo>
                    <a:cubicBezTo>
                      <a:pt x="35050" y="12186"/>
                      <a:pt x="36856" y="17603"/>
                      <a:pt x="35050" y="21213"/>
                    </a:cubicBezTo>
                    <a:cubicBezTo>
                      <a:pt x="33245" y="28435"/>
                      <a:pt x="26023" y="32046"/>
                      <a:pt x="20607" y="32046"/>
                    </a:cubicBezTo>
                    <a:close/>
                    <a:moveTo>
                      <a:pt x="15191" y="8576"/>
                    </a:moveTo>
                    <a:cubicBezTo>
                      <a:pt x="13386" y="8576"/>
                      <a:pt x="13386" y="8576"/>
                      <a:pt x="11580" y="8576"/>
                    </a:cubicBezTo>
                    <a:cubicBezTo>
                      <a:pt x="9775" y="8576"/>
                      <a:pt x="7969" y="10381"/>
                      <a:pt x="7969" y="12186"/>
                    </a:cubicBezTo>
                    <a:cubicBezTo>
                      <a:pt x="7969" y="13992"/>
                      <a:pt x="7969" y="15797"/>
                      <a:pt x="9775" y="17603"/>
                    </a:cubicBezTo>
                    <a:cubicBezTo>
                      <a:pt x="11580" y="19408"/>
                      <a:pt x="13386" y="21213"/>
                      <a:pt x="16996" y="23019"/>
                    </a:cubicBezTo>
                    <a:cubicBezTo>
                      <a:pt x="22413" y="24824"/>
                      <a:pt x="27829" y="23019"/>
                      <a:pt x="29634" y="19408"/>
                    </a:cubicBezTo>
                    <a:lnTo>
                      <a:pt x="29634" y="19408"/>
                    </a:lnTo>
                    <a:cubicBezTo>
                      <a:pt x="29634" y="17603"/>
                      <a:pt x="29634" y="15797"/>
                      <a:pt x="27829" y="13992"/>
                    </a:cubicBezTo>
                    <a:cubicBezTo>
                      <a:pt x="26023" y="12186"/>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95" name="任意多边形: 形状 94"/>
              <p:cNvSpPr/>
              <p:nvPr/>
            </p:nvSpPr>
            <p:spPr>
              <a:xfrm>
                <a:off x="9946839" y="6166532"/>
                <a:ext cx="18054" cy="18054"/>
              </a:xfrm>
              <a:custGeom>
                <a:avLst/>
                <a:gdLst>
                  <a:gd name="connsiteX0" fmla="*/ 20205 w 18053"/>
                  <a:gd name="connsiteY0" fmla="*/ 31841 h 18053"/>
                  <a:gd name="connsiteX1" fmla="*/ 12984 w 18053"/>
                  <a:gd name="connsiteY1" fmla="*/ 30036 h 18053"/>
                  <a:gd name="connsiteX2" fmla="*/ 346 w 18053"/>
                  <a:gd name="connsiteY2" fmla="*/ 10176 h 18053"/>
                  <a:gd name="connsiteX3" fmla="*/ 22011 w 18053"/>
                  <a:gd name="connsiteY3" fmla="*/ 1149 h 18053"/>
                  <a:gd name="connsiteX4" fmla="*/ 34648 w 18053"/>
                  <a:gd name="connsiteY4" fmla="*/ 21009 h 18053"/>
                  <a:gd name="connsiteX5" fmla="*/ 34648 w 18053"/>
                  <a:gd name="connsiteY5" fmla="*/ 21009 h 18053"/>
                  <a:gd name="connsiteX6" fmla="*/ 20205 w 18053"/>
                  <a:gd name="connsiteY6" fmla="*/ 31841 h 18053"/>
                  <a:gd name="connsiteX7" fmla="*/ 14789 w 18053"/>
                  <a:gd name="connsiteY7" fmla="*/ 8371 h 18053"/>
                  <a:gd name="connsiteX8" fmla="*/ 5762 w 18053"/>
                  <a:gd name="connsiteY8" fmla="*/ 13787 h 18053"/>
                  <a:gd name="connsiteX9" fmla="*/ 12984 w 18053"/>
                  <a:gd name="connsiteY9" fmla="*/ 24619 h 18053"/>
                  <a:gd name="connsiteX10" fmla="*/ 25622 w 18053"/>
                  <a:gd name="connsiteY10" fmla="*/ 21009 h 18053"/>
                  <a:gd name="connsiteX11" fmla="*/ 18400 w 18053"/>
                  <a:gd name="connsiteY11" fmla="*/ 10176 h 18053"/>
                  <a:gd name="connsiteX12" fmla="*/ 14789 w 18053"/>
                  <a:gd name="connsiteY12" fmla="*/ 8371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53" h="18053">
                    <a:moveTo>
                      <a:pt x="20205" y="31841"/>
                    </a:moveTo>
                    <a:cubicBezTo>
                      <a:pt x="18400" y="31841"/>
                      <a:pt x="14789" y="31841"/>
                      <a:pt x="12984" y="30036"/>
                    </a:cubicBezTo>
                    <a:cubicBezTo>
                      <a:pt x="3957" y="26425"/>
                      <a:pt x="-1459" y="17398"/>
                      <a:pt x="346" y="10176"/>
                    </a:cubicBezTo>
                    <a:cubicBezTo>
                      <a:pt x="3957" y="2955"/>
                      <a:pt x="12984" y="-2462"/>
                      <a:pt x="22011" y="1149"/>
                    </a:cubicBezTo>
                    <a:cubicBezTo>
                      <a:pt x="31038" y="4760"/>
                      <a:pt x="36454" y="13787"/>
                      <a:pt x="34648" y="21009"/>
                    </a:cubicBezTo>
                    <a:lnTo>
                      <a:pt x="34648" y="21009"/>
                    </a:lnTo>
                    <a:cubicBezTo>
                      <a:pt x="32843" y="28230"/>
                      <a:pt x="25622" y="31841"/>
                      <a:pt x="20205" y="31841"/>
                    </a:cubicBezTo>
                    <a:close/>
                    <a:moveTo>
                      <a:pt x="14789" y="8371"/>
                    </a:moveTo>
                    <a:cubicBezTo>
                      <a:pt x="11178" y="8371"/>
                      <a:pt x="7568" y="10176"/>
                      <a:pt x="5762" y="13787"/>
                    </a:cubicBezTo>
                    <a:cubicBezTo>
                      <a:pt x="3957" y="17398"/>
                      <a:pt x="7568" y="22814"/>
                      <a:pt x="12984" y="24619"/>
                    </a:cubicBezTo>
                    <a:cubicBezTo>
                      <a:pt x="18400" y="26425"/>
                      <a:pt x="23816" y="24619"/>
                      <a:pt x="25622" y="21009"/>
                    </a:cubicBezTo>
                    <a:cubicBezTo>
                      <a:pt x="27427" y="17398"/>
                      <a:pt x="23816" y="11982"/>
                      <a:pt x="18400" y="10176"/>
                    </a:cubicBezTo>
                    <a:cubicBezTo>
                      <a:pt x="18400" y="8371"/>
                      <a:pt x="16595" y="8371"/>
                      <a:pt x="14789" y="8371"/>
                    </a:cubicBezTo>
                    <a:close/>
                  </a:path>
                </a:pathLst>
              </a:custGeom>
              <a:solidFill>
                <a:srgbClr val="2E2E2E"/>
              </a:solidFill>
              <a:ln w="18013" cap="flat">
                <a:noFill/>
                <a:prstDash val="solid"/>
                <a:miter/>
              </a:ln>
            </p:spPr>
            <p:txBody>
              <a:bodyPr rtlCol="0" anchor="ctr"/>
              <a:lstStyle/>
              <a:p>
                <a:endParaRPr lang="zh-CN" altLang="en-US"/>
              </a:p>
            </p:txBody>
          </p:sp>
          <p:sp>
            <p:nvSpPr>
              <p:cNvPr id="96" name="任意多边形: 形状 95"/>
              <p:cNvSpPr/>
              <p:nvPr/>
            </p:nvSpPr>
            <p:spPr>
              <a:xfrm>
                <a:off x="9797337" y="6073801"/>
                <a:ext cx="180540" cy="162486"/>
              </a:xfrm>
              <a:custGeom>
                <a:avLst/>
                <a:gdLst>
                  <a:gd name="connsiteX0" fmla="*/ 45135 w 180539"/>
                  <a:gd name="connsiteY0" fmla="*/ 68605 h 162485"/>
                  <a:gd name="connsiteX1" fmla="*/ 0 w 180539"/>
                  <a:gd name="connsiteY1" fmla="*/ 151653 h 162485"/>
                  <a:gd name="connsiteX2" fmla="*/ 27081 w 180539"/>
                  <a:gd name="connsiteY2" fmla="*/ 167902 h 162485"/>
                  <a:gd name="connsiteX3" fmla="*/ 92075 w 180539"/>
                  <a:gd name="connsiteY3" fmla="*/ 149848 h 162485"/>
                  <a:gd name="connsiteX4" fmla="*/ 193178 w 180539"/>
                  <a:gd name="connsiteY4" fmla="*/ 39719 h 162485"/>
                  <a:gd name="connsiteX5" fmla="*/ 119156 w 180539"/>
                  <a:gd name="connsiteY5" fmla="*/ 0 h 162485"/>
                  <a:gd name="connsiteX6" fmla="*/ 45135 w 180539"/>
                  <a:gd name="connsiteY6" fmla="*/ 39719 h 162485"/>
                  <a:gd name="connsiteX7" fmla="*/ 45135 w 180539"/>
                  <a:gd name="connsiteY7" fmla="*/ 68605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539" h="162485">
                    <a:moveTo>
                      <a:pt x="45135" y="68605"/>
                    </a:moveTo>
                    <a:cubicBezTo>
                      <a:pt x="32497" y="119156"/>
                      <a:pt x="0" y="142626"/>
                      <a:pt x="0" y="151653"/>
                    </a:cubicBezTo>
                    <a:cubicBezTo>
                      <a:pt x="0" y="155264"/>
                      <a:pt x="1806" y="162486"/>
                      <a:pt x="27081" y="167902"/>
                    </a:cubicBezTo>
                    <a:cubicBezTo>
                      <a:pt x="54162" y="173318"/>
                      <a:pt x="75827" y="169707"/>
                      <a:pt x="92075" y="149848"/>
                    </a:cubicBezTo>
                    <a:cubicBezTo>
                      <a:pt x="110129" y="131794"/>
                      <a:pt x="185956" y="30692"/>
                      <a:pt x="193178" y="39719"/>
                    </a:cubicBezTo>
                    <a:cubicBezTo>
                      <a:pt x="182345" y="19859"/>
                      <a:pt x="151653" y="0"/>
                      <a:pt x="119156" y="0"/>
                    </a:cubicBezTo>
                    <a:cubicBezTo>
                      <a:pt x="70411" y="0"/>
                      <a:pt x="48746" y="23470"/>
                      <a:pt x="45135" y="39719"/>
                    </a:cubicBezTo>
                    <a:cubicBezTo>
                      <a:pt x="45135" y="41524"/>
                      <a:pt x="48746" y="54162"/>
                      <a:pt x="45135" y="68605"/>
                    </a:cubicBezTo>
                    <a:close/>
                  </a:path>
                </a:pathLst>
              </a:custGeom>
              <a:solidFill>
                <a:srgbClr val="2C2C2C"/>
              </a:solidFill>
              <a:ln w="18013" cap="flat">
                <a:noFill/>
                <a:prstDash val="solid"/>
                <a:miter/>
              </a:ln>
            </p:spPr>
            <p:txBody>
              <a:bodyPr rtlCol="0" anchor="ctr"/>
              <a:lstStyle/>
              <a:p>
                <a:endParaRPr lang="zh-CN" altLang="en-US"/>
              </a:p>
            </p:txBody>
          </p:sp>
          <p:sp>
            <p:nvSpPr>
              <p:cNvPr id="97" name="任意多边形: 形状 96"/>
              <p:cNvSpPr/>
              <p:nvPr/>
            </p:nvSpPr>
            <p:spPr>
              <a:xfrm>
                <a:off x="9795532" y="6112718"/>
                <a:ext cx="180540" cy="126378"/>
              </a:xfrm>
              <a:custGeom>
                <a:avLst/>
                <a:gdLst>
                  <a:gd name="connsiteX0" fmla="*/ 140821 w 180539"/>
                  <a:gd name="connsiteY0" fmla="*/ 18856 h 126377"/>
                  <a:gd name="connsiteX1" fmla="*/ 66800 w 180539"/>
                  <a:gd name="connsiteY1" fmla="*/ 24272 h 126377"/>
                  <a:gd name="connsiteX2" fmla="*/ 46940 w 180539"/>
                  <a:gd name="connsiteY2" fmla="*/ 9829 h 126377"/>
                  <a:gd name="connsiteX3" fmla="*/ 46940 w 180539"/>
                  <a:gd name="connsiteY3" fmla="*/ 9829 h 126377"/>
                  <a:gd name="connsiteX4" fmla="*/ 45135 w 180539"/>
                  <a:gd name="connsiteY4" fmla="*/ 29689 h 126377"/>
                  <a:gd name="connsiteX5" fmla="*/ 0 w 180539"/>
                  <a:gd name="connsiteY5" fmla="*/ 112737 h 126377"/>
                  <a:gd name="connsiteX6" fmla="*/ 27081 w 180539"/>
                  <a:gd name="connsiteY6" fmla="*/ 128986 h 126377"/>
                  <a:gd name="connsiteX7" fmla="*/ 92075 w 180539"/>
                  <a:gd name="connsiteY7" fmla="*/ 110932 h 126377"/>
                  <a:gd name="connsiteX8" fmla="*/ 189567 w 180539"/>
                  <a:gd name="connsiteY8" fmla="*/ 802 h 126377"/>
                  <a:gd name="connsiteX9" fmla="*/ 189567 w 180539"/>
                  <a:gd name="connsiteY9" fmla="*/ 802 h 126377"/>
                  <a:gd name="connsiteX10" fmla="*/ 140821 w 180539"/>
                  <a:gd name="connsiteY10" fmla="*/ 18856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539" h="126377">
                    <a:moveTo>
                      <a:pt x="140821" y="18856"/>
                    </a:moveTo>
                    <a:cubicBezTo>
                      <a:pt x="120962" y="31494"/>
                      <a:pt x="81243" y="26078"/>
                      <a:pt x="66800" y="24272"/>
                    </a:cubicBezTo>
                    <a:cubicBezTo>
                      <a:pt x="52357" y="20662"/>
                      <a:pt x="46940" y="9829"/>
                      <a:pt x="46940" y="9829"/>
                    </a:cubicBezTo>
                    <a:lnTo>
                      <a:pt x="46940" y="9829"/>
                    </a:lnTo>
                    <a:cubicBezTo>
                      <a:pt x="46940" y="15245"/>
                      <a:pt x="46940" y="22467"/>
                      <a:pt x="45135" y="29689"/>
                    </a:cubicBezTo>
                    <a:cubicBezTo>
                      <a:pt x="32497" y="80240"/>
                      <a:pt x="0" y="103710"/>
                      <a:pt x="0" y="112737"/>
                    </a:cubicBezTo>
                    <a:cubicBezTo>
                      <a:pt x="0" y="116348"/>
                      <a:pt x="1805" y="123569"/>
                      <a:pt x="27081" y="128986"/>
                    </a:cubicBezTo>
                    <a:cubicBezTo>
                      <a:pt x="54162" y="134402"/>
                      <a:pt x="75827" y="130791"/>
                      <a:pt x="92075" y="110932"/>
                    </a:cubicBezTo>
                    <a:cubicBezTo>
                      <a:pt x="108324" y="92878"/>
                      <a:pt x="173318" y="6218"/>
                      <a:pt x="189567" y="802"/>
                    </a:cubicBezTo>
                    <a:cubicBezTo>
                      <a:pt x="189567" y="802"/>
                      <a:pt x="189567" y="802"/>
                      <a:pt x="189567" y="802"/>
                    </a:cubicBezTo>
                    <a:cubicBezTo>
                      <a:pt x="182345" y="-2809"/>
                      <a:pt x="162486" y="6218"/>
                      <a:pt x="140821" y="18856"/>
                    </a:cubicBezTo>
                    <a:close/>
                  </a:path>
                </a:pathLst>
              </a:custGeom>
              <a:solidFill>
                <a:srgbClr val="252525"/>
              </a:solidFill>
              <a:ln w="18013" cap="flat">
                <a:noFill/>
                <a:prstDash val="solid"/>
                <a:miter/>
              </a:ln>
            </p:spPr>
            <p:txBody>
              <a:bodyPr rtlCol="0" anchor="ctr"/>
              <a:lstStyle/>
              <a:p>
                <a:endParaRPr lang="zh-CN" altLang="en-US"/>
              </a:p>
            </p:txBody>
          </p:sp>
          <p:sp>
            <p:nvSpPr>
              <p:cNvPr id="98" name="任意多边形: 形状 97"/>
              <p:cNvSpPr/>
              <p:nvPr/>
            </p:nvSpPr>
            <p:spPr>
              <a:xfrm>
                <a:off x="9802753" y="6200024"/>
                <a:ext cx="108324" cy="36108"/>
              </a:xfrm>
              <a:custGeom>
                <a:avLst/>
                <a:gdLst>
                  <a:gd name="connsiteX0" fmla="*/ 10832 w 108323"/>
                  <a:gd name="connsiteY0" fmla="*/ 154 h 36107"/>
                  <a:gd name="connsiteX1" fmla="*/ 0 w 108323"/>
                  <a:gd name="connsiteY1" fmla="*/ 14598 h 36107"/>
                  <a:gd name="connsiteX2" fmla="*/ 77632 w 108323"/>
                  <a:gd name="connsiteY2" fmla="*/ 30846 h 36107"/>
                  <a:gd name="connsiteX3" fmla="*/ 104713 w 108323"/>
                  <a:gd name="connsiteY3" fmla="*/ 47095 h 36107"/>
                  <a:gd name="connsiteX4" fmla="*/ 110129 w 108323"/>
                  <a:gd name="connsiteY4" fmla="*/ 43484 h 36107"/>
                  <a:gd name="connsiteX5" fmla="*/ 110129 w 108323"/>
                  <a:gd name="connsiteY5" fmla="*/ 36262 h 36107"/>
                  <a:gd name="connsiteX6" fmla="*/ 84854 w 108323"/>
                  <a:gd name="connsiteY6" fmla="*/ 21819 h 36107"/>
                  <a:gd name="connsiteX7" fmla="*/ 10832 w 108323"/>
                  <a:gd name="connsiteY7" fmla="*/ 154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10832" y="154"/>
                    </a:moveTo>
                    <a:cubicBezTo>
                      <a:pt x="7222" y="5571"/>
                      <a:pt x="3611" y="10987"/>
                      <a:pt x="0" y="14598"/>
                    </a:cubicBezTo>
                    <a:cubicBezTo>
                      <a:pt x="19859" y="5571"/>
                      <a:pt x="52357" y="18208"/>
                      <a:pt x="77632" y="30846"/>
                    </a:cubicBezTo>
                    <a:cubicBezTo>
                      <a:pt x="88464" y="36262"/>
                      <a:pt x="99297" y="41679"/>
                      <a:pt x="104713" y="47095"/>
                    </a:cubicBezTo>
                    <a:cubicBezTo>
                      <a:pt x="104713" y="47095"/>
                      <a:pt x="106518" y="48900"/>
                      <a:pt x="110129" y="43484"/>
                    </a:cubicBezTo>
                    <a:cubicBezTo>
                      <a:pt x="113740" y="38068"/>
                      <a:pt x="110129" y="36262"/>
                      <a:pt x="110129" y="36262"/>
                    </a:cubicBezTo>
                    <a:cubicBezTo>
                      <a:pt x="108324" y="36262"/>
                      <a:pt x="99297" y="29041"/>
                      <a:pt x="84854" y="21819"/>
                    </a:cubicBezTo>
                    <a:cubicBezTo>
                      <a:pt x="64994" y="12792"/>
                      <a:pt x="36108" y="-1651"/>
                      <a:pt x="10832" y="154"/>
                    </a:cubicBezTo>
                    <a:close/>
                  </a:path>
                </a:pathLst>
              </a:custGeom>
              <a:solidFill>
                <a:srgbClr val="1D1D1D"/>
              </a:solidFill>
              <a:ln w="18013" cap="flat">
                <a:noFill/>
                <a:prstDash val="solid"/>
                <a:miter/>
              </a:ln>
            </p:spPr>
            <p:txBody>
              <a:bodyPr rtlCol="0" anchor="ctr"/>
              <a:lstStyle/>
              <a:p>
                <a:endParaRPr lang="zh-CN" altLang="en-US"/>
              </a:p>
            </p:txBody>
          </p:sp>
          <p:sp>
            <p:nvSpPr>
              <p:cNvPr id="99" name="任意多边形: 形状 98"/>
              <p:cNvSpPr/>
              <p:nvPr/>
            </p:nvSpPr>
            <p:spPr>
              <a:xfrm>
                <a:off x="9824418" y="6170722"/>
                <a:ext cx="108324" cy="36108"/>
              </a:xfrm>
              <a:custGeom>
                <a:avLst/>
                <a:gdLst>
                  <a:gd name="connsiteX0" fmla="*/ 7222 w 108323"/>
                  <a:gd name="connsiteY0" fmla="*/ 570 h 36107"/>
                  <a:gd name="connsiteX1" fmla="*/ 0 w 108323"/>
                  <a:gd name="connsiteY1" fmla="*/ 15013 h 36107"/>
                  <a:gd name="connsiteX2" fmla="*/ 84854 w 108323"/>
                  <a:gd name="connsiteY2" fmla="*/ 29456 h 36107"/>
                  <a:gd name="connsiteX3" fmla="*/ 110129 w 108323"/>
                  <a:gd name="connsiteY3" fmla="*/ 42094 h 36107"/>
                  <a:gd name="connsiteX4" fmla="*/ 115545 w 108323"/>
                  <a:gd name="connsiteY4" fmla="*/ 38483 h 36107"/>
                  <a:gd name="connsiteX5" fmla="*/ 115545 w 108323"/>
                  <a:gd name="connsiteY5" fmla="*/ 31262 h 36107"/>
                  <a:gd name="connsiteX6" fmla="*/ 92075 w 108323"/>
                  <a:gd name="connsiteY6" fmla="*/ 18624 h 36107"/>
                  <a:gd name="connsiteX7" fmla="*/ 7222 w 108323"/>
                  <a:gd name="connsiteY7" fmla="*/ 5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7222" y="570"/>
                    </a:moveTo>
                    <a:cubicBezTo>
                      <a:pt x="5416" y="5986"/>
                      <a:pt x="1806" y="11402"/>
                      <a:pt x="0" y="15013"/>
                    </a:cubicBezTo>
                    <a:cubicBezTo>
                      <a:pt x="19859" y="4181"/>
                      <a:pt x="57773" y="16819"/>
                      <a:pt x="84854" y="29456"/>
                    </a:cubicBezTo>
                    <a:cubicBezTo>
                      <a:pt x="95686" y="34873"/>
                      <a:pt x="102908" y="38483"/>
                      <a:pt x="110129" y="42094"/>
                    </a:cubicBezTo>
                    <a:cubicBezTo>
                      <a:pt x="110129" y="42094"/>
                      <a:pt x="113740" y="43900"/>
                      <a:pt x="115545" y="38483"/>
                    </a:cubicBezTo>
                    <a:cubicBezTo>
                      <a:pt x="119156" y="33067"/>
                      <a:pt x="115545" y="31262"/>
                      <a:pt x="115545" y="31262"/>
                    </a:cubicBezTo>
                    <a:cubicBezTo>
                      <a:pt x="113740" y="31262"/>
                      <a:pt x="104713" y="25846"/>
                      <a:pt x="92075" y="18624"/>
                    </a:cubicBezTo>
                    <a:cubicBezTo>
                      <a:pt x="68605" y="11402"/>
                      <a:pt x="32497" y="-3041"/>
                      <a:pt x="7222" y="570"/>
                    </a:cubicBezTo>
                    <a:close/>
                  </a:path>
                </a:pathLst>
              </a:custGeom>
              <a:solidFill>
                <a:srgbClr val="1D1D1D"/>
              </a:solidFill>
              <a:ln w="18013" cap="flat">
                <a:noFill/>
                <a:prstDash val="solid"/>
                <a:miter/>
              </a:ln>
            </p:spPr>
            <p:txBody>
              <a:bodyPr rtlCol="0" anchor="ctr"/>
              <a:lstStyle/>
              <a:p>
                <a:endParaRPr lang="zh-CN" altLang="en-US"/>
              </a:p>
            </p:txBody>
          </p:sp>
          <p:sp>
            <p:nvSpPr>
              <p:cNvPr id="100" name="任意多边形: 形状 99"/>
              <p:cNvSpPr/>
              <p:nvPr/>
            </p:nvSpPr>
            <p:spPr>
              <a:xfrm>
                <a:off x="9835250" y="6143179"/>
                <a:ext cx="126378" cy="36108"/>
              </a:xfrm>
              <a:custGeom>
                <a:avLst/>
                <a:gdLst>
                  <a:gd name="connsiteX0" fmla="*/ 104713 w 126377"/>
                  <a:gd name="connsiteY0" fmla="*/ 19087 h 36107"/>
                  <a:gd name="connsiteX1" fmla="*/ 5416 w 126377"/>
                  <a:gd name="connsiteY1" fmla="*/ 2838 h 36107"/>
                  <a:gd name="connsiteX2" fmla="*/ 0 w 126377"/>
                  <a:gd name="connsiteY2" fmla="*/ 19087 h 36107"/>
                  <a:gd name="connsiteX3" fmla="*/ 97491 w 126377"/>
                  <a:gd name="connsiteY3" fmla="*/ 28114 h 36107"/>
                  <a:gd name="connsiteX4" fmla="*/ 120962 w 126377"/>
                  <a:gd name="connsiteY4" fmla="*/ 38946 h 36107"/>
                  <a:gd name="connsiteX5" fmla="*/ 126378 w 126377"/>
                  <a:gd name="connsiteY5" fmla="*/ 35336 h 36107"/>
                  <a:gd name="connsiteX6" fmla="*/ 126378 w 126377"/>
                  <a:gd name="connsiteY6" fmla="*/ 28114 h 36107"/>
                  <a:gd name="connsiteX7" fmla="*/ 104713 w 126377"/>
                  <a:gd name="connsiteY7" fmla="*/ 1908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36107">
                    <a:moveTo>
                      <a:pt x="104713" y="19087"/>
                    </a:moveTo>
                    <a:cubicBezTo>
                      <a:pt x="77632" y="8255"/>
                      <a:pt x="34302" y="-6189"/>
                      <a:pt x="5416" y="2838"/>
                    </a:cubicBezTo>
                    <a:cubicBezTo>
                      <a:pt x="3611" y="8255"/>
                      <a:pt x="1805" y="13671"/>
                      <a:pt x="0" y="19087"/>
                    </a:cubicBezTo>
                    <a:cubicBezTo>
                      <a:pt x="18054" y="1033"/>
                      <a:pt x="64994" y="15476"/>
                      <a:pt x="97491" y="28114"/>
                    </a:cubicBezTo>
                    <a:cubicBezTo>
                      <a:pt x="106518" y="31725"/>
                      <a:pt x="115545" y="35336"/>
                      <a:pt x="120962" y="38946"/>
                    </a:cubicBezTo>
                    <a:cubicBezTo>
                      <a:pt x="120962" y="38946"/>
                      <a:pt x="124572" y="40752"/>
                      <a:pt x="126378" y="35336"/>
                    </a:cubicBezTo>
                    <a:cubicBezTo>
                      <a:pt x="128183" y="29919"/>
                      <a:pt x="126378" y="28114"/>
                      <a:pt x="126378" y="28114"/>
                    </a:cubicBezTo>
                    <a:cubicBezTo>
                      <a:pt x="122767" y="28114"/>
                      <a:pt x="115545" y="24503"/>
                      <a:pt x="104713" y="19087"/>
                    </a:cubicBezTo>
                    <a:close/>
                  </a:path>
                </a:pathLst>
              </a:custGeom>
              <a:solidFill>
                <a:srgbClr val="1D1D1D"/>
              </a:solidFill>
              <a:ln w="18013" cap="flat">
                <a:noFill/>
                <a:prstDash val="solid"/>
                <a:miter/>
              </a:ln>
            </p:spPr>
            <p:txBody>
              <a:bodyPr rtlCol="0" anchor="ctr"/>
              <a:lstStyle/>
              <a:p>
                <a:endParaRPr lang="zh-CN" altLang="en-US"/>
              </a:p>
            </p:txBody>
          </p:sp>
          <p:sp>
            <p:nvSpPr>
              <p:cNvPr id="101" name="任意多边形: 形状 100"/>
              <p:cNvSpPr/>
              <p:nvPr/>
            </p:nvSpPr>
            <p:spPr>
              <a:xfrm>
                <a:off x="9820302" y="6163929"/>
                <a:ext cx="108324" cy="18054"/>
              </a:xfrm>
              <a:custGeom>
                <a:avLst/>
                <a:gdLst>
                  <a:gd name="connsiteX0" fmla="*/ 13143 w 108323"/>
                  <a:gd name="connsiteY0" fmla="*/ 1947 h 18053"/>
                  <a:gd name="connsiteX1" fmla="*/ 2311 w 108323"/>
                  <a:gd name="connsiteY1" fmla="*/ 5558 h 18053"/>
                  <a:gd name="connsiteX2" fmla="*/ 506 w 108323"/>
                  <a:gd name="connsiteY2" fmla="*/ 12780 h 18053"/>
                  <a:gd name="connsiteX3" fmla="*/ 5922 w 108323"/>
                  <a:gd name="connsiteY3" fmla="*/ 16390 h 18053"/>
                  <a:gd name="connsiteX4" fmla="*/ 5922 w 108323"/>
                  <a:gd name="connsiteY4" fmla="*/ 16390 h 18053"/>
                  <a:gd name="connsiteX5" fmla="*/ 103413 w 108323"/>
                  <a:gd name="connsiteY5" fmla="*/ 18196 h 18053"/>
                  <a:gd name="connsiteX6" fmla="*/ 112440 w 108323"/>
                  <a:gd name="connsiteY6" fmla="*/ 7363 h 18053"/>
                  <a:gd name="connsiteX7" fmla="*/ 13143 w 108323"/>
                  <a:gd name="connsiteY7" fmla="*/ 1947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18053">
                    <a:moveTo>
                      <a:pt x="13143" y="1947"/>
                    </a:moveTo>
                    <a:cubicBezTo>
                      <a:pt x="9532" y="1947"/>
                      <a:pt x="5922" y="3753"/>
                      <a:pt x="2311" y="5558"/>
                    </a:cubicBezTo>
                    <a:cubicBezTo>
                      <a:pt x="2311" y="5558"/>
                      <a:pt x="-1300" y="7363"/>
                      <a:pt x="506" y="12780"/>
                    </a:cubicBezTo>
                    <a:cubicBezTo>
                      <a:pt x="2311" y="18196"/>
                      <a:pt x="5922" y="16390"/>
                      <a:pt x="5922" y="16390"/>
                    </a:cubicBezTo>
                    <a:cubicBezTo>
                      <a:pt x="5922" y="16390"/>
                      <a:pt x="5922" y="16390"/>
                      <a:pt x="5922" y="16390"/>
                    </a:cubicBezTo>
                    <a:cubicBezTo>
                      <a:pt x="29392" y="7363"/>
                      <a:pt x="79943" y="14585"/>
                      <a:pt x="103413" y="18196"/>
                    </a:cubicBezTo>
                    <a:cubicBezTo>
                      <a:pt x="107024" y="14585"/>
                      <a:pt x="108829" y="10974"/>
                      <a:pt x="112440" y="7363"/>
                    </a:cubicBezTo>
                    <a:cubicBezTo>
                      <a:pt x="96192" y="3753"/>
                      <a:pt x="45640" y="-3469"/>
                      <a:pt x="13143" y="1947"/>
                    </a:cubicBezTo>
                    <a:close/>
                  </a:path>
                </a:pathLst>
              </a:custGeom>
              <a:solidFill>
                <a:srgbClr val="1D1D1D"/>
              </a:solidFill>
              <a:ln w="18013" cap="flat">
                <a:noFill/>
                <a:prstDash val="solid"/>
                <a:miter/>
              </a:ln>
            </p:spPr>
            <p:txBody>
              <a:bodyPr rtlCol="0" anchor="ctr"/>
              <a:lstStyle/>
              <a:p>
                <a:endParaRPr lang="zh-CN" altLang="en-US"/>
              </a:p>
            </p:txBody>
          </p:sp>
          <p:sp>
            <p:nvSpPr>
              <p:cNvPr id="102" name="任意多边形: 形状 101"/>
              <p:cNvSpPr/>
              <p:nvPr/>
            </p:nvSpPr>
            <p:spPr>
              <a:xfrm>
                <a:off x="9793927" y="6195354"/>
                <a:ext cx="108324" cy="18054"/>
              </a:xfrm>
              <a:custGeom>
                <a:avLst/>
                <a:gdLst>
                  <a:gd name="connsiteX0" fmla="*/ 23270 w 108323"/>
                  <a:gd name="connsiteY0" fmla="*/ 1215 h 0"/>
                  <a:gd name="connsiteX1" fmla="*/ 1605 w 108323"/>
                  <a:gd name="connsiteY1" fmla="*/ 8436 h 0"/>
                  <a:gd name="connsiteX2" fmla="*/ 1605 w 108323"/>
                  <a:gd name="connsiteY2" fmla="*/ 13852 h 0"/>
                  <a:gd name="connsiteX3" fmla="*/ 8826 w 108323"/>
                  <a:gd name="connsiteY3" fmla="*/ 17463 h 0"/>
                  <a:gd name="connsiteX4" fmla="*/ 14243 w 108323"/>
                  <a:gd name="connsiteY4" fmla="*/ 15658 h 0"/>
                  <a:gd name="connsiteX5" fmla="*/ 108123 w 108323"/>
                  <a:gd name="connsiteY5" fmla="*/ 15658 h 0"/>
                  <a:gd name="connsiteX6" fmla="*/ 117150 w 108323"/>
                  <a:gd name="connsiteY6" fmla="*/ 4825 h 0"/>
                  <a:gd name="connsiteX7" fmla="*/ 23270 w 108323"/>
                  <a:gd name="connsiteY7" fmla="*/ 1215 h 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a:moveTo>
                      <a:pt x="23270" y="1215"/>
                    </a:moveTo>
                    <a:cubicBezTo>
                      <a:pt x="14243" y="3020"/>
                      <a:pt x="5216" y="4825"/>
                      <a:pt x="1605" y="8436"/>
                    </a:cubicBezTo>
                    <a:cubicBezTo>
                      <a:pt x="1605" y="8436"/>
                      <a:pt x="-2006" y="10242"/>
                      <a:pt x="1605" y="13852"/>
                    </a:cubicBezTo>
                    <a:cubicBezTo>
                      <a:pt x="5216" y="19269"/>
                      <a:pt x="8826" y="17463"/>
                      <a:pt x="8826" y="17463"/>
                    </a:cubicBezTo>
                    <a:cubicBezTo>
                      <a:pt x="10632" y="15658"/>
                      <a:pt x="12437" y="15658"/>
                      <a:pt x="14243" y="15658"/>
                    </a:cubicBezTo>
                    <a:cubicBezTo>
                      <a:pt x="32297" y="10242"/>
                      <a:pt x="75626" y="12047"/>
                      <a:pt x="108123" y="15658"/>
                    </a:cubicBezTo>
                    <a:cubicBezTo>
                      <a:pt x="109929" y="12047"/>
                      <a:pt x="113539" y="8436"/>
                      <a:pt x="117150" y="4825"/>
                    </a:cubicBezTo>
                    <a:cubicBezTo>
                      <a:pt x="97291" y="3020"/>
                      <a:pt x="52156" y="-2396"/>
                      <a:pt x="23270" y="1215"/>
                    </a:cubicBezTo>
                    <a:close/>
                  </a:path>
                </a:pathLst>
              </a:custGeom>
              <a:solidFill>
                <a:srgbClr val="1D1D1D"/>
              </a:solidFill>
              <a:ln w="18013" cap="flat">
                <a:noFill/>
                <a:prstDash val="solid"/>
                <a:miter/>
              </a:ln>
            </p:spPr>
            <p:txBody>
              <a:bodyPr rtlCol="0" anchor="ctr"/>
              <a:lstStyle/>
              <a:p>
                <a:endParaRPr lang="zh-CN" altLang="en-US"/>
              </a:p>
            </p:txBody>
          </p:sp>
          <p:sp>
            <p:nvSpPr>
              <p:cNvPr id="103" name="任意多边形: 形状 102"/>
              <p:cNvSpPr/>
              <p:nvPr/>
            </p:nvSpPr>
            <p:spPr>
              <a:xfrm>
                <a:off x="10042871" y="6366276"/>
                <a:ext cx="18054" cy="18054"/>
              </a:xfrm>
              <a:custGeom>
                <a:avLst/>
                <a:gdLst>
                  <a:gd name="connsiteX0" fmla="*/ 0 w 18053"/>
                  <a:gd name="connsiteY0" fmla="*/ 18054 h 18053"/>
                  <a:gd name="connsiteX1" fmla="*/ 25275 w 18053"/>
                  <a:gd name="connsiteY1" fmla="*/ 19859 h 18053"/>
                  <a:gd name="connsiteX2" fmla="*/ 18054 w 18053"/>
                  <a:gd name="connsiteY2" fmla="*/ 0 h 18053"/>
                  <a:gd name="connsiteX3" fmla="*/ 1805 w 18053"/>
                  <a:gd name="connsiteY3" fmla="*/ 9027 h 18053"/>
                </a:gdLst>
                <a:ahLst/>
                <a:cxnLst>
                  <a:cxn ang="0">
                    <a:pos x="connsiteX0" y="connsiteY0"/>
                  </a:cxn>
                  <a:cxn ang="0">
                    <a:pos x="connsiteX1" y="connsiteY1"/>
                  </a:cxn>
                  <a:cxn ang="0">
                    <a:pos x="connsiteX2" y="connsiteY2"/>
                  </a:cxn>
                  <a:cxn ang="0">
                    <a:pos x="connsiteX3" y="connsiteY3"/>
                  </a:cxn>
                </a:cxnLst>
                <a:rect l="l" t="t" r="r" b="b"/>
                <a:pathLst>
                  <a:path w="18053" h="18053">
                    <a:moveTo>
                      <a:pt x="0" y="18054"/>
                    </a:moveTo>
                    <a:lnTo>
                      <a:pt x="25275" y="19859"/>
                    </a:lnTo>
                    <a:lnTo>
                      <a:pt x="18054" y="0"/>
                    </a:lnTo>
                    <a:lnTo>
                      <a:pt x="1805" y="9027"/>
                    </a:lnTo>
                    <a:close/>
                  </a:path>
                </a:pathLst>
              </a:custGeom>
              <a:solidFill>
                <a:srgbClr val="090909"/>
              </a:solidFill>
              <a:ln w="18013" cap="flat">
                <a:noFill/>
                <a:prstDash val="solid"/>
                <a:miter/>
              </a:ln>
            </p:spPr>
            <p:txBody>
              <a:bodyPr rtlCol="0" anchor="ctr"/>
              <a:lstStyle/>
              <a:p>
                <a:endParaRPr lang="zh-CN" altLang="en-US"/>
              </a:p>
            </p:txBody>
          </p:sp>
          <p:sp>
            <p:nvSpPr>
              <p:cNvPr id="104" name="任意多边形: 形状 103"/>
              <p:cNvSpPr/>
              <p:nvPr/>
            </p:nvSpPr>
            <p:spPr>
              <a:xfrm>
                <a:off x="9712483" y="6351832"/>
                <a:ext cx="379133" cy="18054"/>
              </a:xfrm>
              <a:custGeom>
                <a:avLst/>
                <a:gdLst>
                  <a:gd name="connsiteX0" fmla="*/ 7222 w 379133"/>
                  <a:gd name="connsiteY0" fmla="*/ 34303 h 18053"/>
                  <a:gd name="connsiteX1" fmla="*/ 326777 w 379133"/>
                  <a:gd name="connsiteY1" fmla="*/ 34303 h 18053"/>
                  <a:gd name="connsiteX2" fmla="*/ 346636 w 379133"/>
                  <a:gd name="connsiteY2" fmla="*/ 16249 h 18053"/>
                  <a:gd name="connsiteX3" fmla="*/ 355663 w 379133"/>
                  <a:gd name="connsiteY3" fmla="*/ 34303 h 18053"/>
                  <a:gd name="connsiteX4" fmla="*/ 384550 w 379133"/>
                  <a:gd name="connsiteY4" fmla="*/ 34303 h 18053"/>
                  <a:gd name="connsiteX5" fmla="*/ 388160 w 379133"/>
                  <a:gd name="connsiteY5" fmla="*/ 12638 h 18053"/>
                  <a:gd name="connsiteX6" fmla="*/ 388160 w 379133"/>
                  <a:gd name="connsiteY6" fmla="*/ 0 h 18053"/>
                  <a:gd name="connsiteX7" fmla="*/ 346636 w 379133"/>
                  <a:gd name="connsiteY7" fmla="*/ 9027 h 18053"/>
                  <a:gd name="connsiteX8" fmla="*/ 63189 w 379133"/>
                  <a:gd name="connsiteY8" fmla="*/ 18054 h 18053"/>
                  <a:gd name="connsiteX9" fmla="*/ 0 w 379133"/>
                  <a:gd name="connsiteY9" fmla="*/ 27081 h 18053"/>
                  <a:gd name="connsiteX10" fmla="*/ 7222 w 379133"/>
                  <a:gd name="connsiteY10" fmla="*/ 34303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9133" h="18053">
                    <a:moveTo>
                      <a:pt x="7222" y="34303"/>
                    </a:moveTo>
                    <a:cubicBezTo>
                      <a:pt x="7222" y="34303"/>
                      <a:pt x="319555" y="34303"/>
                      <a:pt x="326777" y="34303"/>
                    </a:cubicBezTo>
                    <a:cubicBezTo>
                      <a:pt x="333999" y="34303"/>
                      <a:pt x="346636" y="16249"/>
                      <a:pt x="346636" y="16249"/>
                    </a:cubicBezTo>
                    <a:cubicBezTo>
                      <a:pt x="346636" y="16249"/>
                      <a:pt x="346636" y="34303"/>
                      <a:pt x="355663" y="34303"/>
                    </a:cubicBezTo>
                    <a:cubicBezTo>
                      <a:pt x="364690" y="34303"/>
                      <a:pt x="382744" y="34303"/>
                      <a:pt x="384550" y="34303"/>
                    </a:cubicBezTo>
                    <a:cubicBezTo>
                      <a:pt x="386355" y="34303"/>
                      <a:pt x="388160" y="36108"/>
                      <a:pt x="388160" y="12638"/>
                    </a:cubicBezTo>
                    <a:cubicBezTo>
                      <a:pt x="388160" y="9027"/>
                      <a:pt x="388160" y="3611"/>
                      <a:pt x="388160" y="0"/>
                    </a:cubicBezTo>
                    <a:cubicBezTo>
                      <a:pt x="371912" y="39719"/>
                      <a:pt x="353858" y="16249"/>
                      <a:pt x="346636" y="9027"/>
                    </a:cubicBezTo>
                    <a:cubicBezTo>
                      <a:pt x="312334" y="36108"/>
                      <a:pt x="101102" y="16249"/>
                      <a:pt x="63189" y="18054"/>
                    </a:cubicBezTo>
                    <a:cubicBezTo>
                      <a:pt x="37913" y="18054"/>
                      <a:pt x="12638" y="23470"/>
                      <a:pt x="0" y="27081"/>
                    </a:cubicBezTo>
                    <a:cubicBezTo>
                      <a:pt x="3611" y="32497"/>
                      <a:pt x="7222" y="34303"/>
                      <a:pt x="7222" y="34303"/>
                    </a:cubicBezTo>
                    <a:close/>
                  </a:path>
                </a:pathLst>
              </a:custGeom>
              <a:solidFill>
                <a:srgbClr val="000000"/>
              </a:solidFill>
              <a:ln w="18013" cap="flat">
                <a:noFill/>
                <a:prstDash val="solid"/>
                <a:miter/>
              </a:ln>
            </p:spPr>
            <p:txBody>
              <a:bodyPr rtlCol="0" anchor="ctr"/>
              <a:lstStyle/>
              <a:p>
                <a:endParaRPr lang="zh-CN" altLang="en-US"/>
              </a:p>
            </p:txBody>
          </p:sp>
          <p:sp>
            <p:nvSpPr>
              <p:cNvPr id="105" name="任意多边形: 形状 104"/>
              <p:cNvSpPr/>
              <p:nvPr/>
            </p:nvSpPr>
            <p:spPr>
              <a:xfrm>
                <a:off x="9772062" y="2249970"/>
                <a:ext cx="162486" cy="180540"/>
              </a:xfrm>
              <a:custGeom>
                <a:avLst/>
                <a:gdLst>
                  <a:gd name="connsiteX0" fmla="*/ 0 w 162485"/>
                  <a:gd name="connsiteY0" fmla="*/ 104713 h 180539"/>
                  <a:gd name="connsiteX1" fmla="*/ 153459 w 162485"/>
                  <a:gd name="connsiteY1" fmla="*/ 0 h 180539"/>
                  <a:gd name="connsiteX2" fmla="*/ 97491 w 162485"/>
                  <a:gd name="connsiteY2" fmla="*/ 189567 h 180539"/>
                  <a:gd name="connsiteX3" fmla="*/ 0 w 162485"/>
                  <a:gd name="connsiteY3" fmla="*/ 104713 h 180539"/>
                </a:gdLst>
                <a:ahLst/>
                <a:cxnLst>
                  <a:cxn ang="0">
                    <a:pos x="connsiteX0" y="connsiteY0"/>
                  </a:cxn>
                  <a:cxn ang="0">
                    <a:pos x="connsiteX1" y="connsiteY1"/>
                  </a:cxn>
                  <a:cxn ang="0">
                    <a:pos x="connsiteX2" y="connsiteY2"/>
                  </a:cxn>
                  <a:cxn ang="0">
                    <a:pos x="connsiteX3" y="connsiteY3"/>
                  </a:cxn>
                </a:cxnLst>
                <a:rect l="l" t="t" r="r" b="b"/>
                <a:pathLst>
                  <a:path w="162485" h="180539">
                    <a:moveTo>
                      <a:pt x="0" y="104713"/>
                    </a:moveTo>
                    <a:cubicBezTo>
                      <a:pt x="0" y="104713"/>
                      <a:pt x="126378" y="68605"/>
                      <a:pt x="153459" y="0"/>
                    </a:cubicBezTo>
                    <a:cubicBezTo>
                      <a:pt x="204010" y="102908"/>
                      <a:pt x="111935" y="193178"/>
                      <a:pt x="97491" y="189567"/>
                    </a:cubicBezTo>
                    <a:cubicBezTo>
                      <a:pt x="83048" y="185956"/>
                      <a:pt x="32497" y="111935"/>
                      <a:pt x="0" y="104713"/>
                    </a:cubicBezTo>
                    <a:close/>
                  </a:path>
                </a:pathLst>
              </a:custGeom>
              <a:solidFill>
                <a:srgbClr val="F4EBE6"/>
              </a:solidFill>
              <a:ln w="18013" cap="flat">
                <a:noFill/>
                <a:prstDash val="solid"/>
                <a:miter/>
              </a:ln>
            </p:spPr>
            <p:txBody>
              <a:bodyPr rtlCol="0" anchor="ctr"/>
              <a:lstStyle/>
              <a:p>
                <a:endParaRPr lang="zh-CN" altLang="en-US"/>
              </a:p>
            </p:txBody>
          </p:sp>
          <p:sp>
            <p:nvSpPr>
              <p:cNvPr id="106" name="任意多边形: 形状 105"/>
              <p:cNvSpPr/>
              <p:nvPr/>
            </p:nvSpPr>
            <p:spPr>
              <a:xfrm>
                <a:off x="9630270" y="2249970"/>
                <a:ext cx="126378" cy="162486"/>
              </a:xfrm>
              <a:custGeom>
                <a:avLst/>
                <a:gdLst>
                  <a:gd name="connsiteX0" fmla="*/ 141792 w 126377"/>
                  <a:gd name="connsiteY0" fmla="*/ 104713 h 162485"/>
                  <a:gd name="connsiteX1" fmla="*/ 9998 w 126377"/>
                  <a:gd name="connsiteY1" fmla="*/ 0 h 162485"/>
                  <a:gd name="connsiteX2" fmla="*/ 60549 w 126377"/>
                  <a:gd name="connsiteY2" fmla="*/ 173318 h 162485"/>
                  <a:gd name="connsiteX3" fmla="*/ 141792 w 126377"/>
                  <a:gd name="connsiteY3" fmla="*/ 104713 h 162485"/>
                </a:gdLst>
                <a:ahLst/>
                <a:cxnLst>
                  <a:cxn ang="0">
                    <a:pos x="connsiteX0" y="connsiteY0"/>
                  </a:cxn>
                  <a:cxn ang="0">
                    <a:pos x="connsiteX1" y="connsiteY1"/>
                  </a:cxn>
                  <a:cxn ang="0">
                    <a:pos x="connsiteX2" y="connsiteY2"/>
                  </a:cxn>
                  <a:cxn ang="0">
                    <a:pos x="connsiteX3" y="connsiteY3"/>
                  </a:cxn>
                </a:cxnLst>
                <a:rect l="l" t="t" r="r" b="b"/>
                <a:pathLst>
                  <a:path w="126377" h="162485">
                    <a:moveTo>
                      <a:pt x="141792" y="104713"/>
                    </a:moveTo>
                    <a:cubicBezTo>
                      <a:pt x="141792" y="104713"/>
                      <a:pt x="37079" y="68605"/>
                      <a:pt x="9998" y="0"/>
                    </a:cubicBezTo>
                    <a:cubicBezTo>
                      <a:pt x="-26110" y="77632"/>
                      <a:pt x="46106" y="176929"/>
                      <a:pt x="60549" y="173318"/>
                    </a:cubicBezTo>
                    <a:cubicBezTo>
                      <a:pt x="74992" y="169707"/>
                      <a:pt x="109295" y="111935"/>
                      <a:pt x="141792" y="104713"/>
                    </a:cubicBezTo>
                    <a:close/>
                  </a:path>
                </a:pathLst>
              </a:custGeom>
              <a:solidFill>
                <a:srgbClr val="F4EBE6"/>
              </a:solidFill>
              <a:ln w="18013" cap="flat">
                <a:noFill/>
                <a:prstDash val="solid"/>
                <a:miter/>
              </a:ln>
            </p:spPr>
            <p:txBody>
              <a:bodyPr rtlCol="0" anchor="ctr"/>
              <a:lstStyle/>
              <a:p>
                <a:endParaRPr lang="zh-CN" altLang="en-US"/>
              </a:p>
            </p:txBody>
          </p:sp>
          <p:sp>
            <p:nvSpPr>
              <p:cNvPr id="107" name="任意多边形: 形状 106"/>
              <p:cNvSpPr/>
              <p:nvPr/>
            </p:nvSpPr>
            <p:spPr>
              <a:xfrm>
                <a:off x="9481183" y="2275245"/>
                <a:ext cx="595781" cy="956861"/>
              </a:xfrm>
              <a:custGeom>
                <a:avLst/>
                <a:gdLst>
                  <a:gd name="connsiteX0" fmla="*/ 529191 w 595781"/>
                  <a:gd name="connsiteY0" fmla="*/ 7222 h 956860"/>
                  <a:gd name="connsiteX1" fmla="*/ 482251 w 595781"/>
                  <a:gd name="connsiteY1" fmla="*/ 0 h 956860"/>
                  <a:gd name="connsiteX2" fmla="*/ 247549 w 595781"/>
                  <a:gd name="connsiteY2" fmla="*/ 886450 h 956860"/>
                  <a:gd name="connsiteX3" fmla="*/ 132004 w 595781"/>
                  <a:gd name="connsiteY3" fmla="*/ 5416 h 956860"/>
                  <a:gd name="connsiteX4" fmla="*/ 103118 w 595781"/>
                  <a:gd name="connsiteY4" fmla="*/ 10832 h 956860"/>
                  <a:gd name="connsiteX5" fmla="*/ 210 w 595781"/>
                  <a:gd name="connsiteY5" fmla="*/ 222064 h 956860"/>
                  <a:gd name="connsiteX6" fmla="*/ 94091 w 595781"/>
                  <a:gd name="connsiteY6" fmla="*/ 240118 h 956860"/>
                  <a:gd name="connsiteX7" fmla="*/ 210 w 595781"/>
                  <a:gd name="connsiteY7" fmla="*/ 330388 h 956860"/>
                  <a:gd name="connsiteX8" fmla="*/ 247549 w 595781"/>
                  <a:gd name="connsiteY8" fmla="*/ 960471 h 956860"/>
                  <a:gd name="connsiteX9" fmla="*/ 583353 w 595781"/>
                  <a:gd name="connsiteY9" fmla="*/ 306918 h 956860"/>
                  <a:gd name="connsiteX10" fmla="*/ 491278 w 595781"/>
                  <a:gd name="connsiteY10" fmla="*/ 223869 h 956860"/>
                  <a:gd name="connsiteX11" fmla="*/ 597797 w 595781"/>
                  <a:gd name="connsiteY11" fmla="*/ 214842 h 956860"/>
                  <a:gd name="connsiteX12" fmla="*/ 529191 w 595781"/>
                  <a:gd name="connsiteY12" fmla="*/ 7222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956860">
                    <a:moveTo>
                      <a:pt x="529191" y="7222"/>
                    </a:moveTo>
                    <a:cubicBezTo>
                      <a:pt x="514748" y="5416"/>
                      <a:pt x="498500" y="1805"/>
                      <a:pt x="482251" y="0"/>
                    </a:cubicBezTo>
                    <a:cubicBezTo>
                      <a:pt x="529191" y="120962"/>
                      <a:pt x="410035" y="666192"/>
                      <a:pt x="247549" y="886450"/>
                    </a:cubicBezTo>
                    <a:cubicBezTo>
                      <a:pt x="88674" y="538008"/>
                      <a:pt x="90480" y="167902"/>
                      <a:pt x="132004" y="5416"/>
                    </a:cubicBezTo>
                    <a:cubicBezTo>
                      <a:pt x="122977" y="7222"/>
                      <a:pt x="113950" y="9027"/>
                      <a:pt x="103118" y="10832"/>
                    </a:cubicBezTo>
                    <a:cubicBezTo>
                      <a:pt x="95896" y="12638"/>
                      <a:pt x="-5206" y="196788"/>
                      <a:pt x="210" y="222064"/>
                    </a:cubicBezTo>
                    <a:cubicBezTo>
                      <a:pt x="2015" y="227480"/>
                      <a:pt x="94091" y="240118"/>
                      <a:pt x="94091" y="240118"/>
                    </a:cubicBezTo>
                    <a:cubicBezTo>
                      <a:pt x="94091" y="240118"/>
                      <a:pt x="-1595" y="319555"/>
                      <a:pt x="210" y="330388"/>
                    </a:cubicBezTo>
                    <a:cubicBezTo>
                      <a:pt x="41734" y="725770"/>
                      <a:pt x="247549" y="960471"/>
                      <a:pt x="247549" y="960471"/>
                    </a:cubicBezTo>
                    <a:cubicBezTo>
                      <a:pt x="247549" y="960471"/>
                      <a:pt x="377538" y="839510"/>
                      <a:pt x="583353" y="306918"/>
                    </a:cubicBezTo>
                    <a:cubicBezTo>
                      <a:pt x="585159" y="297891"/>
                      <a:pt x="491278" y="223869"/>
                      <a:pt x="491278" y="223869"/>
                    </a:cubicBezTo>
                    <a:cubicBezTo>
                      <a:pt x="491278" y="223869"/>
                      <a:pt x="597797" y="220258"/>
                      <a:pt x="597797" y="214842"/>
                    </a:cubicBezTo>
                    <a:cubicBezTo>
                      <a:pt x="603213" y="189567"/>
                      <a:pt x="567105" y="77632"/>
                      <a:pt x="529191" y="7222"/>
                    </a:cubicBezTo>
                    <a:close/>
                  </a:path>
                </a:pathLst>
              </a:custGeom>
              <a:solidFill>
                <a:srgbClr val="2A2E31"/>
              </a:solidFill>
              <a:ln w="18013" cap="flat">
                <a:noFill/>
                <a:prstDash val="solid"/>
                <a:miter/>
              </a:ln>
            </p:spPr>
            <p:txBody>
              <a:bodyPr rtlCol="0" anchor="ctr"/>
              <a:lstStyle/>
              <a:p>
                <a:endParaRPr lang="zh-CN" altLang="en-US"/>
              </a:p>
            </p:txBody>
          </p:sp>
          <p:sp>
            <p:nvSpPr>
              <p:cNvPr id="108" name="任意多边形: 形状 107"/>
              <p:cNvSpPr/>
              <p:nvPr/>
            </p:nvSpPr>
            <p:spPr>
              <a:xfrm>
                <a:off x="9689013" y="3327792"/>
                <a:ext cx="54162" cy="54162"/>
              </a:xfrm>
              <a:custGeom>
                <a:avLst/>
                <a:gdLst>
                  <a:gd name="connsiteX0" fmla="*/ 61384 w 54161"/>
                  <a:gd name="connsiteY0" fmla="*/ 30692 h 54161"/>
                  <a:gd name="connsiteX1" fmla="*/ 30692 w 54161"/>
                  <a:gd name="connsiteY1" fmla="*/ 61383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3"/>
                      <a:pt x="30692" y="61383"/>
                    </a:cubicBezTo>
                    <a:cubicBezTo>
                      <a:pt x="14443" y="61383"/>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09" name="任意多边形: 形状 108"/>
              <p:cNvSpPr/>
              <p:nvPr/>
            </p:nvSpPr>
            <p:spPr>
              <a:xfrm>
                <a:off x="9685402" y="3533607"/>
                <a:ext cx="54162" cy="54162"/>
              </a:xfrm>
              <a:custGeom>
                <a:avLst/>
                <a:gdLst>
                  <a:gd name="connsiteX0" fmla="*/ 61384 w 54161"/>
                  <a:gd name="connsiteY0" fmla="*/ 30692 h 54161"/>
                  <a:gd name="connsiteX1" fmla="*/ 30692 w 54161"/>
                  <a:gd name="connsiteY1" fmla="*/ 61384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4"/>
                      <a:pt x="30692" y="61384"/>
                    </a:cubicBezTo>
                    <a:cubicBezTo>
                      <a:pt x="14443" y="61384"/>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10" name="任意多边形: 形状 109"/>
              <p:cNvSpPr/>
              <p:nvPr/>
            </p:nvSpPr>
            <p:spPr>
              <a:xfrm>
                <a:off x="8484813" y="2533417"/>
                <a:ext cx="180540" cy="180540"/>
              </a:xfrm>
              <a:custGeom>
                <a:avLst/>
                <a:gdLst>
                  <a:gd name="connsiteX0" fmla="*/ 37913 w 180539"/>
                  <a:gd name="connsiteY0" fmla="*/ 193177 h 180539"/>
                  <a:gd name="connsiteX1" fmla="*/ 3611 w 180539"/>
                  <a:gd name="connsiteY1" fmla="*/ 158875 h 180539"/>
                  <a:gd name="connsiteX2" fmla="*/ 0 w 180539"/>
                  <a:gd name="connsiteY2" fmla="*/ 149848 h 180539"/>
                  <a:gd name="connsiteX3" fmla="*/ 3611 w 180539"/>
                  <a:gd name="connsiteY3" fmla="*/ 139016 h 180539"/>
                  <a:gd name="connsiteX4" fmla="*/ 139016 w 180539"/>
                  <a:gd name="connsiteY4" fmla="*/ 3611 h 180539"/>
                  <a:gd name="connsiteX5" fmla="*/ 149848 w 180539"/>
                  <a:gd name="connsiteY5" fmla="*/ 0 h 180539"/>
                  <a:gd name="connsiteX6" fmla="*/ 160680 w 180539"/>
                  <a:gd name="connsiteY6" fmla="*/ 3611 h 180539"/>
                  <a:gd name="connsiteX7" fmla="*/ 194983 w 180539"/>
                  <a:gd name="connsiteY7" fmla="*/ 37913 h 180539"/>
                  <a:gd name="connsiteX8" fmla="*/ 37913 w 180539"/>
                  <a:gd name="connsiteY8"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37913" y="193177"/>
                    </a:moveTo>
                    <a:lnTo>
                      <a:pt x="3611" y="158875"/>
                    </a:lnTo>
                    <a:cubicBezTo>
                      <a:pt x="0" y="155264"/>
                      <a:pt x="0" y="153459"/>
                      <a:pt x="0" y="149848"/>
                    </a:cubicBezTo>
                    <a:cubicBezTo>
                      <a:pt x="0" y="146237"/>
                      <a:pt x="1805" y="142626"/>
                      <a:pt x="3611" y="139016"/>
                    </a:cubicBezTo>
                    <a:lnTo>
                      <a:pt x="139016" y="3611"/>
                    </a:lnTo>
                    <a:cubicBezTo>
                      <a:pt x="142626" y="0"/>
                      <a:pt x="146237" y="0"/>
                      <a:pt x="149848" y="0"/>
                    </a:cubicBezTo>
                    <a:cubicBezTo>
                      <a:pt x="153459" y="0"/>
                      <a:pt x="157070" y="1805"/>
                      <a:pt x="160680" y="3611"/>
                    </a:cubicBezTo>
                    <a:lnTo>
                      <a:pt x="194983" y="37913"/>
                    </a:lnTo>
                    <a:lnTo>
                      <a:pt x="37913" y="193177"/>
                    </a:lnTo>
                    <a:close/>
                  </a:path>
                </a:pathLst>
              </a:custGeom>
              <a:solidFill>
                <a:srgbClr val="F4EBE6"/>
              </a:solidFill>
              <a:ln w="18013" cap="flat">
                <a:noFill/>
                <a:prstDash val="solid"/>
                <a:miter/>
              </a:ln>
            </p:spPr>
            <p:txBody>
              <a:bodyPr rtlCol="0" anchor="ctr"/>
              <a:lstStyle/>
              <a:p>
                <a:endParaRPr lang="zh-CN" altLang="en-US"/>
              </a:p>
            </p:txBody>
          </p:sp>
          <p:sp>
            <p:nvSpPr>
              <p:cNvPr id="111" name="任意多边形: 形状 110"/>
              <p:cNvSpPr/>
              <p:nvPr/>
            </p:nvSpPr>
            <p:spPr>
              <a:xfrm>
                <a:off x="8484813" y="2551471"/>
                <a:ext cx="180540" cy="162486"/>
              </a:xfrm>
              <a:custGeom>
                <a:avLst/>
                <a:gdLst>
                  <a:gd name="connsiteX0" fmla="*/ 0 w 180539"/>
                  <a:gd name="connsiteY0" fmla="*/ 129989 h 162485"/>
                  <a:gd name="connsiteX1" fmla="*/ 3611 w 180539"/>
                  <a:gd name="connsiteY1" fmla="*/ 139016 h 162485"/>
                  <a:gd name="connsiteX2" fmla="*/ 37913 w 180539"/>
                  <a:gd name="connsiteY2" fmla="*/ 173318 h 162485"/>
                  <a:gd name="connsiteX3" fmla="*/ 193178 w 180539"/>
                  <a:gd name="connsiteY3" fmla="*/ 18054 h 162485"/>
                  <a:gd name="connsiteX4" fmla="*/ 175124 w 180539"/>
                  <a:gd name="connsiteY4" fmla="*/ 0 h 162485"/>
                  <a:gd name="connsiteX5" fmla="*/ 23470 w 180539"/>
                  <a:gd name="connsiteY5" fmla="*/ 133599 h 162485"/>
                  <a:gd name="connsiteX6" fmla="*/ 16249 w 180539"/>
                  <a:gd name="connsiteY6" fmla="*/ 108324 h 162485"/>
                  <a:gd name="connsiteX7" fmla="*/ 5416 w 180539"/>
                  <a:gd name="connsiteY7" fmla="*/ 119156 h 162485"/>
                  <a:gd name="connsiteX8" fmla="*/ 0 w 180539"/>
                  <a:gd name="connsiteY8" fmla="*/ 129989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62485">
                    <a:moveTo>
                      <a:pt x="0" y="129989"/>
                    </a:moveTo>
                    <a:cubicBezTo>
                      <a:pt x="0" y="133599"/>
                      <a:pt x="1805" y="137210"/>
                      <a:pt x="3611" y="139016"/>
                    </a:cubicBezTo>
                    <a:lnTo>
                      <a:pt x="37913" y="173318"/>
                    </a:lnTo>
                    <a:lnTo>
                      <a:pt x="193178" y="18054"/>
                    </a:lnTo>
                    <a:lnTo>
                      <a:pt x="175124" y="0"/>
                    </a:lnTo>
                    <a:cubicBezTo>
                      <a:pt x="184151" y="32497"/>
                      <a:pt x="46940" y="157070"/>
                      <a:pt x="23470" y="133599"/>
                    </a:cubicBezTo>
                    <a:cubicBezTo>
                      <a:pt x="14443" y="124572"/>
                      <a:pt x="12638" y="119156"/>
                      <a:pt x="16249" y="108324"/>
                    </a:cubicBezTo>
                    <a:lnTo>
                      <a:pt x="5416" y="119156"/>
                    </a:lnTo>
                    <a:cubicBezTo>
                      <a:pt x="1805" y="122767"/>
                      <a:pt x="0" y="126378"/>
                      <a:pt x="0" y="129989"/>
                    </a:cubicBezTo>
                    <a:close/>
                  </a:path>
                </a:pathLst>
              </a:custGeom>
              <a:solidFill>
                <a:srgbClr val="D3D3D3"/>
              </a:solidFill>
              <a:ln w="18013" cap="flat">
                <a:noFill/>
                <a:prstDash val="solid"/>
                <a:miter/>
              </a:ln>
            </p:spPr>
            <p:txBody>
              <a:bodyPr rtlCol="0" anchor="ctr"/>
              <a:lstStyle/>
              <a:p>
                <a:endParaRPr lang="zh-CN" altLang="en-US"/>
              </a:p>
            </p:txBody>
          </p:sp>
        </p:grpSp>
        <p:sp>
          <p:nvSpPr>
            <p:cNvPr id="10" name="任意多边形: 形状 9"/>
            <p:cNvSpPr/>
            <p:nvPr/>
          </p:nvSpPr>
          <p:spPr>
            <a:xfrm>
              <a:off x="9881486" y="1534093"/>
              <a:ext cx="147683" cy="49228"/>
            </a:xfrm>
            <a:custGeom>
              <a:avLst/>
              <a:gdLst>
                <a:gd name="connsiteX0" fmla="*/ 137838 w 147683"/>
                <a:gd name="connsiteY0" fmla="*/ 60167 h 49227"/>
                <a:gd name="connsiteX1" fmla="*/ 127992 w 147683"/>
                <a:gd name="connsiteY1" fmla="*/ 55244 h 49227"/>
                <a:gd name="connsiteX2" fmla="*/ 19691 w 147683"/>
                <a:gd name="connsiteY2" fmla="*/ 35553 h 49227"/>
                <a:gd name="connsiteX3" fmla="*/ 0 w 147683"/>
                <a:gd name="connsiteY3" fmla="*/ 20785 h 49227"/>
                <a:gd name="connsiteX4" fmla="*/ 14768 w 147683"/>
                <a:gd name="connsiteY4" fmla="*/ 1094 h 49227"/>
                <a:gd name="connsiteX5" fmla="*/ 152606 w 147683"/>
                <a:gd name="connsiteY5" fmla="*/ 30631 h 49227"/>
                <a:gd name="connsiteX6" fmla="*/ 152606 w 147683"/>
                <a:gd name="connsiteY6" fmla="*/ 55244 h 49227"/>
                <a:gd name="connsiteX7" fmla="*/ 137838 w 147683"/>
                <a:gd name="connsiteY7" fmla="*/ 60167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37838" y="60167"/>
                  </a:moveTo>
                  <a:cubicBezTo>
                    <a:pt x="132915" y="60167"/>
                    <a:pt x="127992" y="60167"/>
                    <a:pt x="127992" y="55244"/>
                  </a:cubicBezTo>
                  <a:cubicBezTo>
                    <a:pt x="98456" y="30631"/>
                    <a:pt x="39382" y="30631"/>
                    <a:pt x="19691" y="35553"/>
                  </a:cubicBezTo>
                  <a:cubicBezTo>
                    <a:pt x="9845" y="35553"/>
                    <a:pt x="0" y="30631"/>
                    <a:pt x="0" y="20785"/>
                  </a:cubicBezTo>
                  <a:cubicBezTo>
                    <a:pt x="0" y="10939"/>
                    <a:pt x="4923" y="1094"/>
                    <a:pt x="14768" y="1094"/>
                  </a:cubicBezTo>
                  <a:cubicBezTo>
                    <a:pt x="19691" y="1094"/>
                    <a:pt x="103378" y="-8752"/>
                    <a:pt x="152606" y="30631"/>
                  </a:cubicBezTo>
                  <a:cubicBezTo>
                    <a:pt x="157529" y="35553"/>
                    <a:pt x="162452" y="50322"/>
                    <a:pt x="152606" y="55244"/>
                  </a:cubicBezTo>
                  <a:cubicBezTo>
                    <a:pt x="147683" y="55244"/>
                    <a:pt x="142760" y="60167"/>
                    <a:pt x="137838" y="60167"/>
                  </a:cubicBezTo>
                  <a:close/>
                </a:path>
              </a:pathLst>
            </a:custGeom>
            <a:solidFill>
              <a:srgbClr val="191919"/>
            </a:solidFill>
            <a:ln w="49191" cap="flat">
              <a:noFill/>
              <a:prstDash val="solid"/>
              <a:miter/>
            </a:ln>
          </p:spPr>
          <p:txBody>
            <a:bodyPr rtlCol="0" anchor="ctr"/>
            <a:lstStyle/>
            <a:p>
              <a:endParaRPr lang="zh-CN" altLang="en-US"/>
            </a:p>
          </p:txBody>
        </p:sp>
        <p:sp>
          <p:nvSpPr>
            <p:cNvPr id="11" name="任意多边形: 形状 10"/>
            <p:cNvSpPr/>
            <p:nvPr/>
          </p:nvSpPr>
          <p:spPr>
            <a:xfrm>
              <a:off x="9442485" y="1534093"/>
              <a:ext cx="147683" cy="49228"/>
            </a:xfrm>
            <a:custGeom>
              <a:avLst/>
              <a:gdLst>
                <a:gd name="connsiteX0" fmla="*/ 18460 w 147683"/>
                <a:gd name="connsiteY0" fmla="*/ 61436 h 49227"/>
                <a:gd name="connsiteX1" fmla="*/ 3692 w 147683"/>
                <a:gd name="connsiteY1" fmla="*/ 56513 h 49227"/>
                <a:gd name="connsiteX2" fmla="*/ 3692 w 147683"/>
                <a:gd name="connsiteY2" fmla="*/ 31900 h 49227"/>
                <a:gd name="connsiteX3" fmla="*/ 141530 w 147683"/>
                <a:gd name="connsiteY3" fmla="*/ 2363 h 49227"/>
                <a:gd name="connsiteX4" fmla="*/ 156298 w 147683"/>
                <a:gd name="connsiteY4" fmla="*/ 22054 h 49227"/>
                <a:gd name="connsiteX5" fmla="*/ 136607 w 147683"/>
                <a:gd name="connsiteY5" fmla="*/ 36822 h 49227"/>
                <a:gd name="connsiteX6" fmla="*/ 28306 w 147683"/>
                <a:gd name="connsiteY6" fmla="*/ 56513 h 49227"/>
                <a:gd name="connsiteX7" fmla="*/ 18460 w 147683"/>
                <a:gd name="connsiteY7" fmla="*/ 61436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8460" y="61436"/>
                  </a:moveTo>
                  <a:cubicBezTo>
                    <a:pt x="13538" y="61436"/>
                    <a:pt x="8615" y="61436"/>
                    <a:pt x="3692" y="56513"/>
                  </a:cubicBezTo>
                  <a:cubicBezTo>
                    <a:pt x="-1231" y="51591"/>
                    <a:pt x="-1231" y="36822"/>
                    <a:pt x="3692" y="31900"/>
                  </a:cubicBezTo>
                  <a:cubicBezTo>
                    <a:pt x="52920" y="-12405"/>
                    <a:pt x="136607" y="2363"/>
                    <a:pt x="141530" y="2363"/>
                  </a:cubicBezTo>
                  <a:cubicBezTo>
                    <a:pt x="151375" y="2363"/>
                    <a:pt x="156298" y="12208"/>
                    <a:pt x="156298" y="22054"/>
                  </a:cubicBezTo>
                  <a:cubicBezTo>
                    <a:pt x="156298" y="31900"/>
                    <a:pt x="146453" y="36822"/>
                    <a:pt x="136607" y="36822"/>
                  </a:cubicBezTo>
                  <a:cubicBezTo>
                    <a:pt x="116916" y="31900"/>
                    <a:pt x="57843" y="31900"/>
                    <a:pt x="28306" y="56513"/>
                  </a:cubicBezTo>
                  <a:cubicBezTo>
                    <a:pt x="28306" y="61436"/>
                    <a:pt x="23383" y="61436"/>
                    <a:pt x="18460" y="61436"/>
                  </a:cubicBezTo>
                  <a:close/>
                </a:path>
              </a:pathLst>
            </a:custGeom>
            <a:solidFill>
              <a:srgbClr val="191919"/>
            </a:solidFill>
            <a:ln w="49191" cap="flat">
              <a:noFill/>
              <a:prstDash val="solid"/>
              <a:miter/>
            </a:ln>
          </p:spPr>
          <p:txBody>
            <a:bodyPr rtlCol="0" anchor="ctr"/>
            <a:lstStyle/>
            <a:p>
              <a:endParaRPr lang="zh-CN" altLang="en-US"/>
            </a:p>
          </p:txBody>
        </p:sp>
        <p:grpSp>
          <p:nvGrpSpPr>
            <p:cNvPr id="12" name="组合 11"/>
            <p:cNvGrpSpPr/>
            <p:nvPr/>
          </p:nvGrpSpPr>
          <p:grpSpPr>
            <a:xfrm>
              <a:off x="9478879" y="1612744"/>
              <a:ext cx="105728" cy="125985"/>
              <a:chOff x="11374844" y="1629587"/>
              <a:chExt cx="226342" cy="269707"/>
            </a:xfrm>
          </p:grpSpPr>
          <p:sp>
            <p:nvSpPr>
              <p:cNvPr id="16" name="椭圆 15"/>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rot="841011">
              <a:off x="9882217" y="1620260"/>
              <a:ext cx="105728" cy="125985"/>
              <a:chOff x="11374844" y="1629587"/>
              <a:chExt cx="226342" cy="269707"/>
            </a:xfrm>
          </p:grpSpPr>
          <p:sp>
            <p:nvSpPr>
              <p:cNvPr id="14" name="椭圆 13"/>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192514" name="组合 192513"/>
          <p:cNvGrpSpPr/>
          <p:nvPr/>
        </p:nvGrpSpPr>
        <p:grpSpPr>
          <a:xfrm>
            <a:off x="0" y="3304762"/>
            <a:ext cx="12192000" cy="2611918"/>
            <a:chOff x="0" y="3384274"/>
            <a:chExt cx="12192000" cy="2611918"/>
          </a:xfrm>
        </p:grpSpPr>
        <p:sp>
          <p:nvSpPr>
            <p:cNvPr id="192513" name="矩形 192512"/>
            <p:cNvSpPr/>
            <p:nvPr/>
          </p:nvSpPr>
          <p:spPr>
            <a:xfrm>
              <a:off x="0" y="3384274"/>
              <a:ext cx="12192000" cy="2611918"/>
            </a:xfrm>
            <a:prstGeom prst="rect">
              <a:avLst/>
            </a:prstGeom>
            <a:solidFill>
              <a:srgbClr val="FFE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9" name="Rectangle 3"/>
            <p:cNvSpPr txBox="1">
              <a:spLocks noChangeArrowheads="1"/>
            </p:cNvSpPr>
            <p:nvPr/>
          </p:nvSpPr>
          <p:spPr>
            <a:xfrm>
              <a:off x="4280326" y="3414089"/>
              <a:ext cx="6294909" cy="1827552"/>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Wingdings" panose="05000000000000000000" pitchFamily="2" charset="2"/>
                <a:buNone/>
              </a:pPr>
              <a:r>
                <a:rPr lang="zh-CN" altLang="en-US" sz="2400" b="1" dirty="0">
                  <a:latin typeface="微软雅黑" panose="020B0503020204020204" pitchFamily="34" charset="-122"/>
                  <a:ea typeface="微软雅黑" panose="020B0503020204020204" pitchFamily="34" charset="-122"/>
                  <a:sym typeface="微软雅黑" panose="020B0503020204020204" pitchFamily="34" charset="-122"/>
                </a:rPr>
                <a:t>造成市场垄断的主要因素：</a:t>
              </a:r>
            </a:p>
            <a:p>
              <a:pPr marL="0" indent="0">
                <a:lnSpc>
                  <a:spcPct val="120000"/>
                </a:lnSpc>
                <a:spcBef>
                  <a:spcPts val="0"/>
                </a:spcBef>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sym typeface="微软雅黑" panose="020B0503020204020204" pitchFamily="34" charset="-122"/>
                </a:rPr>
                <a:t>①技术进步</a:t>
              </a:r>
            </a:p>
            <a:p>
              <a:pPr marL="0" indent="0">
                <a:lnSpc>
                  <a:spcPct val="120000"/>
                </a:lnSpc>
                <a:spcBef>
                  <a:spcPts val="0"/>
                </a:spcBef>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sym typeface="微软雅黑" panose="020B0503020204020204" pitchFamily="34" charset="-122"/>
                </a:rPr>
                <a:t>②市场扩大</a:t>
              </a:r>
            </a:p>
            <a:p>
              <a:pPr marL="0" indent="0">
                <a:lnSpc>
                  <a:spcPct val="120000"/>
                </a:lnSpc>
                <a:spcBef>
                  <a:spcPts val="0"/>
                </a:spcBef>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sym typeface="微软雅黑" panose="020B0503020204020204" pitchFamily="34" charset="-122"/>
                </a:rPr>
                <a:t>③企业为获得规模效应而进行的兼并</a:t>
              </a:r>
            </a:p>
          </p:txBody>
        </p:sp>
      </p:grpSp>
      <p:sp>
        <p:nvSpPr>
          <p:cNvPr id="192515" name="Rectangle 3"/>
          <p:cNvSpPr>
            <a:spLocks noGrp="1" noChangeArrowheads="1"/>
          </p:cNvSpPr>
          <p:nvPr>
            <p:ph type="body" idx="4294967295"/>
          </p:nvPr>
        </p:nvSpPr>
        <p:spPr>
          <a:xfrm>
            <a:off x="1206881" y="2040240"/>
            <a:ext cx="9793483" cy="1011880"/>
          </a:xfrm>
        </p:spPr>
        <p:txBody>
          <a:bodyPr wrap="square">
            <a:spAutoFit/>
          </a:bodyPr>
          <a:lstStyle/>
          <a:p>
            <a:pPr marL="0" indent="0" algn="ctr" eaLnBrk="1" hangingPunct="1">
              <a:lnSpc>
                <a:spcPct val="120000"/>
              </a:lnSpc>
              <a:spcBef>
                <a:spcPts val="0"/>
              </a:spcBef>
              <a:buFont typeface="Wingdings" panose="05000000000000000000" pitchFamily="2" charset="2"/>
              <a:buNone/>
            </a:pPr>
            <a:r>
              <a:rPr lang="zh-CN" altLang="en-US" sz="2600" b="1" dirty="0">
                <a:solidFill>
                  <a:srgbClr val="1C6D9E"/>
                </a:solidFill>
                <a:latin typeface="微软雅黑" panose="020B0503020204020204" pitchFamily="34" charset="-122"/>
                <a:ea typeface="微软雅黑" panose="020B0503020204020204" pitchFamily="34" charset="-122"/>
                <a:sym typeface="微软雅黑" panose="020B0503020204020204" pitchFamily="34" charset="-122"/>
              </a:rPr>
              <a:t>竞争是市场经济中的动力机制。由于市场垄断的出现，减弱了</a:t>
            </a:r>
            <a:endParaRPr lang="en-US" altLang="zh-CN" sz="2600" b="1" dirty="0">
              <a:solidFill>
                <a:srgbClr val="1C6D9E"/>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ctr" eaLnBrk="1" hangingPunct="1">
              <a:lnSpc>
                <a:spcPct val="120000"/>
              </a:lnSpc>
              <a:spcBef>
                <a:spcPts val="0"/>
              </a:spcBef>
              <a:buFont typeface="Wingdings" panose="05000000000000000000" pitchFamily="2" charset="2"/>
              <a:buNone/>
            </a:pPr>
            <a:r>
              <a:rPr lang="zh-CN" altLang="en-US" sz="2600" b="1" dirty="0">
                <a:solidFill>
                  <a:srgbClr val="1C6D9E"/>
                </a:solidFill>
                <a:latin typeface="微软雅黑" panose="020B0503020204020204" pitchFamily="34" charset="-122"/>
                <a:ea typeface="微软雅黑" panose="020B0503020204020204" pitchFamily="34" charset="-122"/>
                <a:sym typeface="微软雅黑" panose="020B0503020204020204" pitchFamily="34" charset="-122"/>
              </a:rPr>
              <a:t>竞争的程度，使竞争的作用下降。</a:t>
            </a:r>
            <a:endParaRPr lang="en-US" altLang="zh-CN" sz="2600" b="1" dirty="0">
              <a:solidFill>
                <a:srgbClr val="1C6D9E"/>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3" name="直接连接符 2"/>
          <p:cNvCxnSpPr/>
          <p:nvPr/>
        </p:nvCxnSpPr>
        <p:spPr>
          <a:xfrm>
            <a:off x="203042"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4" name="平行四边形 3"/>
          <p:cNvSpPr/>
          <p:nvPr/>
        </p:nvSpPr>
        <p:spPr>
          <a:xfrm>
            <a:off x="3888124" y="1137374"/>
            <a:ext cx="4415752"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（一）市场垄断</a:t>
            </a:r>
          </a:p>
        </p:txBody>
      </p:sp>
      <p:pic>
        <p:nvPicPr>
          <p:cNvPr id="1058" name="图片 1057"/>
          <p:cNvPicPr>
            <a:picLocks noChangeAspect="1"/>
          </p:cNvPicPr>
          <p:nvPr/>
        </p:nvPicPr>
        <p:blipFill>
          <a:blip r:embed="rId3"/>
          <a:stretch>
            <a:fillRect/>
          </a:stretch>
        </p:blipFill>
        <p:spPr>
          <a:xfrm>
            <a:off x="1007546" y="3185494"/>
            <a:ext cx="3252902" cy="2882463"/>
          </a:xfrm>
          <a:prstGeom prst="rect">
            <a:avLst/>
          </a:prstGeom>
        </p:spPr>
      </p:pic>
      <p:sp>
        <p:nvSpPr>
          <p:cNvPr id="192516" name="矩形: 圆角 192515"/>
          <p:cNvSpPr/>
          <p:nvPr/>
        </p:nvSpPr>
        <p:spPr>
          <a:xfrm>
            <a:off x="4161185" y="5203796"/>
            <a:ext cx="7507356" cy="540000"/>
          </a:xfrm>
          <a:prstGeom prst="roundRect">
            <a:avLst>
              <a:gd name="adj" fmla="val 31392"/>
            </a:avLst>
          </a:prstGeom>
          <a:solidFill>
            <a:srgbClr val="EE5C42"/>
          </a:solidFill>
        </p:spPr>
        <p:txBody>
          <a:bodyPr wrap="square" anchor="ctr">
            <a:no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当</a:t>
            </a:r>
            <a:r>
              <a:rPr lang="zh-CN" altLang="en-US" sz="20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企业</a:t>
            </a:r>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获利依赖于垄断地位，竞争与技术进步就会受到抑制</a:t>
            </a:r>
            <a:endParaRPr lang="zh-CN" altLang="en-US" sz="20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任意多边形 9"/>
          <p:cNvSpPr/>
          <p:nvPr/>
        </p:nvSpPr>
        <p:spPr>
          <a:xfrm>
            <a:off x="1561189" y="2926080"/>
            <a:ext cx="4608261" cy="2450591"/>
          </a:xfrm>
          <a:custGeom>
            <a:avLst/>
            <a:gdLst>
              <a:gd name="connsiteX0" fmla="*/ 962555 w 4608261"/>
              <a:gd name="connsiteY0" fmla="*/ 0 h 2846670"/>
              <a:gd name="connsiteX1" fmla="*/ 4608261 w 4608261"/>
              <a:gd name="connsiteY1" fmla="*/ 0 h 2846670"/>
              <a:gd name="connsiteX2" fmla="*/ 4608261 w 4608261"/>
              <a:gd name="connsiteY2" fmla="*/ 2846670 h 2846670"/>
              <a:gd name="connsiteX3" fmla="*/ 0 w 4608261"/>
              <a:gd name="connsiteY3" fmla="*/ 2846670 h 2846670"/>
              <a:gd name="connsiteX4" fmla="*/ 0 w 4608261"/>
              <a:gd name="connsiteY4" fmla="*/ 487680 h 2846670"/>
              <a:gd name="connsiteX5" fmla="*/ 962555 w 4608261"/>
              <a:gd name="connsiteY5" fmla="*/ 487680 h 2846670"/>
              <a:gd name="connsiteX0-1" fmla="*/ 962555 w 4608261"/>
              <a:gd name="connsiteY0-2" fmla="*/ 0 h 2846670"/>
              <a:gd name="connsiteX1-3" fmla="*/ 4608261 w 4608261"/>
              <a:gd name="connsiteY1-4" fmla="*/ 0 h 2846670"/>
              <a:gd name="connsiteX2-5" fmla="*/ 4608261 w 4608261"/>
              <a:gd name="connsiteY2-6" fmla="*/ 2846670 h 2846670"/>
              <a:gd name="connsiteX3-7" fmla="*/ 0 w 4608261"/>
              <a:gd name="connsiteY3-8" fmla="*/ 2846670 h 2846670"/>
              <a:gd name="connsiteX4-9" fmla="*/ 0 w 4608261"/>
              <a:gd name="connsiteY4-10" fmla="*/ 487680 h 2846670"/>
              <a:gd name="connsiteX5-11" fmla="*/ 962555 w 4608261"/>
              <a:gd name="connsiteY5-12" fmla="*/ 487680 h 2846670"/>
              <a:gd name="connsiteX6" fmla="*/ 962555 w 4608261"/>
              <a:gd name="connsiteY6" fmla="*/ 0 h 2846670"/>
              <a:gd name="connsiteX0-13" fmla="*/ 962555 w 4608261"/>
              <a:gd name="connsiteY0-14" fmla="*/ 487680 h 2846670"/>
              <a:gd name="connsiteX1-15" fmla="*/ 962555 w 4608261"/>
              <a:gd name="connsiteY1-16" fmla="*/ 0 h 2846670"/>
              <a:gd name="connsiteX2-17" fmla="*/ 4608261 w 4608261"/>
              <a:gd name="connsiteY2-18" fmla="*/ 0 h 2846670"/>
              <a:gd name="connsiteX3-19" fmla="*/ 4608261 w 4608261"/>
              <a:gd name="connsiteY3-20" fmla="*/ 2846670 h 2846670"/>
              <a:gd name="connsiteX4-21" fmla="*/ 0 w 4608261"/>
              <a:gd name="connsiteY4-22" fmla="*/ 2846670 h 2846670"/>
              <a:gd name="connsiteX5-23" fmla="*/ 0 w 4608261"/>
              <a:gd name="connsiteY5-24" fmla="*/ 487680 h 2846670"/>
              <a:gd name="connsiteX6-25" fmla="*/ 1053995 w 4608261"/>
              <a:gd name="connsiteY6-26" fmla="*/ 579120 h 2846670"/>
              <a:gd name="connsiteX0-27" fmla="*/ 962555 w 4608261"/>
              <a:gd name="connsiteY0-28" fmla="*/ 0 h 2846670"/>
              <a:gd name="connsiteX1-29" fmla="*/ 4608261 w 4608261"/>
              <a:gd name="connsiteY1-30" fmla="*/ 0 h 2846670"/>
              <a:gd name="connsiteX2-31" fmla="*/ 4608261 w 4608261"/>
              <a:gd name="connsiteY2-32" fmla="*/ 2846670 h 2846670"/>
              <a:gd name="connsiteX3-33" fmla="*/ 0 w 4608261"/>
              <a:gd name="connsiteY3-34" fmla="*/ 2846670 h 2846670"/>
              <a:gd name="connsiteX4-35" fmla="*/ 0 w 4608261"/>
              <a:gd name="connsiteY4-36" fmla="*/ 487680 h 2846670"/>
              <a:gd name="connsiteX5-37" fmla="*/ 1053995 w 4608261"/>
              <a:gd name="connsiteY5-38" fmla="*/ 579120 h 2846670"/>
              <a:gd name="connsiteX0-39" fmla="*/ 962555 w 4608261"/>
              <a:gd name="connsiteY0-40" fmla="*/ 0 h 2846670"/>
              <a:gd name="connsiteX1-41" fmla="*/ 4608261 w 4608261"/>
              <a:gd name="connsiteY1-42" fmla="*/ 0 h 2846670"/>
              <a:gd name="connsiteX2-43" fmla="*/ 4608261 w 4608261"/>
              <a:gd name="connsiteY2-44" fmla="*/ 2846670 h 2846670"/>
              <a:gd name="connsiteX3-45" fmla="*/ 0 w 4608261"/>
              <a:gd name="connsiteY3-46" fmla="*/ 2846670 h 2846670"/>
              <a:gd name="connsiteX4-47" fmla="*/ 0 w 4608261"/>
              <a:gd name="connsiteY4-48" fmla="*/ 487680 h 2846670"/>
              <a:gd name="connsiteX0-49" fmla="*/ 746655 w 4608261"/>
              <a:gd name="connsiteY0-50" fmla="*/ 0 h 2846670"/>
              <a:gd name="connsiteX1-51" fmla="*/ 4608261 w 4608261"/>
              <a:gd name="connsiteY1-52" fmla="*/ 0 h 2846670"/>
              <a:gd name="connsiteX2-53" fmla="*/ 4608261 w 4608261"/>
              <a:gd name="connsiteY2-54" fmla="*/ 2846670 h 2846670"/>
              <a:gd name="connsiteX3-55" fmla="*/ 0 w 4608261"/>
              <a:gd name="connsiteY3-56" fmla="*/ 2846670 h 2846670"/>
              <a:gd name="connsiteX4-57" fmla="*/ 0 w 4608261"/>
              <a:gd name="connsiteY4-58" fmla="*/ 487680 h 2846670"/>
              <a:gd name="connsiteX0-59" fmla="*/ 746655 w 4608261"/>
              <a:gd name="connsiteY0-60" fmla="*/ 0 h 2846670"/>
              <a:gd name="connsiteX1-61" fmla="*/ 4608261 w 4608261"/>
              <a:gd name="connsiteY1-62" fmla="*/ 0 h 2846670"/>
              <a:gd name="connsiteX2-63" fmla="*/ 4608261 w 4608261"/>
              <a:gd name="connsiteY2-64" fmla="*/ 2846670 h 2846670"/>
              <a:gd name="connsiteX3-65" fmla="*/ 0 w 4608261"/>
              <a:gd name="connsiteY3-66" fmla="*/ 2846670 h 2846670"/>
              <a:gd name="connsiteX4-67" fmla="*/ 3810 w 4608261"/>
              <a:gd name="connsiteY4-68" fmla="*/ 222132 h 284667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608261" h="2846670">
                <a:moveTo>
                  <a:pt x="746655" y="0"/>
                </a:moveTo>
                <a:lnTo>
                  <a:pt x="4608261" y="0"/>
                </a:lnTo>
                <a:lnTo>
                  <a:pt x="4608261" y="2846670"/>
                </a:lnTo>
                <a:lnTo>
                  <a:pt x="0" y="2846670"/>
                </a:lnTo>
                <a:lnTo>
                  <a:pt x="3810" y="222132"/>
                </a:lnTo>
              </a:path>
            </a:pathLst>
          </a:custGeom>
          <a:noFill/>
          <a:ln>
            <a:solidFill>
              <a:srgbClr val="008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203042"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5" name="平行四边形 4"/>
          <p:cNvSpPr/>
          <p:nvPr/>
        </p:nvSpPr>
        <p:spPr>
          <a:xfrm>
            <a:off x="3888124" y="1137374"/>
            <a:ext cx="4415752"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（二）外部影响</a:t>
            </a:r>
          </a:p>
        </p:txBody>
      </p:sp>
      <p:pic>
        <p:nvPicPr>
          <p:cNvPr id="298" name="图片 297"/>
          <p:cNvPicPr>
            <a:picLocks noChangeAspect="1"/>
          </p:cNvPicPr>
          <p:nvPr/>
        </p:nvPicPr>
        <p:blipFill>
          <a:blip r:embed="rId3">
            <a:extLst>
              <a:ext uri="{BEBA8EAE-BF5A-486C-A8C5-ECC9F3942E4B}">
                <a14:imgProps xmlns:a14="http://schemas.microsoft.com/office/drawing/2010/main">
                  <a14:imgLayer r:embed="rId4">
                    <a14:imgEffect>
                      <a14:saturation sat="400000"/>
                    </a14:imgEffect>
                  </a14:imgLayer>
                </a14:imgProps>
              </a:ext>
            </a:extLst>
          </a:blip>
          <a:stretch>
            <a:fillRect/>
          </a:stretch>
        </p:blipFill>
        <p:spPr>
          <a:xfrm>
            <a:off x="6302092" y="2489209"/>
            <a:ext cx="4717970" cy="2990933"/>
          </a:xfrm>
          <a:prstGeom prst="rect">
            <a:avLst/>
          </a:prstGeom>
        </p:spPr>
      </p:pic>
      <p:grpSp>
        <p:nvGrpSpPr>
          <p:cNvPr id="6" name="组合 5"/>
          <p:cNvGrpSpPr/>
          <p:nvPr/>
        </p:nvGrpSpPr>
        <p:grpSpPr>
          <a:xfrm>
            <a:off x="1309802" y="2329700"/>
            <a:ext cx="994486" cy="635833"/>
            <a:chOff x="1309802" y="2329700"/>
            <a:chExt cx="994486" cy="635833"/>
          </a:xfrm>
        </p:grpSpPr>
        <p:sp>
          <p:nvSpPr>
            <p:cNvPr id="297" name="内容占位符 2"/>
            <p:cNvSpPr txBox="1"/>
            <p:nvPr/>
          </p:nvSpPr>
          <p:spPr>
            <a:xfrm>
              <a:off x="1309802" y="2329700"/>
              <a:ext cx="994486" cy="56560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spcBef>
                  <a:spcPts val="0"/>
                </a:spcBef>
                <a:buFont typeface="Arial" panose="020B0604020202020204" pitchFamily="34" charset="0"/>
                <a:buNone/>
              </a:pPr>
              <a:r>
                <a:rPr lang="zh-CN" altLang="en-US" b="1" dirty="0" smtClean="0">
                  <a:solidFill>
                    <a:srgbClr val="0097E2"/>
                  </a:solidFill>
                  <a:latin typeface="微软雅黑" panose="020B0503020204020204" pitchFamily="34" charset="-122"/>
                  <a:ea typeface="微软雅黑" panose="020B0503020204020204" pitchFamily="34" charset="-122"/>
                  <a:sym typeface="微软雅黑" panose="020B0503020204020204" pitchFamily="34" charset="-122"/>
                </a:rPr>
                <a:t>定义</a:t>
              </a:r>
              <a:endParaRPr lang="en-US" altLang="zh-CN" b="1" dirty="0">
                <a:solidFill>
                  <a:srgbClr val="0097E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9" name="矩形 298"/>
            <p:cNvSpPr/>
            <p:nvPr/>
          </p:nvSpPr>
          <p:spPr>
            <a:xfrm>
              <a:off x="1418716" y="2893533"/>
              <a:ext cx="755374" cy="72000"/>
            </a:xfrm>
            <a:prstGeom prst="rect">
              <a:avLst/>
            </a:prstGeom>
            <a:solidFill>
              <a:srgbClr val="008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0" name="内容占位符 2"/>
          <p:cNvSpPr txBox="1"/>
          <p:nvPr/>
        </p:nvSpPr>
        <p:spPr>
          <a:xfrm>
            <a:off x="1860455" y="3084369"/>
            <a:ext cx="4062825" cy="2123658"/>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0000"/>
              </a:lnSpc>
              <a:spcBef>
                <a:spcPts val="0"/>
              </a:spcBef>
              <a:buFont typeface="Arial" panose="020B0604020202020204" pitchFamily="34" charset="0"/>
              <a:buNone/>
            </a:pPr>
            <a:r>
              <a:rPr lang="zh-CN" altLang="zh-CN" sz="2200" dirty="0">
                <a:latin typeface="微软雅黑" panose="020B0503020204020204" pitchFamily="34" charset="-122"/>
                <a:ea typeface="微软雅黑" panose="020B0503020204020204" pitchFamily="34" charset="-122"/>
                <a:sym typeface="微软雅黑" panose="020B0503020204020204" pitchFamily="34" charset="-122"/>
              </a:rPr>
              <a:t>指市场中某项经济活动对当事人以外的其他人的福利产生了有利或不利的影响，但其他人没有对此支付报酬或没有对其他人进行补偿。</a:t>
            </a:r>
            <a:endParaRPr lang="en-US" altLang="zh-CN" sz="2200"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3"/>
          <a:stretch>
            <a:fillRect/>
          </a:stretch>
        </p:blipFill>
        <p:spPr>
          <a:xfrm>
            <a:off x="5040" y="3926136"/>
            <a:ext cx="12186960" cy="2749534"/>
          </a:xfrm>
          <a:prstGeom prst="rect">
            <a:avLst/>
          </a:prstGeom>
        </p:spPr>
      </p:pic>
      <p:grpSp>
        <p:nvGrpSpPr>
          <p:cNvPr id="9" name="组合 8"/>
          <p:cNvGrpSpPr/>
          <p:nvPr/>
        </p:nvGrpSpPr>
        <p:grpSpPr>
          <a:xfrm>
            <a:off x="645971" y="1434685"/>
            <a:ext cx="10902016" cy="598366"/>
            <a:chOff x="-78061" y="4281161"/>
            <a:chExt cx="12270061" cy="810228"/>
          </a:xfrm>
        </p:grpSpPr>
        <p:sp>
          <p:nvSpPr>
            <p:cNvPr id="10" name="矩形: 圆角 57"/>
            <p:cNvSpPr/>
            <p:nvPr/>
          </p:nvSpPr>
          <p:spPr>
            <a:xfrm>
              <a:off x="-78061" y="4288898"/>
              <a:ext cx="12270061" cy="802491"/>
            </a:xfrm>
            <a:prstGeom prst="roundRect">
              <a:avLst>
                <a:gd name="adj" fmla="val 0"/>
              </a:avLst>
            </a:prstGeom>
            <a:gradFill flip="none" rotWithShape="1">
              <a:gsLst>
                <a:gs pos="0">
                  <a:srgbClr val="C00000">
                    <a:alpha val="0"/>
                  </a:srgbClr>
                </a:gs>
                <a:gs pos="70000">
                  <a:srgbClr val="C00000"/>
                </a:gs>
                <a:gs pos="30000">
                  <a:srgbClr val="C00000"/>
                </a:gs>
                <a:gs pos="100000">
                  <a:srgbClr val="C00000">
                    <a:alpha val="0"/>
                  </a:srgbClr>
                </a:gs>
              </a:gsLst>
              <a:lin ang="0" scaled="1"/>
              <a:tileRect/>
            </a:gradFill>
            <a:ln>
              <a:noFill/>
            </a:ln>
          </p:spPr>
          <p:txBody>
            <a:bodyPr wrap="square" rtlCol="0" anchor="ctr">
              <a:noAutofit/>
            </a:bodyPr>
            <a:lstStyle/>
            <a:p>
              <a:pPr algn="ctr"/>
              <a:r>
                <a:rPr lang="zh-CN" altLang="en-US" sz="2000" b="1" dirty="0">
                  <a:solidFill>
                    <a:schemeClr val="bg1"/>
                  </a:solidFill>
                  <a:effectLst>
                    <a:outerShdw blurRad="38100" dist="38100" dir="2700000" algn="tl">
                      <a:srgbClr val="000000">
                        <a:alpha val="43137"/>
                      </a:srgbClr>
                    </a:outerShdw>
                  </a:effectLst>
                  <a:cs typeface="+mn-ea"/>
                  <a:sym typeface="+mn-lt"/>
                </a:rPr>
                <a:t>从对其他人福利影响的好坏看，外部影响可以分为“外部经济”和“外部不经济”。</a:t>
              </a:r>
            </a:p>
          </p:txBody>
        </p:sp>
        <p:sp>
          <p:nvSpPr>
            <p:cNvPr id="11" name="矩形: 圆角 58"/>
            <p:cNvSpPr/>
            <p:nvPr/>
          </p:nvSpPr>
          <p:spPr>
            <a:xfrm>
              <a:off x="-78061" y="4648296"/>
              <a:ext cx="12270061" cy="425833"/>
            </a:xfrm>
            <a:prstGeom prst="roundRect">
              <a:avLst>
                <a:gd name="adj" fmla="val 0"/>
              </a:avLst>
            </a:prstGeom>
            <a:gradFill flip="none" rotWithShape="1">
              <a:gsLst>
                <a:gs pos="0">
                  <a:schemeClr val="bg1">
                    <a:alpha val="0"/>
                  </a:schemeClr>
                </a:gs>
                <a:gs pos="51000">
                  <a:schemeClr val="accent4">
                    <a:lumMod val="20000"/>
                    <a:lumOff val="80000"/>
                    <a:alpha val="40000"/>
                  </a:schemeClr>
                </a:gs>
                <a:gs pos="100000">
                  <a:schemeClr val="bg1">
                    <a:alpha val="0"/>
                  </a:schemeClr>
                </a:gs>
              </a:gsLst>
              <a:lin ang="0" scaled="1"/>
              <a:tileRect/>
            </a:gradFill>
            <a:ln>
              <a:noFill/>
            </a:ln>
          </p:spPr>
          <p:txBody>
            <a:bodyPr wrap="square" rtlCol="0" anchor="ctr">
              <a:noAutofit/>
            </a:bodyPr>
            <a:lstStyle/>
            <a:p>
              <a:endParaRPr lang="zh-CN" altLang="en-US" sz="2400" b="1" dirty="0">
                <a:solidFill>
                  <a:srgbClr val="E9E0BD"/>
                </a:solidFill>
              </a:endParaRPr>
            </a:p>
          </p:txBody>
        </p:sp>
        <p:cxnSp>
          <p:nvCxnSpPr>
            <p:cNvPr id="12" name="直接连接符 11"/>
            <p:cNvCxnSpPr/>
            <p:nvPr/>
          </p:nvCxnSpPr>
          <p:spPr>
            <a:xfrm>
              <a:off x="0" y="5088450"/>
              <a:ext cx="12192000" cy="0"/>
            </a:xfrm>
            <a:prstGeom prst="line">
              <a:avLst/>
            </a:prstGeom>
            <a:ln w="28575">
              <a:gradFill flip="none" rotWithShape="1">
                <a:gsLst>
                  <a:gs pos="0">
                    <a:srgbClr val="FF0000">
                      <a:alpha val="0"/>
                    </a:srgbClr>
                  </a:gs>
                  <a:gs pos="50000">
                    <a:srgbClr val="FF0000"/>
                  </a:gs>
                  <a:gs pos="100000">
                    <a:srgbClr val="FF0000">
                      <a:alpha val="0"/>
                    </a:srgbClr>
                  </a:gs>
                </a:gsLst>
                <a:lin ang="0" scaled="1"/>
                <a:tileRect/>
              </a:gradFill>
            </a:ln>
            <a:effectLst/>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0" y="4281161"/>
              <a:ext cx="12192000" cy="0"/>
            </a:xfrm>
            <a:prstGeom prst="line">
              <a:avLst/>
            </a:prstGeom>
            <a:ln w="28575">
              <a:gradFill flip="none" rotWithShape="1">
                <a:gsLst>
                  <a:gs pos="0">
                    <a:srgbClr val="FF0000">
                      <a:alpha val="0"/>
                    </a:srgbClr>
                  </a:gs>
                  <a:gs pos="50000">
                    <a:srgbClr val="FF0000"/>
                  </a:gs>
                  <a:gs pos="100000">
                    <a:srgbClr val="FF0000">
                      <a:alpha val="0"/>
                    </a:srgbClr>
                  </a:gs>
                </a:gsLst>
                <a:lin ang="0" scaled="1"/>
                <a:tileRect/>
              </a:gradFill>
            </a:ln>
            <a:effectLst/>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a:off x="1739457" y="2170757"/>
            <a:ext cx="8248957" cy="1477328"/>
            <a:chOff x="1020129" y="2170757"/>
            <a:chExt cx="8248957" cy="1477328"/>
          </a:xfrm>
        </p:grpSpPr>
        <p:sp>
          <p:nvSpPr>
            <p:cNvPr id="7" name="AutoShape 3"/>
            <p:cNvSpPr/>
            <p:nvPr/>
          </p:nvSpPr>
          <p:spPr bwMode="auto">
            <a:xfrm>
              <a:off x="3029147" y="2596896"/>
              <a:ext cx="144462" cy="792163"/>
            </a:xfrm>
            <a:prstGeom prst="leftBrace">
              <a:avLst>
                <a:gd name="adj1" fmla="val 45696"/>
                <a:gd name="adj2" fmla="val 50000"/>
              </a:avLst>
            </a:pr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nSpc>
                  <a:spcPct val="120000"/>
                </a:lnSpc>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圆角矩形 2"/>
            <p:cNvSpPr/>
            <p:nvPr/>
          </p:nvSpPr>
          <p:spPr>
            <a:xfrm>
              <a:off x="1020129" y="2736633"/>
              <a:ext cx="1924197" cy="530900"/>
            </a:xfrm>
            <a:prstGeom prst="roundRect">
              <a:avLst>
                <a:gd name="adj" fmla="val 33192"/>
              </a:avLst>
            </a:prstGeom>
            <a:solidFill>
              <a:schemeClr val="bg1"/>
            </a:solidFill>
            <a:ln>
              <a:solidFill>
                <a:schemeClr val="accent3"/>
              </a:solidFill>
            </a:ln>
          </p:spPr>
          <p:txBody>
            <a:bodyPr wrap="square" anchor="ctr">
              <a:spAutoFit/>
            </a:bodyPr>
            <a:lstStyle/>
            <a:p>
              <a:pPr algn="ctr"/>
              <a:r>
                <a:rPr lang="zh-CN" altLang="zh-CN" sz="2200"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外部经济</a:t>
              </a:r>
            </a:p>
          </p:txBody>
        </p:sp>
        <p:sp>
          <p:nvSpPr>
            <p:cNvPr id="6" name="矩形 5"/>
            <p:cNvSpPr/>
            <p:nvPr/>
          </p:nvSpPr>
          <p:spPr>
            <a:xfrm>
              <a:off x="3173086" y="2170757"/>
              <a:ext cx="6096000" cy="1477328"/>
            </a:xfrm>
            <a:prstGeom prst="rect">
              <a:avLst/>
            </a:prstGeom>
          </p:spPr>
          <p:txBody>
            <a:bodyPr>
              <a:spAutoFit/>
            </a:bodyPr>
            <a:lstStyle/>
            <a:p>
              <a:pPr>
                <a:lnSpc>
                  <a:spcPct val="250000"/>
                </a:lnSpc>
              </a:pPr>
              <a:r>
                <a:rPr lang="zh-CN" altLang="zh-CN" dirty="0">
                  <a:latin typeface="微软雅黑" panose="020B0503020204020204" pitchFamily="34" charset="-122"/>
                  <a:ea typeface="微软雅黑" panose="020B0503020204020204" pitchFamily="34" charset="-122"/>
                  <a:sym typeface="微软雅黑" panose="020B0503020204020204" pitchFamily="34" charset="-122"/>
                </a:rPr>
                <a:t>生产的外部经济（植树造林、养蜜蜂、技术发明）</a:t>
              </a:r>
            </a:p>
            <a:p>
              <a:pPr>
                <a:lnSpc>
                  <a:spcPct val="250000"/>
                </a:lnSpc>
              </a:pPr>
              <a:r>
                <a:rPr lang="zh-CN" altLang="zh-CN" dirty="0" smtClean="0">
                  <a:latin typeface="微软雅黑" panose="020B0503020204020204" pitchFamily="34" charset="-122"/>
                  <a:ea typeface="微软雅黑" panose="020B0503020204020204" pitchFamily="34" charset="-122"/>
                  <a:sym typeface="微软雅黑" panose="020B0503020204020204" pitchFamily="34" charset="-122"/>
                </a:rPr>
                <a:t>消费</a:t>
              </a:r>
              <a:r>
                <a:rPr lang="zh-CN" altLang="zh-CN" dirty="0">
                  <a:latin typeface="微软雅黑" panose="020B0503020204020204" pitchFamily="34" charset="-122"/>
                  <a:ea typeface="微软雅黑" panose="020B0503020204020204" pitchFamily="34" charset="-122"/>
                  <a:sym typeface="微软雅黑" panose="020B0503020204020204" pitchFamily="34" charset="-122"/>
                </a:rPr>
                <a:t>的外部经济（保养草坪、教育孩子、种植鲜花）</a:t>
              </a:r>
            </a:p>
          </p:txBody>
        </p:sp>
      </p:grpSp>
      <p:grpSp>
        <p:nvGrpSpPr>
          <p:cNvPr id="18" name="组合 17"/>
          <p:cNvGrpSpPr/>
          <p:nvPr/>
        </p:nvGrpSpPr>
        <p:grpSpPr>
          <a:xfrm>
            <a:off x="1739457" y="4023941"/>
            <a:ext cx="8757855" cy="1610570"/>
            <a:chOff x="1020129" y="4097093"/>
            <a:chExt cx="8757855" cy="1610570"/>
          </a:xfrm>
        </p:grpSpPr>
        <p:sp>
          <p:nvSpPr>
            <p:cNvPr id="8" name="AutoShape 3"/>
            <p:cNvSpPr/>
            <p:nvPr/>
          </p:nvSpPr>
          <p:spPr bwMode="auto">
            <a:xfrm>
              <a:off x="3029147" y="4499292"/>
              <a:ext cx="144462" cy="792163"/>
            </a:xfrm>
            <a:prstGeom prst="leftBrace">
              <a:avLst>
                <a:gd name="adj1" fmla="val 45696"/>
                <a:gd name="adj2" fmla="val 50000"/>
              </a:avLst>
            </a:pr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nSpc>
                  <a:spcPct val="120000"/>
                </a:lnSpc>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圆角矩形 13"/>
            <p:cNvSpPr/>
            <p:nvPr/>
          </p:nvSpPr>
          <p:spPr>
            <a:xfrm>
              <a:off x="1020129" y="4650777"/>
              <a:ext cx="1924197" cy="530900"/>
            </a:xfrm>
            <a:prstGeom prst="roundRect">
              <a:avLst>
                <a:gd name="adj" fmla="val 33192"/>
              </a:avLst>
            </a:prstGeom>
            <a:solidFill>
              <a:schemeClr val="bg1"/>
            </a:solidFill>
            <a:ln>
              <a:solidFill>
                <a:schemeClr val="accent3"/>
              </a:solidFill>
            </a:ln>
          </p:spPr>
          <p:txBody>
            <a:bodyPr wrap="square" anchor="ctr">
              <a:spAutoFit/>
            </a:bodyPr>
            <a:lstStyle/>
            <a:p>
              <a:pPr algn="ctr"/>
              <a:r>
                <a:rPr lang="zh-CN" altLang="en-US" sz="2200"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外部不经济</a:t>
              </a:r>
            </a:p>
          </p:txBody>
        </p:sp>
        <p:sp>
          <p:nvSpPr>
            <p:cNvPr id="15" name="矩形 14"/>
            <p:cNvSpPr/>
            <p:nvPr/>
          </p:nvSpPr>
          <p:spPr>
            <a:xfrm>
              <a:off x="3173086" y="4097093"/>
              <a:ext cx="6604898" cy="424732"/>
            </a:xfrm>
            <a:prstGeom prst="rect">
              <a:avLst/>
            </a:prstGeom>
          </p:spPr>
          <p:txBody>
            <a:bodyPr wrap="square">
              <a:spAutoFit/>
            </a:bodyPr>
            <a:lstStyle/>
            <a:p>
              <a:pPr>
                <a:lnSpc>
                  <a:spcPct val="120000"/>
                </a:lnSpc>
              </a:pPr>
              <a:r>
                <a:rPr lang="zh-CN" altLang="en-US" dirty="0">
                  <a:latin typeface="微软雅黑" panose="020B0503020204020204" pitchFamily="34" charset="-122"/>
                  <a:ea typeface="微软雅黑" panose="020B0503020204020204" pitchFamily="34" charset="-122"/>
                  <a:sym typeface="微软雅黑" panose="020B0503020204020204" pitchFamily="34" charset="-122"/>
                </a:rPr>
                <a:t>生产的外部不经济（排放脏水、烟尘，生产扩大</a:t>
              </a:r>
              <a:r>
                <a:rPr lang="zh-CN" altLang="en-US" dirty="0" smtClean="0">
                  <a:latin typeface="微软雅黑" panose="020B0503020204020204" pitchFamily="34" charset="-122"/>
                  <a:ea typeface="微软雅黑" panose="020B0503020204020204" pitchFamily="34" charset="-122"/>
                  <a:sym typeface="微软雅黑" panose="020B0503020204020204" pitchFamily="34" charset="-122"/>
                </a:rPr>
                <a:t>造成</a:t>
              </a:r>
              <a:r>
                <a:rPr lang="zh-CN" altLang="en-US" dirty="0">
                  <a:latin typeface="微软雅黑" panose="020B0503020204020204" pitchFamily="34" charset="-122"/>
                  <a:ea typeface="微软雅黑" panose="020B0503020204020204" pitchFamily="34" charset="-122"/>
                  <a:sym typeface="微软雅黑" panose="020B0503020204020204" pitchFamily="34" charset="-122"/>
                </a:rPr>
                <a:t>交通拥挤</a:t>
              </a:r>
              <a:r>
                <a:rPr lang="zh-CN" altLang="en-US" dirty="0" smtClean="0">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矩形 15"/>
            <p:cNvSpPr/>
            <p:nvPr/>
          </p:nvSpPr>
          <p:spPr>
            <a:xfrm>
              <a:off x="3173086" y="4950533"/>
              <a:ext cx="6495170" cy="757130"/>
            </a:xfrm>
            <a:prstGeom prst="rect">
              <a:avLst/>
            </a:prstGeom>
          </p:spPr>
          <p:txBody>
            <a:bodyPr wrap="square">
              <a:spAutoFit/>
            </a:bodyPr>
            <a:lstStyle/>
            <a:p>
              <a:pPr>
                <a:lnSpc>
                  <a:spcPct val="120000"/>
                </a:lnSpc>
              </a:pPr>
              <a:r>
                <a:rPr lang="zh-CN" altLang="en-US" dirty="0">
                  <a:latin typeface="微软雅黑" panose="020B0503020204020204" pitchFamily="34" charset="-122"/>
                  <a:ea typeface="微软雅黑" panose="020B0503020204020204" pitchFamily="34" charset="-122"/>
                  <a:sym typeface="微软雅黑" panose="020B0503020204020204" pitchFamily="34" charset="-122"/>
                </a:rPr>
                <a:t>消费的外部不经济（吸烟、飞机及车辆噪声、昼夜  </a:t>
              </a:r>
              <a:r>
                <a:rPr lang="zh-CN" altLang="en-US" dirty="0" smtClean="0">
                  <a:latin typeface="微软雅黑" panose="020B0503020204020204" pitchFamily="34" charset="-122"/>
                  <a:ea typeface="微软雅黑" panose="020B0503020204020204" pitchFamily="34" charset="-122"/>
                  <a:sym typeface="微软雅黑" panose="020B0503020204020204" pitchFamily="34" charset="-122"/>
                </a:rPr>
                <a:t>营业</a:t>
              </a:r>
              <a:r>
                <a:rPr lang="zh-CN" altLang="en-US" dirty="0">
                  <a:latin typeface="微软雅黑" panose="020B0503020204020204" pitchFamily="34" charset="-122"/>
                  <a:ea typeface="微软雅黑" panose="020B0503020204020204" pitchFamily="34" charset="-122"/>
                  <a:sym typeface="微软雅黑" panose="020B0503020204020204" pitchFamily="34" charset="-122"/>
                </a:rPr>
                <a:t>的娱乐场所、公共场所随意乱丢果皮、瓜壳）</a:t>
              </a: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203042"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5" name="平行四边形 4"/>
          <p:cNvSpPr/>
          <p:nvPr/>
        </p:nvSpPr>
        <p:spPr>
          <a:xfrm>
            <a:off x="3888124" y="1137374"/>
            <a:ext cx="4415752"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（三）公共产品</a:t>
            </a:r>
          </a:p>
        </p:txBody>
      </p:sp>
      <p:grpSp>
        <p:nvGrpSpPr>
          <p:cNvPr id="11" name="组合 10"/>
          <p:cNvGrpSpPr/>
          <p:nvPr/>
        </p:nvGrpSpPr>
        <p:grpSpPr>
          <a:xfrm>
            <a:off x="1517066" y="2338552"/>
            <a:ext cx="1497772" cy="635833"/>
            <a:chOff x="1309802" y="2329700"/>
            <a:chExt cx="1497772" cy="635833"/>
          </a:xfrm>
        </p:grpSpPr>
        <p:sp>
          <p:nvSpPr>
            <p:cNvPr id="7" name="内容占位符 2"/>
            <p:cNvSpPr txBox="1"/>
            <p:nvPr/>
          </p:nvSpPr>
          <p:spPr>
            <a:xfrm>
              <a:off x="1309802" y="2329700"/>
              <a:ext cx="1497772" cy="56560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en-US" altLang="zh-CN" b="1">
                  <a:solidFill>
                    <a:srgbClr val="0097E2"/>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b="1">
                  <a:solidFill>
                    <a:srgbClr val="0097E2"/>
                  </a:solidFill>
                  <a:latin typeface="微软雅黑" panose="020B0503020204020204" pitchFamily="34" charset="-122"/>
                  <a:ea typeface="微软雅黑" panose="020B0503020204020204" pitchFamily="34" charset="-122"/>
                  <a:sym typeface="微软雅黑" panose="020B0503020204020204" pitchFamily="34" charset="-122"/>
                </a:rPr>
                <a:t>定义</a:t>
              </a:r>
              <a:endParaRPr lang="en-US" altLang="zh-CN" b="1" dirty="0">
                <a:solidFill>
                  <a:srgbClr val="0097E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418716" y="2893533"/>
              <a:ext cx="755374" cy="72000"/>
            </a:xfrm>
            <a:prstGeom prst="rect">
              <a:avLst/>
            </a:prstGeom>
            <a:solidFill>
              <a:srgbClr val="008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1414272" y="2938385"/>
            <a:ext cx="8180832" cy="2300835"/>
            <a:chOff x="1207008" y="2929533"/>
            <a:chExt cx="8180832" cy="2300835"/>
          </a:xfrm>
        </p:grpSpPr>
        <p:sp>
          <p:nvSpPr>
            <p:cNvPr id="9" name="矩形 8"/>
            <p:cNvSpPr/>
            <p:nvPr/>
          </p:nvSpPr>
          <p:spPr>
            <a:xfrm>
              <a:off x="1207008" y="2929533"/>
              <a:ext cx="8180832" cy="2300835"/>
            </a:xfrm>
            <a:prstGeom prst="rect">
              <a:avLst/>
            </a:prstGeom>
            <a:noFill/>
            <a:ln>
              <a:solidFill>
                <a:srgbClr val="008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346378" y="3025665"/>
              <a:ext cx="7224598" cy="2123658"/>
            </a:xfrm>
            <a:prstGeom prst="rect">
              <a:avLst/>
            </a:prstGeom>
          </p:spPr>
          <p:txBody>
            <a:bodyPr wrap="square">
              <a:spAutoFit/>
            </a:bodyPr>
            <a:lstStyle/>
            <a:p>
              <a:pPr marL="285750" indent="-285750">
                <a:lnSpc>
                  <a:spcPct val="150000"/>
                </a:lnSpc>
                <a:spcBef>
                  <a:spcPts val="0"/>
                </a:spcBef>
                <a:buFont typeface="Wingdings" panose="05000000000000000000" pitchFamily="2" charset="2"/>
                <a:buChar char="l"/>
              </a:pPr>
              <a:r>
                <a:rPr lang="zh-CN" altLang="zh-CN" sz="2200" dirty="0">
                  <a:latin typeface="微软雅黑" panose="020B0503020204020204" pitchFamily="34" charset="-122"/>
                  <a:ea typeface="微软雅黑" panose="020B0503020204020204" pitchFamily="34" charset="-122"/>
                  <a:sym typeface="微软雅黑" panose="020B0503020204020204" pitchFamily="34" charset="-122"/>
                </a:rPr>
                <a:t>私人产品是指</a:t>
              </a:r>
              <a:r>
                <a:rPr lang="zh-CN" altLang="zh-CN" sz="2200" b="1" dirty="0">
                  <a:latin typeface="微软雅黑" panose="020B0503020204020204" pitchFamily="34" charset="-122"/>
                  <a:ea typeface="微软雅黑" panose="020B0503020204020204" pitchFamily="34" charset="-122"/>
                  <a:sym typeface="微软雅黑" panose="020B0503020204020204" pitchFamily="34" charset="-122"/>
                </a:rPr>
                <a:t>那些在消费上具有</a:t>
              </a:r>
              <a:r>
                <a:rPr lang="zh-CN" altLang="zh-CN" sz="22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竞争性</a:t>
              </a:r>
              <a:r>
                <a:rPr lang="zh-CN" altLang="zh-CN" sz="2200" b="1" dirty="0">
                  <a:latin typeface="微软雅黑" panose="020B0503020204020204" pitchFamily="34" charset="-122"/>
                  <a:ea typeface="微软雅黑" panose="020B0503020204020204" pitchFamily="34" charset="-122"/>
                  <a:sym typeface="微软雅黑" panose="020B0503020204020204" pitchFamily="34" charset="-122"/>
                </a:rPr>
                <a:t>与</a:t>
              </a:r>
              <a:r>
                <a:rPr lang="zh-CN" altLang="zh-CN" sz="22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排他性</a:t>
              </a:r>
              <a:r>
                <a:rPr lang="zh-CN" altLang="zh-CN" sz="2200" b="1" dirty="0">
                  <a:latin typeface="微软雅黑" panose="020B0503020204020204" pitchFamily="34" charset="-122"/>
                  <a:ea typeface="微软雅黑" panose="020B0503020204020204" pitchFamily="34" charset="-122"/>
                  <a:sym typeface="微软雅黑" panose="020B0503020204020204" pitchFamily="34" charset="-122"/>
                </a:rPr>
                <a:t>的</a:t>
              </a:r>
              <a:r>
                <a:rPr lang="zh-CN" altLang="zh-CN" sz="2200" b="1" dirty="0" smtClean="0">
                  <a:latin typeface="微软雅黑" panose="020B0503020204020204" pitchFamily="34" charset="-122"/>
                  <a:ea typeface="微软雅黑" panose="020B0503020204020204" pitchFamily="34" charset="-122"/>
                  <a:sym typeface="微软雅黑" panose="020B0503020204020204" pitchFamily="34" charset="-122"/>
                </a:rPr>
                <a:t>产品</a:t>
              </a:r>
              <a:endParaRPr lang="zh-CN" altLang="zh-CN" sz="2200" dirty="0">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50000"/>
                </a:lnSpc>
                <a:spcBef>
                  <a:spcPts val="0"/>
                </a:spcBef>
                <a:buFont typeface="Wingdings" panose="05000000000000000000" pitchFamily="2" charset="2"/>
                <a:buChar char="l"/>
              </a:pPr>
              <a:r>
                <a:rPr lang="zh-CN" altLang="zh-CN" sz="2200" dirty="0" smtClean="0">
                  <a:latin typeface="微软雅黑" panose="020B0503020204020204" pitchFamily="34" charset="-122"/>
                  <a:ea typeface="微软雅黑" panose="020B0503020204020204" pitchFamily="34" charset="-122"/>
                  <a:sym typeface="微软雅黑" panose="020B0503020204020204" pitchFamily="34" charset="-122"/>
                </a:rPr>
                <a:t>公共</a:t>
              </a:r>
              <a:r>
                <a:rPr lang="zh-CN" altLang="zh-CN" sz="2200" dirty="0">
                  <a:latin typeface="微软雅黑" panose="020B0503020204020204" pitchFamily="34" charset="-122"/>
                  <a:ea typeface="微软雅黑" panose="020B0503020204020204" pitchFamily="34" charset="-122"/>
                  <a:sym typeface="微软雅黑" panose="020B0503020204020204" pitchFamily="34" charset="-122"/>
                </a:rPr>
                <a:t>产品是指</a:t>
              </a:r>
              <a:r>
                <a:rPr lang="zh-CN" altLang="zh-CN" sz="2200" b="1" dirty="0">
                  <a:latin typeface="微软雅黑" panose="020B0503020204020204" pitchFamily="34" charset="-122"/>
                  <a:ea typeface="微软雅黑" panose="020B0503020204020204" pitchFamily="34" charset="-122"/>
                  <a:sym typeface="微软雅黑" panose="020B0503020204020204" pitchFamily="34" charset="-122"/>
                </a:rPr>
                <a:t>那些在消费上具有</a:t>
              </a:r>
              <a:r>
                <a:rPr lang="zh-CN" altLang="zh-CN" sz="22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非竞争</a:t>
              </a:r>
              <a:r>
                <a:rPr lang="zh-CN" altLang="zh-CN" sz="2200" b="1" dirty="0">
                  <a:latin typeface="微软雅黑" panose="020B0503020204020204" pitchFamily="34" charset="-122"/>
                  <a:ea typeface="微软雅黑" panose="020B0503020204020204" pitchFamily="34" charset="-122"/>
                  <a:sym typeface="微软雅黑" panose="020B0503020204020204" pitchFamily="34" charset="-122"/>
                </a:rPr>
                <a:t>的</a:t>
              </a:r>
              <a:r>
                <a:rPr lang="zh-CN" altLang="zh-CN" sz="2200" b="1" dirty="0" smtClean="0">
                  <a:latin typeface="微软雅黑" panose="020B0503020204020204" pitchFamily="34" charset="-122"/>
                  <a:ea typeface="微软雅黑" panose="020B0503020204020204" pitchFamily="34" charset="-122"/>
                  <a:sym typeface="微软雅黑" panose="020B0503020204020204" pitchFamily="34" charset="-122"/>
                </a:rPr>
                <a:t>产品</a:t>
              </a:r>
              <a:endParaRPr lang="en-US" altLang="zh-CN" sz="2200" dirty="0">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nSpc>
                  <a:spcPct val="150000"/>
                </a:lnSpc>
                <a:spcBef>
                  <a:spcPts val="0"/>
                </a:spcBef>
                <a:buFont typeface="Wingdings" panose="05000000000000000000" pitchFamily="2" charset="2"/>
                <a:buChar char="l"/>
              </a:pPr>
              <a:r>
                <a:rPr lang="zh-CN" altLang="zh-CN" sz="2200" dirty="0" smtClean="0">
                  <a:latin typeface="微软雅黑" panose="020B0503020204020204" pitchFamily="34" charset="-122"/>
                  <a:ea typeface="微软雅黑" panose="020B0503020204020204" pitchFamily="34" charset="-122"/>
                  <a:sym typeface="微软雅黑" panose="020B0503020204020204" pitchFamily="34" charset="-122"/>
                </a:rPr>
                <a:t>如果</a:t>
              </a:r>
              <a:r>
                <a:rPr lang="zh-CN" altLang="zh-CN" sz="2200" dirty="0">
                  <a:latin typeface="微软雅黑" panose="020B0503020204020204" pitchFamily="34" charset="-122"/>
                  <a:ea typeface="微软雅黑" panose="020B0503020204020204" pitchFamily="34" charset="-122"/>
                  <a:sym typeface="微软雅黑" panose="020B0503020204020204" pitchFamily="34" charset="-122"/>
                </a:rPr>
                <a:t>某些</a:t>
              </a:r>
              <a:r>
                <a:rPr lang="zh-CN" altLang="zh-CN" sz="2200" b="1" dirty="0">
                  <a:latin typeface="微软雅黑" panose="020B0503020204020204" pitchFamily="34" charset="-122"/>
                  <a:ea typeface="微软雅黑" panose="020B0503020204020204" pitchFamily="34" charset="-122"/>
                  <a:sym typeface="微软雅黑" panose="020B0503020204020204" pitchFamily="34" charset="-122"/>
                </a:rPr>
                <a:t>公共物品在具备</a:t>
              </a:r>
              <a:r>
                <a:rPr lang="zh-CN" altLang="zh-CN" sz="22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消费的非竞争性</a:t>
              </a:r>
              <a:r>
                <a:rPr lang="zh-CN" altLang="zh-CN" sz="2200" b="1" dirty="0">
                  <a:latin typeface="微软雅黑" panose="020B0503020204020204" pitchFamily="34" charset="-122"/>
                  <a:ea typeface="微软雅黑" panose="020B0503020204020204" pitchFamily="34" charset="-122"/>
                  <a:sym typeface="微软雅黑" panose="020B0503020204020204" pitchFamily="34" charset="-122"/>
                </a:rPr>
                <a:t>的同时还</a:t>
              </a:r>
              <a:r>
                <a:rPr lang="zh-CN" altLang="zh-CN" sz="2200" b="1" dirty="0" smtClean="0">
                  <a:latin typeface="微软雅黑" panose="020B0503020204020204" pitchFamily="34" charset="-122"/>
                  <a:ea typeface="微软雅黑" panose="020B0503020204020204" pitchFamily="34" charset="-122"/>
                  <a:sym typeface="微软雅黑" panose="020B0503020204020204" pitchFamily="34" charset="-122"/>
                </a:rPr>
                <a:t>具备</a:t>
              </a:r>
              <a:r>
                <a:rPr lang="zh-CN" altLang="zh-CN" sz="2200" b="1" dirty="0" smtClean="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消费</a:t>
              </a:r>
              <a:r>
                <a:rPr lang="zh-CN" altLang="zh-CN" sz="22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的非排他性</a:t>
              </a:r>
              <a:r>
                <a:rPr lang="zh-CN" altLang="zh-CN" sz="2200" dirty="0">
                  <a:latin typeface="微软雅黑" panose="020B0503020204020204" pitchFamily="34" charset="-122"/>
                  <a:ea typeface="微软雅黑" panose="020B0503020204020204" pitchFamily="34" charset="-122"/>
                  <a:sym typeface="微软雅黑" panose="020B0503020204020204" pitchFamily="34" charset="-122"/>
                </a:rPr>
                <a:t>，则称之为纯公共物品</a:t>
              </a:r>
              <a:endParaRPr lang="zh-CN" altLang="en-US" sz="2200" dirty="0"/>
            </a:p>
          </p:txBody>
        </p:sp>
      </p:grpSp>
      <p:pic>
        <p:nvPicPr>
          <p:cNvPr id="108" name="图片 107"/>
          <p:cNvPicPr>
            <a:picLocks noChangeAspect="1"/>
          </p:cNvPicPr>
          <p:nvPr/>
        </p:nvPicPr>
        <p:blipFill>
          <a:blip r:embed="rId3"/>
          <a:stretch>
            <a:fillRect/>
          </a:stretch>
        </p:blipFill>
        <p:spPr>
          <a:xfrm>
            <a:off x="8679226" y="2705621"/>
            <a:ext cx="2633907" cy="263041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1517067" y="2466077"/>
            <a:ext cx="5828382" cy="2751522"/>
          </a:xfrm>
        </p:spPr>
        <p:txBody>
          <a:bodyPr wrap="square">
            <a:spAutoFit/>
          </a:bodyPr>
          <a:lstStyle/>
          <a:p>
            <a:pPr marL="0" indent="0">
              <a:lnSpc>
                <a:spcPct val="120000"/>
              </a:lnSpc>
              <a:spcBef>
                <a:spcPts val="0"/>
              </a:spcBef>
              <a:buNone/>
            </a:pPr>
            <a:r>
              <a:rPr lang="zh-CN" altLang="zh-CN" sz="2400" b="1" dirty="0" smtClean="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免费</a:t>
            </a:r>
            <a:r>
              <a:rPr lang="zh-CN" altLang="zh-CN" sz="24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搭车问题</a:t>
            </a:r>
            <a:r>
              <a:rPr lang="zh-CN" altLang="zh-CN" sz="2400" dirty="0">
                <a:latin typeface="微软雅黑" panose="020B0503020204020204" pitchFamily="34" charset="-122"/>
                <a:ea typeface="微软雅黑" panose="020B0503020204020204" pitchFamily="34" charset="-122"/>
                <a:sym typeface="微软雅黑" panose="020B0503020204020204" pitchFamily="34" charset="-122"/>
              </a:rPr>
              <a:t>，指个人不愿出资负担公共产品</a:t>
            </a:r>
            <a:r>
              <a:rPr lang="zh-CN" altLang="zh-CN" sz="2400" dirty="0" smtClean="0">
                <a:latin typeface="微软雅黑" panose="020B0503020204020204" pitchFamily="34" charset="-122"/>
                <a:ea typeface="微软雅黑" panose="020B0503020204020204" pitchFamily="34" charset="-122"/>
                <a:sym typeface="微软雅黑" panose="020B0503020204020204" pitchFamily="34" charset="-122"/>
              </a:rPr>
              <a:t>生产的</a:t>
            </a:r>
            <a:r>
              <a:rPr lang="zh-CN" altLang="zh-CN" sz="2400" dirty="0">
                <a:latin typeface="微软雅黑" panose="020B0503020204020204" pitchFamily="34" charset="-122"/>
                <a:ea typeface="微软雅黑" panose="020B0503020204020204" pitchFamily="34" charset="-122"/>
                <a:sym typeface="微软雅黑" panose="020B0503020204020204" pitchFamily="34" charset="-122"/>
              </a:rPr>
              <a:t>成本，而依赖别人生产公共产品以便自己不花</a:t>
            </a:r>
            <a:r>
              <a:rPr lang="zh-CN" altLang="zh-CN" sz="2400" dirty="0" smtClean="0">
                <a:latin typeface="微软雅黑" panose="020B0503020204020204" pitchFamily="34" charset="-122"/>
                <a:ea typeface="微软雅黑" panose="020B0503020204020204" pitchFamily="34" charset="-122"/>
                <a:sym typeface="微软雅黑" panose="020B0503020204020204" pitchFamily="34" charset="-122"/>
              </a:rPr>
              <a:t>任何</a:t>
            </a:r>
            <a:r>
              <a:rPr lang="zh-CN" altLang="zh-CN" sz="2400" dirty="0">
                <a:latin typeface="微软雅黑" panose="020B0503020204020204" pitchFamily="34" charset="-122"/>
                <a:ea typeface="微软雅黑" panose="020B0503020204020204" pitchFamily="34" charset="-122"/>
                <a:sym typeface="微软雅黑" panose="020B0503020204020204" pitchFamily="34" charset="-122"/>
              </a:rPr>
              <a:t>代价地消费</a:t>
            </a:r>
            <a:r>
              <a:rPr lang="zh-CN" altLang="zh-CN" sz="2400" dirty="0" smtClean="0">
                <a:latin typeface="微软雅黑" panose="020B0503020204020204" pitchFamily="34" charset="-122"/>
                <a:ea typeface="微软雅黑" panose="020B0503020204020204" pitchFamily="34" charset="-122"/>
                <a:sym typeface="微软雅黑" panose="020B0503020204020204" pitchFamily="34" charset="-122"/>
              </a:rPr>
              <a:t>。导致</a:t>
            </a:r>
            <a:r>
              <a:rPr lang="zh-CN" altLang="zh-CN" sz="2400" dirty="0">
                <a:latin typeface="微软雅黑" panose="020B0503020204020204" pitchFamily="34" charset="-122"/>
                <a:ea typeface="微软雅黑" panose="020B0503020204020204" pitchFamily="34" charset="-122"/>
                <a:sym typeface="微软雅黑" panose="020B0503020204020204" pitchFamily="34" charset="-122"/>
              </a:rPr>
              <a:t>市场本身提供的公共物品通常将</a:t>
            </a:r>
            <a:r>
              <a:rPr lang="zh-CN" altLang="zh-CN" sz="2400" dirty="0" smtClean="0">
                <a:latin typeface="微软雅黑" panose="020B0503020204020204" pitchFamily="34" charset="-122"/>
                <a:ea typeface="微软雅黑" panose="020B0503020204020204" pitchFamily="34" charset="-122"/>
                <a:sym typeface="微软雅黑" panose="020B0503020204020204" pitchFamily="34" charset="-122"/>
              </a:rPr>
              <a:t>低于</a:t>
            </a:r>
            <a:r>
              <a:rPr lang="zh-CN" altLang="zh-CN" sz="2400" dirty="0">
                <a:latin typeface="微软雅黑" panose="020B0503020204020204" pitchFamily="34" charset="-122"/>
                <a:ea typeface="微软雅黑" panose="020B0503020204020204" pitchFamily="34" charset="-122"/>
                <a:sym typeface="微软雅黑" panose="020B0503020204020204" pitchFamily="34" charset="-122"/>
              </a:rPr>
              <a:t>最优数量</a:t>
            </a:r>
            <a:r>
              <a:rPr lang="zh-CN" altLang="en-US" sz="2400" dirty="0" smtClean="0">
                <a:latin typeface="微软雅黑" panose="020B0503020204020204" pitchFamily="34" charset="-122"/>
                <a:ea typeface="微软雅黑" panose="020B0503020204020204" pitchFamily="34" charset="-122"/>
                <a:sym typeface="微软雅黑" panose="020B0503020204020204" pitchFamily="34" charset="-122"/>
              </a:rPr>
              <a:t>，因此</a:t>
            </a:r>
            <a:r>
              <a:rPr lang="zh-CN" altLang="zh-CN" sz="2400" dirty="0">
                <a:latin typeface="微软雅黑" panose="020B0503020204020204" pitchFamily="34" charset="-122"/>
                <a:ea typeface="微软雅黑" panose="020B0503020204020204" pitchFamily="34" charset="-122"/>
                <a:sym typeface="微软雅黑" panose="020B0503020204020204" pitchFamily="34" charset="-122"/>
              </a:rPr>
              <a:t>很多公共物品</a:t>
            </a:r>
            <a:r>
              <a:rPr lang="zh-CN" altLang="zh-CN" sz="2400" dirty="0" smtClean="0">
                <a:latin typeface="微软雅黑" panose="020B0503020204020204" pitchFamily="34" charset="-122"/>
                <a:ea typeface="微软雅黑" panose="020B0503020204020204" pitchFamily="34" charset="-122"/>
                <a:sym typeface="微软雅黑" panose="020B0503020204020204" pitchFamily="34" charset="-122"/>
              </a:rPr>
              <a:t>的生产和配置</a:t>
            </a:r>
            <a:r>
              <a:rPr lang="zh-CN" altLang="zh-CN" sz="2400" dirty="0">
                <a:latin typeface="微软雅黑" panose="020B0503020204020204" pitchFamily="34" charset="-122"/>
                <a:ea typeface="微软雅黑" panose="020B0503020204020204" pitchFamily="34" charset="-122"/>
                <a:sym typeface="微软雅黑" panose="020B0503020204020204" pitchFamily="34" charset="-122"/>
              </a:rPr>
              <a:t>由政府部门集体</a:t>
            </a:r>
            <a:r>
              <a:rPr lang="zh-CN" altLang="zh-CN" sz="2400" dirty="0" smtClean="0">
                <a:latin typeface="微软雅黑" panose="020B0503020204020204" pitchFamily="34" charset="-122"/>
                <a:ea typeface="微软雅黑" panose="020B0503020204020204" pitchFamily="34" charset="-122"/>
                <a:sym typeface="微软雅黑" panose="020B0503020204020204" pitchFamily="34" charset="-122"/>
              </a:rPr>
              <a:t>决策</a:t>
            </a:r>
            <a:r>
              <a:rPr lang="zh-CN" altLang="zh-CN" sz="2400" dirty="0">
                <a:latin typeface="微软雅黑" panose="020B0503020204020204" pitchFamily="34" charset="-122"/>
                <a:ea typeface="微软雅黑" panose="020B0503020204020204" pitchFamily="34" charset="-122"/>
                <a:sym typeface="微软雅黑" panose="020B0503020204020204" pitchFamily="34" charset="-122"/>
              </a:rPr>
              <a:t>。</a:t>
            </a:r>
          </a:p>
        </p:txBody>
      </p:sp>
      <p:grpSp>
        <p:nvGrpSpPr>
          <p:cNvPr id="4" name="组合 3"/>
          <p:cNvGrpSpPr/>
          <p:nvPr/>
        </p:nvGrpSpPr>
        <p:grpSpPr>
          <a:xfrm>
            <a:off x="1517066" y="1732292"/>
            <a:ext cx="3713302" cy="635833"/>
            <a:chOff x="1309802" y="2329700"/>
            <a:chExt cx="3713302" cy="635833"/>
          </a:xfrm>
        </p:grpSpPr>
        <p:sp>
          <p:nvSpPr>
            <p:cNvPr id="5" name="内容占位符 2"/>
            <p:cNvSpPr txBox="1"/>
            <p:nvPr/>
          </p:nvSpPr>
          <p:spPr>
            <a:xfrm>
              <a:off x="1309802" y="2329700"/>
              <a:ext cx="3713302" cy="609398"/>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None/>
              </a:pPr>
              <a:r>
                <a:rPr lang="en-US" altLang="zh-CN" b="1" dirty="0">
                  <a:solidFill>
                    <a:srgbClr val="0097E2"/>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b="1" dirty="0">
                  <a:solidFill>
                    <a:srgbClr val="0097E2"/>
                  </a:solidFill>
                  <a:latin typeface="微软雅黑" panose="020B0503020204020204" pitchFamily="34" charset="-122"/>
                  <a:ea typeface="微软雅黑" panose="020B0503020204020204" pitchFamily="34" charset="-122"/>
                  <a:sym typeface="微软雅黑" panose="020B0503020204020204" pitchFamily="34" charset="-122"/>
                </a:rPr>
                <a:t>公共产品与市场失灵</a:t>
              </a:r>
            </a:p>
          </p:txBody>
        </p:sp>
        <p:sp>
          <p:nvSpPr>
            <p:cNvPr id="6" name="矩形 5"/>
            <p:cNvSpPr/>
            <p:nvPr/>
          </p:nvSpPr>
          <p:spPr>
            <a:xfrm>
              <a:off x="1418716" y="2893533"/>
              <a:ext cx="755374" cy="72000"/>
            </a:xfrm>
            <a:prstGeom prst="rect">
              <a:avLst/>
            </a:prstGeom>
            <a:solidFill>
              <a:srgbClr val="008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28" name="图片 127"/>
          <p:cNvPicPr>
            <a:picLocks noChangeAspect="1"/>
          </p:cNvPicPr>
          <p:nvPr/>
        </p:nvPicPr>
        <p:blipFill>
          <a:blip r:embed="rId3"/>
          <a:stretch>
            <a:fillRect/>
          </a:stretch>
        </p:blipFill>
        <p:spPr>
          <a:xfrm>
            <a:off x="7345449" y="2591558"/>
            <a:ext cx="3434254" cy="288665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203042"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5" name="平行四边形 4"/>
          <p:cNvSpPr/>
          <p:nvPr/>
        </p:nvSpPr>
        <p:spPr>
          <a:xfrm>
            <a:off x="3888124" y="1137374"/>
            <a:ext cx="4415752"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（四）非对称信息</a:t>
            </a:r>
          </a:p>
        </p:txBody>
      </p:sp>
      <p:grpSp>
        <p:nvGrpSpPr>
          <p:cNvPr id="7" name="组合 6"/>
          <p:cNvGrpSpPr/>
          <p:nvPr/>
        </p:nvGrpSpPr>
        <p:grpSpPr>
          <a:xfrm>
            <a:off x="1517066" y="2488196"/>
            <a:ext cx="1497772" cy="635833"/>
            <a:chOff x="1309802" y="2329700"/>
            <a:chExt cx="1497772" cy="635833"/>
          </a:xfrm>
        </p:grpSpPr>
        <p:sp>
          <p:nvSpPr>
            <p:cNvPr id="8" name="内容占位符 2"/>
            <p:cNvSpPr txBox="1"/>
            <p:nvPr/>
          </p:nvSpPr>
          <p:spPr>
            <a:xfrm>
              <a:off x="1309802" y="2329700"/>
              <a:ext cx="1497772" cy="56560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en-US" altLang="zh-CN" b="1">
                  <a:solidFill>
                    <a:srgbClr val="0097E2"/>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b="1">
                  <a:solidFill>
                    <a:srgbClr val="0097E2"/>
                  </a:solidFill>
                  <a:latin typeface="微软雅黑" panose="020B0503020204020204" pitchFamily="34" charset="-122"/>
                  <a:ea typeface="微软雅黑" panose="020B0503020204020204" pitchFamily="34" charset="-122"/>
                  <a:sym typeface="微软雅黑" panose="020B0503020204020204" pitchFamily="34" charset="-122"/>
                </a:rPr>
                <a:t>定义</a:t>
              </a:r>
              <a:endParaRPr lang="en-US" altLang="zh-CN" b="1" dirty="0">
                <a:solidFill>
                  <a:srgbClr val="0097E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8"/>
            <p:cNvSpPr/>
            <p:nvPr/>
          </p:nvSpPr>
          <p:spPr>
            <a:xfrm>
              <a:off x="1418716" y="2893533"/>
              <a:ext cx="755374" cy="72000"/>
            </a:xfrm>
            <a:prstGeom prst="rect">
              <a:avLst/>
            </a:prstGeom>
            <a:solidFill>
              <a:srgbClr val="008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82" name="图片 81"/>
          <p:cNvPicPr>
            <a:picLocks noChangeAspect="1"/>
          </p:cNvPicPr>
          <p:nvPr/>
        </p:nvPicPr>
        <p:blipFill>
          <a:blip r:embed="rId3"/>
          <a:stretch>
            <a:fillRect/>
          </a:stretch>
        </p:blipFill>
        <p:spPr>
          <a:xfrm>
            <a:off x="8102664" y="2840736"/>
            <a:ext cx="2805615" cy="2335868"/>
          </a:xfrm>
          <a:prstGeom prst="rect">
            <a:avLst/>
          </a:prstGeom>
        </p:spPr>
      </p:pic>
      <p:grpSp>
        <p:nvGrpSpPr>
          <p:cNvPr id="84" name="组合 83"/>
          <p:cNvGrpSpPr/>
          <p:nvPr/>
        </p:nvGrpSpPr>
        <p:grpSpPr>
          <a:xfrm>
            <a:off x="1414272" y="3088028"/>
            <a:ext cx="6610796" cy="2052000"/>
            <a:chOff x="1414272" y="3100220"/>
            <a:chExt cx="6610796" cy="2052000"/>
          </a:xfrm>
        </p:grpSpPr>
        <p:sp>
          <p:nvSpPr>
            <p:cNvPr id="2" name="矩形 1"/>
            <p:cNvSpPr/>
            <p:nvPr/>
          </p:nvSpPr>
          <p:spPr>
            <a:xfrm>
              <a:off x="1625980" y="3188208"/>
              <a:ext cx="6176900" cy="1865126"/>
            </a:xfrm>
            <a:prstGeom prst="rect">
              <a:avLst/>
            </a:prstGeom>
          </p:spPr>
          <p:txBody>
            <a:bodyPr wrap="square">
              <a:spAutoFit/>
            </a:bodyPr>
            <a:lstStyle/>
            <a:p>
              <a:pPr algn="just">
                <a:lnSpc>
                  <a:spcPct val="120000"/>
                </a:lnSpc>
                <a:spcBef>
                  <a:spcPts val="0"/>
                </a:spcBef>
                <a:buFontTx/>
                <a:buNone/>
              </a:pPr>
              <a:r>
                <a:rPr lang="zh-CN" altLang="en-US" sz="2400" dirty="0">
                  <a:latin typeface="微软雅黑" panose="020B0503020204020204" pitchFamily="34" charset="-122"/>
                  <a:ea typeface="微软雅黑" panose="020B0503020204020204" pitchFamily="34" charset="-122"/>
                  <a:sym typeface="微软雅黑" panose="020B0503020204020204" pitchFamily="34" charset="-122"/>
                </a:rPr>
                <a:t>指市场上买方与卖方所掌握的信息是不对称的，</a:t>
              </a:r>
              <a:r>
                <a:rPr lang="zh-CN" altLang="en-US" sz="2400" dirty="0" smtClean="0">
                  <a:latin typeface="微软雅黑" panose="020B0503020204020204" pitchFamily="34" charset="-122"/>
                  <a:ea typeface="微软雅黑" panose="020B0503020204020204" pitchFamily="34" charset="-122"/>
                  <a:sym typeface="微软雅黑" panose="020B0503020204020204" pitchFamily="34" charset="-122"/>
                </a:rPr>
                <a:t>一方掌握</a:t>
              </a:r>
              <a:r>
                <a:rPr lang="zh-CN" altLang="en-US" sz="2400" dirty="0">
                  <a:latin typeface="微软雅黑" panose="020B0503020204020204" pitchFamily="34" charset="-122"/>
                  <a:ea typeface="微软雅黑" panose="020B0503020204020204" pitchFamily="34" charset="-122"/>
                  <a:sym typeface="微软雅黑" panose="020B0503020204020204" pitchFamily="34" charset="-122"/>
                </a:rPr>
                <a:t>的信息多一些，另一方所掌握的信息少一些</a:t>
              </a:r>
              <a:r>
                <a:rPr lang="zh-CN" altLang="en-US" sz="2400" dirty="0" smtClean="0">
                  <a:latin typeface="微软雅黑" panose="020B0503020204020204" pitchFamily="34" charset="-122"/>
                  <a:ea typeface="微软雅黑" panose="020B0503020204020204" pitchFamily="34" charset="-122"/>
                  <a:sym typeface="微软雅黑" panose="020B0503020204020204" pitchFamily="34" charset="-122"/>
                </a:rPr>
                <a:t>。导致</a:t>
              </a:r>
              <a:r>
                <a:rPr lang="zh-CN" altLang="en-US" sz="24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逆向选择、败德行为、委托人</a:t>
              </a:r>
              <a:r>
                <a:rPr lang="en-US" altLang="zh-CN" sz="24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4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代理人问题</a:t>
              </a:r>
              <a:endParaRPr lang="zh-CN" altLang="zh-CN" sz="24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3" name="矩形 82"/>
            <p:cNvSpPr/>
            <p:nvPr/>
          </p:nvSpPr>
          <p:spPr>
            <a:xfrm>
              <a:off x="1414272" y="3100220"/>
              <a:ext cx="6610796" cy="2052000"/>
            </a:xfrm>
            <a:prstGeom prst="rect">
              <a:avLst/>
            </a:prstGeom>
            <a:noFill/>
            <a:ln>
              <a:solidFill>
                <a:srgbClr val="008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矩形 88"/>
          <p:cNvSpPr/>
          <p:nvPr/>
        </p:nvSpPr>
        <p:spPr>
          <a:xfrm>
            <a:off x="6120384" y="2694432"/>
            <a:ext cx="4706112" cy="2477220"/>
          </a:xfrm>
          <a:prstGeom prst="rect">
            <a:avLst/>
          </a:prstGeom>
          <a:solidFill>
            <a:schemeClr val="bg1"/>
          </a:solidFill>
          <a:ln>
            <a:solidFill>
              <a:srgbClr val="EC1C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p:nvSpPr>
        <p:spPr>
          <a:xfrm>
            <a:off x="7338005" y="4879264"/>
            <a:ext cx="2270871" cy="584775"/>
          </a:xfrm>
          <a:prstGeom prst="rect">
            <a:avLst/>
          </a:prstGeom>
          <a:solidFill>
            <a:schemeClr val="bg1"/>
          </a:solidFill>
        </p:spPr>
        <p:txBody>
          <a:bodyPr wrap="square" anchor="ctr">
            <a:spAutoFit/>
          </a:bodyPr>
          <a:lstStyle/>
          <a:p>
            <a:pPr algn="ctr">
              <a:spcBef>
                <a:spcPts val="0"/>
              </a:spcBef>
              <a:buFontTx/>
              <a:buNone/>
            </a:pPr>
            <a:r>
              <a:rPr lang="zh-CN" altLang="en-US" sz="3200" b="1" dirty="0">
                <a:solidFill>
                  <a:srgbClr val="404041"/>
                </a:solidFill>
                <a:latin typeface="微软雅黑" panose="020B0503020204020204" pitchFamily="34" charset="-122"/>
                <a:ea typeface="微软雅黑" panose="020B0503020204020204" pitchFamily="34" charset="-122"/>
                <a:sym typeface="微软雅黑" panose="020B0503020204020204" pitchFamily="34" charset="-122"/>
              </a:rPr>
              <a:t>二手车市场</a:t>
            </a:r>
            <a:endParaRPr lang="zh-CN" altLang="zh-CN" sz="3200" b="1" dirty="0">
              <a:solidFill>
                <a:srgbClr val="40404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84" name="组合 83"/>
          <p:cNvGrpSpPr/>
          <p:nvPr/>
        </p:nvGrpSpPr>
        <p:grpSpPr>
          <a:xfrm>
            <a:off x="6327648" y="2314388"/>
            <a:ext cx="4261584" cy="2477220"/>
            <a:chOff x="6681216" y="2570420"/>
            <a:chExt cx="4261584" cy="2477220"/>
          </a:xfrm>
        </p:grpSpPr>
        <p:pic>
          <p:nvPicPr>
            <p:cNvPr id="2" name="图片 1"/>
            <p:cNvPicPr>
              <a:picLocks noChangeAspect="1"/>
            </p:cNvPicPr>
            <p:nvPr/>
          </p:nvPicPr>
          <p:blipFill>
            <a:blip r:embed="rId3"/>
            <a:stretch>
              <a:fillRect/>
            </a:stretch>
          </p:blipFill>
          <p:spPr>
            <a:xfrm>
              <a:off x="6681216" y="2570420"/>
              <a:ext cx="2525452" cy="1907187"/>
            </a:xfrm>
            <a:prstGeom prst="rect">
              <a:avLst/>
            </a:prstGeom>
          </p:spPr>
        </p:pic>
        <p:pic>
          <p:nvPicPr>
            <p:cNvPr id="83" name="图片 82"/>
            <p:cNvPicPr>
              <a:picLocks noChangeAspect="1"/>
            </p:cNvPicPr>
            <p:nvPr/>
          </p:nvPicPr>
          <p:blipFill>
            <a:blip r:embed="rId4"/>
            <a:stretch>
              <a:fillRect/>
            </a:stretch>
          </p:blipFill>
          <p:spPr>
            <a:xfrm>
              <a:off x="7470537" y="2657856"/>
              <a:ext cx="3472263" cy="2389784"/>
            </a:xfrm>
            <a:prstGeom prst="rect">
              <a:avLst/>
            </a:prstGeom>
          </p:spPr>
        </p:pic>
      </p:grpSp>
      <p:grpSp>
        <p:nvGrpSpPr>
          <p:cNvPr id="85" name="组合 84"/>
          <p:cNvGrpSpPr/>
          <p:nvPr/>
        </p:nvGrpSpPr>
        <p:grpSpPr>
          <a:xfrm>
            <a:off x="1517066" y="1878596"/>
            <a:ext cx="2347798" cy="635833"/>
            <a:chOff x="1309802" y="2329700"/>
            <a:chExt cx="2347798" cy="635833"/>
          </a:xfrm>
        </p:grpSpPr>
        <p:sp>
          <p:nvSpPr>
            <p:cNvPr id="86" name="内容占位符 2"/>
            <p:cNvSpPr txBox="1"/>
            <p:nvPr/>
          </p:nvSpPr>
          <p:spPr>
            <a:xfrm>
              <a:off x="1309802" y="2329700"/>
              <a:ext cx="2347798" cy="609398"/>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None/>
              </a:pPr>
              <a:r>
                <a:rPr lang="en-US" altLang="zh-CN" b="1" dirty="0">
                  <a:solidFill>
                    <a:srgbClr val="0097E2"/>
                  </a:solidFill>
                  <a:latin typeface="微软雅黑" panose="020B0503020204020204" pitchFamily="34" charset="-122"/>
                  <a:ea typeface="微软雅黑" panose="020B0503020204020204" pitchFamily="34" charset="-122"/>
                  <a:sym typeface="微软雅黑" panose="020B0503020204020204" pitchFamily="34" charset="-122"/>
                </a:rPr>
                <a:t>2. </a:t>
              </a:r>
              <a:r>
                <a:rPr lang="zh-CN" altLang="en-US" b="1" dirty="0">
                  <a:solidFill>
                    <a:srgbClr val="0097E2"/>
                  </a:solidFill>
                  <a:latin typeface="微软雅黑" panose="020B0503020204020204" pitchFamily="34" charset="-122"/>
                  <a:ea typeface="微软雅黑" panose="020B0503020204020204" pitchFamily="34" charset="-122"/>
                  <a:sym typeface="微软雅黑" panose="020B0503020204020204" pitchFamily="34" charset="-122"/>
                </a:rPr>
                <a:t>逆向选择</a:t>
              </a:r>
            </a:p>
          </p:txBody>
        </p:sp>
        <p:sp>
          <p:nvSpPr>
            <p:cNvPr id="87" name="矩形 86"/>
            <p:cNvSpPr/>
            <p:nvPr/>
          </p:nvSpPr>
          <p:spPr>
            <a:xfrm>
              <a:off x="1418716" y="2893533"/>
              <a:ext cx="755374" cy="72000"/>
            </a:xfrm>
            <a:prstGeom prst="rect">
              <a:avLst/>
            </a:prstGeom>
            <a:solidFill>
              <a:srgbClr val="008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0" name="矩形 89"/>
          <p:cNvSpPr/>
          <p:nvPr/>
        </p:nvSpPr>
        <p:spPr>
          <a:xfrm>
            <a:off x="1522421" y="2567001"/>
            <a:ext cx="4573579" cy="2713948"/>
          </a:xfrm>
          <a:prstGeom prst="rect">
            <a:avLst/>
          </a:prstGeom>
        </p:spPr>
        <p:txBody>
          <a:bodyPr wrap="square">
            <a:spAutoFit/>
          </a:bodyPr>
          <a:lstStyle/>
          <a:p>
            <a:pPr lvl="0">
              <a:lnSpc>
                <a:spcPct val="120000"/>
              </a:lnSpc>
              <a:defRPr/>
            </a:pPr>
            <a:r>
              <a:rPr lang="zh-CN" altLang="zh-CN" sz="2400" dirty="0">
                <a:latin typeface="微软雅黑" panose="020B0503020204020204" pitchFamily="34" charset="-122"/>
                <a:ea typeface="微软雅黑" panose="020B0503020204020204" pitchFamily="34" charset="-122"/>
                <a:sym typeface="微软雅黑" panose="020B0503020204020204" pitchFamily="34" charset="-122"/>
              </a:rPr>
              <a:t>在买卖双方信息不对称的情况下，差的商品总是将好的商品驱逐出市场。当交易双方的其中一方对于交易可能出现的风险状况比另一方知道得更多时，便会产生逆选择问题。</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517066" y="1610372"/>
            <a:ext cx="3615766" cy="635833"/>
            <a:chOff x="1309802" y="2329700"/>
            <a:chExt cx="3615766" cy="635833"/>
          </a:xfrm>
        </p:grpSpPr>
        <p:sp>
          <p:nvSpPr>
            <p:cNvPr id="5" name="内容占位符 2"/>
            <p:cNvSpPr txBox="1"/>
            <p:nvPr/>
          </p:nvSpPr>
          <p:spPr>
            <a:xfrm>
              <a:off x="1309802" y="2329700"/>
              <a:ext cx="3615766" cy="609398"/>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None/>
              </a:pPr>
              <a:r>
                <a:rPr lang="en-US" altLang="zh-CN" b="1" dirty="0">
                  <a:solidFill>
                    <a:srgbClr val="0097E2"/>
                  </a:solidFill>
                  <a:latin typeface="微软雅黑" panose="020B0503020204020204" pitchFamily="34" charset="-122"/>
                  <a:ea typeface="微软雅黑" panose="020B0503020204020204" pitchFamily="34" charset="-122"/>
                  <a:sym typeface="微软雅黑" panose="020B0503020204020204" pitchFamily="34" charset="-122"/>
                </a:rPr>
                <a:t>3. </a:t>
              </a:r>
              <a:r>
                <a:rPr lang="zh-CN" altLang="en-US" b="1" dirty="0">
                  <a:solidFill>
                    <a:srgbClr val="0097E2"/>
                  </a:solidFill>
                  <a:latin typeface="微软雅黑" panose="020B0503020204020204" pitchFamily="34" charset="-122"/>
                  <a:ea typeface="微软雅黑" panose="020B0503020204020204" pitchFamily="34" charset="-122"/>
                  <a:sym typeface="微软雅黑" panose="020B0503020204020204" pitchFamily="34" charset="-122"/>
                </a:rPr>
                <a:t>委托</a:t>
              </a:r>
              <a:r>
                <a:rPr lang="en-US" altLang="zh-CN" b="1" dirty="0">
                  <a:solidFill>
                    <a:srgbClr val="0097E2"/>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b="1" dirty="0">
                  <a:solidFill>
                    <a:srgbClr val="0097E2"/>
                  </a:solidFill>
                  <a:latin typeface="微软雅黑" panose="020B0503020204020204" pitchFamily="34" charset="-122"/>
                  <a:ea typeface="微软雅黑" panose="020B0503020204020204" pitchFamily="34" charset="-122"/>
                  <a:sym typeface="微软雅黑" panose="020B0503020204020204" pitchFamily="34" charset="-122"/>
                </a:rPr>
                <a:t>代理问题</a:t>
              </a:r>
            </a:p>
          </p:txBody>
        </p:sp>
        <p:sp>
          <p:nvSpPr>
            <p:cNvPr id="6" name="矩形 5"/>
            <p:cNvSpPr/>
            <p:nvPr/>
          </p:nvSpPr>
          <p:spPr>
            <a:xfrm>
              <a:off x="1418716" y="2893533"/>
              <a:ext cx="755374" cy="72000"/>
            </a:xfrm>
            <a:prstGeom prst="rect">
              <a:avLst/>
            </a:prstGeom>
            <a:solidFill>
              <a:srgbClr val="008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p:cNvSpPr/>
          <p:nvPr/>
        </p:nvSpPr>
        <p:spPr>
          <a:xfrm>
            <a:off x="1516252" y="2283613"/>
            <a:ext cx="4811396" cy="3342453"/>
          </a:xfrm>
          <a:prstGeom prst="rect">
            <a:avLst/>
          </a:prstGeom>
        </p:spPr>
        <p:txBody>
          <a:bodyPr wrap="square">
            <a:spAutoFit/>
          </a:bodyPr>
          <a:lstStyle/>
          <a:p>
            <a:pPr>
              <a:lnSpc>
                <a:spcPct val="120000"/>
              </a:lnSpc>
              <a:spcBef>
                <a:spcPts val="0"/>
              </a:spcBef>
              <a:buNone/>
            </a:pPr>
            <a:r>
              <a:rPr lang="zh-CN" altLang="zh-CN" sz="2200" dirty="0">
                <a:latin typeface="微软雅黑" panose="020B0503020204020204" pitchFamily="34" charset="-122"/>
                <a:ea typeface="微软雅黑" panose="020B0503020204020204" pitchFamily="34" charset="-122"/>
                <a:sym typeface="微软雅黑" panose="020B0503020204020204" pitchFamily="34" charset="-122"/>
              </a:rPr>
              <a:t>只要在建立或签订合同前后，市场参加者双方掌握的信息不对称，这种经济关系都可以被认为属于</a:t>
            </a:r>
            <a:r>
              <a:rPr lang="zh-CN" altLang="zh-CN" sz="22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委托一代理关系</a:t>
            </a:r>
            <a:r>
              <a:rPr lang="zh-CN" altLang="zh-CN" sz="2200" dirty="0">
                <a:latin typeface="微软雅黑" panose="020B0503020204020204" pitchFamily="34" charset="-122"/>
                <a:ea typeface="微软雅黑" panose="020B0503020204020204" pitchFamily="34" charset="-122"/>
                <a:sym typeface="微软雅黑" panose="020B0503020204020204" pitchFamily="34" charset="-122"/>
              </a:rPr>
              <a:t>。</a:t>
            </a:r>
          </a:p>
          <a:p>
            <a:pPr>
              <a:lnSpc>
                <a:spcPct val="120000"/>
              </a:lnSpc>
              <a:spcBef>
                <a:spcPts val="0"/>
              </a:spcBef>
              <a:buNone/>
            </a:pPr>
            <a:r>
              <a:rPr lang="zh-CN" altLang="zh-CN" sz="2200" dirty="0">
                <a:latin typeface="微软雅黑" panose="020B0503020204020204" pitchFamily="34" charset="-122"/>
                <a:ea typeface="微软雅黑" panose="020B0503020204020204" pitchFamily="34" charset="-122"/>
                <a:sym typeface="微软雅黑" panose="020B0503020204020204" pitchFamily="34" charset="-122"/>
              </a:rPr>
              <a:t>掌握信息多（或具有相对信息优势）的市场参加者称为</a:t>
            </a:r>
            <a:r>
              <a:rPr lang="zh-CN" altLang="zh-CN" sz="22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代理人</a:t>
            </a:r>
            <a:r>
              <a:rPr lang="zh-CN" altLang="zh-CN" sz="2200" dirty="0">
                <a:latin typeface="微软雅黑" panose="020B0503020204020204" pitchFamily="34" charset="-122"/>
                <a:ea typeface="微软雅黑" panose="020B0503020204020204" pitchFamily="34" charset="-122"/>
                <a:sym typeface="微软雅黑" panose="020B0503020204020204" pitchFamily="34" charset="-122"/>
              </a:rPr>
              <a:t>。掌握信息少（或处于信息劣势）的市场参加者称为</a:t>
            </a:r>
            <a:r>
              <a:rPr lang="zh-CN" altLang="zh-CN" sz="22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委托人</a:t>
            </a:r>
            <a:r>
              <a:rPr lang="zh-CN" altLang="zh-CN" sz="2200" dirty="0">
                <a:latin typeface="微软雅黑" panose="020B0503020204020204" pitchFamily="34" charset="-122"/>
                <a:ea typeface="微软雅黑" panose="020B0503020204020204" pitchFamily="34" charset="-122"/>
                <a:sym typeface="微软雅黑" panose="020B0503020204020204" pitchFamily="34" charset="-122"/>
              </a:rPr>
              <a:t>。</a:t>
            </a:r>
          </a:p>
        </p:txBody>
      </p:sp>
      <p:pic>
        <p:nvPicPr>
          <p:cNvPr id="219" name="图片 218"/>
          <p:cNvPicPr>
            <a:picLocks noChangeAspect="1"/>
          </p:cNvPicPr>
          <p:nvPr/>
        </p:nvPicPr>
        <p:blipFill>
          <a:blip r:embed="rId3"/>
          <a:stretch>
            <a:fillRect/>
          </a:stretch>
        </p:blipFill>
        <p:spPr>
          <a:xfrm>
            <a:off x="6655160" y="1792225"/>
            <a:ext cx="4298534" cy="395041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lumMod val="85000"/>
              </a:schemeClr>
            </a:gs>
            <a:gs pos="10000">
              <a:schemeClr val="bg1">
                <a:alpha val="0"/>
              </a:schemeClr>
            </a:gs>
          </a:gsLst>
          <a:lin ang="16200000" scaled="1"/>
          <a:tileRect/>
        </a:gradFill>
        <a:effectLst/>
      </p:bgPr>
    </p:bg>
    <p:spTree>
      <p:nvGrpSpPr>
        <p:cNvPr id="1" name=""/>
        <p:cNvGrpSpPr/>
        <p:nvPr/>
      </p:nvGrpSpPr>
      <p:grpSpPr>
        <a:xfrm>
          <a:off x="0" y="0"/>
          <a:ext cx="0" cy="0"/>
          <a:chOff x="0" y="0"/>
          <a:chExt cx="0" cy="0"/>
        </a:xfrm>
      </p:grpSpPr>
      <p:sp>
        <p:nvSpPr>
          <p:cNvPr id="9" name="矩形: 圆角 8"/>
          <p:cNvSpPr/>
          <p:nvPr/>
        </p:nvSpPr>
        <p:spPr>
          <a:xfrm>
            <a:off x="2947488" y="3804809"/>
            <a:ext cx="6315782" cy="2627512"/>
          </a:xfrm>
          <a:prstGeom prst="roundRect">
            <a:avLst>
              <a:gd name="adj" fmla="val 12484"/>
            </a:avLst>
          </a:prstGeom>
          <a:noFill/>
          <a:ln w="19050">
            <a:gradFill flip="none" rotWithShape="1">
              <a:gsLst>
                <a:gs pos="0">
                  <a:srgbClr val="217EB8"/>
                </a:gs>
                <a:gs pos="100000">
                  <a:srgbClr val="217EB8">
                    <a:alpha val="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 name="组合 1"/>
          <p:cNvGrpSpPr/>
          <p:nvPr/>
        </p:nvGrpSpPr>
        <p:grpSpPr>
          <a:xfrm>
            <a:off x="0" y="0"/>
            <a:ext cx="12192000" cy="3312627"/>
            <a:chOff x="0" y="0"/>
            <a:chExt cx="12192000" cy="864000"/>
          </a:xfrm>
        </p:grpSpPr>
        <p:sp>
          <p:nvSpPr>
            <p:cNvPr id="150" name="矩形 149"/>
            <p:cNvSpPr/>
            <p:nvPr/>
          </p:nvSpPr>
          <p:spPr>
            <a:xfrm>
              <a:off x="0" y="0"/>
              <a:ext cx="12192000" cy="864000"/>
            </a:xfrm>
            <a:prstGeom prst="rect">
              <a:avLst/>
            </a:prstGeom>
            <a:pattFill prst="dkUpDiag">
              <a:fgClr>
                <a:srgbClr val="2281BC"/>
              </a:fgClr>
              <a:bgClr>
                <a:srgbClr val="1C6D9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2" name="矩形 151"/>
            <p:cNvSpPr/>
            <p:nvPr/>
          </p:nvSpPr>
          <p:spPr>
            <a:xfrm>
              <a:off x="0" y="0"/>
              <a:ext cx="12192000" cy="864000"/>
            </a:xfrm>
            <a:prstGeom prst="rect">
              <a:avLst/>
            </a:prstGeom>
            <a:gradFill flip="none" rotWithShape="1">
              <a:gsLst>
                <a:gs pos="70000">
                  <a:srgbClr val="1A6492"/>
                </a:gs>
                <a:gs pos="100000">
                  <a:srgbClr val="1C6D9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 name="矩形 3"/>
          <p:cNvSpPr/>
          <p:nvPr/>
        </p:nvSpPr>
        <p:spPr>
          <a:xfrm>
            <a:off x="4179966" y="4211441"/>
            <a:ext cx="3850852" cy="1689052"/>
          </a:xfrm>
          <a:prstGeom prst="rect">
            <a:avLst/>
          </a:prstGeom>
        </p:spPr>
        <p:txBody>
          <a:bodyPr wrap="square">
            <a:spAutoFit/>
          </a:bodyPr>
          <a:lstStyle/>
          <a:p>
            <a:pPr>
              <a:lnSpc>
                <a:spcPct val="150000"/>
              </a:lnSpc>
            </a:pPr>
            <a:r>
              <a:rPr lang="zh-CN" altLang="en-US" sz="2400" b="1" kern="100" dirty="0">
                <a:solidFill>
                  <a:srgbClr val="217EB8"/>
                </a:solidFill>
                <a:cs typeface="+mn-ea"/>
                <a:sym typeface="+mn-lt"/>
              </a:rPr>
              <a:t>①  经济效率与帕累托标准</a:t>
            </a:r>
          </a:p>
          <a:p>
            <a:pPr>
              <a:lnSpc>
                <a:spcPct val="150000"/>
              </a:lnSpc>
            </a:pPr>
            <a:r>
              <a:rPr lang="zh-CN" altLang="en-US" sz="2400" b="1" kern="100" dirty="0">
                <a:solidFill>
                  <a:srgbClr val="217EB8"/>
                </a:solidFill>
                <a:cs typeface="+mn-ea"/>
                <a:sym typeface="+mn-lt"/>
              </a:rPr>
              <a:t>②  市场失灵理论</a:t>
            </a:r>
            <a:endParaRPr lang="en-US" altLang="zh-CN" sz="2400" b="1" kern="100" dirty="0">
              <a:solidFill>
                <a:srgbClr val="217EB8"/>
              </a:solidFill>
              <a:cs typeface="+mn-ea"/>
              <a:sym typeface="+mn-lt"/>
            </a:endParaRPr>
          </a:p>
          <a:p>
            <a:pPr>
              <a:lnSpc>
                <a:spcPct val="150000"/>
              </a:lnSpc>
            </a:pPr>
            <a:r>
              <a:rPr lang="zh-CN" altLang="en-US" sz="2400" b="1" kern="100" dirty="0">
                <a:solidFill>
                  <a:srgbClr val="217EB8"/>
                </a:solidFill>
                <a:cs typeface="+mn-ea"/>
                <a:sym typeface="+mn-lt"/>
              </a:rPr>
              <a:t>③  市场失灵表现</a:t>
            </a:r>
          </a:p>
        </p:txBody>
      </p:sp>
      <p:pic>
        <p:nvPicPr>
          <p:cNvPr id="77" name="图片 76"/>
          <p:cNvPicPr>
            <a:picLocks noChangeAspect="1"/>
          </p:cNvPicPr>
          <p:nvPr/>
        </p:nvPicPr>
        <p:blipFill>
          <a:blip r:embed="rId4"/>
          <a:stretch>
            <a:fillRect/>
          </a:stretch>
        </p:blipFill>
        <p:spPr>
          <a:xfrm>
            <a:off x="4736474" y="3463853"/>
            <a:ext cx="2719052" cy="768163"/>
          </a:xfrm>
          <a:prstGeom prst="rect">
            <a:avLst/>
          </a:prstGeom>
        </p:spPr>
      </p:pic>
      <p:pic>
        <p:nvPicPr>
          <p:cNvPr id="154" name="图片 153"/>
          <p:cNvPicPr>
            <a:picLocks noChangeAspect="1"/>
          </p:cNvPicPr>
          <p:nvPr/>
        </p:nvPicPr>
        <p:blipFill>
          <a:blip r:embed="rId5"/>
          <a:stretch>
            <a:fillRect/>
          </a:stretch>
        </p:blipFill>
        <p:spPr>
          <a:xfrm>
            <a:off x="1442460" y="425678"/>
            <a:ext cx="2629443" cy="2461269"/>
          </a:xfrm>
          <a:prstGeom prst="rect">
            <a:avLst/>
          </a:prstGeom>
        </p:spPr>
      </p:pic>
      <p:sp>
        <p:nvSpPr>
          <p:cNvPr id="11" name="文本框 10"/>
          <p:cNvSpPr txBox="1"/>
          <p:nvPr/>
        </p:nvSpPr>
        <p:spPr>
          <a:xfrm>
            <a:off x="4433027" y="1328272"/>
            <a:ext cx="5965907" cy="663854"/>
          </a:xfrm>
          <a:custGeom>
            <a:avLst/>
            <a:gdLst/>
            <a:ahLst/>
            <a:cxnLst/>
            <a:rect l="l" t="t" r="r" b="b"/>
            <a:pathLst>
              <a:path w="5965907" h="663854">
                <a:moveTo>
                  <a:pt x="2676935" y="542239"/>
                </a:moveTo>
                <a:lnTo>
                  <a:pt x="2787577" y="542239"/>
                </a:lnTo>
                <a:lnTo>
                  <a:pt x="2747172" y="661111"/>
                </a:lnTo>
                <a:lnTo>
                  <a:pt x="2636530" y="661111"/>
                </a:lnTo>
                <a:close/>
                <a:moveTo>
                  <a:pt x="5312978" y="451256"/>
                </a:moveTo>
                <a:lnTo>
                  <a:pt x="5418591" y="451256"/>
                </a:lnTo>
                <a:lnTo>
                  <a:pt x="5444566" y="534238"/>
                </a:lnTo>
                <a:lnTo>
                  <a:pt x="5338953" y="534238"/>
                </a:lnTo>
                <a:close/>
                <a:moveTo>
                  <a:pt x="221685" y="413309"/>
                </a:moveTo>
                <a:lnTo>
                  <a:pt x="208012" y="453542"/>
                </a:lnTo>
                <a:lnTo>
                  <a:pt x="394550" y="453542"/>
                </a:lnTo>
                <a:lnTo>
                  <a:pt x="408223" y="413309"/>
                </a:lnTo>
                <a:close/>
                <a:moveTo>
                  <a:pt x="2749644" y="328269"/>
                </a:moveTo>
                <a:lnTo>
                  <a:pt x="2860286" y="328269"/>
                </a:lnTo>
                <a:lnTo>
                  <a:pt x="2819896" y="447141"/>
                </a:lnTo>
                <a:lnTo>
                  <a:pt x="2709253" y="447141"/>
                </a:lnTo>
                <a:close/>
                <a:moveTo>
                  <a:pt x="576973" y="290779"/>
                </a:moveTo>
                <a:lnTo>
                  <a:pt x="562671" y="332841"/>
                </a:lnTo>
                <a:lnTo>
                  <a:pt x="739150" y="332841"/>
                </a:lnTo>
                <a:cubicBezTo>
                  <a:pt x="752561" y="332841"/>
                  <a:pt x="761491" y="326298"/>
                  <a:pt x="765939" y="313210"/>
                </a:cubicBezTo>
                <a:lnTo>
                  <a:pt x="773568" y="290779"/>
                </a:lnTo>
                <a:close/>
                <a:moveTo>
                  <a:pt x="166321" y="210312"/>
                </a:moveTo>
                <a:lnTo>
                  <a:pt x="800915" y="210312"/>
                </a:lnTo>
                <a:lnTo>
                  <a:pt x="928016" y="210312"/>
                </a:lnTo>
                <a:lnTo>
                  <a:pt x="900484" y="291322"/>
                </a:lnTo>
                <a:lnTo>
                  <a:pt x="887483" y="329555"/>
                </a:lnTo>
                <a:cubicBezTo>
                  <a:pt x="879444" y="353225"/>
                  <a:pt x="864308" y="373101"/>
                  <a:pt x="842077" y="389184"/>
                </a:cubicBezTo>
                <a:cubicBezTo>
                  <a:pt x="819846" y="405267"/>
                  <a:pt x="796843" y="413309"/>
                  <a:pt x="773068" y="413309"/>
                </a:cubicBezTo>
                <a:lnTo>
                  <a:pt x="535324" y="413309"/>
                </a:lnTo>
                <a:lnTo>
                  <a:pt x="521651" y="453542"/>
                </a:lnTo>
                <a:lnTo>
                  <a:pt x="859979" y="453542"/>
                </a:lnTo>
                <a:lnTo>
                  <a:pt x="842577" y="504749"/>
                </a:lnTo>
                <a:lnTo>
                  <a:pt x="831090" y="538581"/>
                </a:lnTo>
                <a:lnTo>
                  <a:pt x="818345" y="576072"/>
                </a:lnTo>
                <a:cubicBezTo>
                  <a:pt x="814412" y="587654"/>
                  <a:pt x="808397" y="598627"/>
                  <a:pt x="800300" y="608990"/>
                </a:cubicBezTo>
                <a:cubicBezTo>
                  <a:pt x="792204" y="619353"/>
                  <a:pt x="783001" y="628497"/>
                  <a:pt x="772690" y="636422"/>
                </a:cubicBezTo>
                <a:cubicBezTo>
                  <a:pt x="762379" y="644347"/>
                  <a:pt x="751111" y="650595"/>
                  <a:pt x="738885" y="655168"/>
                </a:cubicBezTo>
                <a:cubicBezTo>
                  <a:pt x="726660" y="659739"/>
                  <a:pt x="714756" y="662025"/>
                  <a:pt x="703174" y="662025"/>
                </a:cubicBezTo>
                <a:lnTo>
                  <a:pt x="551384" y="662025"/>
                </a:lnTo>
                <a:lnTo>
                  <a:pt x="609491" y="585216"/>
                </a:lnTo>
                <a:lnTo>
                  <a:pt x="668012" y="585216"/>
                </a:lnTo>
                <a:cubicBezTo>
                  <a:pt x="673499" y="585216"/>
                  <a:pt x="678897" y="583235"/>
                  <a:pt x="684207" y="579272"/>
                </a:cubicBezTo>
                <a:cubicBezTo>
                  <a:pt x="689517" y="575310"/>
                  <a:pt x="693106" y="570585"/>
                  <a:pt x="694973" y="565099"/>
                </a:cubicBezTo>
                <a:lnTo>
                  <a:pt x="703988" y="538581"/>
                </a:lnTo>
                <a:lnTo>
                  <a:pt x="492762" y="538581"/>
                </a:lnTo>
                <a:lnTo>
                  <a:pt x="450800" y="662025"/>
                </a:lnTo>
                <a:lnTo>
                  <a:pt x="323698" y="662025"/>
                </a:lnTo>
                <a:lnTo>
                  <a:pt x="365660" y="538581"/>
                </a:lnTo>
                <a:lnTo>
                  <a:pt x="287022" y="538581"/>
                </a:lnTo>
                <a:lnTo>
                  <a:pt x="153620" y="662025"/>
                </a:lnTo>
                <a:lnTo>
                  <a:pt x="0" y="662025"/>
                </a:lnTo>
                <a:lnTo>
                  <a:pt x="133403" y="538581"/>
                </a:lnTo>
                <a:lnTo>
                  <a:pt x="52021" y="538581"/>
                </a:lnTo>
                <a:lnTo>
                  <a:pt x="80910" y="453542"/>
                </a:lnTo>
                <a:lnTo>
                  <a:pt x="94584" y="413309"/>
                </a:lnTo>
                <a:lnTo>
                  <a:pt x="117944" y="344600"/>
                </a:lnTo>
                <a:lnTo>
                  <a:pt x="121930" y="332841"/>
                </a:lnTo>
                <a:lnTo>
                  <a:pt x="435569" y="332841"/>
                </a:lnTo>
                <a:lnTo>
                  <a:pt x="449871" y="290779"/>
                </a:lnTo>
                <a:lnTo>
                  <a:pt x="138975" y="290779"/>
                </a:lnTo>
                <a:close/>
                <a:moveTo>
                  <a:pt x="2270089" y="203911"/>
                </a:moveTo>
                <a:lnTo>
                  <a:pt x="2222240" y="344729"/>
                </a:lnTo>
                <a:lnTo>
                  <a:pt x="2363057" y="344729"/>
                </a:lnTo>
                <a:lnTo>
                  <a:pt x="2410906" y="203911"/>
                </a:lnTo>
                <a:close/>
                <a:moveTo>
                  <a:pt x="1822661" y="202082"/>
                </a:moveTo>
                <a:lnTo>
                  <a:pt x="1876611" y="202082"/>
                </a:lnTo>
                <a:lnTo>
                  <a:pt x="2001884" y="202082"/>
                </a:lnTo>
                <a:lnTo>
                  <a:pt x="2003713" y="202082"/>
                </a:lnTo>
                <a:lnTo>
                  <a:pt x="1883440" y="555955"/>
                </a:lnTo>
                <a:cubicBezTo>
                  <a:pt x="1880754" y="563880"/>
                  <a:pt x="1881233" y="570585"/>
                  <a:pt x="1884876" y="576072"/>
                </a:cubicBezTo>
                <a:cubicBezTo>
                  <a:pt x="1888520" y="581558"/>
                  <a:pt x="1894318" y="584301"/>
                  <a:pt x="1902271" y="584301"/>
                </a:cubicBezTo>
                <a:lnTo>
                  <a:pt x="1956450" y="584301"/>
                </a:lnTo>
                <a:lnTo>
                  <a:pt x="1894613" y="663854"/>
                </a:lnTo>
                <a:lnTo>
                  <a:pt x="1820433" y="663854"/>
                </a:lnTo>
                <a:cubicBezTo>
                  <a:pt x="1806383" y="663854"/>
                  <a:pt x="1794134" y="661264"/>
                  <a:pt x="1783685" y="656082"/>
                </a:cubicBezTo>
                <a:cubicBezTo>
                  <a:pt x="1773236" y="650900"/>
                  <a:pt x="1764985" y="643737"/>
                  <a:pt x="1758932" y="634593"/>
                </a:cubicBezTo>
                <a:cubicBezTo>
                  <a:pt x="1752879" y="625449"/>
                  <a:pt x="1749328" y="614781"/>
                  <a:pt x="1748281" y="602589"/>
                </a:cubicBezTo>
                <a:cubicBezTo>
                  <a:pt x="1747233" y="590397"/>
                  <a:pt x="1749090" y="577291"/>
                  <a:pt x="1753853" y="563270"/>
                </a:cubicBezTo>
                <a:lnTo>
                  <a:pt x="1846150" y="291693"/>
                </a:lnTo>
                <a:lnTo>
                  <a:pt x="1792201" y="291693"/>
                </a:lnTo>
                <a:close/>
                <a:moveTo>
                  <a:pt x="4205216" y="176936"/>
                </a:moveTo>
                <a:lnTo>
                  <a:pt x="4288198" y="176936"/>
                </a:lnTo>
                <a:lnTo>
                  <a:pt x="4269081" y="233172"/>
                </a:lnTo>
                <a:lnTo>
                  <a:pt x="4334233" y="233172"/>
                </a:lnTo>
                <a:lnTo>
                  <a:pt x="4311622" y="299694"/>
                </a:lnTo>
                <a:lnTo>
                  <a:pt x="4246471" y="299694"/>
                </a:lnTo>
                <a:lnTo>
                  <a:pt x="4146719" y="593217"/>
                </a:lnTo>
                <a:lnTo>
                  <a:pt x="4213928" y="593217"/>
                </a:lnTo>
                <a:lnTo>
                  <a:pt x="4190857" y="661111"/>
                </a:lnTo>
                <a:lnTo>
                  <a:pt x="3973459" y="661111"/>
                </a:lnTo>
                <a:lnTo>
                  <a:pt x="3996529" y="593217"/>
                </a:lnTo>
                <a:lnTo>
                  <a:pt x="4063738" y="593217"/>
                </a:lnTo>
                <a:lnTo>
                  <a:pt x="4163489" y="299694"/>
                </a:lnTo>
                <a:lnTo>
                  <a:pt x="4099025" y="299694"/>
                </a:lnTo>
                <a:lnTo>
                  <a:pt x="4121635" y="233172"/>
                </a:lnTo>
                <a:lnTo>
                  <a:pt x="4186099" y="233172"/>
                </a:lnTo>
                <a:close/>
                <a:moveTo>
                  <a:pt x="5036155" y="168707"/>
                </a:moveTo>
                <a:lnTo>
                  <a:pt x="5128051" y="168707"/>
                </a:lnTo>
                <a:lnTo>
                  <a:pt x="5104970" y="236601"/>
                </a:lnTo>
                <a:lnTo>
                  <a:pt x="5324427" y="236601"/>
                </a:lnTo>
                <a:lnTo>
                  <a:pt x="5301355" y="304495"/>
                </a:lnTo>
                <a:lnTo>
                  <a:pt x="5081899" y="304495"/>
                </a:lnTo>
                <a:lnTo>
                  <a:pt x="5057200" y="377190"/>
                </a:lnTo>
                <a:lnTo>
                  <a:pt x="5291058" y="377190"/>
                </a:lnTo>
                <a:lnTo>
                  <a:pt x="5267977" y="445084"/>
                </a:lnTo>
                <a:lnTo>
                  <a:pt x="5028632" y="445084"/>
                </a:lnTo>
                <a:lnTo>
                  <a:pt x="4987977" y="475945"/>
                </a:lnTo>
                <a:lnTo>
                  <a:pt x="5068901" y="475945"/>
                </a:lnTo>
                <a:lnTo>
                  <a:pt x="5208065" y="659739"/>
                </a:lnTo>
                <a:lnTo>
                  <a:pt x="5083935" y="659739"/>
                </a:lnTo>
                <a:lnTo>
                  <a:pt x="4961327" y="495833"/>
                </a:lnTo>
                <a:lnTo>
                  <a:pt x="4746061" y="659054"/>
                </a:lnTo>
                <a:lnTo>
                  <a:pt x="4616445" y="659054"/>
                </a:lnTo>
                <a:lnTo>
                  <a:pt x="4906560" y="445084"/>
                </a:lnTo>
                <a:lnTo>
                  <a:pt x="4696705" y="445084"/>
                </a:lnTo>
                <a:lnTo>
                  <a:pt x="4719787" y="377190"/>
                </a:lnTo>
                <a:lnTo>
                  <a:pt x="4965303" y="377190"/>
                </a:lnTo>
                <a:lnTo>
                  <a:pt x="4990003" y="304495"/>
                </a:lnTo>
                <a:lnTo>
                  <a:pt x="4780147" y="304495"/>
                </a:lnTo>
                <a:lnTo>
                  <a:pt x="4766431" y="304495"/>
                </a:lnTo>
                <a:lnTo>
                  <a:pt x="4848631" y="179679"/>
                </a:lnTo>
                <a:lnTo>
                  <a:pt x="4937099" y="179679"/>
                </a:lnTo>
                <a:lnTo>
                  <a:pt x="4896487" y="236601"/>
                </a:lnTo>
                <a:lnTo>
                  <a:pt x="5013073" y="236601"/>
                </a:lnTo>
                <a:close/>
                <a:moveTo>
                  <a:pt x="5430271" y="166649"/>
                </a:moveTo>
                <a:lnTo>
                  <a:pt x="5911703" y="166649"/>
                </a:lnTo>
                <a:cubicBezTo>
                  <a:pt x="5922219" y="166649"/>
                  <a:pt x="5931387" y="168592"/>
                  <a:pt x="5939211" y="172479"/>
                </a:cubicBezTo>
                <a:cubicBezTo>
                  <a:pt x="5947033" y="176365"/>
                  <a:pt x="5953209" y="181737"/>
                  <a:pt x="5957737" y="188595"/>
                </a:cubicBezTo>
                <a:cubicBezTo>
                  <a:pt x="5962267" y="195453"/>
                  <a:pt x="5964921" y="203454"/>
                  <a:pt x="5965699" y="212598"/>
                </a:cubicBezTo>
                <a:cubicBezTo>
                  <a:pt x="5966478" y="221742"/>
                  <a:pt x="5965078" y="231572"/>
                  <a:pt x="5961499" y="242087"/>
                </a:cubicBezTo>
                <a:lnTo>
                  <a:pt x="5920715" y="362102"/>
                </a:lnTo>
                <a:lnTo>
                  <a:pt x="5916053" y="375818"/>
                </a:lnTo>
                <a:lnTo>
                  <a:pt x="5897645" y="429997"/>
                </a:lnTo>
                <a:lnTo>
                  <a:pt x="5682303" y="429997"/>
                </a:lnTo>
                <a:lnTo>
                  <a:pt x="5655268" y="509549"/>
                </a:lnTo>
                <a:lnTo>
                  <a:pt x="5640341" y="519150"/>
                </a:lnTo>
                <a:lnTo>
                  <a:pt x="5715779" y="519150"/>
                </a:lnTo>
                <a:lnTo>
                  <a:pt x="5725766" y="530123"/>
                </a:lnTo>
                <a:lnTo>
                  <a:pt x="5804697" y="451256"/>
                </a:lnTo>
                <a:lnTo>
                  <a:pt x="5910311" y="451256"/>
                </a:lnTo>
                <a:lnTo>
                  <a:pt x="5827243" y="534238"/>
                </a:lnTo>
                <a:lnTo>
                  <a:pt x="5729173" y="534238"/>
                </a:lnTo>
                <a:lnTo>
                  <a:pt x="5841730" y="661111"/>
                </a:lnTo>
                <a:lnTo>
                  <a:pt x="5690169" y="661111"/>
                </a:lnTo>
                <a:lnTo>
                  <a:pt x="5589859" y="548640"/>
                </a:lnTo>
                <a:lnTo>
                  <a:pt x="5399389" y="661111"/>
                </a:lnTo>
                <a:lnTo>
                  <a:pt x="5239598" y="661111"/>
                </a:lnTo>
                <a:lnTo>
                  <a:pt x="5541843" y="480060"/>
                </a:lnTo>
                <a:lnTo>
                  <a:pt x="5558859" y="429997"/>
                </a:lnTo>
                <a:lnTo>
                  <a:pt x="5340775" y="429997"/>
                </a:lnTo>
                <a:lnTo>
                  <a:pt x="5363845" y="362102"/>
                </a:lnTo>
                <a:lnTo>
                  <a:pt x="5825389" y="362102"/>
                </a:lnTo>
                <a:lnTo>
                  <a:pt x="5837980" y="325069"/>
                </a:lnTo>
                <a:lnTo>
                  <a:pt x="5376437" y="325069"/>
                </a:lnTo>
                <a:lnTo>
                  <a:pt x="5394375" y="272262"/>
                </a:lnTo>
                <a:lnTo>
                  <a:pt x="5855917" y="272262"/>
                </a:lnTo>
                <a:lnTo>
                  <a:pt x="5861511" y="255803"/>
                </a:lnTo>
                <a:cubicBezTo>
                  <a:pt x="5863533" y="249860"/>
                  <a:pt x="5863187" y="244830"/>
                  <a:pt x="5860471" y="240716"/>
                </a:cubicBezTo>
                <a:cubicBezTo>
                  <a:pt x="5857757" y="236601"/>
                  <a:pt x="5853429" y="234543"/>
                  <a:pt x="5847485" y="234543"/>
                </a:cubicBezTo>
                <a:lnTo>
                  <a:pt x="5407201" y="234543"/>
                </a:lnTo>
                <a:close/>
                <a:moveTo>
                  <a:pt x="3736498" y="166649"/>
                </a:moveTo>
                <a:lnTo>
                  <a:pt x="3821537" y="166649"/>
                </a:lnTo>
                <a:lnTo>
                  <a:pt x="3820294" y="216713"/>
                </a:lnTo>
                <a:lnTo>
                  <a:pt x="4080213" y="216713"/>
                </a:lnTo>
                <a:lnTo>
                  <a:pt x="4057142" y="284607"/>
                </a:lnTo>
                <a:lnTo>
                  <a:pt x="3797909" y="284607"/>
                </a:lnTo>
                <a:lnTo>
                  <a:pt x="3776703" y="347015"/>
                </a:lnTo>
                <a:lnTo>
                  <a:pt x="3947467" y="347015"/>
                </a:lnTo>
                <a:lnTo>
                  <a:pt x="3968041" y="347015"/>
                </a:lnTo>
                <a:cubicBezTo>
                  <a:pt x="3976728" y="347015"/>
                  <a:pt x="3984488" y="348729"/>
                  <a:pt x="3991321" y="352158"/>
                </a:cubicBezTo>
                <a:cubicBezTo>
                  <a:pt x="3998154" y="355587"/>
                  <a:pt x="4003459" y="360159"/>
                  <a:pt x="4007234" y="365874"/>
                </a:cubicBezTo>
                <a:cubicBezTo>
                  <a:pt x="4011009" y="371589"/>
                  <a:pt x="4013251" y="378447"/>
                  <a:pt x="4013958" y="386448"/>
                </a:cubicBezTo>
                <a:cubicBezTo>
                  <a:pt x="4014665" y="394449"/>
                  <a:pt x="4013543" y="402793"/>
                  <a:pt x="4010593" y="411480"/>
                </a:cubicBezTo>
                <a:lnTo>
                  <a:pt x="3957454" y="567842"/>
                </a:lnTo>
                <a:lnTo>
                  <a:pt x="3952097" y="583616"/>
                </a:lnTo>
                <a:cubicBezTo>
                  <a:pt x="3947282" y="597789"/>
                  <a:pt x="3938250" y="609905"/>
                  <a:pt x="3925002" y="619963"/>
                </a:cubicBezTo>
                <a:cubicBezTo>
                  <a:pt x="3911754" y="630022"/>
                  <a:pt x="3898043" y="635051"/>
                  <a:pt x="3883870" y="635051"/>
                </a:cubicBezTo>
                <a:lnTo>
                  <a:pt x="3785115" y="635051"/>
                </a:lnTo>
                <a:lnTo>
                  <a:pt x="3838811" y="567842"/>
                </a:lnTo>
                <a:lnTo>
                  <a:pt x="3858013" y="567842"/>
                </a:lnTo>
                <a:cubicBezTo>
                  <a:pt x="3862128" y="567842"/>
                  <a:pt x="3866063" y="566356"/>
                  <a:pt x="3869817" y="563385"/>
                </a:cubicBezTo>
                <a:cubicBezTo>
                  <a:pt x="3873571" y="560413"/>
                  <a:pt x="3876069" y="557098"/>
                  <a:pt x="3877312" y="553441"/>
                </a:cubicBezTo>
                <a:lnTo>
                  <a:pt x="3917399" y="435483"/>
                </a:lnTo>
                <a:cubicBezTo>
                  <a:pt x="3919571" y="429082"/>
                  <a:pt x="3919300" y="423824"/>
                  <a:pt x="3916585" y="419710"/>
                </a:cubicBezTo>
                <a:cubicBezTo>
                  <a:pt x="3913870" y="415595"/>
                  <a:pt x="3909541" y="413537"/>
                  <a:pt x="3903598" y="413537"/>
                </a:cubicBezTo>
                <a:lnTo>
                  <a:pt x="3754093" y="413537"/>
                </a:lnTo>
                <a:lnTo>
                  <a:pt x="3669954" y="661111"/>
                </a:lnTo>
                <a:lnTo>
                  <a:pt x="3584915" y="661111"/>
                </a:lnTo>
                <a:lnTo>
                  <a:pt x="3669054" y="413537"/>
                </a:lnTo>
                <a:lnTo>
                  <a:pt x="3524350" y="413537"/>
                </a:lnTo>
                <a:lnTo>
                  <a:pt x="3449073" y="635051"/>
                </a:lnTo>
                <a:lnTo>
                  <a:pt x="3364034" y="635051"/>
                </a:lnTo>
                <a:lnTo>
                  <a:pt x="3461921" y="347015"/>
                </a:lnTo>
                <a:lnTo>
                  <a:pt x="3535987" y="347015"/>
                </a:lnTo>
                <a:lnTo>
                  <a:pt x="3546960" y="347015"/>
                </a:lnTo>
                <a:lnTo>
                  <a:pt x="3691664" y="347015"/>
                </a:lnTo>
                <a:lnTo>
                  <a:pt x="3712870" y="284607"/>
                </a:lnTo>
                <a:lnTo>
                  <a:pt x="3470097" y="284607"/>
                </a:lnTo>
                <a:lnTo>
                  <a:pt x="3493168" y="216713"/>
                </a:lnTo>
                <a:lnTo>
                  <a:pt x="3735019" y="217398"/>
                </a:lnTo>
                <a:close/>
                <a:moveTo>
                  <a:pt x="4393651" y="165278"/>
                </a:moveTo>
                <a:lnTo>
                  <a:pt x="4735179" y="165278"/>
                </a:lnTo>
                <a:lnTo>
                  <a:pt x="4712215" y="232861"/>
                </a:lnTo>
                <a:lnTo>
                  <a:pt x="4711529" y="232861"/>
                </a:lnTo>
                <a:lnTo>
                  <a:pt x="4540069" y="289408"/>
                </a:lnTo>
                <a:lnTo>
                  <a:pt x="4615732" y="288722"/>
                </a:lnTo>
                <a:lnTo>
                  <a:pt x="4691169" y="288722"/>
                </a:lnTo>
                <a:lnTo>
                  <a:pt x="4700771" y="288722"/>
                </a:lnTo>
                <a:lnTo>
                  <a:pt x="4591503" y="610265"/>
                </a:lnTo>
                <a:cubicBezTo>
                  <a:pt x="4586675" y="624467"/>
                  <a:pt x="4577633" y="636606"/>
                  <a:pt x="4564377" y="646682"/>
                </a:cubicBezTo>
                <a:cubicBezTo>
                  <a:pt x="4551122" y="656759"/>
                  <a:pt x="4537408" y="661797"/>
                  <a:pt x="4523235" y="661797"/>
                </a:cubicBezTo>
                <a:lnTo>
                  <a:pt x="4421736" y="661797"/>
                </a:lnTo>
                <a:lnTo>
                  <a:pt x="4474307" y="593903"/>
                </a:lnTo>
                <a:lnTo>
                  <a:pt x="4497624" y="593903"/>
                </a:lnTo>
                <a:cubicBezTo>
                  <a:pt x="4501739" y="593903"/>
                  <a:pt x="4505671" y="592420"/>
                  <a:pt x="4509422" y="589456"/>
                </a:cubicBezTo>
                <a:cubicBezTo>
                  <a:pt x="4513173" y="586491"/>
                  <a:pt x="4515745" y="582958"/>
                  <a:pt x="4517137" y="578858"/>
                </a:cubicBezTo>
                <a:lnTo>
                  <a:pt x="4592661" y="356616"/>
                </a:lnTo>
                <a:lnTo>
                  <a:pt x="4567972" y="356616"/>
                </a:lnTo>
                <a:lnTo>
                  <a:pt x="4398955" y="650138"/>
                </a:lnTo>
                <a:lnTo>
                  <a:pt x="4318030" y="650138"/>
                </a:lnTo>
                <a:lnTo>
                  <a:pt x="4487048" y="356616"/>
                </a:lnTo>
                <a:lnTo>
                  <a:pt x="4456873" y="356616"/>
                </a:lnTo>
                <a:lnTo>
                  <a:pt x="4285797" y="650138"/>
                </a:lnTo>
                <a:lnTo>
                  <a:pt x="4205559" y="650138"/>
                </a:lnTo>
                <a:lnTo>
                  <a:pt x="4376634" y="356616"/>
                </a:lnTo>
                <a:lnTo>
                  <a:pt x="4329314" y="356616"/>
                </a:lnTo>
                <a:lnTo>
                  <a:pt x="4352159" y="289408"/>
                </a:lnTo>
                <a:lnTo>
                  <a:pt x="4521455" y="233172"/>
                </a:lnTo>
                <a:lnTo>
                  <a:pt x="4370579" y="233172"/>
                </a:lnTo>
                <a:close/>
                <a:moveTo>
                  <a:pt x="1287799" y="3657"/>
                </a:moveTo>
                <a:lnTo>
                  <a:pt x="1413072" y="3657"/>
                </a:lnTo>
                <a:lnTo>
                  <a:pt x="1356465" y="84125"/>
                </a:lnTo>
                <a:lnTo>
                  <a:pt x="1672848" y="84125"/>
                </a:lnTo>
                <a:lnTo>
                  <a:pt x="1515614" y="546811"/>
                </a:lnTo>
                <a:cubicBezTo>
                  <a:pt x="1513747" y="552297"/>
                  <a:pt x="1514120" y="557022"/>
                  <a:pt x="1516735" y="560984"/>
                </a:cubicBezTo>
                <a:cubicBezTo>
                  <a:pt x="1519350" y="564947"/>
                  <a:pt x="1523400" y="566928"/>
                  <a:pt x="1528887" y="566928"/>
                </a:cubicBezTo>
                <a:lnTo>
                  <a:pt x="1654159" y="566928"/>
                </a:lnTo>
                <a:lnTo>
                  <a:pt x="1590480" y="657453"/>
                </a:lnTo>
                <a:lnTo>
                  <a:pt x="1434118" y="657453"/>
                </a:lnTo>
                <a:cubicBezTo>
                  <a:pt x="1411562" y="657453"/>
                  <a:pt x="1395053" y="649529"/>
                  <a:pt x="1384590" y="633679"/>
                </a:cubicBezTo>
                <a:cubicBezTo>
                  <a:pt x="1374127" y="617830"/>
                  <a:pt x="1372729" y="598627"/>
                  <a:pt x="1380397" y="576072"/>
                </a:cubicBezTo>
                <a:lnTo>
                  <a:pt x="1516814" y="174650"/>
                </a:lnTo>
                <a:lnTo>
                  <a:pt x="1293700" y="174650"/>
                </a:lnTo>
                <a:lnTo>
                  <a:pt x="954958" y="660197"/>
                </a:lnTo>
                <a:lnTo>
                  <a:pt x="830599" y="660197"/>
                </a:lnTo>
                <a:lnTo>
                  <a:pt x="1168427" y="174650"/>
                </a:lnTo>
                <a:lnTo>
                  <a:pt x="1012065" y="174650"/>
                </a:lnTo>
                <a:lnTo>
                  <a:pt x="1042826" y="84125"/>
                </a:lnTo>
                <a:lnTo>
                  <a:pt x="1231192" y="84125"/>
                </a:lnTo>
                <a:close/>
                <a:moveTo>
                  <a:pt x="2211667" y="1829"/>
                </a:moveTo>
                <a:lnTo>
                  <a:pt x="2338769" y="1829"/>
                </a:lnTo>
                <a:lnTo>
                  <a:pt x="2300850" y="113385"/>
                </a:lnTo>
                <a:lnTo>
                  <a:pt x="2441667" y="113385"/>
                </a:lnTo>
                <a:lnTo>
                  <a:pt x="2479586" y="1829"/>
                </a:lnTo>
                <a:lnTo>
                  <a:pt x="2606688" y="1829"/>
                </a:lnTo>
                <a:lnTo>
                  <a:pt x="2568769" y="113385"/>
                </a:lnTo>
                <a:lnTo>
                  <a:pt x="2628205" y="113385"/>
                </a:lnTo>
                <a:lnTo>
                  <a:pt x="2597444" y="203911"/>
                </a:lnTo>
                <a:lnTo>
                  <a:pt x="2538008" y="203911"/>
                </a:lnTo>
                <a:lnTo>
                  <a:pt x="2490159" y="344729"/>
                </a:lnTo>
                <a:lnTo>
                  <a:pt x="2570626" y="344729"/>
                </a:lnTo>
                <a:lnTo>
                  <a:pt x="2539851" y="435254"/>
                </a:lnTo>
                <a:lnTo>
                  <a:pt x="2459384" y="435254"/>
                </a:lnTo>
                <a:lnTo>
                  <a:pt x="2383260" y="659282"/>
                </a:lnTo>
                <a:lnTo>
                  <a:pt x="2256158" y="659282"/>
                </a:lnTo>
                <a:lnTo>
                  <a:pt x="2332282" y="435254"/>
                </a:lnTo>
                <a:lnTo>
                  <a:pt x="2191464" y="435254"/>
                </a:lnTo>
                <a:lnTo>
                  <a:pt x="2162261" y="521208"/>
                </a:lnTo>
                <a:lnTo>
                  <a:pt x="2061391" y="659282"/>
                </a:lnTo>
                <a:lnTo>
                  <a:pt x="1934290" y="659282"/>
                </a:lnTo>
                <a:lnTo>
                  <a:pt x="2035159" y="521208"/>
                </a:lnTo>
                <a:lnTo>
                  <a:pt x="2064363" y="435254"/>
                </a:lnTo>
                <a:lnTo>
                  <a:pt x="1961036" y="435254"/>
                </a:lnTo>
                <a:lnTo>
                  <a:pt x="1991811" y="344729"/>
                </a:lnTo>
                <a:lnTo>
                  <a:pt x="2095138" y="344729"/>
                </a:lnTo>
                <a:lnTo>
                  <a:pt x="2142987" y="203911"/>
                </a:lnTo>
                <a:lnTo>
                  <a:pt x="2060691" y="203911"/>
                </a:lnTo>
                <a:lnTo>
                  <a:pt x="2091452" y="113385"/>
                </a:lnTo>
                <a:lnTo>
                  <a:pt x="2173748" y="113385"/>
                </a:lnTo>
                <a:close/>
                <a:moveTo>
                  <a:pt x="697116" y="1829"/>
                </a:moveTo>
                <a:lnTo>
                  <a:pt x="831533" y="1829"/>
                </a:lnTo>
                <a:lnTo>
                  <a:pt x="809101" y="30175"/>
                </a:lnTo>
                <a:lnTo>
                  <a:pt x="1003869" y="30175"/>
                </a:lnTo>
                <a:lnTo>
                  <a:pt x="978694" y="104241"/>
                </a:lnTo>
                <a:lnTo>
                  <a:pt x="907371" y="104241"/>
                </a:lnTo>
                <a:lnTo>
                  <a:pt x="935203" y="183794"/>
                </a:lnTo>
                <a:lnTo>
                  <a:pt x="819988" y="183794"/>
                </a:lnTo>
                <a:lnTo>
                  <a:pt x="792156" y="104241"/>
                </a:lnTo>
                <a:lnTo>
                  <a:pt x="751008" y="104241"/>
                </a:lnTo>
                <a:lnTo>
                  <a:pt x="690444" y="182880"/>
                </a:lnTo>
                <a:lnTo>
                  <a:pt x="556027" y="182880"/>
                </a:lnTo>
                <a:close/>
                <a:moveTo>
                  <a:pt x="290208" y="1829"/>
                </a:moveTo>
                <a:lnTo>
                  <a:pt x="423710" y="1829"/>
                </a:lnTo>
                <a:lnTo>
                  <a:pt x="402193" y="30175"/>
                </a:lnTo>
                <a:lnTo>
                  <a:pt x="596046" y="30175"/>
                </a:lnTo>
                <a:lnTo>
                  <a:pt x="570872" y="104241"/>
                </a:lnTo>
                <a:lnTo>
                  <a:pt x="500463" y="104241"/>
                </a:lnTo>
                <a:lnTo>
                  <a:pt x="528295" y="183794"/>
                </a:lnTo>
                <a:lnTo>
                  <a:pt x="412166" y="183794"/>
                </a:lnTo>
                <a:lnTo>
                  <a:pt x="385248" y="104241"/>
                </a:lnTo>
                <a:lnTo>
                  <a:pt x="344101" y="104241"/>
                </a:lnTo>
                <a:lnTo>
                  <a:pt x="282621" y="182880"/>
                </a:lnTo>
                <a:lnTo>
                  <a:pt x="149119" y="182880"/>
                </a:lnTo>
                <a:close/>
                <a:moveTo>
                  <a:pt x="1892242" y="0"/>
                </a:moveTo>
                <a:lnTo>
                  <a:pt x="2042389" y="0"/>
                </a:lnTo>
                <a:lnTo>
                  <a:pt x="2058577" y="149047"/>
                </a:lnTo>
                <a:lnTo>
                  <a:pt x="1908429" y="149047"/>
                </a:lnTo>
                <a:close/>
              </a:path>
            </a:pathLst>
          </a:custGeom>
          <a:solidFill>
            <a:schemeClr val="bg1"/>
          </a:solidFill>
          <a:ln>
            <a:noFill/>
          </a:ln>
          <a:effectLst>
            <a:outerShdw blurRad="12700" dist="50800" dir="2700000" algn="ctr" rotWithShape="0">
              <a:srgbClr val="08A6F7"/>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5400" i="1" dirty="0">
              <a:solidFill>
                <a:schemeClr val="bg1"/>
              </a:solidFill>
              <a:effectLst>
                <a:outerShdw blurRad="12700" dist="50800" dir="2700000" algn="ctr" rotWithShape="0">
                  <a:srgbClr val="08A6F7"/>
                </a:outerShdw>
              </a:effectLst>
              <a:latin typeface="庞门正道标题体" panose="02010600030101010101" pitchFamily="2" charset="-122"/>
              <a:ea typeface="庞门正道标题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4"/>
          <p:cNvGraphicFramePr/>
          <p:nvPr/>
        </p:nvGraphicFramePr>
        <p:xfrm>
          <a:off x="12659279" y="1837830"/>
          <a:ext cx="7515064" cy="3402822"/>
        </p:xfrm>
        <a:graphic>
          <a:graphicData uri="http://schemas.openxmlformats.org/drawingml/2006/table">
            <a:tbl>
              <a:tblPr/>
              <a:tblGrid>
                <a:gridCol w="1878348">
                  <a:extLst>
                    <a:ext uri="{9D8B030D-6E8A-4147-A177-3AD203B41FA5}">
                      <a16:colId xmlns:a16="http://schemas.microsoft.com/office/drawing/2014/main" val="20000"/>
                    </a:ext>
                  </a:extLst>
                </a:gridCol>
                <a:gridCol w="1880021">
                  <a:extLst>
                    <a:ext uri="{9D8B030D-6E8A-4147-A177-3AD203B41FA5}">
                      <a16:colId xmlns:a16="http://schemas.microsoft.com/office/drawing/2014/main" val="20001"/>
                    </a:ext>
                  </a:extLst>
                </a:gridCol>
                <a:gridCol w="1876674">
                  <a:extLst>
                    <a:ext uri="{9D8B030D-6E8A-4147-A177-3AD203B41FA5}">
                      <a16:colId xmlns:a16="http://schemas.microsoft.com/office/drawing/2014/main" val="20002"/>
                    </a:ext>
                  </a:extLst>
                </a:gridCol>
                <a:gridCol w="1880021">
                  <a:extLst>
                    <a:ext uri="{9D8B030D-6E8A-4147-A177-3AD203B41FA5}">
                      <a16:colId xmlns:a16="http://schemas.microsoft.com/office/drawing/2014/main" val="20003"/>
                    </a:ext>
                  </a:extLst>
                </a:gridCol>
              </a:tblGrid>
              <a:tr h="591322">
                <a:tc>
                  <a:txBody>
                    <a:bodyPr/>
                    <a:lstStyle>
                      <a:lvl1pPr>
                        <a:spcBef>
                          <a:spcPct val="20000"/>
                        </a:spcBef>
                        <a:defRPr sz="2800">
                          <a:solidFill>
                            <a:schemeClr val="tx1"/>
                          </a:solidFill>
                          <a:latin typeface="Times New Roman" panose="02020603050405020304" pitchFamily="18" charset="0"/>
                          <a:ea typeface="宋体" panose="02010600030101010101" pitchFamily="2" charset="-122"/>
                        </a:defRPr>
                      </a:lvl1pPr>
                      <a:lvl2pPr>
                        <a:spcBef>
                          <a:spcPct val="20000"/>
                        </a:spcBef>
                        <a:defRPr sz="2400">
                          <a:solidFill>
                            <a:schemeClr val="tx1"/>
                          </a:solidFill>
                          <a:latin typeface="Times New Roman" panose="02020603050405020304" pitchFamily="18" charset="0"/>
                          <a:ea typeface="宋体" panose="02010600030101010101" pitchFamily="2" charset="-122"/>
                        </a:defRPr>
                      </a:lvl2pPr>
                      <a:lvl3pPr>
                        <a:spcBef>
                          <a:spcPct val="20000"/>
                        </a:spcBef>
                        <a:defRPr sz="2000">
                          <a:solidFill>
                            <a:schemeClr val="tx1"/>
                          </a:solidFill>
                          <a:latin typeface="Times New Roman" panose="02020603050405020304" pitchFamily="18" charset="0"/>
                          <a:ea typeface="宋体" panose="02010600030101010101" pitchFamily="2" charset="-122"/>
                        </a:defRPr>
                      </a:lvl3pPr>
                      <a:lvl4pPr>
                        <a:spcBef>
                          <a:spcPct val="20000"/>
                        </a:spcBef>
                        <a:defRPr>
                          <a:solidFill>
                            <a:schemeClr val="tx1"/>
                          </a:solidFill>
                          <a:latin typeface="Times New Roman" panose="02020603050405020304" pitchFamily="18" charset="0"/>
                          <a:ea typeface="宋体" panose="02010600030101010101" pitchFamily="2" charset="-122"/>
                        </a:defRPr>
                      </a:lvl4pPr>
                      <a:lvl5pPr>
                        <a:spcBef>
                          <a:spcPct val="20000"/>
                        </a:spcBef>
                        <a:defRPr>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微软雅黑" panose="020B0503020204020204" pitchFamily="34" charset="-122"/>
                        </a:rPr>
                        <a:t>委托人</a:t>
                      </a:r>
                    </a:p>
                  </a:txBody>
                  <a:tcPr anchor="ctr" horzOverflow="overflow">
                    <a:lnL w="19050" cap="flat" cmpd="sng" algn="ctr">
                      <a:solidFill>
                        <a:srgbClr val="008A52"/>
                      </a:solidFill>
                      <a:prstDash val="solid"/>
                      <a:round/>
                      <a:headEnd type="none" w="med" len="med"/>
                      <a:tailEnd type="none" w="med" len="med"/>
                    </a:lnL>
                    <a:lnR w="19050" cap="flat" cmpd="sng" algn="ctr">
                      <a:solidFill>
                        <a:srgbClr val="008A52"/>
                      </a:solidFill>
                      <a:prstDash val="solid"/>
                      <a:round/>
                      <a:headEnd type="none" w="med" len="med"/>
                      <a:tailEnd type="none" w="med" len="med"/>
                    </a:lnR>
                    <a:lnT w="19050" cap="flat" cmpd="sng" algn="ctr">
                      <a:solidFill>
                        <a:srgbClr val="008A52"/>
                      </a:solidFill>
                      <a:prstDash val="solid"/>
                      <a:round/>
                      <a:headEnd type="none" w="med" len="med"/>
                      <a:tailEnd type="none" w="med" len="med"/>
                    </a:lnT>
                    <a:lnB w="19050" cap="flat" cmpd="sng" algn="ctr">
                      <a:solidFill>
                        <a:srgbClr val="008A52"/>
                      </a:solidFill>
                      <a:prstDash val="solid"/>
                      <a:round/>
                      <a:headEnd type="none" w="med" len="med"/>
                      <a:tailEnd type="none" w="med" len="med"/>
                    </a:lnB>
                    <a:lnTlToBr>
                      <a:noFill/>
                    </a:lnTlToBr>
                    <a:lnBlToTr>
                      <a:noFill/>
                    </a:lnBlToTr>
                    <a:solidFill>
                      <a:srgbClr val="00E689"/>
                    </a:solidFill>
                  </a:tcPr>
                </a:tc>
                <a:tc>
                  <a:txBody>
                    <a:bodyPr/>
                    <a:lstStyle>
                      <a:lvl1pPr>
                        <a:spcBef>
                          <a:spcPct val="20000"/>
                        </a:spcBef>
                        <a:defRPr sz="2800">
                          <a:solidFill>
                            <a:schemeClr val="tx1"/>
                          </a:solidFill>
                          <a:latin typeface="Times New Roman" panose="02020603050405020304" pitchFamily="18" charset="0"/>
                          <a:ea typeface="宋体" panose="02010600030101010101" pitchFamily="2" charset="-122"/>
                        </a:defRPr>
                      </a:lvl1pPr>
                      <a:lvl2pPr>
                        <a:spcBef>
                          <a:spcPct val="20000"/>
                        </a:spcBef>
                        <a:defRPr sz="2400">
                          <a:solidFill>
                            <a:schemeClr val="tx1"/>
                          </a:solidFill>
                          <a:latin typeface="Times New Roman" panose="02020603050405020304" pitchFamily="18" charset="0"/>
                          <a:ea typeface="宋体" panose="02010600030101010101" pitchFamily="2" charset="-122"/>
                        </a:defRPr>
                      </a:lvl2pPr>
                      <a:lvl3pPr>
                        <a:spcBef>
                          <a:spcPct val="20000"/>
                        </a:spcBef>
                        <a:defRPr sz="2000">
                          <a:solidFill>
                            <a:schemeClr val="tx1"/>
                          </a:solidFill>
                          <a:latin typeface="Times New Roman" panose="02020603050405020304" pitchFamily="18" charset="0"/>
                          <a:ea typeface="宋体" panose="02010600030101010101" pitchFamily="2" charset="-122"/>
                        </a:defRPr>
                      </a:lvl3pPr>
                      <a:lvl4pPr>
                        <a:spcBef>
                          <a:spcPct val="20000"/>
                        </a:spcBef>
                        <a:defRPr>
                          <a:solidFill>
                            <a:schemeClr val="tx1"/>
                          </a:solidFill>
                          <a:latin typeface="Times New Roman" panose="02020603050405020304" pitchFamily="18" charset="0"/>
                          <a:ea typeface="宋体" panose="02010600030101010101" pitchFamily="2" charset="-122"/>
                        </a:defRPr>
                      </a:lvl4pPr>
                      <a:lvl5pPr>
                        <a:spcBef>
                          <a:spcPct val="20000"/>
                        </a:spcBef>
                        <a:defRPr>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微软雅黑" panose="020B0503020204020204" pitchFamily="34" charset="-122"/>
                        </a:rPr>
                        <a:t>代理人</a:t>
                      </a:r>
                    </a:p>
                  </a:txBody>
                  <a:tcPr anchor="ctr" horzOverflow="overflow">
                    <a:lnL w="19050" cap="flat" cmpd="sng" algn="ctr">
                      <a:solidFill>
                        <a:srgbClr val="008A52"/>
                      </a:solidFill>
                      <a:prstDash val="solid"/>
                      <a:round/>
                      <a:headEnd type="none" w="med" len="med"/>
                      <a:tailEnd type="none" w="med" len="med"/>
                    </a:lnL>
                    <a:lnR w="19050" cap="flat" cmpd="sng" algn="ctr">
                      <a:solidFill>
                        <a:srgbClr val="008A52"/>
                      </a:solidFill>
                      <a:prstDash val="solid"/>
                      <a:round/>
                      <a:headEnd type="none" w="med" len="med"/>
                      <a:tailEnd type="none" w="med" len="med"/>
                    </a:lnR>
                    <a:lnT w="19050" cap="flat" cmpd="sng" algn="ctr">
                      <a:solidFill>
                        <a:srgbClr val="008A52"/>
                      </a:solidFill>
                      <a:prstDash val="solid"/>
                      <a:round/>
                      <a:headEnd type="none" w="med" len="med"/>
                      <a:tailEnd type="none" w="med" len="med"/>
                    </a:lnT>
                    <a:lnB w="19050" cap="flat" cmpd="sng" algn="ctr">
                      <a:solidFill>
                        <a:srgbClr val="008A52"/>
                      </a:solidFill>
                      <a:prstDash val="solid"/>
                      <a:round/>
                      <a:headEnd type="none" w="med" len="med"/>
                      <a:tailEnd type="none" w="med" len="med"/>
                    </a:lnB>
                    <a:lnTlToBr>
                      <a:noFill/>
                    </a:lnTlToBr>
                    <a:lnBlToTr>
                      <a:noFill/>
                    </a:lnBlToTr>
                    <a:solidFill>
                      <a:srgbClr val="00E689"/>
                    </a:solidFill>
                  </a:tcPr>
                </a:tc>
                <a:tc>
                  <a:txBody>
                    <a:bodyPr/>
                    <a:lstStyle>
                      <a:lvl1pPr>
                        <a:spcBef>
                          <a:spcPct val="20000"/>
                        </a:spcBef>
                        <a:defRPr sz="2800">
                          <a:solidFill>
                            <a:schemeClr val="tx1"/>
                          </a:solidFill>
                          <a:latin typeface="Times New Roman" panose="02020603050405020304" pitchFamily="18" charset="0"/>
                          <a:ea typeface="宋体" panose="02010600030101010101" pitchFamily="2" charset="-122"/>
                        </a:defRPr>
                      </a:lvl1pPr>
                      <a:lvl2pPr>
                        <a:spcBef>
                          <a:spcPct val="20000"/>
                        </a:spcBef>
                        <a:defRPr sz="2400">
                          <a:solidFill>
                            <a:schemeClr val="tx1"/>
                          </a:solidFill>
                          <a:latin typeface="Times New Roman" panose="02020603050405020304" pitchFamily="18" charset="0"/>
                          <a:ea typeface="宋体" panose="02010600030101010101" pitchFamily="2" charset="-122"/>
                        </a:defRPr>
                      </a:lvl2pPr>
                      <a:lvl3pPr>
                        <a:spcBef>
                          <a:spcPct val="20000"/>
                        </a:spcBef>
                        <a:defRPr sz="2000">
                          <a:solidFill>
                            <a:schemeClr val="tx1"/>
                          </a:solidFill>
                          <a:latin typeface="Times New Roman" panose="02020603050405020304" pitchFamily="18" charset="0"/>
                          <a:ea typeface="宋体" panose="02010600030101010101" pitchFamily="2" charset="-122"/>
                        </a:defRPr>
                      </a:lvl3pPr>
                      <a:lvl4pPr>
                        <a:spcBef>
                          <a:spcPct val="20000"/>
                        </a:spcBef>
                        <a:defRPr>
                          <a:solidFill>
                            <a:schemeClr val="tx1"/>
                          </a:solidFill>
                          <a:latin typeface="Times New Roman" panose="02020603050405020304" pitchFamily="18" charset="0"/>
                          <a:ea typeface="宋体" panose="02010600030101010101" pitchFamily="2" charset="-122"/>
                        </a:defRPr>
                      </a:lvl4pPr>
                      <a:lvl5pPr>
                        <a:spcBef>
                          <a:spcPct val="20000"/>
                        </a:spcBef>
                        <a:defRPr>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微软雅黑" panose="020B0503020204020204" pitchFamily="34" charset="-122"/>
                        </a:rPr>
                        <a:t>委托人</a:t>
                      </a:r>
                    </a:p>
                  </a:txBody>
                  <a:tcPr anchor="ctr" horzOverflow="overflow">
                    <a:lnL w="19050" cap="flat" cmpd="sng" algn="ctr">
                      <a:solidFill>
                        <a:srgbClr val="008A52"/>
                      </a:solidFill>
                      <a:prstDash val="solid"/>
                      <a:round/>
                      <a:headEnd type="none" w="med" len="med"/>
                      <a:tailEnd type="none" w="med" len="med"/>
                    </a:lnL>
                    <a:lnR w="19050" cap="flat" cmpd="sng" algn="ctr">
                      <a:solidFill>
                        <a:srgbClr val="008A52"/>
                      </a:solidFill>
                      <a:prstDash val="solid"/>
                      <a:round/>
                      <a:headEnd type="none" w="med" len="med"/>
                      <a:tailEnd type="none" w="med" len="med"/>
                    </a:lnR>
                    <a:lnT w="19050" cap="flat" cmpd="sng" algn="ctr">
                      <a:solidFill>
                        <a:srgbClr val="008A52"/>
                      </a:solidFill>
                      <a:prstDash val="solid"/>
                      <a:round/>
                      <a:headEnd type="none" w="med" len="med"/>
                      <a:tailEnd type="none" w="med" len="med"/>
                    </a:lnT>
                    <a:lnB w="19050" cap="flat" cmpd="sng" algn="ctr">
                      <a:solidFill>
                        <a:srgbClr val="008A52"/>
                      </a:solidFill>
                      <a:prstDash val="solid"/>
                      <a:round/>
                      <a:headEnd type="none" w="med" len="med"/>
                      <a:tailEnd type="none" w="med" len="med"/>
                    </a:lnB>
                    <a:lnTlToBr>
                      <a:noFill/>
                    </a:lnTlToBr>
                    <a:lnBlToTr>
                      <a:noFill/>
                    </a:lnBlToTr>
                    <a:solidFill>
                      <a:srgbClr val="00E689"/>
                    </a:solidFill>
                  </a:tcPr>
                </a:tc>
                <a:tc>
                  <a:txBody>
                    <a:bodyPr/>
                    <a:lstStyle>
                      <a:lvl1pPr>
                        <a:spcBef>
                          <a:spcPct val="20000"/>
                        </a:spcBef>
                        <a:defRPr sz="2800">
                          <a:solidFill>
                            <a:schemeClr val="tx1"/>
                          </a:solidFill>
                          <a:latin typeface="Times New Roman" panose="02020603050405020304" pitchFamily="18" charset="0"/>
                          <a:ea typeface="宋体" panose="02010600030101010101" pitchFamily="2" charset="-122"/>
                        </a:defRPr>
                      </a:lvl1pPr>
                      <a:lvl2pPr>
                        <a:spcBef>
                          <a:spcPct val="20000"/>
                        </a:spcBef>
                        <a:defRPr sz="2400">
                          <a:solidFill>
                            <a:schemeClr val="tx1"/>
                          </a:solidFill>
                          <a:latin typeface="Times New Roman" panose="02020603050405020304" pitchFamily="18" charset="0"/>
                          <a:ea typeface="宋体" panose="02010600030101010101" pitchFamily="2" charset="-122"/>
                        </a:defRPr>
                      </a:lvl2pPr>
                      <a:lvl3pPr>
                        <a:spcBef>
                          <a:spcPct val="20000"/>
                        </a:spcBef>
                        <a:defRPr sz="2000">
                          <a:solidFill>
                            <a:schemeClr val="tx1"/>
                          </a:solidFill>
                          <a:latin typeface="Times New Roman" panose="02020603050405020304" pitchFamily="18" charset="0"/>
                          <a:ea typeface="宋体" panose="02010600030101010101" pitchFamily="2" charset="-122"/>
                        </a:defRPr>
                      </a:lvl3pPr>
                      <a:lvl4pPr>
                        <a:spcBef>
                          <a:spcPct val="20000"/>
                        </a:spcBef>
                        <a:defRPr>
                          <a:solidFill>
                            <a:schemeClr val="tx1"/>
                          </a:solidFill>
                          <a:latin typeface="Times New Roman" panose="02020603050405020304" pitchFamily="18" charset="0"/>
                          <a:ea typeface="宋体" panose="02010600030101010101" pitchFamily="2" charset="-122"/>
                        </a:defRPr>
                      </a:lvl4pPr>
                      <a:lvl5pPr>
                        <a:spcBef>
                          <a:spcPct val="20000"/>
                        </a:spcBef>
                        <a:defRPr>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微软雅黑" panose="020B0503020204020204" pitchFamily="34" charset="-122"/>
                        </a:rPr>
                        <a:t>代理人</a:t>
                      </a:r>
                    </a:p>
                  </a:txBody>
                  <a:tcPr anchor="ctr" horzOverflow="overflow">
                    <a:lnL w="19050" cap="flat" cmpd="sng" algn="ctr">
                      <a:solidFill>
                        <a:srgbClr val="008A52"/>
                      </a:solidFill>
                      <a:prstDash val="solid"/>
                      <a:round/>
                      <a:headEnd type="none" w="med" len="med"/>
                      <a:tailEnd type="none" w="med" len="med"/>
                    </a:lnL>
                    <a:lnR w="19050" cap="flat" cmpd="sng" algn="ctr">
                      <a:solidFill>
                        <a:srgbClr val="008A52"/>
                      </a:solidFill>
                      <a:prstDash val="solid"/>
                      <a:round/>
                      <a:headEnd type="none" w="med" len="med"/>
                      <a:tailEnd type="none" w="med" len="med"/>
                    </a:lnR>
                    <a:lnT w="19050" cap="flat" cmpd="sng" algn="ctr">
                      <a:solidFill>
                        <a:srgbClr val="008A52"/>
                      </a:solidFill>
                      <a:prstDash val="solid"/>
                      <a:round/>
                      <a:headEnd type="none" w="med" len="med"/>
                      <a:tailEnd type="none" w="med" len="med"/>
                    </a:lnT>
                    <a:lnB w="19050" cap="flat" cmpd="sng" algn="ctr">
                      <a:solidFill>
                        <a:srgbClr val="008A52"/>
                      </a:solidFill>
                      <a:prstDash val="solid"/>
                      <a:round/>
                      <a:headEnd type="none" w="med" len="med"/>
                      <a:tailEnd type="none" w="med" len="med"/>
                    </a:lnB>
                    <a:lnTlToBr>
                      <a:noFill/>
                    </a:lnTlToBr>
                    <a:lnBlToTr>
                      <a:noFill/>
                    </a:lnBlToTr>
                    <a:solidFill>
                      <a:srgbClr val="00E689"/>
                    </a:solidFill>
                  </a:tcPr>
                </a:tc>
                <a:extLst>
                  <a:ext uri="{0D108BD9-81ED-4DB2-BD59-A6C34878D82A}">
                    <a16:rowId xmlns:a16="http://schemas.microsoft.com/office/drawing/2014/main" val="10000"/>
                  </a:ext>
                </a:extLst>
              </a:tr>
              <a:tr h="562300">
                <a:tc>
                  <a:txBody>
                    <a:bodyPr/>
                    <a:lstStyle>
                      <a:lvl1pPr>
                        <a:spcBef>
                          <a:spcPct val="20000"/>
                        </a:spcBef>
                        <a:defRPr sz="2800">
                          <a:solidFill>
                            <a:schemeClr val="tx1"/>
                          </a:solidFill>
                          <a:latin typeface="Times New Roman" panose="02020603050405020304" pitchFamily="18" charset="0"/>
                          <a:ea typeface="宋体" panose="02010600030101010101" pitchFamily="2" charset="-122"/>
                        </a:defRPr>
                      </a:lvl1pPr>
                      <a:lvl2pPr>
                        <a:spcBef>
                          <a:spcPct val="20000"/>
                        </a:spcBef>
                        <a:defRPr sz="2400">
                          <a:solidFill>
                            <a:schemeClr val="tx1"/>
                          </a:solidFill>
                          <a:latin typeface="Times New Roman" panose="02020603050405020304" pitchFamily="18" charset="0"/>
                          <a:ea typeface="宋体" panose="02010600030101010101" pitchFamily="2" charset="-122"/>
                        </a:defRPr>
                      </a:lvl2pPr>
                      <a:lvl3pPr>
                        <a:spcBef>
                          <a:spcPct val="20000"/>
                        </a:spcBef>
                        <a:defRPr sz="2000">
                          <a:solidFill>
                            <a:schemeClr val="tx1"/>
                          </a:solidFill>
                          <a:latin typeface="Times New Roman" panose="02020603050405020304" pitchFamily="18" charset="0"/>
                          <a:ea typeface="宋体" panose="02010600030101010101" pitchFamily="2" charset="-122"/>
                        </a:defRPr>
                      </a:lvl3pPr>
                      <a:lvl4pPr>
                        <a:spcBef>
                          <a:spcPct val="20000"/>
                        </a:spcBef>
                        <a:defRPr>
                          <a:solidFill>
                            <a:schemeClr val="tx1"/>
                          </a:solidFill>
                          <a:latin typeface="Times New Roman" panose="02020603050405020304" pitchFamily="18" charset="0"/>
                          <a:ea typeface="宋体" panose="02010600030101010101" pitchFamily="2" charset="-122"/>
                        </a:defRPr>
                      </a:lvl4pPr>
                      <a:lvl5pPr>
                        <a:spcBef>
                          <a:spcPct val="20000"/>
                        </a:spcBef>
                        <a:defRPr>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rPr>
                        <a:t>政府</a:t>
                      </a:r>
                    </a:p>
                  </a:txBody>
                  <a:tcPr anchor="ctr" horzOverflow="overflow">
                    <a:lnL w="19050" cap="flat" cmpd="sng" algn="ctr">
                      <a:solidFill>
                        <a:srgbClr val="008A52"/>
                      </a:solidFill>
                      <a:prstDash val="solid"/>
                      <a:round/>
                      <a:headEnd type="none" w="med" len="med"/>
                      <a:tailEnd type="none" w="med" len="med"/>
                    </a:lnL>
                    <a:lnR w="19050" cap="flat" cmpd="sng" algn="ctr">
                      <a:solidFill>
                        <a:srgbClr val="008A52"/>
                      </a:solidFill>
                      <a:prstDash val="solid"/>
                      <a:round/>
                      <a:headEnd type="none" w="med" len="med"/>
                      <a:tailEnd type="none" w="med" len="med"/>
                    </a:lnR>
                    <a:lnT w="19050" cap="flat" cmpd="sng" algn="ctr">
                      <a:solidFill>
                        <a:srgbClr val="008A52"/>
                      </a:solidFill>
                      <a:prstDash val="solid"/>
                      <a:round/>
                      <a:headEnd type="none" w="med" len="med"/>
                      <a:tailEnd type="none" w="med" len="med"/>
                    </a:lnT>
                    <a:lnB w="19050" cap="flat" cmpd="sng" algn="ctr">
                      <a:solidFill>
                        <a:srgbClr val="008A52"/>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ea typeface="宋体" panose="02010600030101010101" pitchFamily="2" charset="-122"/>
                        </a:defRPr>
                      </a:lvl1pPr>
                      <a:lvl2pPr>
                        <a:spcBef>
                          <a:spcPct val="20000"/>
                        </a:spcBef>
                        <a:defRPr sz="2400">
                          <a:solidFill>
                            <a:schemeClr val="tx1"/>
                          </a:solidFill>
                          <a:latin typeface="Times New Roman" panose="02020603050405020304" pitchFamily="18" charset="0"/>
                          <a:ea typeface="宋体" panose="02010600030101010101" pitchFamily="2" charset="-122"/>
                        </a:defRPr>
                      </a:lvl2pPr>
                      <a:lvl3pPr>
                        <a:spcBef>
                          <a:spcPct val="20000"/>
                        </a:spcBef>
                        <a:defRPr sz="2000">
                          <a:solidFill>
                            <a:schemeClr val="tx1"/>
                          </a:solidFill>
                          <a:latin typeface="Times New Roman" panose="02020603050405020304" pitchFamily="18" charset="0"/>
                          <a:ea typeface="宋体" panose="02010600030101010101" pitchFamily="2" charset="-122"/>
                        </a:defRPr>
                      </a:lvl3pPr>
                      <a:lvl4pPr>
                        <a:spcBef>
                          <a:spcPct val="20000"/>
                        </a:spcBef>
                        <a:defRPr>
                          <a:solidFill>
                            <a:schemeClr val="tx1"/>
                          </a:solidFill>
                          <a:latin typeface="Times New Roman" panose="02020603050405020304" pitchFamily="18" charset="0"/>
                          <a:ea typeface="宋体" panose="02010600030101010101" pitchFamily="2" charset="-122"/>
                        </a:defRPr>
                      </a:lvl4pPr>
                      <a:lvl5pPr>
                        <a:spcBef>
                          <a:spcPct val="20000"/>
                        </a:spcBef>
                        <a:defRPr>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rPr>
                        <a:t>国有企业</a:t>
                      </a:r>
                    </a:p>
                  </a:txBody>
                  <a:tcPr anchor="ctr" horzOverflow="overflow">
                    <a:lnL w="19050" cap="flat" cmpd="sng" algn="ctr">
                      <a:solidFill>
                        <a:srgbClr val="008A52"/>
                      </a:solidFill>
                      <a:prstDash val="solid"/>
                      <a:round/>
                      <a:headEnd type="none" w="med" len="med"/>
                      <a:tailEnd type="none" w="med" len="med"/>
                    </a:lnL>
                    <a:lnR w="19050" cap="flat" cmpd="sng" algn="ctr">
                      <a:solidFill>
                        <a:srgbClr val="008A52"/>
                      </a:solidFill>
                      <a:prstDash val="solid"/>
                      <a:round/>
                      <a:headEnd type="none" w="med" len="med"/>
                      <a:tailEnd type="none" w="med" len="med"/>
                    </a:lnR>
                    <a:lnT w="19050" cap="flat" cmpd="sng" algn="ctr">
                      <a:solidFill>
                        <a:srgbClr val="008A52"/>
                      </a:solidFill>
                      <a:prstDash val="solid"/>
                      <a:round/>
                      <a:headEnd type="none" w="med" len="med"/>
                      <a:tailEnd type="none" w="med" len="med"/>
                    </a:lnT>
                    <a:lnB w="19050" cap="flat" cmpd="sng" algn="ctr">
                      <a:solidFill>
                        <a:srgbClr val="008A52"/>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ea typeface="宋体" panose="02010600030101010101" pitchFamily="2" charset="-122"/>
                        </a:defRPr>
                      </a:lvl1pPr>
                      <a:lvl2pPr>
                        <a:spcBef>
                          <a:spcPct val="20000"/>
                        </a:spcBef>
                        <a:defRPr sz="2400">
                          <a:solidFill>
                            <a:schemeClr val="tx1"/>
                          </a:solidFill>
                          <a:latin typeface="Times New Roman" panose="02020603050405020304" pitchFamily="18" charset="0"/>
                          <a:ea typeface="宋体" panose="02010600030101010101" pitchFamily="2" charset="-122"/>
                        </a:defRPr>
                      </a:lvl2pPr>
                      <a:lvl3pPr>
                        <a:spcBef>
                          <a:spcPct val="20000"/>
                        </a:spcBef>
                        <a:defRPr sz="2000">
                          <a:solidFill>
                            <a:schemeClr val="tx1"/>
                          </a:solidFill>
                          <a:latin typeface="Times New Roman" panose="02020603050405020304" pitchFamily="18" charset="0"/>
                          <a:ea typeface="宋体" panose="02010600030101010101" pitchFamily="2" charset="-122"/>
                        </a:defRPr>
                      </a:lvl3pPr>
                      <a:lvl4pPr>
                        <a:spcBef>
                          <a:spcPct val="20000"/>
                        </a:spcBef>
                        <a:defRPr>
                          <a:solidFill>
                            <a:schemeClr val="tx1"/>
                          </a:solidFill>
                          <a:latin typeface="Times New Roman" panose="02020603050405020304" pitchFamily="18" charset="0"/>
                          <a:ea typeface="宋体" panose="02010600030101010101" pitchFamily="2" charset="-122"/>
                        </a:defRPr>
                      </a:lvl4pPr>
                      <a:lvl5pPr>
                        <a:spcBef>
                          <a:spcPct val="20000"/>
                        </a:spcBef>
                        <a:defRPr>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rPr>
                        <a:t>厂商</a:t>
                      </a:r>
                    </a:p>
                  </a:txBody>
                  <a:tcPr anchor="ctr" horzOverflow="overflow">
                    <a:lnL w="19050" cap="flat" cmpd="sng" algn="ctr">
                      <a:solidFill>
                        <a:srgbClr val="008A52"/>
                      </a:solidFill>
                      <a:prstDash val="solid"/>
                      <a:round/>
                      <a:headEnd type="none" w="med" len="med"/>
                      <a:tailEnd type="none" w="med" len="med"/>
                    </a:lnL>
                    <a:lnR w="19050" cap="flat" cmpd="sng" algn="ctr">
                      <a:solidFill>
                        <a:srgbClr val="008A52"/>
                      </a:solidFill>
                      <a:prstDash val="solid"/>
                      <a:round/>
                      <a:headEnd type="none" w="med" len="med"/>
                      <a:tailEnd type="none" w="med" len="med"/>
                    </a:lnR>
                    <a:lnT w="19050" cap="flat" cmpd="sng" algn="ctr">
                      <a:solidFill>
                        <a:srgbClr val="008A52"/>
                      </a:solidFill>
                      <a:prstDash val="solid"/>
                      <a:round/>
                      <a:headEnd type="none" w="med" len="med"/>
                      <a:tailEnd type="none" w="med" len="med"/>
                    </a:lnT>
                    <a:lnB w="19050" cap="flat" cmpd="sng" algn="ctr">
                      <a:solidFill>
                        <a:srgbClr val="008A52"/>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ea typeface="宋体" panose="02010600030101010101" pitchFamily="2" charset="-122"/>
                        </a:defRPr>
                      </a:lvl1pPr>
                      <a:lvl2pPr>
                        <a:spcBef>
                          <a:spcPct val="20000"/>
                        </a:spcBef>
                        <a:defRPr sz="2400">
                          <a:solidFill>
                            <a:schemeClr val="tx1"/>
                          </a:solidFill>
                          <a:latin typeface="Times New Roman" panose="02020603050405020304" pitchFamily="18" charset="0"/>
                          <a:ea typeface="宋体" panose="02010600030101010101" pitchFamily="2" charset="-122"/>
                        </a:defRPr>
                      </a:lvl2pPr>
                      <a:lvl3pPr>
                        <a:spcBef>
                          <a:spcPct val="20000"/>
                        </a:spcBef>
                        <a:defRPr sz="2000">
                          <a:solidFill>
                            <a:schemeClr val="tx1"/>
                          </a:solidFill>
                          <a:latin typeface="Times New Roman" panose="02020603050405020304" pitchFamily="18" charset="0"/>
                          <a:ea typeface="宋体" panose="02010600030101010101" pitchFamily="2" charset="-122"/>
                        </a:defRPr>
                      </a:lvl3pPr>
                      <a:lvl4pPr>
                        <a:spcBef>
                          <a:spcPct val="20000"/>
                        </a:spcBef>
                        <a:defRPr>
                          <a:solidFill>
                            <a:schemeClr val="tx1"/>
                          </a:solidFill>
                          <a:latin typeface="Times New Roman" panose="02020603050405020304" pitchFamily="18" charset="0"/>
                          <a:ea typeface="宋体" panose="02010600030101010101" pitchFamily="2" charset="-122"/>
                        </a:defRPr>
                      </a:lvl4pPr>
                      <a:lvl5pPr>
                        <a:spcBef>
                          <a:spcPct val="20000"/>
                        </a:spcBef>
                        <a:defRPr>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rPr>
                        <a:t>零售商</a:t>
                      </a:r>
                    </a:p>
                  </a:txBody>
                  <a:tcPr anchor="ctr" horzOverflow="overflow">
                    <a:lnL w="19050" cap="flat" cmpd="sng" algn="ctr">
                      <a:solidFill>
                        <a:srgbClr val="008A52"/>
                      </a:solidFill>
                      <a:prstDash val="solid"/>
                      <a:round/>
                      <a:headEnd type="none" w="med" len="med"/>
                      <a:tailEnd type="none" w="med" len="med"/>
                    </a:lnL>
                    <a:lnR w="19050" cap="flat" cmpd="sng" algn="ctr">
                      <a:solidFill>
                        <a:srgbClr val="008A52"/>
                      </a:solidFill>
                      <a:prstDash val="solid"/>
                      <a:round/>
                      <a:headEnd type="none" w="med" len="med"/>
                      <a:tailEnd type="none" w="med" len="med"/>
                    </a:lnR>
                    <a:lnT w="19050" cap="flat" cmpd="sng" algn="ctr">
                      <a:solidFill>
                        <a:srgbClr val="008A52"/>
                      </a:solidFill>
                      <a:prstDash val="solid"/>
                      <a:round/>
                      <a:headEnd type="none" w="med" len="med"/>
                      <a:tailEnd type="none" w="med" len="med"/>
                    </a:lnT>
                    <a:lnB w="19050" cap="flat" cmpd="sng" algn="ctr">
                      <a:solidFill>
                        <a:srgbClr val="008A52"/>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562300">
                <a:tc>
                  <a:txBody>
                    <a:bodyPr/>
                    <a:lstStyle>
                      <a:lvl1pPr>
                        <a:spcBef>
                          <a:spcPct val="20000"/>
                        </a:spcBef>
                        <a:defRPr sz="2800">
                          <a:solidFill>
                            <a:schemeClr val="tx1"/>
                          </a:solidFill>
                          <a:latin typeface="Times New Roman" panose="02020603050405020304" pitchFamily="18" charset="0"/>
                          <a:ea typeface="宋体" panose="02010600030101010101" pitchFamily="2" charset="-122"/>
                        </a:defRPr>
                      </a:lvl1pPr>
                      <a:lvl2pPr>
                        <a:spcBef>
                          <a:spcPct val="20000"/>
                        </a:spcBef>
                        <a:defRPr sz="2400">
                          <a:solidFill>
                            <a:schemeClr val="tx1"/>
                          </a:solidFill>
                          <a:latin typeface="Times New Roman" panose="02020603050405020304" pitchFamily="18" charset="0"/>
                          <a:ea typeface="宋体" panose="02010600030101010101" pitchFamily="2" charset="-122"/>
                        </a:defRPr>
                      </a:lvl2pPr>
                      <a:lvl3pPr>
                        <a:spcBef>
                          <a:spcPct val="20000"/>
                        </a:spcBef>
                        <a:defRPr sz="2000">
                          <a:solidFill>
                            <a:schemeClr val="tx1"/>
                          </a:solidFill>
                          <a:latin typeface="Times New Roman" panose="02020603050405020304" pitchFamily="18" charset="0"/>
                          <a:ea typeface="宋体" panose="02010600030101010101" pitchFamily="2" charset="-122"/>
                        </a:defRPr>
                      </a:lvl3pPr>
                      <a:lvl4pPr>
                        <a:spcBef>
                          <a:spcPct val="20000"/>
                        </a:spcBef>
                        <a:defRPr>
                          <a:solidFill>
                            <a:schemeClr val="tx1"/>
                          </a:solidFill>
                          <a:latin typeface="Times New Roman" panose="02020603050405020304" pitchFamily="18" charset="0"/>
                          <a:ea typeface="宋体" panose="02010600030101010101" pitchFamily="2" charset="-122"/>
                        </a:defRPr>
                      </a:lvl4pPr>
                      <a:lvl5pPr>
                        <a:spcBef>
                          <a:spcPct val="20000"/>
                        </a:spcBef>
                        <a:defRPr>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rPr>
                        <a:t>股东</a:t>
                      </a:r>
                    </a:p>
                  </a:txBody>
                  <a:tcPr anchor="ctr" horzOverflow="overflow">
                    <a:lnL w="19050" cap="flat" cmpd="sng" algn="ctr">
                      <a:solidFill>
                        <a:srgbClr val="008A52"/>
                      </a:solidFill>
                      <a:prstDash val="solid"/>
                      <a:round/>
                      <a:headEnd type="none" w="med" len="med"/>
                      <a:tailEnd type="none" w="med" len="med"/>
                    </a:lnL>
                    <a:lnR w="19050" cap="flat" cmpd="sng" algn="ctr">
                      <a:solidFill>
                        <a:srgbClr val="008A52"/>
                      </a:solidFill>
                      <a:prstDash val="solid"/>
                      <a:round/>
                      <a:headEnd type="none" w="med" len="med"/>
                      <a:tailEnd type="none" w="med" len="med"/>
                    </a:lnR>
                    <a:lnT w="19050" cap="flat" cmpd="sng" algn="ctr">
                      <a:solidFill>
                        <a:srgbClr val="008A52"/>
                      </a:solidFill>
                      <a:prstDash val="solid"/>
                      <a:round/>
                      <a:headEnd type="none" w="med" len="med"/>
                      <a:tailEnd type="none" w="med" len="med"/>
                    </a:lnT>
                    <a:lnB w="19050" cap="flat" cmpd="sng" algn="ctr">
                      <a:solidFill>
                        <a:srgbClr val="008A52"/>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ea typeface="宋体" panose="02010600030101010101" pitchFamily="2" charset="-122"/>
                        </a:defRPr>
                      </a:lvl1pPr>
                      <a:lvl2pPr>
                        <a:spcBef>
                          <a:spcPct val="20000"/>
                        </a:spcBef>
                        <a:defRPr sz="2400">
                          <a:solidFill>
                            <a:schemeClr val="tx1"/>
                          </a:solidFill>
                          <a:latin typeface="Times New Roman" panose="02020603050405020304" pitchFamily="18" charset="0"/>
                          <a:ea typeface="宋体" panose="02010600030101010101" pitchFamily="2" charset="-122"/>
                        </a:defRPr>
                      </a:lvl2pPr>
                      <a:lvl3pPr>
                        <a:spcBef>
                          <a:spcPct val="20000"/>
                        </a:spcBef>
                        <a:defRPr sz="2000">
                          <a:solidFill>
                            <a:schemeClr val="tx1"/>
                          </a:solidFill>
                          <a:latin typeface="Times New Roman" panose="02020603050405020304" pitchFamily="18" charset="0"/>
                          <a:ea typeface="宋体" panose="02010600030101010101" pitchFamily="2" charset="-122"/>
                        </a:defRPr>
                      </a:lvl3pPr>
                      <a:lvl4pPr>
                        <a:spcBef>
                          <a:spcPct val="20000"/>
                        </a:spcBef>
                        <a:defRPr>
                          <a:solidFill>
                            <a:schemeClr val="tx1"/>
                          </a:solidFill>
                          <a:latin typeface="Times New Roman" panose="02020603050405020304" pitchFamily="18" charset="0"/>
                          <a:ea typeface="宋体" panose="02010600030101010101" pitchFamily="2" charset="-122"/>
                        </a:defRPr>
                      </a:lvl4pPr>
                      <a:lvl5pPr>
                        <a:spcBef>
                          <a:spcPct val="20000"/>
                        </a:spcBef>
                        <a:defRPr>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rPr>
                        <a:t>经理</a:t>
                      </a:r>
                    </a:p>
                  </a:txBody>
                  <a:tcPr anchor="ctr" horzOverflow="overflow">
                    <a:lnL w="19050" cap="flat" cmpd="sng" algn="ctr">
                      <a:solidFill>
                        <a:srgbClr val="008A52"/>
                      </a:solidFill>
                      <a:prstDash val="solid"/>
                      <a:round/>
                      <a:headEnd type="none" w="med" len="med"/>
                      <a:tailEnd type="none" w="med" len="med"/>
                    </a:lnL>
                    <a:lnR w="19050" cap="flat" cmpd="sng" algn="ctr">
                      <a:solidFill>
                        <a:srgbClr val="008A52"/>
                      </a:solidFill>
                      <a:prstDash val="solid"/>
                      <a:round/>
                      <a:headEnd type="none" w="med" len="med"/>
                      <a:tailEnd type="none" w="med" len="med"/>
                    </a:lnR>
                    <a:lnT w="19050" cap="flat" cmpd="sng" algn="ctr">
                      <a:solidFill>
                        <a:srgbClr val="008A52"/>
                      </a:solidFill>
                      <a:prstDash val="solid"/>
                      <a:round/>
                      <a:headEnd type="none" w="med" len="med"/>
                      <a:tailEnd type="none" w="med" len="med"/>
                    </a:lnT>
                    <a:lnB w="19050" cap="flat" cmpd="sng" algn="ctr">
                      <a:solidFill>
                        <a:srgbClr val="008A52"/>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ea typeface="宋体" panose="02010600030101010101" pitchFamily="2" charset="-122"/>
                        </a:defRPr>
                      </a:lvl1pPr>
                      <a:lvl2pPr>
                        <a:spcBef>
                          <a:spcPct val="20000"/>
                        </a:spcBef>
                        <a:defRPr sz="2400">
                          <a:solidFill>
                            <a:schemeClr val="tx1"/>
                          </a:solidFill>
                          <a:latin typeface="Times New Roman" panose="02020603050405020304" pitchFamily="18" charset="0"/>
                          <a:ea typeface="宋体" panose="02010600030101010101" pitchFamily="2" charset="-122"/>
                        </a:defRPr>
                      </a:lvl2pPr>
                      <a:lvl3pPr>
                        <a:spcBef>
                          <a:spcPct val="20000"/>
                        </a:spcBef>
                        <a:defRPr sz="2000">
                          <a:solidFill>
                            <a:schemeClr val="tx1"/>
                          </a:solidFill>
                          <a:latin typeface="Times New Roman" panose="02020603050405020304" pitchFamily="18" charset="0"/>
                          <a:ea typeface="宋体" panose="02010600030101010101" pitchFamily="2" charset="-122"/>
                        </a:defRPr>
                      </a:lvl3pPr>
                      <a:lvl4pPr>
                        <a:spcBef>
                          <a:spcPct val="20000"/>
                        </a:spcBef>
                        <a:defRPr>
                          <a:solidFill>
                            <a:schemeClr val="tx1"/>
                          </a:solidFill>
                          <a:latin typeface="Times New Roman" panose="02020603050405020304" pitchFamily="18" charset="0"/>
                          <a:ea typeface="宋体" panose="02010600030101010101" pitchFamily="2" charset="-122"/>
                        </a:defRPr>
                      </a:lvl4pPr>
                      <a:lvl5pPr>
                        <a:spcBef>
                          <a:spcPct val="20000"/>
                        </a:spcBef>
                        <a:defRPr>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rPr>
                        <a:t>病人</a:t>
                      </a:r>
                    </a:p>
                  </a:txBody>
                  <a:tcPr anchor="ctr" horzOverflow="overflow">
                    <a:lnL w="19050" cap="flat" cmpd="sng" algn="ctr">
                      <a:solidFill>
                        <a:srgbClr val="008A52"/>
                      </a:solidFill>
                      <a:prstDash val="solid"/>
                      <a:round/>
                      <a:headEnd type="none" w="med" len="med"/>
                      <a:tailEnd type="none" w="med" len="med"/>
                    </a:lnL>
                    <a:lnR w="19050" cap="flat" cmpd="sng" algn="ctr">
                      <a:solidFill>
                        <a:srgbClr val="008A52"/>
                      </a:solidFill>
                      <a:prstDash val="solid"/>
                      <a:round/>
                      <a:headEnd type="none" w="med" len="med"/>
                      <a:tailEnd type="none" w="med" len="med"/>
                    </a:lnR>
                    <a:lnT w="19050" cap="flat" cmpd="sng" algn="ctr">
                      <a:solidFill>
                        <a:srgbClr val="008A52"/>
                      </a:solidFill>
                      <a:prstDash val="solid"/>
                      <a:round/>
                      <a:headEnd type="none" w="med" len="med"/>
                      <a:tailEnd type="none" w="med" len="med"/>
                    </a:lnT>
                    <a:lnB w="19050" cap="flat" cmpd="sng" algn="ctr">
                      <a:solidFill>
                        <a:srgbClr val="008A52"/>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ea typeface="宋体" panose="02010600030101010101" pitchFamily="2" charset="-122"/>
                        </a:defRPr>
                      </a:lvl1pPr>
                      <a:lvl2pPr>
                        <a:spcBef>
                          <a:spcPct val="20000"/>
                        </a:spcBef>
                        <a:defRPr sz="2400">
                          <a:solidFill>
                            <a:schemeClr val="tx1"/>
                          </a:solidFill>
                          <a:latin typeface="Times New Roman" panose="02020603050405020304" pitchFamily="18" charset="0"/>
                          <a:ea typeface="宋体" panose="02010600030101010101" pitchFamily="2" charset="-122"/>
                        </a:defRPr>
                      </a:lvl2pPr>
                      <a:lvl3pPr>
                        <a:spcBef>
                          <a:spcPct val="20000"/>
                        </a:spcBef>
                        <a:defRPr sz="2000">
                          <a:solidFill>
                            <a:schemeClr val="tx1"/>
                          </a:solidFill>
                          <a:latin typeface="Times New Roman" panose="02020603050405020304" pitchFamily="18" charset="0"/>
                          <a:ea typeface="宋体" panose="02010600030101010101" pitchFamily="2" charset="-122"/>
                        </a:defRPr>
                      </a:lvl3pPr>
                      <a:lvl4pPr>
                        <a:spcBef>
                          <a:spcPct val="20000"/>
                        </a:spcBef>
                        <a:defRPr>
                          <a:solidFill>
                            <a:schemeClr val="tx1"/>
                          </a:solidFill>
                          <a:latin typeface="Times New Roman" panose="02020603050405020304" pitchFamily="18" charset="0"/>
                          <a:ea typeface="宋体" panose="02010600030101010101" pitchFamily="2" charset="-122"/>
                        </a:defRPr>
                      </a:lvl4pPr>
                      <a:lvl5pPr>
                        <a:spcBef>
                          <a:spcPct val="20000"/>
                        </a:spcBef>
                        <a:defRPr>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rPr>
                        <a:t>医生</a:t>
                      </a:r>
                    </a:p>
                  </a:txBody>
                  <a:tcPr anchor="ctr" horzOverflow="overflow">
                    <a:lnL w="19050" cap="flat" cmpd="sng" algn="ctr">
                      <a:solidFill>
                        <a:srgbClr val="008A52"/>
                      </a:solidFill>
                      <a:prstDash val="solid"/>
                      <a:round/>
                      <a:headEnd type="none" w="med" len="med"/>
                      <a:tailEnd type="none" w="med" len="med"/>
                    </a:lnL>
                    <a:lnR w="19050" cap="flat" cmpd="sng" algn="ctr">
                      <a:solidFill>
                        <a:srgbClr val="008A52"/>
                      </a:solidFill>
                      <a:prstDash val="solid"/>
                      <a:round/>
                      <a:headEnd type="none" w="med" len="med"/>
                      <a:tailEnd type="none" w="med" len="med"/>
                    </a:lnR>
                    <a:lnT w="19050" cap="flat" cmpd="sng" algn="ctr">
                      <a:solidFill>
                        <a:srgbClr val="008A52"/>
                      </a:solidFill>
                      <a:prstDash val="solid"/>
                      <a:round/>
                      <a:headEnd type="none" w="med" len="med"/>
                      <a:tailEnd type="none" w="med" len="med"/>
                    </a:lnT>
                    <a:lnB w="19050" cap="flat" cmpd="sng" algn="ctr">
                      <a:solidFill>
                        <a:srgbClr val="008A52"/>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560486">
                <a:tc>
                  <a:txBody>
                    <a:bodyPr/>
                    <a:lstStyle>
                      <a:lvl1pPr>
                        <a:spcBef>
                          <a:spcPct val="20000"/>
                        </a:spcBef>
                        <a:defRPr sz="2800">
                          <a:solidFill>
                            <a:schemeClr val="tx1"/>
                          </a:solidFill>
                          <a:latin typeface="Times New Roman" panose="02020603050405020304" pitchFamily="18" charset="0"/>
                          <a:ea typeface="宋体" panose="02010600030101010101" pitchFamily="2" charset="-122"/>
                        </a:defRPr>
                      </a:lvl1pPr>
                      <a:lvl2pPr>
                        <a:spcBef>
                          <a:spcPct val="20000"/>
                        </a:spcBef>
                        <a:defRPr sz="2400">
                          <a:solidFill>
                            <a:schemeClr val="tx1"/>
                          </a:solidFill>
                          <a:latin typeface="Times New Roman" panose="02020603050405020304" pitchFamily="18" charset="0"/>
                          <a:ea typeface="宋体" panose="02010600030101010101" pitchFamily="2" charset="-122"/>
                        </a:defRPr>
                      </a:lvl2pPr>
                      <a:lvl3pPr>
                        <a:spcBef>
                          <a:spcPct val="20000"/>
                        </a:spcBef>
                        <a:defRPr sz="2000">
                          <a:solidFill>
                            <a:schemeClr val="tx1"/>
                          </a:solidFill>
                          <a:latin typeface="Times New Roman" panose="02020603050405020304" pitchFamily="18" charset="0"/>
                          <a:ea typeface="宋体" panose="02010600030101010101" pitchFamily="2" charset="-122"/>
                        </a:defRPr>
                      </a:lvl3pPr>
                      <a:lvl4pPr>
                        <a:spcBef>
                          <a:spcPct val="20000"/>
                        </a:spcBef>
                        <a:defRPr>
                          <a:solidFill>
                            <a:schemeClr val="tx1"/>
                          </a:solidFill>
                          <a:latin typeface="Times New Roman" panose="02020603050405020304" pitchFamily="18" charset="0"/>
                          <a:ea typeface="宋体" panose="02010600030101010101" pitchFamily="2" charset="-122"/>
                        </a:defRPr>
                      </a:lvl4pPr>
                      <a:lvl5pPr>
                        <a:spcBef>
                          <a:spcPct val="20000"/>
                        </a:spcBef>
                        <a:defRPr>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rPr>
                        <a:t>证券投资者</a:t>
                      </a:r>
                    </a:p>
                  </a:txBody>
                  <a:tcPr anchor="ctr" horzOverflow="overflow">
                    <a:lnL w="19050" cap="flat" cmpd="sng" algn="ctr">
                      <a:solidFill>
                        <a:srgbClr val="008A52"/>
                      </a:solidFill>
                      <a:prstDash val="solid"/>
                      <a:round/>
                      <a:headEnd type="none" w="med" len="med"/>
                      <a:tailEnd type="none" w="med" len="med"/>
                    </a:lnL>
                    <a:lnR w="19050" cap="flat" cmpd="sng" algn="ctr">
                      <a:solidFill>
                        <a:srgbClr val="008A52"/>
                      </a:solidFill>
                      <a:prstDash val="solid"/>
                      <a:round/>
                      <a:headEnd type="none" w="med" len="med"/>
                      <a:tailEnd type="none" w="med" len="med"/>
                    </a:lnR>
                    <a:lnT w="19050" cap="flat" cmpd="sng" algn="ctr">
                      <a:solidFill>
                        <a:srgbClr val="008A52"/>
                      </a:solidFill>
                      <a:prstDash val="solid"/>
                      <a:round/>
                      <a:headEnd type="none" w="med" len="med"/>
                      <a:tailEnd type="none" w="med" len="med"/>
                    </a:lnT>
                    <a:lnB w="19050" cap="flat" cmpd="sng" algn="ctr">
                      <a:solidFill>
                        <a:srgbClr val="008A52"/>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ea typeface="宋体" panose="02010600030101010101" pitchFamily="2" charset="-122"/>
                        </a:defRPr>
                      </a:lvl1pPr>
                      <a:lvl2pPr>
                        <a:spcBef>
                          <a:spcPct val="20000"/>
                        </a:spcBef>
                        <a:defRPr sz="2400">
                          <a:solidFill>
                            <a:schemeClr val="tx1"/>
                          </a:solidFill>
                          <a:latin typeface="Times New Roman" panose="02020603050405020304" pitchFamily="18" charset="0"/>
                          <a:ea typeface="宋体" panose="02010600030101010101" pitchFamily="2" charset="-122"/>
                        </a:defRPr>
                      </a:lvl2pPr>
                      <a:lvl3pPr>
                        <a:spcBef>
                          <a:spcPct val="20000"/>
                        </a:spcBef>
                        <a:defRPr sz="2000">
                          <a:solidFill>
                            <a:schemeClr val="tx1"/>
                          </a:solidFill>
                          <a:latin typeface="Times New Roman" panose="02020603050405020304" pitchFamily="18" charset="0"/>
                          <a:ea typeface="宋体" panose="02010600030101010101" pitchFamily="2" charset="-122"/>
                        </a:defRPr>
                      </a:lvl3pPr>
                      <a:lvl4pPr>
                        <a:spcBef>
                          <a:spcPct val="20000"/>
                        </a:spcBef>
                        <a:defRPr>
                          <a:solidFill>
                            <a:schemeClr val="tx1"/>
                          </a:solidFill>
                          <a:latin typeface="Times New Roman" panose="02020603050405020304" pitchFamily="18" charset="0"/>
                          <a:ea typeface="宋体" panose="02010600030101010101" pitchFamily="2" charset="-122"/>
                        </a:defRPr>
                      </a:lvl4pPr>
                      <a:lvl5pPr>
                        <a:spcBef>
                          <a:spcPct val="20000"/>
                        </a:spcBef>
                        <a:defRPr>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rPr>
                        <a:t>经纪人</a:t>
                      </a:r>
                    </a:p>
                  </a:txBody>
                  <a:tcPr anchor="ctr" horzOverflow="overflow">
                    <a:lnL w="19050" cap="flat" cmpd="sng" algn="ctr">
                      <a:solidFill>
                        <a:srgbClr val="008A52"/>
                      </a:solidFill>
                      <a:prstDash val="solid"/>
                      <a:round/>
                      <a:headEnd type="none" w="med" len="med"/>
                      <a:tailEnd type="none" w="med" len="med"/>
                    </a:lnL>
                    <a:lnR w="19050" cap="flat" cmpd="sng" algn="ctr">
                      <a:solidFill>
                        <a:srgbClr val="008A52"/>
                      </a:solidFill>
                      <a:prstDash val="solid"/>
                      <a:round/>
                      <a:headEnd type="none" w="med" len="med"/>
                      <a:tailEnd type="none" w="med" len="med"/>
                    </a:lnR>
                    <a:lnT w="19050" cap="flat" cmpd="sng" algn="ctr">
                      <a:solidFill>
                        <a:srgbClr val="008A52"/>
                      </a:solidFill>
                      <a:prstDash val="solid"/>
                      <a:round/>
                      <a:headEnd type="none" w="med" len="med"/>
                      <a:tailEnd type="none" w="med" len="med"/>
                    </a:lnT>
                    <a:lnB w="19050" cap="flat" cmpd="sng" algn="ctr">
                      <a:solidFill>
                        <a:srgbClr val="008A52"/>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ea typeface="宋体" panose="02010600030101010101" pitchFamily="2" charset="-122"/>
                        </a:defRPr>
                      </a:lvl1pPr>
                      <a:lvl2pPr>
                        <a:spcBef>
                          <a:spcPct val="20000"/>
                        </a:spcBef>
                        <a:defRPr sz="2400">
                          <a:solidFill>
                            <a:schemeClr val="tx1"/>
                          </a:solidFill>
                          <a:latin typeface="Times New Roman" panose="02020603050405020304" pitchFamily="18" charset="0"/>
                          <a:ea typeface="宋体" panose="02010600030101010101" pitchFamily="2" charset="-122"/>
                        </a:defRPr>
                      </a:lvl2pPr>
                      <a:lvl3pPr>
                        <a:spcBef>
                          <a:spcPct val="20000"/>
                        </a:spcBef>
                        <a:defRPr sz="2000">
                          <a:solidFill>
                            <a:schemeClr val="tx1"/>
                          </a:solidFill>
                          <a:latin typeface="Times New Roman" panose="02020603050405020304" pitchFamily="18" charset="0"/>
                          <a:ea typeface="宋体" panose="02010600030101010101" pitchFamily="2" charset="-122"/>
                        </a:defRPr>
                      </a:lvl3pPr>
                      <a:lvl4pPr>
                        <a:spcBef>
                          <a:spcPct val="20000"/>
                        </a:spcBef>
                        <a:defRPr>
                          <a:solidFill>
                            <a:schemeClr val="tx1"/>
                          </a:solidFill>
                          <a:latin typeface="Times New Roman" panose="02020603050405020304" pitchFamily="18" charset="0"/>
                          <a:ea typeface="宋体" panose="02010600030101010101" pitchFamily="2" charset="-122"/>
                        </a:defRPr>
                      </a:lvl4pPr>
                      <a:lvl5pPr>
                        <a:spcBef>
                          <a:spcPct val="20000"/>
                        </a:spcBef>
                        <a:defRPr>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rPr>
                        <a:t>顾客</a:t>
                      </a:r>
                    </a:p>
                  </a:txBody>
                  <a:tcPr anchor="ctr" horzOverflow="overflow">
                    <a:lnL w="19050" cap="flat" cmpd="sng" algn="ctr">
                      <a:solidFill>
                        <a:srgbClr val="008A52"/>
                      </a:solidFill>
                      <a:prstDash val="solid"/>
                      <a:round/>
                      <a:headEnd type="none" w="med" len="med"/>
                      <a:tailEnd type="none" w="med" len="med"/>
                    </a:lnL>
                    <a:lnR w="19050" cap="flat" cmpd="sng" algn="ctr">
                      <a:solidFill>
                        <a:srgbClr val="008A52"/>
                      </a:solidFill>
                      <a:prstDash val="solid"/>
                      <a:round/>
                      <a:headEnd type="none" w="med" len="med"/>
                      <a:tailEnd type="none" w="med" len="med"/>
                    </a:lnR>
                    <a:lnT w="19050" cap="flat" cmpd="sng" algn="ctr">
                      <a:solidFill>
                        <a:srgbClr val="008A52"/>
                      </a:solidFill>
                      <a:prstDash val="solid"/>
                      <a:round/>
                      <a:headEnd type="none" w="med" len="med"/>
                      <a:tailEnd type="none" w="med" len="med"/>
                    </a:lnT>
                    <a:lnB w="19050" cap="flat" cmpd="sng" algn="ctr">
                      <a:solidFill>
                        <a:srgbClr val="008A52"/>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ea typeface="宋体" panose="02010600030101010101" pitchFamily="2" charset="-122"/>
                        </a:defRPr>
                      </a:lvl1pPr>
                      <a:lvl2pPr>
                        <a:spcBef>
                          <a:spcPct val="20000"/>
                        </a:spcBef>
                        <a:defRPr sz="2400">
                          <a:solidFill>
                            <a:schemeClr val="tx1"/>
                          </a:solidFill>
                          <a:latin typeface="Times New Roman" panose="02020603050405020304" pitchFamily="18" charset="0"/>
                          <a:ea typeface="宋体" panose="02010600030101010101" pitchFamily="2" charset="-122"/>
                        </a:defRPr>
                      </a:lvl2pPr>
                      <a:lvl3pPr>
                        <a:spcBef>
                          <a:spcPct val="20000"/>
                        </a:spcBef>
                        <a:defRPr sz="2000">
                          <a:solidFill>
                            <a:schemeClr val="tx1"/>
                          </a:solidFill>
                          <a:latin typeface="Times New Roman" panose="02020603050405020304" pitchFamily="18" charset="0"/>
                          <a:ea typeface="宋体" panose="02010600030101010101" pitchFamily="2" charset="-122"/>
                        </a:defRPr>
                      </a:lvl3pPr>
                      <a:lvl4pPr>
                        <a:spcBef>
                          <a:spcPct val="20000"/>
                        </a:spcBef>
                        <a:defRPr>
                          <a:solidFill>
                            <a:schemeClr val="tx1"/>
                          </a:solidFill>
                          <a:latin typeface="Times New Roman" panose="02020603050405020304" pitchFamily="18" charset="0"/>
                          <a:ea typeface="宋体" panose="02010600030101010101" pitchFamily="2" charset="-122"/>
                        </a:defRPr>
                      </a:lvl4pPr>
                      <a:lvl5pPr>
                        <a:spcBef>
                          <a:spcPct val="20000"/>
                        </a:spcBef>
                        <a:defRPr>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rPr>
                        <a:t>百货公司</a:t>
                      </a:r>
                    </a:p>
                  </a:txBody>
                  <a:tcPr anchor="ctr" horzOverflow="overflow">
                    <a:lnL w="19050" cap="flat" cmpd="sng" algn="ctr">
                      <a:solidFill>
                        <a:srgbClr val="008A52"/>
                      </a:solidFill>
                      <a:prstDash val="solid"/>
                      <a:round/>
                      <a:headEnd type="none" w="med" len="med"/>
                      <a:tailEnd type="none" w="med" len="med"/>
                    </a:lnL>
                    <a:lnR w="19050" cap="flat" cmpd="sng" algn="ctr">
                      <a:solidFill>
                        <a:srgbClr val="008A52"/>
                      </a:solidFill>
                      <a:prstDash val="solid"/>
                      <a:round/>
                      <a:headEnd type="none" w="med" len="med"/>
                      <a:tailEnd type="none" w="med" len="med"/>
                    </a:lnR>
                    <a:lnT w="19050" cap="flat" cmpd="sng" algn="ctr">
                      <a:solidFill>
                        <a:srgbClr val="008A52"/>
                      </a:solidFill>
                      <a:prstDash val="solid"/>
                      <a:round/>
                      <a:headEnd type="none" w="med" len="med"/>
                      <a:tailEnd type="none" w="med" len="med"/>
                    </a:lnT>
                    <a:lnB w="19050" cap="flat" cmpd="sng" algn="ctr">
                      <a:solidFill>
                        <a:srgbClr val="008A52"/>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562300">
                <a:tc>
                  <a:txBody>
                    <a:bodyPr/>
                    <a:lstStyle>
                      <a:lvl1pPr>
                        <a:spcBef>
                          <a:spcPct val="20000"/>
                        </a:spcBef>
                        <a:defRPr sz="2800">
                          <a:solidFill>
                            <a:schemeClr val="tx1"/>
                          </a:solidFill>
                          <a:latin typeface="Times New Roman" panose="02020603050405020304" pitchFamily="18" charset="0"/>
                          <a:ea typeface="宋体" panose="02010600030101010101" pitchFamily="2" charset="-122"/>
                        </a:defRPr>
                      </a:lvl1pPr>
                      <a:lvl2pPr>
                        <a:spcBef>
                          <a:spcPct val="20000"/>
                        </a:spcBef>
                        <a:defRPr sz="2400">
                          <a:solidFill>
                            <a:schemeClr val="tx1"/>
                          </a:solidFill>
                          <a:latin typeface="Times New Roman" panose="02020603050405020304" pitchFamily="18" charset="0"/>
                          <a:ea typeface="宋体" panose="02010600030101010101" pitchFamily="2" charset="-122"/>
                        </a:defRPr>
                      </a:lvl2pPr>
                      <a:lvl3pPr>
                        <a:spcBef>
                          <a:spcPct val="20000"/>
                        </a:spcBef>
                        <a:defRPr sz="2000">
                          <a:solidFill>
                            <a:schemeClr val="tx1"/>
                          </a:solidFill>
                          <a:latin typeface="Times New Roman" panose="02020603050405020304" pitchFamily="18" charset="0"/>
                          <a:ea typeface="宋体" panose="02010600030101010101" pitchFamily="2" charset="-122"/>
                        </a:defRPr>
                      </a:lvl3pPr>
                      <a:lvl4pPr>
                        <a:spcBef>
                          <a:spcPct val="20000"/>
                        </a:spcBef>
                        <a:defRPr>
                          <a:solidFill>
                            <a:schemeClr val="tx1"/>
                          </a:solidFill>
                          <a:latin typeface="Times New Roman" panose="02020603050405020304" pitchFamily="18" charset="0"/>
                          <a:ea typeface="宋体" panose="02010600030101010101" pitchFamily="2" charset="-122"/>
                        </a:defRPr>
                      </a:lvl4pPr>
                      <a:lvl5pPr>
                        <a:spcBef>
                          <a:spcPct val="20000"/>
                        </a:spcBef>
                        <a:defRPr>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rPr>
                        <a:t>保险公司</a:t>
                      </a:r>
                    </a:p>
                  </a:txBody>
                  <a:tcPr anchor="ctr" horzOverflow="overflow">
                    <a:lnL w="19050" cap="flat" cmpd="sng" algn="ctr">
                      <a:solidFill>
                        <a:srgbClr val="008A52"/>
                      </a:solidFill>
                      <a:prstDash val="solid"/>
                      <a:round/>
                      <a:headEnd type="none" w="med" len="med"/>
                      <a:tailEnd type="none" w="med" len="med"/>
                    </a:lnL>
                    <a:lnR w="19050" cap="flat" cmpd="sng" algn="ctr">
                      <a:solidFill>
                        <a:srgbClr val="008A52"/>
                      </a:solidFill>
                      <a:prstDash val="solid"/>
                      <a:round/>
                      <a:headEnd type="none" w="med" len="med"/>
                      <a:tailEnd type="none" w="med" len="med"/>
                    </a:lnR>
                    <a:lnT w="19050" cap="flat" cmpd="sng" algn="ctr">
                      <a:solidFill>
                        <a:srgbClr val="008A52"/>
                      </a:solidFill>
                      <a:prstDash val="solid"/>
                      <a:round/>
                      <a:headEnd type="none" w="med" len="med"/>
                      <a:tailEnd type="none" w="med" len="med"/>
                    </a:lnT>
                    <a:lnB w="19050" cap="flat" cmpd="sng" algn="ctr">
                      <a:solidFill>
                        <a:srgbClr val="008A52"/>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ea typeface="宋体" panose="02010600030101010101" pitchFamily="2" charset="-122"/>
                        </a:defRPr>
                      </a:lvl1pPr>
                      <a:lvl2pPr>
                        <a:spcBef>
                          <a:spcPct val="20000"/>
                        </a:spcBef>
                        <a:defRPr sz="2400">
                          <a:solidFill>
                            <a:schemeClr val="tx1"/>
                          </a:solidFill>
                          <a:latin typeface="Times New Roman" panose="02020603050405020304" pitchFamily="18" charset="0"/>
                          <a:ea typeface="宋体" panose="02010600030101010101" pitchFamily="2" charset="-122"/>
                        </a:defRPr>
                      </a:lvl2pPr>
                      <a:lvl3pPr>
                        <a:spcBef>
                          <a:spcPct val="20000"/>
                        </a:spcBef>
                        <a:defRPr sz="2000">
                          <a:solidFill>
                            <a:schemeClr val="tx1"/>
                          </a:solidFill>
                          <a:latin typeface="Times New Roman" panose="02020603050405020304" pitchFamily="18" charset="0"/>
                          <a:ea typeface="宋体" panose="02010600030101010101" pitchFamily="2" charset="-122"/>
                        </a:defRPr>
                      </a:lvl3pPr>
                      <a:lvl4pPr>
                        <a:spcBef>
                          <a:spcPct val="20000"/>
                        </a:spcBef>
                        <a:defRPr>
                          <a:solidFill>
                            <a:schemeClr val="tx1"/>
                          </a:solidFill>
                          <a:latin typeface="Times New Roman" panose="02020603050405020304" pitchFamily="18" charset="0"/>
                          <a:ea typeface="宋体" panose="02010600030101010101" pitchFamily="2" charset="-122"/>
                        </a:defRPr>
                      </a:lvl4pPr>
                      <a:lvl5pPr>
                        <a:spcBef>
                          <a:spcPct val="20000"/>
                        </a:spcBef>
                        <a:defRPr>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rPr>
                        <a:t>投保人</a:t>
                      </a:r>
                    </a:p>
                  </a:txBody>
                  <a:tcPr anchor="ctr" horzOverflow="overflow">
                    <a:lnL w="19050" cap="flat" cmpd="sng" algn="ctr">
                      <a:solidFill>
                        <a:srgbClr val="008A52"/>
                      </a:solidFill>
                      <a:prstDash val="solid"/>
                      <a:round/>
                      <a:headEnd type="none" w="med" len="med"/>
                      <a:tailEnd type="none" w="med" len="med"/>
                    </a:lnL>
                    <a:lnR w="19050" cap="flat" cmpd="sng" algn="ctr">
                      <a:solidFill>
                        <a:srgbClr val="008A52"/>
                      </a:solidFill>
                      <a:prstDash val="solid"/>
                      <a:round/>
                      <a:headEnd type="none" w="med" len="med"/>
                      <a:tailEnd type="none" w="med" len="med"/>
                    </a:lnR>
                    <a:lnT w="19050" cap="flat" cmpd="sng" algn="ctr">
                      <a:solidFill>
                        <a:srgbClr val="008A52"/>
                      </a:solidFill>
                      <a:prstDash val="solid"/>
                      <a:round/>
                      <a:headEnd type="none" w="med" len="med"/>
                      <a:tailEnd type="none" w="med" len="med"/>
                    </a:lnT>
                    <a:lnB w="19050" cap="flat" cmpd="sng" algn="ctr">
                      <a:solidFill>
                        <a:srgbClr val="008A52"/>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ea typeface="宋体" panose="02010600030101010101" pitchFamily="2" charset="-122"/>
                        </a:defRPr>
                      </a:lvl1pPr>
                      <a:lvl2pPr>
                        <a:spcBef>
                          <a:spcPct val="20000"/>
                        </a:spcBef>
                        <a:defRPr sz="2400">
                          <a:solidFill>
                            <a:schemeClr val="tx1"/>
                          </a:solidFill>
                          <a:latin typeface="Times New Roman" panose="02020603050405020304" pitchFamily="18" charset="0"/>
                          <a:ea typeface="宋体" panose="02010600030101010101" pitchFamily="2" charset="-122"/>
                        </a:defRPr>
                      </a:lvl2pPr>
                      <a:lvl3pPr>
                        <a:spcBef>
                          <a:spcPct val="20000"/>
                        </a:spcBef>
                        <a:defRPr sz="2000">
                          <a:solidFill>
                            <a:schemeClr val="tx1"/>
                          </a:solidFill>
                          <a:latin typeface="Times New Roman" panose="02020603050405020304" pitchFamily="18" charset="0"/>
                          <a:ea typeface="宋体" panose="02010600030101010101" pitchFamily="2" charset="-122"/>
                        </a:defRPr>
                      </a:lvl3pPr>
                      <a:lvl4pPr>
                        <a:spcBef>
                          <a:spcPct val="20000"/>
                        </a:spcBef>
                        <a:defRPr>
                          <a:solidFill>
                            <a:schemeClr val="tx1"/>
                          </a:solidFill>
                          <a:latin typeface="Times New Roman" panose="02020603050405020304" pitchFamily="18" charset="0"/>
                          <a:ea typeface="宋体" panose="02010600030101010101" pitchFamily="2" charset="-122"/>
                        </a:defRPr>
                      </a:lvl4pPr>
                      <a:lvl5pPr>
                        <a:spcBef>
                          <a:spcPct val="20000"/>
                        </a:spcBef>
                        <a:defRPr>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rPr>
                        <a:t>生产厂商</a:t>
                      </a:r>
                    </a:p>
                  </a:txBody>
                  <a:tcPr anchor="ctr" horzOverflow="overflow">
                    <a:lnL w="19050" cap="flat" cmpd="sng" algn="ctr">
                      <a:solidFill>
                        <a:srgbClr val="008A52"/>
                      </a:solidFill>
                      <a:prstDash val="solid"/>
                      <a:round/>
                      <a:headEnd type="none" w="med" len="med"/>
                      <a:tailEnd type="none" w="med" len="med"/>
                    </a:lnL>
                    <a:lnR w="19050" cap="flat" cmpd="sng" algn="ctr">
                      <a:solidFill>
                        <a:srgbClr val="008A52"/>
                      </a:solidFill>
                      <a:prstDash val="solid"/>
                      <a:round/>
                      <a:headEnd type="none" w="med" len="med"/>
                      <a:tailEnd type="none" w="med" len="med"/>
                    </a:lnR>
                    <a:lnT w="19050" cap="flat" cmpd="sng" algn="ctr">
                      <a:solidFill>
                        <a:srgbClr val="008A52"/>
                      </a:solidFill>
                      <a:prstDash val="solid"/>
                      <a:round/>
                      <a:headEnd type="none" w="med" len="med"/>
                      <a:tailEnd type="none" w="med" len="med"/>
                    </a:lnT>
                    <a:lnB w="19050" cap="flat" cmpd="sng" algn="ctr">
                      <a:solidFill>
                        <a:srgbClr val="008A52"/>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ea typeface="宋体" panose="02010600030101010101" pitchFamily="2" charset="-122"/>
                        </a:defRPr>
                      </a:lvl1pPr>
                      <a:lvl2pPr>
                        <a:spcBef>
                          <a:spcPct val="20000"/>
                        </a:spcBef>
                        <a:defRPr sz="2400">
                          <a:solidFill>
                            <a:schemeClr val="tx1"/>
                          </a:solidFill>
                          <a:latin typeface="Times New Roman" panose="02020603050405020304" pitchFamily="18" charset="0"/>
                          <a:ea typeface="宋体" panose="02010600030101010101" pitchFamily="2" charset="-122"/>
                        </a:defRPr>
                      </a:lvl2pPr>
                      <a:lvl3pPr>
                        <a:spcBef>
                          <a:spcPct val="20000"/>
                        </a:spcBef>
                        <a:defRPr sz="2000">
                          <a:solidFill>
                            <a:schemeClr val="tx1"/>
                          </a:solidFill>
                          <a:latin typeface="Times New Roman" panose="02020603050405020304" pitchFamily="18" charset="0"/>
                          <a:ea typeface="宋体" panose="02010600030101010101" pitchFamily="2" charset="-122"/>
                        </a:defRPr>
                      </a:lvl3pPr>
                      <a:lvl4pPr>
                        <a:spcBef>
                          <a:spcPct val="20000"/>
                        </a:spcBef>
                        <a:defRPr>
                          <a:solidFill>
                            <a:schemeClr val="tx1"/>
                          </a:solidFill>
                          <a:latin typeface="Times New Roman" panose="02020603050405020304" pitchFamily="18" charset="0"/>
                          <a:ea typeface="宋体" panose="02010600030101010101" pitchFamily="2" charset="-122"/>
                        </a:defRPr>
                      </a:lvl4pPr>
                      <a:lvl5pPr>
                        <a:spcBef>
                          <a:spcPct val="20000"/>
                        </a:spcBef>
                        <a:defRPr>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rPr>
                        <a:t>百货公司</a:t>
                      </a:r>
                    </a:p>
                  </a:txBody>
                  <a:tcPr anchor="ctr" horzOverflow="overflow">
                    <a:lnL w="19050" cap="flat" cmpd="sng" algn="ctr">
                      <a:solidFill>
                        <a:srgbClr val="008A52"/>
                      </a:solidFill>
                      <a:prstDash val="solid"/>
                      <a:round/>
                      <a:headEnd type="none" w="med" len="med"/>
                      <a:tailEnd type="none" w="med" len="med"/>
                    </a:lnL>
                    <a:lnR w="19050" cap="flat" cmpd="sng" algn="ctr">
                      <a:solidFill>
                        <a:srgbClr val="008A52"/>
                      </a:solidFill>
                      <a:prstDash val="solid"/>
                      <a:round/>
                      <a:headEnd type="none" w="med" len="med"/>
                      <a:tailEnd type="none" w="med" len="med"/>
                    </a:lnR>
                    <a:lnT w="19050" cap="flat" cmpd="sng" algn="ctr">
                      <a:solidFill>
                        <a:srgbClr val="008A52"/>
                      </a:solidFill>
                      <a:prstDash val="solid"/>
                      <a:round/>
                      <a:headEnd type="none" w="med" len="med"/>
                      <a:tailEnd type="none" w="med" len="med"/>
                    </a:lnT>
                    <a:lnB w="19050" cap="flat" cmpd="sng" algn="ctr">
                      <a:solidFill>
                        <a:srgbClr val="008A52"/>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564114">
                <a:tc>
                  <a:txBody>
                    <a:bodyPr/>
                    <a:lstStyle>
                      <a:lvl1pPr>
                        <a:spcBef>
                          <a:spcPct val="20000"/>
                        </a:spcBef>
                        <a:defRPr sz="2800">
                          <a:solidFill>
                            <a:schemeClr val="tx1"/>
                          </a:solidFill>
                          <a:latin typeface="Times New Roman" panose="02020603050405020304" pitchFamily="18" charset="0"/>
                          <a:ea typeface="宋体" panose="02010600030101010101" pitchFamily="2" charset="-122"/>
                        </a:defRPr>
                      </a:lvl1pPr>
                      <a:lvl2pPr>
                        <a:spcBef>
                          <a:spcPct val="20000"/>
                        </a:spcBef>
                        <a:defRPr sz="2400">
                          <a:solidFill>
                            <a:schemeClr val="tx1"/>
                          </a:solidFill>
                          <a:latin typeface="Times New Roman" panose="02020603050405020304" pitchFamily="18" charset="0"/>
                          <a:ea typeface="宋体" panose="02010600030101010101" pitchFamily="2" charset="-122"/>
                        </a:defRPr>
                      </a:lvl2pPr>
                      <a:lvl3pPr>
                        <a:spcBef>
                          <a:spcPct val="20000"/>
                        </a:spcBef>
                        <a:defRPr sz="2000">
                          <a:solidFill>
                            <a:schemeClr val="tx1"/>
                          </a:solidFill>
                          <a:latin typeface="Times New Roman" panose="02020603050405020304" pitchFamily="18" charset="0"/>
                          <a:ea typeface="宋体" panose="02010600030101010101" pitchFamily="2" charset="-122"/>
                        </a:defRPr>
                      </a:lvl3pPr>
                      <a:lvl4pPr>
                        <a:spcBef>
                          <a:spcPct val="20000"/>
                        </a:spcBef>
                        <a:defRPr>
                          <a:solidFill>
                            <a:schemeClr val="tx1"/>
                          </a:solidFill>
                          <a:latin typeface="Times New Roman" panose="02020603050405020304" pitchFamily="18" charset="0"/>
                          <a:ea typeface="宋体" panose="02010600030101010101" pitchFamily="2" charset="-122"/>
                        </a:defRPr>
                      </a:lvl4pPr>
                      <a:lvl5pPr>
                        <a:spcBef>
                          <a:spcPct val="20000"/>
                        </a:spcBef>
                        <a:defRPr>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rPr>
                        <a:t>个人电脑用户</a:t>
                      </a:r>
                    </a:p>
                  </a:txBody>
                  <a:tcPr anchor="ctr" horzOverflow="overflow">
                    <a:lnL w="19050" cap="flat" cmpd="sng" algn="ctr">
                      <a:solidFill>
                        <a:srgbClr val="008A52"/>
                      </a:solidFill>
                      <a:prstDash val="solid"/>
                      <a:round/>
                      <a:headEnd type="none" w="med" len="med"/>
                      <a:tailEnd type="none" w="med" len="med"/>
                    </a:lnL>
                    <a:lnR w="19050" cap="flat" cmpd="sng" algn="ctr">
                      <a:solidFill>
                        <a:srgbClr val="008A52"/>
                      </a:solidFill>
                      <a:prstDash val="solid"/>
                      <a:round/>
                      <a:headEnd type="none" w="med" len="med"/>
                      <a:tailEnd type="none" w="med" len="med"/>
                    </a:lnR>
                    <a:lnT w="19050" cap="flat" cmpd="sng" algn="ctr">
                      <a:solidFill>
                        <a:srgbClr val="008A52"/>
                      </a:solidFill>
                      <a:prstDash val="solid"/>
                      <a:round/>
                      <a:headEnd type="none" w="med" len="med"/>
                      <a:tailEnd type="none" w="med" len="med"/>
                    </a:lnT>
                    <a:lnB w="19050" cap="flat" cmpd="sng" algn="ctr">
                      <a:solidFill>
                        <a:srgbClr val="008A52"/>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ea typeface="宋体" panose="02010600030101010101" pitchFamily="2" charset="-122"/>
                        </a:defRPr>
                      </a:lvl1pPr>
                      <a:lvl2pPr>
                        <a:spcBef>
                          <a:spcPct val="20000"/>
                        </a:spcBef>
                        <a:defRPr sz="2400">
                          <a:solidFill>
                            <a:schemeClr val="tx1"/>
                          </a:solidFill>
                          <a:latin typeface="Times New Roman" panose="02020603050405020304" pitchFamily="18" charset="0"/>
                          <a:ea typeface="宋体" panose="02010600030101010101" pitchFamily="2" charset="-122"/>
                        </a:defRPr>
                      </a:lvl2pPr>
                      <a:lvl3pPr>
                        <a:spcBef>
                          <a:spcPct val="20000"/>
                        </a:spcBef>
                        <a:defRPr sz="2000">
                          <a:solidFill>
                            <a:schemeClr val="tx1"/>
                          </a:solidFill>
                          <a:latin typeface="Times New Roman" panose="02020603050405020304" pitchFamily="18" charset="0"/>
                          <a:ea typeface="宋体" panose="02010600030101010101" pitchFamily="2" charset="-122"/>
                        </a:defRPr>
                      </a:lvl3pPr>
                      <a:lvl4pPr>
                        <a:spcBef>
                          <a:spcPct val="20000"/>
                        </a:spcBef>
                        <a:defRPr>
                          <a:solidFill>
                            <a:schemeClr val="tx1"/>
                          </a:solidFill>
                          <a:latin typeface="Times New Roman" panose="02020603050405020304" pitchFamily="18" charset="0"/>
                          <a:ea typeface="宋体" panose="02010600030101010101" pitchFamily="2" charset="-122"/>
                        </a:defRPr>
                      </a:lvl4pPr>
                      <a:lvl5pPr>
                        <a:spcBef>
                          <a:spcPct val="20000"/>
                        </a:spcBef>
                        <a:defRPr>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rPr>
                        <a:t>网络服务上</a:t>
                      </a:r>
                    </a:p>
                  </a:txBody>
                  <a:tcPr anchor="ctr" horzOverflow="overflow">
                    <a:lnL w="19050" cap="flat" cmpd="sng" algn="ctr">
                      <a:solidFill>
                        <a:srgbClr val="008A52"/>
                      </a:solidFill>
                      <a:prstDash val="solid"/>
                      <a:round/>
                      <a:headEnd type="none" w="med" len="med"/>
                      <a:tailEnd type="none" w="med" len="med"/>
                    </a:lnL>
                    <a:lnR w="19050" cap="flat" cmpd="sng" algn="ctr">
                      <a:solidFill>
                        <a:srgbClr val="008A52"/>
                      </a:solidFill>
                      <a:prstDash val="solid"/>
                      <a:round/>
                      <a:headEnd type="none" w="med" len="med"/>
                      <a:tailEnd type="none" w="med" len="med"/>
                    </a:lnR>
                    <a:lnT w="19050" cap="flat" cmpd="sng" algn="ctr">
                      <a:solidFill>
                        <a:srgbClr val="008A52"/>
                      </a:solidFill>
                      <a:prstDash val="solid"/>
                      <a:round/>
                      <a:headEnd type="none" w="med" len="med"/>
                      <a:tailEnd type="none" w="med" len="med"/>
                    </a:lnT>
                    <a:lnB w="19050" cap="flat" cmpd="sng" algn="ctr">
                      <a:solidFill>
                        <a:srgbClr val="008A52"/>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ea typeface="宋体" panose="02010600030101010101" pitchFamily="2" charset="-122"/>
                        </a:defRPr>
                      </a:lvl1pPr>
                      <a:lvl2pPr>
                        <a:spcBef>
                          <a:spcPct val="20000"/>
                        </a:spcBef>
                        <a:defRPr sz="2400">
                          <a:solidFill>
                            <a:schemeClr val="tx1"/>
                          </a:solidFill>
                          <a:latin typeface="Times New Roman" panose="02020603050405020304" pitchFamily="18" charset="0"/>
                          <a:ea typeface="宋体" panose="02010600030101010101" pitchFamily="2" charset="-122"/>
                        </a:defRPr>
                      </a:lvl2pPr>
                      <a:lvl3pPr>
                        <a:spcBef>
                          <a:spcPct val="20000"/>
                        </a:spcBef>
                        <a:defRPr sz="2000">
                          <a:solidFill>
                            <a:schemeClr val="tx1"/>
                          </a:solidFill>
                          <a:latin typeface="Times New Roman" panose="02020603050405020304" pitchFamily="18" charset="0"/>
                          <a:ea typeface="宋体" panose="02010600030101010101" pitchFamily="2" charset="-122"/>
                        </a:defRPr>
                      </a:lvl3pPr>
                      <a:lvl4pPr>
                        <a:spcBef>
                          <a:spcPct val="20000"/>
                        </a:spcBef>
                        <a:defRPr>
                          <a:solidFill>
                            <a:schemeClr val="tx1"/>
                          </a:solidFill>
                          <a:latin typeface="Times New Roman" panose="02020603050405020304" pitchFamily="18" charset="0"/>
                          <a:ea typeface="宋体" panose="02010600030101010101" pitchFamily="2" charset="-122"/>
                        </a:defRPr>
                      </a:lvl4pPr>
                      <a:lvl5pPr>
                        <a:spcBef>
                          <a:spcPct val="20000"/>
                        </a:spcBef>
                        <a:defRPr>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rPr>
                        <a:t>选民</a:t>
                      </a:r>
                    </a:p>
                  </a:txBody>
                  <a:tcPr anchor="ctr" horzOverflow="overflow">
                    <a:lnL w="19050" cap="flat" cmpd="sng" algn="ctr">
                      <a:solidFill>
                        <a:srgbClr val="008A52"/>
                      </a:solidFill>
                      <a:prstDash val="solid"/>
                      <a:round/>
                      <a:headEnd type="none" w="med" len="med"/>
                      <a:tailEnd type="none" w="med" len="med"/>
                    </a:lnL>
                    <a:lnR w="19050" cap="flat" cmpd="sng" algn="ctr">
                      <a:solidFill>
                        <a:srgbClr val="008A52"/>
                      </a:solidFill>
                      <a:prstDash val="solid"/>
                      <a:round/>
                      <a:headEnd type="none" w="med" len="med"/>
                      <a:tailEnd type="none" w="med" len="med"/>
                    </a:lnR>
                    <a:lnT w="19050" cap="flat" cmpd="sng" algn="ctr">
                      <a:solidFill>
                        <a:srgbClr val="008A52"/>
                      </a:solidFill>
                      <a:prstDash val="solid"/>
                      <a:round/>
                      <a:headEnd type="none" w="med" len="med"/>
                      <a:tailEnd type="none" w="med" len="med"/>
                    </a:lnT>
                    <a:lnB w="19050" cap="flat" cmpd="sng" algn="ctr">
                      <a:solidFill>
                        <a:srgbClr val="008A52"/>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Times New Roman" panose="02020603050405020304" pitchFamily="18" charset="0"/>
                          <a:ea typeface="宋体" panose="02010600030101010101" pitchFamily="2" charset="-122"/>
                        </a:defRPr>
                      </a:lvl1pPr>
                      <a:lvl2pPr>
                        <a:spcBef>
                          <a:spcPct val="20000"/>
                        </a:spcBef>
                        <a:defRPr sz="2400">
                          <a:solidFill>
                            <a:schemeClr val="tx1"/>
                          </a:solidFill>
                          <a:latin typeface="Times New Roman" panose="02020603050405020304" pitchFamily="18" charset="0"/>
                          <a:ea typeface="宋体" panose="02010600030101010101" pitchFamily="2" charset="-122"/>
                        </a:defRPr>
                      </a:lvl2pPr>
                      <a:lvl3pPr>
                        <a:spcBef>
                          <a:spcPct val="20000"/>
                        </a:spcBef>
                        <a:defRPr sz="2000">
                          <a:solidFill>
                            <a:schemeClr val="tx1"/>
                          </a:solidFill>
                          <a:latin typeface="Times New Roman" panose="02020603050405020304" pitchFamily="18" charset="0"/>
                          <a:ea typeface="宋体" panose="02010600030101010101" pitchFamily="2" charset="-122"/>
                        </a:defRPr>
                      </a:lvl3pPr>
                      <a:lvl4pPr>
                        <a:spcBef>
                          <a:spcPct val="20000"/>
                        </a:spcBef>
                        <a:defRPr>
                          <a:solidFill>
                            <a:schemeClr val="tx1"/>
                          </a:solidFill>
                          <a:latin typeface="Times New Roman" panose="02020603050405020304" pitchFamily="18" charset="0"/>
                          <a:ea typeface="宋体" panose="02010600030101010101" pitchFamily="2" charset="-122"/>
                        </a:defRPr>
                      </a:lvl4pPr>
                      <a:lvl5pPr>
                        <a:spcBef>
                          <a:spcPct val="20000"/>
                        </a:spcBef>
                        <a:defRPr>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defRPr>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rPr>
                        <a:t>医院、代表</a:t>
                      </a:r>
                    </a:p>
                  </a:txBody>
                  <a:tcPr anchor="ctr" horzOverflow="overflow">
                    <a:lnL w="19050" cap="flat" cmpd="sng" algn="ctr">
                      <a:solidFill>
                        <a:srgbClr val="008A52"/>
                      </a:solidFill>
                      <a:prstDash val="solid"/>
                      <a:round/>
                      <a:headEnd type="none" w="med" len="med"/>
                      <a:tailEnd type="none" w="med" len="med"/>
                    </a:lnL>
                    <a:lnR w="19050" cap="flat" cmpd="sng" algn="ctr">
                      <a:solidFill>
                        <a:srgbClr val="008A52"/>
                      </a:solidFill>
                      <a:prstDash val="solid"/>
                      <a:round/>
                      <a:headEnd type="none" w="med" len="med"/>
                      <a:tailEnd type="none" w="med" len="med"/>
                    </a:lnR>
                    <a:lnT w="19050" cap="flat" cmpd="sng" algn="ctr">
                      <a:solidFill>
                        <a:srgbClr val="008A52"/>
                      </a:solidFill>
                      <a:prstDash val="solid"/>
                      <a:round/>
                      <a:headEnd type="none" w="med" len="med"/>
                      <a:tailEnd type="none" w="med" len="med"/>
                    </a:lnT>
                    <a:lnB w="19050" cap="flat" cmpd="sng" algn="ctr">
                      <a:solidFill>
                        <a:srgbClr val="008A52"/>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bl>
          </a:graphicData>
        </a:graphic>
      </p:graphicFrame>
      <p:pic>
        <p:nvPicPr>
          <p:cNvPr id="7" name="图片 6"/>
          <p:cNvPicPr>
            <a:picLocks noChangeAspect="1"/>
          </p:cNvPicPr>
          <p:nvPr/>
        </p:nvPicPr>
        <p:blipFill>
          <a:blip r:embed="rId3"/>
          <a:stretch>
            <a:fillRect/>
          </a:stretch>
        </p:blipFill>
        <p:spPr>
          <a:xfrm>
            <a:off x="1688693" y="1728591"/>
            <a:ext cx="8839666" cy="402711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7" name="组合 86"/>
          <p:cNvGrpSpPr/>
          <p:nvPr/>
        </p:nvGrpSpPr>
        <p:grpSpPr>
          <a:xfrm>
            <a:off x="0" y="2384208"/>
            <a:ext cx="12192000" cy="2651088"/>
            <a:chOff x="0" y="2384208"/>
            <a:chExt cx="12192000" cy="2651088"/>
          </a:xfrm>
        </p:grpSpPr>
        <p:sp>
          <p:nvSpPr>
            <p:cNvPr id="86" name="矩形 85"/>
            <p:cNvSpPr/>
            <p:nvPr/>
          </p:nvSpPr>
          <p:spPr>
            <a:xfrm>
              <a:off x="0" y="2384208"/>
              <a:ext cx="12192000" cy="2651088"/>
            </a:xfrm>
            <a:prstGeom prst="rect">
              <a:avLst/>
            </a:prstGeom>
            <a:solidFill>
              <a:srgbClr val="D5F1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内容占位符 2"/>
            <p:cNvSpPr txBox="1"/>
            <p:nvPr/>
          </p:nvSpPr>
          <p:spPr>
            <a:xfrm>
              <a:off x="4991261" y="2518320"/>
              <a:ext cx="6115651" cy="2382191"/>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en-US" altLang="zh-CN" b="1" dirty="0" smtClean="0">
                  <a:solidFill>
                    <a:srgbClr val="0097E2"/>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b="1" dirty="0" smtClean="0">
                  <a:solidFill>
                    <a:srgbClr val="0097E2"/>
                  </a:solidFill>
                  <a:latin typeface="微软雅黑" panose="020B0503020204020204" pitchFamily="34" charset="-122"/>
                  <a:ea typeface="微软雅黑" panose="020B0503020204020204" pitchFamily="34" charset="-122"/>
                  <a:sym typeface="微软雅黑" panose="020B0503020204020204" pitchFamily="34" charset="-122"/>
                </a:rPr>
                <a:t> 败德行为</a:t>
              </a:r>
              <a:endParaRPr lang="en-US" altLang="zh-CN" b="1" dirty="0" smtClean="0">
                <a:solidFill>
                  <a:srgbClr val="0097E2"/>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nSpc>
                  <a:spcPct val="120000"/>
                </a:lnSpc>
                <a:spcBef>
                  <a:spcPts val="0"/>
                </a:spcBef>
                <a:buFont typeface="Arial" panose="020B0604020202020204" pitchFamily="34" charset="0"/>
                <a:buNone/>
              </a:pPr>
              <a:r>
                <a:rPr lang="zh-CN" altLang="zh-CN" sz="2400" dirty="0" smtClean="0">
                  <a:latin typeface="微软雅黑" panose="020B0503020204020204" pitchFamily="34" charset="-122"/>
                  <a:ea typeface="微软雅黑" panose="020B0503020204020204" pitchFamily="34" charset="-122"/>
                  <a:sym typeface="微软雅黑" panose="020B0503020204020204" pitchFamily="34" charset="-122"/>
                </a:rPr>
                <a:t>代理人在使其自身效用最大化的同时，损害委托人或其他代理人效用的行为。是在承保人无法觉察或监督投保人行为的情况下所发生的</a:t>
              </a:r>
              <a:r>
                <a:rPr lang="zh-CN" altLang="en-US" sz="2400" dirty="0" smtClean="0">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sz="24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pic>
        <p:nvPicPr>
          <p:cNvPr id="84" name="图片 83"/>
          <p:cNvPicPr>
            <a:picLocks noChangeAspect="1"/>
          </p:cNvPicPr>
          <p:nvPr/>
        </p:nvPicPr>
        <p:blipFill>
          <a:blip r:embed="rId3"/>
          <a:stretch>
            <a:fillRect/>
          </a:stretch>
        </p:blipFill>
        <p:spPr>
          <a:xfrm>
            <a:off x="1745234" y="1987297"/>
            <a:ext cx="3128591" cy="3730962"/>
          </a:xfrm>
          <a:prstGeom prst="rect">
            <a:avLst/>
          </a:prstGeom>
        </p:spPr>
      </p:pic>
      <p:grpSp>
        <p:nvGrpSpPr>
          <p:cNvPr id="92" name="组合 91"/>
          <p:cNvGrpSpPr/>
          <p:nvPr/>
        </p:nvGrpSpPr>
        <p:grpSpPr>
          <a:xfrm>
            <a:off x="3345341" y="1847760"/>
            <a:ext cx="1072896" cy="1072896"/>
            <a:chOff x="3369725" y="1762206"/>
            <a:chExt cx="1072896" cy="1072896"/>
          </a:xfrm>
        </p:grpSpPr>
        <p:sp>
          <p:nvSpPr>
            <p:cNvPr id="88" name="椭圆 87"/>
            <p:cNvSpPr/>
            <p:nvPr/>
          </p:nvSpPr>
          <p:spPr>
            <a:xfrm>
              <a:off x="3369725" y="1762206"/>
              <a:ext cx="1072896" cy="1072896"/>
            </a:xfrm>
            <a:prstGeom prst="ellipse">
              <a:avLst/>
            </a:prstGeom>
            <a:solidFill>
              <a:srgbClr val="ED273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3630366" y="2023137"/>
              <a:ext cx="551614" cy="551034"/>
            </a:xfrm>
            <a:custGeom>
              <a:avLst/>
              <a:gdLst/>
              <a:ahLst/>
              <a:cxnLst/>
              <a:rect l="l" t="t" r="r" b="b"/>
              <a:pathLst>
                <a:path w="387994" h="387586">
                  <a:moveTo>
                    <a:pt x="44202" y="0"/>
                  </a:moveTo>
                  <a:lnTo>
                    <a:pt x="193588" y="150205"/>
                  </a:lnTo>
                  <a:lnTo>
                    <a:pt x="344202" y="0"/>
                  </a:lnTo>
                  <a:lnTo>
                    <a:pt x="387994" y="44202"/>
                  </a:lnTo>
                  <a:lnTo>
                    <a:pt x="237790" y="193998"/>
                  </a:lnTo>
                  <a:lnTo>
                    <a:pt x="387994" y="343384"/>
                  </a:lnTo>
                  <a:lnTo>
                    <a:pt x="343792" y="387586"/>
                  </a:lnTo>
                  <a:lnTo>
                    <a:pt x="193588" y="237381"/>
                  </a:lnTo>
                  <a:lnTo>
                    <a:pt x="44202" y="387586"/>
                  </a:lnTo>
                  <a:lnTo>
                    <a:pt x="0" y="343384"/>
                  </a:lnTo>
                  <a:lnTo>
                    <a:pt x="150614" y="193998"/>
                  </a:lnTo>
                  <a:lnTo>
                    <a:pt x="0" y="43793"/>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6600" dirty="0"/>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2" name="组合 291"/>
          <p:cNvGrpSpPr/>
          <p:nvPr/>
        </p:nvGrpSpPr>
        <p:grpSpPr>
          <a:xfrm>
            <a:off x="5632704" y="3279012"/>
            <a:ext cx="5571744" cy="2345501"/>
            <a:chOff x="5632704" y="3279012"/>
            <a:chExt cx="5571744" cy="2345501"/>
          </a:xfrm>
        </p:grpSpPr>
        <p:sp>
          <p:nvSpPr>
            <p:cNvPr id="290" name="矩形: 圆角 4"/>
            <p:cNvSpPr/>
            <p:nvPr/>
          </p:nvSpPr>
          <p:spPr>
            <a:xfrm>
              <a:off x="5632704" y="3279012"/>
              <a:ext cx="5571744" cy="2345501"/>
            </a:xfrm>
            <a:prstGeom prst="roundRect">
              <a:avLst>
                <a:gd name="adj" fmla="val 0"/>
              </a:avLst>
            </a:prstGeom>
            <a:solidFill>
              <a:schemeClr val="bg1"/>
            </a:solidFill>
            <a:ln w="25400">
              <a:solidFill>
                <a:srgbClr val="0083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1" name="内容占位符 2"/>
            <p:cNvSpPr txBox="1"/>
            <p:nvPr/>
          </p:nvSpPr>
          <p:spPr>
            <a:xfrm>
              <a:off x="5798993" y="3734289"/>
              <a:ext cx="5239166" cy="39658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0000"/>
                </a:lnSpc>
                <a:spcBef>
                  <a:spcPts val="0"/>
                </a:spcBef>
                <a:buFont typeface="Arial" panose="020B0604020202020204" pitchFamily="34" charset="0"/>
                <a:buNone/>
              </a:pPr>
              <a:r>
                <a:rPr lang="zh-CN" altLang="zh-CN" sz="1800" b="1" dirty="0" smtClean="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在这种情况下，政府就有必要在信息方面进行调控。</a:t>
              </a:r>
              <a:endParaRPr lang="en-US" altLang="zh-CN" sz="18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4" name="直接连接符 3"/>
          <p:cNvCxnSpPr/>
          <p:nvPr/>
        </p:nvCxnSpPr>
        <p:spPr>
          <a:xfrm>
            <a:off x="203042"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5" name="平行四边形 4"/>
          <p:cNvSpPr/>
          <p:nvPr/>
        </p:nvSpPr>
        <p:spPr>
          <a:xfrm>
            <a:off x="3888124" y="1137374"/>
            <a:ext cx="4415752"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（五）信息调控</a:t>
            </a:r>
          </a:p>
        </p:txBody>
      </p:sp>
      <p:pic>
        <p:nvPicPr>
          <p:cNvPr id="2" name="图片 1"/>
          <p:cNvPicPr>
            <a:picLocks noChangeAspect="1"/>
          </p:cNvPicPr>
          <p:nvPr/>
        </p:nvPicPr>
        <p:blipFill>
          <a:blip r:embed="rId3"/>
          <a:stretch>
            <a:fillRect/>
          </a:stretch>
        </p:blipFill>
        <p:spPr>
          <a:xfrm>
            <a:off x="1178646" y="2365249"/>
            <a:ext cx="3837648" cy="3341010"/>
          </a:xfrm>
          <a:prstGeom prst="rect">
            <a:avLst/>
          </a:prstGeom>
        </p:spPr>
      </p:pic>
      <p:grpSp>
        <p:nvGrpSpPr>
          <p:cNvPr id="288" name="组合 287"/>
          <p:cNvGrpSpPr/>
          <p:nvPr/>
        </p:nvGrpSpPr>
        <p:grpSpPr>
          <a:xfrm>
            <a:off x="5364480" y="2496379"/>
            <a:ext cx="6108192" cy="1038639"/>
            <a:chOff x="5364480" y="2289115"/>
            <a:chExt cx="6108192" cy="1038639"/>
          </a:xfrm>
        </p:grpSpPr>
        <p:sp>
          <p:nvSpPr>
            <p:cNvPr id="287" name="矩形: 圆角 4"/>
            <p:cNvSpPr/>
            <p:nvPr/>
          </p:nvSpPr>
          <p:spPr>
            <a:xfrm>
              <a:off x="5364480" y="2289115"/>
              <a:ext cx="6108192" cy="1038639"/>
            </a:xfrm>
            <a:prstGeom prst="roundRect">
              <a:avLst>
                <a:gd name="adj" fmla="val 20418"/>
              </a:avLst>
            </a:prstGeom>
            <a:pattFill prst="lgGrid">
              <a:fgClr>
                <a:srgbClr val="01BCFF"/>
              </a:fgClr>
              <a:bgClr>
                <a:srgbClr val="00B0F0"/>
              </a:bgClr>
            </a:pattFill>
            <a:ln w="25400">
              <a:solidFill>
                <a:srgbClr val="0083C4"/>
              </a:solidFill>
            </a:ln>
            <a:effectLst>
              <a:outerShdw dist="63500" dir="5400000" algn="t" rotWithShape="0">
                <a:srgbClr val="00517A"/>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38100" dist="38100" dir="2700000" algn="tl">
                    <a:srgbClr val="000000">
                      <a:alpha val="43137"/>
                    </a:srgbClr>
                  </a:outerShdw>
                </a:effectLst>
              </a:endParaRPr>
            </a:p>
          </p:txBody>
        </p:sp>
        <p:sp>
          <p:nvSpPr>
            <p:cNvPr id="286" name="内容占位符 2"/>
            <p:cNvSpPr txBox="1"/>
            <p:nvPr/>
          </p:nvSpPr>
          <p:spPr>
            <a:xfrm>
              <a:off x="5888737" y="2348925"/>
              <a:ext cx="5181600" cy="941155"/>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spcBef>
                  <a:spcPts val="0"/>
                </a:spcBef>
                <a:buFont typeface="Arial" panose="020B0604020202020204" pitchFamily="34" charset="0"/>
                <a:buNone/>
              </a:pPr>
              <a:r>
                <a:rPr lang="zh-CN" altLang="zh-CN" sz="24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市场机制并不能够解决所有的信息</a:t>
              </a:r>
              <a:endParaRPr lang="en-US" altLang="zh-CN" sz="24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ctr">
                <a:lnSpc>
                  <a:spcPct val="120000"/>
                </a:lnSpc>
                <a:spcBef>
                  <a:spcPts val="0"/>
                </a:spcBef>
                <a:buFont typeface="Arial" panose="020B0604020202020204" pitchFamily="34" charset="0"/>
                <a:buNone/>
              </a:pPr>
              <a:r>
                <a:rPr lang="zh-CN" altLang="zh-CN" sz="24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不完全和不对称问题。</a:t>
              </a:r>
              <a:endParaRPr lang="en-US" altLang="zh-CN"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9" name="组合 8"/>
          <p:cNvGrpSpPr/>
          <p:nvPr/>
        </p:nvGrpSpPr>
        <p:grpSpPr>
          <a:xfrm>
            <a:off x="5888737" y="4220665"/>
            <a:ext cx="5315711" cy="1200329"/>
            <a:chOff x="5888737" y="4220665"/>
            <a:chExt cx="5315711" cy="1200329"/>
          </a:xfrm>
        </p:grpSpPr>
        <p:pic>
          <p:nvPicPr>
            <p:cNvPr id="6" name="图片 5"/>
            <p:cNvPicPr>
              <a:picLocks noChangeAspect="1"/>
            </p:cNvPicPr>
            <p:nvPr/>
          </p:nvPicPr>
          <p:blipFill>
            <a:blip r:embed="rId4"/>
            <a:stretch>
              <a:fillRect/>
            </a:stretch>
          </p:blipFill>
          <p:spPr>
            <a:xfrm>
              <a:off x="5888737" y="4348634"/>
              <a:ext cx="890093" cy="890093"/>
            </a:xfrm>
            <a:prstGeom prst="rect">
              <a:avLst/>
            </a:prstGeom>
          </p:spPr>
        </p:pic>
        <p:sp>
          <p:nvSpPr>
            <p:cNvPr id="7" name="矩形 6"/>
            <p:cNvSpPr/>
            <p:nvPr/>
          </p:nvSpPr>
          <p:spPr>
            <a:xfrm>
              <a:off x="6778830" y="4220665"/>
              <a:ext cx="4425618" cy="1200329"/>
            </a:xfrm>
            <a:prstGeom prst="rect">
              <a:avLst/>
            </a:prstGeom>
          </p:spPr>
          <p:txBody>
            <a:bodyPr wrap="square">
              <a:spAutoFit/>
            </a:bodyPr>
            <a:lstStyle/>
            <a:p>
              <a:r>
                <a:rPr lang="zh-CN" altLang="zh-CN" dirty="0">
                  <a:latin typeface="微软雅黑" panose="020B0503020204020204" pitchFamily="34" charset="-122"/>
                  <a:ea typeface="微软雅黑" panose="020B0503020204020204" pitchFamily="34" charset="-122"/>
                  <a:sym typeface="微软雅黑" panose="020B0503020204020204" pitchFamily="34" charset="-122"/>
                </a:rPr>
                <a:t>信息调控的目的主要是保证消费者和生产者能够得到充分和正确的市场信息，即增加市场的“透明度”，以便他们能够做出正确的选择。</a:t>
              </a:r>
              <a:endParaRPr lang="zh-CN" altLang="en-US" dirty="0"/>
            </a:p>
          </p:txBody>
        </p:sp>
      </p:grpSp>
      <p:sp>
        <p:nvSpPr>
          <p:cNvPr id="17" name="targeting_161234"/>
          <p:cNvSpPr>
            <a:spLocks noChangeAspect="1"/>
          </p:cNvSpPr>
          <p:nvPr/>
        </p:nvSpPr>
        <p:spPr bwMode="auto">
          <a:xfrm>
            <a:off x="130007" y="3125190"/>
            <a:ext cx="609685" cy="606743"/>
          </a:xfrm>
          <a:custGeom>
            <a:avLst/>
            <a:gdLst>
              <a:gd name="connsiteX0" fmla="*/ 233691 w 605793"/>
              <a:gd name="connsiteY0" fmla="*/ 230073 h 602870"/>
              <a:gd name="connsiteX1" fmla="*/ 302598 w 605793"/>
              <a:gd name="connsiteY1" fmla="*/ 248055 h 602870"/>
              <a:gd name="connsiteX2" fmla="*/ 256629 w 605793"/>
              <a:gd name="connsiteY2" fmla="*/ 293935 h 602870"/>
              <a:gd name="connsiteX3" fmla="*/ 233691 w 605793"/>
              <a:gd name="connsiteY3" fmla="*/ 290598 h 602870"/>
              <a:gd name="connsiteX4" fmla="*/ 154754 w 605793"/>
              <a:gd name="connsiteY4" fmla="*/ 369290 h 602870"/>
              <a:gd name="connsiteX5" fmla="*/ 233691 w 605793"/>
              <a:gd name="connsiteY5" fmla="*/ 448167 h 602870"/>
              <a:gd name="connsiteX6" fmla="*/ 312720 w 605793"/>
              <a:gd name="connsiteY6" fmla="*/ 369290 h 602870"/>
              <a:gd name="connsiteX7" fmla="*/ 310120 w 605793"/>
              <a:gd name="connsiteY7" fmla="*/ 349177 h 602870"/>
              <a:gd name="connsiteX8" fmla="*/ 356553 w 605793"/>
              <a:gd name="connsiteY8" fmla="*/ 302926 h 602870"/>
              <a:gd name="connsiteX9" fmla="*/ 373362 w 605793"/>
              <a:gd name="connsiteY9" fmla="*/ 369475 h 602870"/>
              <a:gd name="connsiteX10" fmla="*/ 233876 w 605793"/>
              <a:gd name="connsiteY10" fmla="*/ 508877 h 602870"/>
              <a:gd name="connsiteX11" fmla="*/ 94205 w 605793"/>
              <a:gd name="connsiteY11" fmla="*/ 369475 h 602870"/>
              <a:gd name="connsiteX12" fmla="*/ 233691 w 605793"/>
              <a:gd name="connsiteY12" fmla="*/ 230073 h 602870"/>
              <a:gd name="connsiteX13" fmla="*/ 233960 w 605793"/>
              <a:gd name="connsiteY13" fmla="*/ 135656 h 602870"/>
              <a:gd name="connsiteX14" fmla="*/ 370900 w 605793"/>
              <a:gd name="connsiteY14" fmla="*/ 179967 h 602870"/>
              <a:gd name="connsiteX15" fmla="*/ 320766 w 605793"/>
              <a:gd name="connsiteY15" fmla="*/ 230026 h 602870"/>
              <a:gd name="connsiteX16" fmla="*/ 233867 w 605793"/>
              <a:gd name="connsiteY16" fmla="*/ 205274 h 602870"/>
              <a:gd name="connsiteX17" fmla="*/ 69445 w 605793"/>
              <a:gd name="connsiteY17" fmla="*/ 369449 h 602870"/>
              <a:gd name="connsiteX18" fmla="*/ 233681 w 605793"/>
              <a:gd name="connsiteY18" fmla="*/ 533530 h 602870"/>
              <a:gd name="connsiteX19" fmla="*/ 398102 w 605793"/>
              <a:gd name="connsiteY19" fmla="*/ 369449 h 602870"/>
              <a:gd name="connsiteX20" fmla="*/ 374614 w 605793"/>
              <a:gd name="connsiteY20" fmla="*/ 284905 h 602870"/>
              <a:gd name="connsiteX21" fmla="*/ 425212 w 605793"/>
              <a:gd name="connsiteY21" fmla="*/ 234661 h 602870"/>
              <a:gd name="connsiteX22" fmla="*/ 467919 w 605793"/>
              <a:gd name="connsiteY22" fmla="*/ 369263 h 602870"/>
              <a:gd name="connsiteX23" fmla="*/ 233960 w 605793"/>
              <a:gd name="connsiteY23" fmla="*/ 602870 h 602870"/>
              <a:gd name="connsiteX24" fmla="*/ 0 w 605793"/>
              <a:gd name="connsiteY24" fmla="*/ 369263 h 602870"/>
              <a:gd name="connsiteX25" fmla="*/ 233960 w 605793"/>
              <a:gd name="connsiteY25" fmla="*/ 135656 h 602870"/>
              <a:gd name="connsiteX26" fmla="*/ 511796 w 605793"/>
              <a:gd name="connsiteY26" fmla="*/ 289 h 602870"/>
              <a:gd name="connsiteX27" fmla="*/ 520976 w 605793"/>
              <a:gd name="connsiteY27" fmla="*/ 8144 h 602870"/>
              <a:gd name="connsiteX28" fmla="*/ 541961 w 605793"/>
              <a:gd name="connsiteY28" fmla="*/ 63574 h 602870"/>
              <a:gd name="connsiteX29" fmla="*/ 597485 w 605793"/>
              <a:gd name="connsiteY29" fmla="*/ 84523 h 602870"/>
              <a:gd name="connsiteX30" fmla="*/ 602128 w 605793"/>
              <a:gd name="connsiteY30" fmla="*/ 105842 h 602870"/>
              <a:gd name="connsiteX31" fmla="*/ 528219 w 605793"/>
              <a:gd name="connsiteY31" fmla="*/ 179346 h 602870"/>
              <a:gd name="connsiteX32" fmla="*/ 515963 w 605793"/>
              <a:gd name="connsiteY32" fmla="*/ 181942 h 602870"/>
              <a:gd name="connsiteX33" fmla="*/ 461738 w 605793"/>
              <a:gd name="connsiteY33" fmla="*/ 161550 h 602870"/>
              <a:gd name="connsiteX34" fmla="*/ 242612 w 605793"/>
              <a:gd name="connsiteY34" fmla="*/ 379840 h 602870"/>
              <a:gd name="connsiteX35" fmla="*/ 224970 w 605793"/>
              <a:gd name="connsiteY35" fmla="*/ 379654 h 602870"/>
              <a:gd name="connsiteX36" fmla="*/ 225063 w 605793"/>
              <a:gd name="connsiteY36" fmla="*/ 362228 h 602870"/>
              <a:gd name="connsiteX37" fmla="*/ 443447 w 605793"/>
              <a:gd name="connsiteY37" fmla="*/ 144402 h 602870"/>
              <a:gd name="connsiteX38" fmla="*/ 423298 w 605793"/>
              <a:gd name="connsiteY38" fmla="*/ 90640 h 602870"/>
              <a:gd name="connsiteX39" fmla="*/ 426084 w 605793"/>
              <a:gd name="connsiteY39" fmla="*/ 77107 h 602870"/>
              <a:gd name="connsiteX40" fmla="*/ 500178 w 605793"/>
              <a:gd name="connsiteY40" fmla="*/ 3695 h 602870"/>
              <a:gd name="connsiteX41" fmla="*/ 511796 w 605793"/>
              <a:gd name="connsiteY41" fmla="*/ 289 h 602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605793" h="602870">
                <a:moveTo>
                  <a:pt x="233691" y="230073"/>
                </a:moveTo>
                <a:cubicBezTo>
                  <a:pt x="258765" y="230073"/>
                  <a:pt x="282260" y="236561"/>
                  <a:pt x="302598" y="248055"/>
                </a:cubicBezTo>
                <a:lnTo>
                  <a:pt x="256629" y="293935"/>
                </a:lnTo>
                <a:cubicBezTo>
                  <a:pt x="249292" y="291803"/>
                  <a:pt x="241677" y="290598"/>
                  <a:pt x="233691" y="290598"/>
                </a:cubicBezTo>
                <a:cubicBezTo>
                  <a:pt x="190136" y="290598"/>
                  <a:pt x="154847" y="325912"/>
                  <a:pt x="154754" y="369290"/>
                </a:cubicBezTo>
                <a:cubicBezTo>
                  <a:pt x="154754" y="412946"/>
                  <a:pt x="190043" y="448167"/>
                  <a:pt x="233691" y="448167"/>
                </a:cubicBezTo>
                <a:cubicBezTo>
                  <a:pt x="277431" y="448167"/>
                  <a:pt x="312720" y="412853"/>
                  <a:pt x="312720" y="369290"/>
                </a:cubicBezTo>
                <a:cubicBezTo>
                  <a:pt x="312720" y="362431"/>
                  <a:pt x="311884" y="355572"/>
                  <a:pt x="310120" y="349177"/>
                </a:cubicBezTo>
                <a:lnTo>
                  <a:pt x="356553" y="302926"/>
                </a:lnTo>
                <a:cubicBezTo>
                  <a:pt x="367326" y="322761"/>
                  <a:pt x="373362" y="345376"/>
                  <a:pt x="373362" y="369475"/>
                </a:cubicBezTo>
                <a:cubicBezTo>
                  <a:pt x="373362" y="446406"/>
                  <a:pt x="310956" y="508877"/>
                  <a:pt x="233876" y="508877"/>
                </a:cubicBezTo>
                <a:cubicBezTo>
                  <a:pt x="156704" y="508877"/>
                  <a:pt x="94205" y="446406"/>
                  <a:pt x="94205" y="369475"/>
                </a:cubicBezTo>
                <a:cubicBezTo>
                  <a:pt x="94205" y="292452"/>
                  <a:pt x="156704" y="230073"/>
                  <a:pt x="233691" y="230073"/>
                </a:cubicBezTo>
                <a:close/>
                <a:moveTo>
                  <a:pt x="233960" y="135656"/>
                </a:moveTo>
                <a:cubicBezTo>
                  <a:pt x="285115" y="135656"/>
                  <a:pt x="332371" y="152157"/>
                  <a:pt x="370900" y="179967"/>
                </a:cubicBezTo>
                <a:lnTo>
                  <a:pt x="320766" y="230026"/>
                </a:lnTo>
                <a:cubicBezTo>
                  <a:pt x="295513" y="214266"/>
                  <a:pt x="265804" y="205274"/>
                  <a:pt x="233867" y="205274"/>
                </a:cubicBezTo>
                <a:cubicBezTo>
                  <a:pt x="142975" y="205274"/>
                  <a:pt x="69445" y="278787"/>
                  <a:pt x="69445" y="369449"/>
                </a:cubicBezTo>
                <a:cubicBezTo>
                  <a:pt x="69445" y="460018"/>
                  <a:pt x="142882" y="533530"/>
                  <a:pt x="233681" y="533530"/>
                </a:cubicBezTo>
                <a:cubicBezTo>
                  <a:pt x="324572" y="533530"/>
                  <a:pt x="398102" y="460018"/>
                  <a:pt x="398102" y="369449"/>
                </a:cubicBezTo>
                <a:cubicBezTo>
                  <a:pt x="398102" y="338486"/>
                  <a:pt x="389468" y="309564"/>
                  <a:pt x="374614" y="284905"/>
                </a:cubicBezTo>
                <a:lnTo>
                  <a:pt x="425212" y="234661"/>
                </a:lnTo>
                <a:cubicBezTo>
                  <a:pt x="452043" y="272761"/>
                  <a:pt x="467919" y="319112"/>
                  <a:pt x="467919" y="369263"/>
                </a:cubicBezTo>
                <a:cubicBezTo>
                  <a:pt x="467919" y="498303"/>
                  <a:pt x="363194" y="602870"/>
                  <a:pt x="233960" y="602870"/>
                </a:cubicBezTo>
                <a:cubicBezTo>
                  <a:pt x="104725" y="602870"/>
                  <a:pt x="0" y="498303"/>
                  <a:pt x="0" y="369263"/>
                </a:cubicBezTo>
                <a:cubicBezTo>
                  <a:pt x="0" y="240223"/>
                  <a:pt x="104725" y="135656"/>
                  <a:pt x="233960" y="135656"/>
                </a:cubicBezTo>
                <a:close/>
                <a:moveTo>
                  <a:pt x="511796" y="289"/>
                </a:moveTo>
                <a:cubicBezTo>
                  <a:pt x="515777" y="1146"/>
                  <a:pt x="519352" y="3881"/>
                  <a:pt x="520976" y="8144"/>
                </a:cubicBezTo>
                <a:lnTo>
                  <a:pt x="541961" y="63574"/>
                </a:lnTo>
                <a:lnTo>
                  <a:pt x="597485" y="84523"/>
                </a:lnTo>
                <a:cubicBezTo>
                  <a:pt x="606120" y="87859"/>
                  <a:pt x="608627" y="99168"/>
                  <a:pt x="602128" y="105842"/>
                </a:cubicBezTo>
                <a:lnTo>
                  <a:pt x="528219" y="179346"/>
                </a:lnTo>
                <a:cubicBezTo>
                  <a:pt x="525062" y="182591"/>
                  <a:pt x="520234" y="183518"/>
                  <a:pt x="515963" y="181942"/>
                </a:cubicBezTo>
                <a:lnTo>
                  <a:pt x="461738" y="161550"/>
                </a:lnTo>
                <a:lnTo>
                  <a:pt x="242612" y="379840"/>
                </a:lnTo>
                <a:cubicBezTo>
                  <a:pt x="237691" y="384752"/>
                  <a:pt x="229799" y="384660"/>
                  <a:pt x="224970" y="379654"/>
                </a:cubicBezTo>
                <a:cubicBezTo>
                  <a:pt x="220235" y="374834"/>
                  <a:pt x="220235" y="367048"/>
                  <a:pt x="225063" y="362228"/>
                </a:cubicBezTo>
                <a:lnTo>
                  <a:pt x="443447" y="144402"/>
                </a:lnTo>
                <a:lnTo>
                  <a:pt x="423298" y="90640"/>
                </a:lnTo>
                <a:cubicBezTo>
                  <a:pt x="421255" y="85820"/>
                  <a:pt x="422741" y="80444"/>
                  <a:pt x="426084" y="77107"/>
                </a:cubicBezTo>
                <a:lnTo>
                  <a:pt x="500178" y="3695"/>
                </a:lnTo>
                <a:cubicBezTo>
                  <a:pt x="503428" y="451"/>
                  <a:pt x="507815" y="-569"/>
                  <a:pt x="511796" y="289"/>
                </a:cubicBezTo>
                <a:close/>
              </a:path>
            </a:pathLst>
          </a:custGeom>
          <a:solidFill>
            <a:schemeClr val="accent3"/>
          </a:solidFill>
          <a:ln>
            <a:noFill/>
          </a:ln>
        </p:spPr>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1" name="任意多边形: 形状 510"/>
          <p:cNvSpPr/>
          <p:nvPr/>
        </p:nvSpPr>
        <p:spPr>
          <a:xfrm>
            <a:off x="6596632" y="3230334"/>
            <a:ext cx="4319040" cy="677876"/>
          </a:xfrm>
          <a:custGeom>
            <a:avLst/>
            <a:gdLst/>
            <a:ahLst/>
            <a:cxnLst/>
            <a:rect l="l" t="t" r="r" b="b"/>
            <a:pathLst>
              <a:path w="2940689" h="461543">
                <a:moveTo>
                  <a:pt x="1189884" y="120990"/>
                </a:moveTo>
                <a:lnTo>
                  <a:pt x="1132888" y="264719"/>
                </a:lnTo>
                <a:lnTo>
                  <a:pt x="1246999" y="264719"/>
                </a:lnTo>
                <a:close/>
                <a:moveTo>
                  <a:pt x="2686300" y="0"/>
                </a:moveTo>
                <a:lnTo>
                  <a:pt x="2915839" y="0"/>
                </a:lnTo>
                <a:lnTo>
                  <a:pt x="2915839" y="93269"/>
                </a:lnTo>
                <a:lnTo>
                  <a:pt x="2707827" y="93269"/>
                </a:lnTo>
                <a:cubicBezTo>
                  <a:pt x="2678502" y="93704"/>
                  <a:pt x="2659507" y="94901"/>
                  <a:pt x="2650842" y="96858"/>
                </a:cubicBezTo>
                <a:cubicBezTo>
                  <a:pt x="2633304" y="101109"/>
                  <a:pt x="2624535" y="114093"/>
                  <a:pt x="2624535" y="135810"/>
                </a:cubicBezTo>
                <a:cubicBezTo>
                  <a:pt x="2624535" y="154569"/>
                  <a:pt x="2631429" y="166828"/>
                  <a:pt x="2645216" y="172586"/>
                </a:cubicBezTo>
                <a:cubicBezTo>
                  <a:pt x="2656103" y="177772"/>
                  <a:pt x="2674277" y="180365"/>
                  <a:pt x="2699737" y="180365"/>
                </a:cubicBezTo>
                <a:lnTo>
                  <a:pt x="2771714" y="180365"/>
                </a:lnTo>
                <a:cubicBezTo>
                  <a:pt x="2809255" y="180365"/>
                  <a:pt x="2838526" y="184044"/>
                  <a:pt x="2859528" y="191402"/>
                </a:cubicBezTo>
                <a:cubicBezTo>
                  <a:pt x="2891011" y="202061"/>
                  <a:pt x="2912646" y="220509"/>
                  <a:pt x="2924433" y="246748"/>
                </a:cubicBezTo>
                <a:cubicBezTo>
                  <a:pt x="2935270" y="271566"/>
                  <a:pt x="2940689" y="296637"/>
                  <a:pt x="2940689" y="321961"/>
                </a:cubicBezTo>
                <a:cubicBezTo>
                  <a:pt x="2940689" y="350608"/>
                  <a:pt x="2932838" y="377372"/>
                  <a:pt x="2917135" y="402254"/>
                </a:cubicBezTo>
                <a:cubicBezTo>
                  <a:pt x="2901084" y="432357"/>
                  <a:pt x="2873470" y="450774"/>
                  <a:pt x="2834293" y="457503"/>
                </a:cubicBezTo>
                <a:cubicBezTo>
                  <a:pt x="2819205" y="460197"/>
                  <a:pt x="2794077" y="461543"/>
                  <a:pt x="2758909" y="461543"/>
                </a:cubicBezTo>
                <a:lnTo>
                  <a:pt x="2526669" y="461543"/>
                </a:lnTo>
                <a:lnTo>
                  <a:pt x="2526669" y="368274"/>
                </a:lnTo>
                <a:lnTo>
                  <a:pt x="2738721" y="368274"/>
                </a:lnTo>
                <a:cubicBezTo>
                  <a:pt x="2770096" y="368274"/>
                  <a:pt x="2792581" y="364906"/>
                  <a:pt x="2806175" y="358170"/>
                </a:cubicBezTo>
                <a:cubicBezTo>
                  <a:pt x="2815841" y="351176"/>
                  <a:pt x="2820674" y="339328"/>
                  <a:pt x="2820674" y="322626"/>
                </a:cubicBezTo>
                <a:cubicBezTo>
                  <a:pt x="2820674" y="303445"/>
                  <a:pt x="2813251" y="289800"/>
                  <a:pt x="2798407" y="281692"/>
                </a:cubicBezTo>
                <a:cubicBezTo>
                  <a:pt x="2787848" y="275863"/>
                  <a:pt x="2771775" y="272948"/>
                  <a:pt x="2750186" y="272948"/>
                </a:cubicBezTo>
                <a:lnTo>
                  <a:pt x="2666776" y="272948"/>
                </a:lnTo>
                <a:cubicBezTo>
                  <a:pt x="2614398" y="272948"/>
                  <a:pt x="2575568" y="262015"/>
                  <a:pt x="2550286" y="240148"/>
                </a:cubicBezTo>
                <a:cubicBezTo>
                  <a:pt x="2537192" y="230382"/>
                  <a:pt x="2526519" y="216318"/>
                  <a:pt x="2518268" y="197955"/>
                </a:cubicBezTo>
                <a:cubicBezTo>
                  <a:pt x="2510017" y="179592"/>
                  <a:pt x="2505891" y="159773"/>
                  <a:pt x="2505891" y="138499"/>
                </a:cubicBezTo>
                <a:cubicBezTo>
                  <a:pt x="2505891" y="105959"/>
                  <a:pt x="2517629" y="75023"/>
                  <a:pt x="2541103" y="45691"/>
                </a:cubicBezTo>
                <a:cubicBezTo>
                  <a:pt x="2555748" y="21395"/>
                  <a:pt x="2583630" y="6915"/>
                  <a:pt x="2624749" y="2250"/>
                </a:cubicBezTo>
                <a:cubicBezTo>
                  <a:pt x="2639465" y="750"/>
                  <a:pt x="2659982" y="0"/>
                  <a:pt x="2686300" y="0"/>
                </a:cubicBezTo>
                <a:close/>
                <a:moveTo>
                  <a:pt x="2043434" y="0"/>
                </a:moveTo>
                <a:lnTo>
                  <a:pt x="2152476" y="0"/>
                </a:lnTo>
                <a:lnTo>
                  <a:pt x="2152476" y="214660"/>
                </a:lnTo>
                <a:lnTo>
                  <a:pt x="2316939" y="0"/>
                </a:lnTo>
                <a:lnTo>
                  <a:pt x="2453210" y="0"/>
                </a:lnTo>
                <a:lnTo>
                  <a:pt x="2265504" y="228446"/>
                </a:lnTo>
                <a:lnTo>
                  <a:pt x="2444466" y="461543"/>
                </a:lnTo>
                <a:lnTo>
                  <a:pt x="2308227" y="461543"/>
                </a:lnTo>
                <a:lnTo>
                  <a:pt x="2152476" y="242687"/>
                </a:lnTo>
                <a:lnTo>
                  <a:pt x="2152476" y="461543"/>
                </a:lnTo>
                <a:lnTo>
                  <a:pt x="2043434" y="461543"/>
                </a:lnTo>
                <a:close/>
                <a:moveTo>
                  <a:pt x="1510034" y="0"/>
                </a:moveTo>
                <a:lnTo>
                  <a:pt x="1643443" y="0"/>
                </a:lnTo>
                <a:lnTo>
                  <a:pt x="1810414" y="333513"/>
                </a:lnTo>
                <a:lnTo>
                  <a:pt x="1810414" y="0"/>
                </a:lnTo>
                <a:lnTo>
                  <a:pt x="1914656" y="0"/>
                </a:lnTo>
                <a:lnTo>
                  <a:pt x="1914656" y="461543"/>
                </a:lnTo>
                <a:lnTo>
                  <a:pt x="1786786" y="461543"/>
                </a:lnTo>
                <a:lnTo>
                  <a:pt x="1614961" y="132723"/>
                </a:lnTo>
                <a:lnTo>
                  <a:pt x="1614961" y="461543"/>
                </a:lnTo>
                <a:lnTo>
                  <a:pt x="1510034" y="461543"/>
                </a:lnTo>
                <a:close/>
                <a:moveTo>
                  <a:pt x="1129941" y="0"/>
                </a:moveTo>
                <a:lnTo>
                  <a:pt x="1249163" y="0"/>
                </a:lnTo>
                <a:lnTo>
                  <a:pt x="1436976" y="461543"/>
                </a:lnTo>
                <a:lnTo>
                  <a:pt x="1313886" y="461543"/>
                </a:lnTo>
                <a:lnTo>
                  <a:pt x="1270155" y="357987"/>
                </a:lnTo>
                <a:lnTo>
                  <a:pt x="1108938" y="357987"/>
                </a:lnTo>
                <a:lnTo>
                  <a:pt x="1065208" y="461543"/>
                </a:lnTo>
                <a:lnTo>
                  <a:pt x="942225" y="461543"/>
                </a:lnTo>
                <a:close/>
                <a:moveTo>
                  <a:pt x="481334" y="0"/>
                </a:moveTo>
                <a:lnTo>
                  <a:pt x="590376" y="0"/>
                </a:lnTo>
                <a:lnTo>
                  <a:pt x="590376" y="182423"/>
                </a:lnTo>
                <a:lnTo>
                  <a:pt x="750168" y="182423"/>
                </a:lnTo>
                <a:lnTo>
                  <a:pt x="750168" y="0"/>
                </a:lnTo>
                <a:lnTo>
                  <a:pt x="858524" y="0"/>
                </a:lnTo>
                <a:lnTo>
                  <a:pt x="858524" y="461543"/>
                </a:lnTo>
                <a:lnTo>
                  <a:pt x="750168" y="461543"/>
                </a:lnTo>
                <a:lnTo>
                  <a:pt x="750168" y="275691"/>
                </a:lnTo>
                <a:lnTo>
                  <a:pt x="590376" y="275691"/>
                </a:lnTo>
                <a:lnTo>
                  <a:pt x="590376" y="461543"/>
                </a:lnTo>
                <a:lnTo>
                  <a:pt x="481334" y="461543"/>
                </a:lnTo>
                <a:close/>
                <a:moveTo>
                  <a:pt x="0" y="0"/>
                </a:moveTo>
                <a:lnTo>
                  <a:pt x="400346" y="0"/>
                </a:lnTo>
                <a:lnTo>
                  <a:pt x="400346" y="93269"/>
                </a:lnTo>
                <a:lnTo>
                  <a:pt x="251667" y="93269"/>
                </a:lnTo>
                <a:lnTo>
                  <a:pt x="251667" y="461543"/>
                </a:lnTo>
                <a:lnTo>
                  <a:pt x="142625" y="461543"/>
                </a:lnTo>
                <a:lnTo>
                  <a:pt x="142625" y="93269"/>
                </a:lnTo>
                <a:lnTo>
                  <a:pt x="0" y="93269"/>
                </a:lnTo>
                <a:close/>
              </a:path>
            </a:pathLst>
          </a:custGeom>
          <a:solidFill>
            <a:schemeClr val="bg1"/>
          </a:solidFill>
          <a:ln>
            <a:noFill/>
          </a:ln>
          <a:effectLst>
            <a:glow rad="127000">
              <a:srgbClr val="75ADFF">
                <a:alpha val="34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6000" b="0" i="0" u="none" strike="noStrike" kern="1200" cap="none" spc="0" normalizeH="0" baseline="0" noProof="0" dirty="0">
              <a:ln>
                <a:noFill/>
              </a:ln>
              <a:solidFill>
                <a:srgbClr val="FFFFFF"/>
              </a:solidFill>
              <a:effectLst/>
              <a:uLnTx/>
              <a:uFillTx/>
              <a:cs typeface="+mn-ea"/>
              <a:sym typeface="+mn-lt"/>
            </a:endParaRPr>
          </a:p>
        </p:txBody>
      </p:sp>
      <p:sp>
        <p:nvSpPr>
          <p:cNvPr id="512" name="文本框 511"/>
          <p:cNvSpPr txBox="1"/>
          <p:nvPr/>
        </p:nvSpPr>
        <p:spPr>
          <a:xfrm>
            <a:off x="6630172" y="2480652"/>
            <a:ext cx="4251960" cy="553212"/>
          </a:xfrm>
          <a:custGeom>
            <a:avLst/>
            <a:gdLst/>
            <a:ahLst/>
            <a:cxnLst/>
            <a:rect l="l" t="t" r="r" b="b"/>
            <a:pathLst>
              <a:path w="4251960" h="553212">
                <a:moveTo>
                  <a:pt x="2880360" y="482346"/>
                </a:moveTo>
                <a:lnTo>
                  <a:pt x="3099816" y="482346"/>
                </a:lnTo>
                <a:lnTo>
                  <a:pt x="3099816" y="551688"/>
                </a:lnTo>
                <a:lnTo>
                  <a:pt x="2880360" y="551688"/>
                </a:lnTo>
                <a:close/>
                <a:moveTo>
                  <a:pt x="4075176" y="413004"/>
                </a:moveTo>
                <a:lnTo>
                  <a:pt x="4185666" y="413004"/>
                </a:lnTo>
                <a:lnTo>
                  <a:pt x="4251198" y="551688"/>
                </a:lnTo>
                <a:lnTo>
                  <a:pt x="4140708" y="551688"/>
                </a:lnTo>
                <a:close/>
                <a:moveTo>
                  <a:pt x="3648456" y="413004"/>
                </a:moveTo>
                <a:lnTo>
                  <a:pt x="3758946" y="413004"/>
                </a:lnTo>
                <a:lnTo>
                  <a:pt x="3693414" y="551688"/>
                </a:lnTo>
                <a:lnTo>
                  <a:pt x="3582924" y="551688"/>
                </a:lnTo>
                <a:close/>
                <a:moveTo>
                  <a:pt x="528066" y="397764"/>
                </a:moveTo>
                <a:lnTo>
                  <a:pt x="625602" y="397764"/>
                </a:lnTo>
                <a:lnTo>
                  <a:pt x="659130" y="550164"/>
                </a:lnTo>
                <a:lnTo>
                  <a:pt x="561594" y="550164"/>
                </a:lnTo>
                <a:close/>
                <a:moveTo>
                  <a:pt x="243840" y="397764"/>
                </a:moveTo>
                <a:lnTo>
                  <a:pt x="341376" y="397764"/>
                </a:lnTo>
                <a:lnTo>
                  <a:pt x="307848" y="550164"/>
                </a:lnTo>
                <a:lnTo>
                  <a:pt x="210312" y="550164"/>
                </a:lnTo>
                <a:close/>
                <a:moveTo>
                  <a:pt x="3236214" y="372618"/>
                </a:moveTo>
                <a:lnTo>
                  <a:pt x="3236214" y="482346"/>
                </a:lnTo>
                <a:lnTo>
                  <a:pt x="3414522" y="482346"/>
                </a:lnTo>
                <a:cubicBezTo>
                  <a:pt x="3421634" y="482346"/>
                  <a:pt x="3427476" y="480060"/>
                  <a:pt x="3432048" y="475488"/>
                </a:cubicBezTo>
                <a:cubicBezTo>
                  <a:pt x="3436620" y="470916"/>
                  <a:pt x="3438906" y="465328"/>
                  <a:pt x="3438906" y="458724"/>
                </a:cubicBezTo>
                <a:lnTo>
                  <a:pt x="3438906" y="372618"/>
                </a:lnTo>
                <a:close/>
                <a:moveTo>
                  <a:pt x="3131058" y="303276"/>
                </a:moveTo>
                <a:lnTo>
                  <a:pt x="3152394" y="303276"/>
                </a:lnTo>
                <a:lnTo>
                  <a:pt x="3236214" y="303276"/>
                </a:lnTo>
                <a:lnTo>
                  <a:pt x="3438906" y="303276"/>
                </a:lnTo>
                <a:lnTo>
                  <a:pt x="3544824" y="303276"/>
                </a:lnTo>
                <a:lnTo>
                  <a:pt x="3544824" y="372618"/>
                </a:lnTo>
                <a:lnTo>
                  <a:pt x="3544824" y="467868"/>
                </a:lnTo>
                <a:cubicBezTo>
                  <a:pt x="3544824" y="479552"/>
                  <a:pt x="3542538" y="490474"/>
                  <a:pt x="3537966" y="500634"/>
                </a:cubicBezTo>
                <a:cubicBezTo>
                  <a:pt x="3533394" y="510794"/>
                  <a:pt x="3527298" y="519684"/>
                  <a:pt x="3519678" y="527304"/>
                </a:cubicBezTo>
                <a:cubicBezTo>
                  <a:pt x="3512058" y="534924"/>
                  <a:pt x="3503168" y="540893"/>
                  <a:pt x="3493008" y="545211"/>
                </a:cubicBezTo>
                <a:cubicBezTo>
                  <a:pt x="3482848" y="549529"/>
                  <a:pt x="3472180" y="551688"/>
                  <a:pt x="3461004" y="551688"/>
                </a:cubicBezTo>
                <a:lnTo>
                  <a:pt x="3236214" y="551688"/>
                </a:lnTo>
                <a:lnTo>
                  <a:pt x="3152394" y="551688"/>
                </a:lnTo>
                <a:lnTo>
                  <a:pt x="3131058" y="551688"/>
                </a:lnTo>
                <a:close/>
                <a:moveTo>
                  <a:pt x="1542288" y="262890"/>
                </a:moveTo>
                <a:lnTo>
                  <a:pt x="1640586" y="262890"/>
                </a:lnTo>
                <a:lnTo>
                  <a:pt x="1640586" y="320040"/>
                </a:lnTo>
                <a:lnTo>
                  <a:pt x="1783842" y="320040"/>
                </a:lnTo>
                <a:lnTo>
                  <a:pt x="1783842" y="395478"/>
                </a:lnTo>
                <a:lnTo>
                  <a:pt x="1640586" y="395478"/>
                </a:lnTo>
                <a:lnTo>
                  <a:pt x="1640586" y="475488"/>
                </a:lnTo>
                <a:lnTo>
                  <a:pt x="1783842" y="475488"/>
                </a:lnTo>
                <a:lnTo>
                  <a:pt x="1783842" y="550926"/>
                </a:lnTo>
                <a:lnTo>
                  <a:pt x="1411986" y="550926"/>
                </a:lnTo>
                <a:lnTo>
                  <a:pt x="1411986" y="475488"/>
                </a:lnTo>
                <a:lnTo>
                  <a:pt x="1542288" y="475488"/>
                </a:lnTo>
                <a:lnTo>
                  <a:pt x="1542288" y="395478"/>
                </a:lnTo>
                <a:lnTo>
                  <a:pt x="1411986" y="395478"/>
                </a:lnTo>
                <a:lnTo>
                  <a:pt x="1411986" y="320040"/>
                </a:lnTo>
                <a:lnTo>
                  <a:pt x="1542288" y="320040"/>
                </a:lnTo>
                <a:close/>
                <a:moveTo>
                  <a:pt x="988314" y="243078"/>
                </a:moveTo>
                <a:lnTo>
                  <a:pt x="1375410" y="243078"/>
                </a:lnTo>
                <a:lnTo>
                  <a:pt x="1375410" y="313182"/>
                </a:lnTo>
                <a:lnTo>
                  <a:pt x="1235202" y="313182"/>
                </a:lnTo>
                <a:lnTo>
                  <a:pt x="1235202" y="358140"/>
                </a:lnTo>
                <a:lnTo>
                  <a:pt x="1365504" y="358140"/>
                </a:lnTo>
                <a:lnTo>
                  <a:pt x="1365504" y="429006"/>
                </a:lnTo>
                <a:lnTo>
                  <a:pt x="1235202" y="429006"/>
                </a:lnTo>
                <a:lnTo>
                  <a:pt x="1235202" y="481584"/>
                </a:lnTo>
                <a:lnTo>
                  <a:pt x="1375410" y="481584"/>
                </a:lnTo>
                <a:lnTo>
                  <a:pt x="1375410" y="550926"/>
                </a:lnTo>
                <a:lnTo>
                  <a:pt x="1235202" y="550926"/>
                </a:lnTo>
                <a:lnTo>
                  <a:pt x="1129284" y="550926"/>
                </a:lnTo>
                <a:lnTo>
                  <a:pt x="988314" y="550926"/>
                </a:lnTo>
                <a:lnTo>
                  <a:pt x="988314" y="481584"/>
                </a:lnTo>
                <a:lnTo>
                  <a:pt x="1129284" y="481584"/>
                </a:lnTo>
                <a:lnTo>
                  <a:pt x="1129284" y="429006"/>
                </a:lnTo>
                <a:lnTo>
                  <a:pt x="998220" y="429006"/>
                </a:lnTo>
                <a:lnTo>
                  <a:pt x="998220" y="358140"/>
                </a:lnTo>
                <a:lnTo>
                  <a:pt x="1129284" y="358140"/>
                </a:lnTo>
                <a:lnTo>
                  <a:pt x="1129284" y="313182"/>
                </a:lnTo>
                <a:lnTo>
                  <a:pt x="988314" y="313182"/>
                </a:lnTo>
                <a:close/>
                <a:moveTo>
                  <a:pt x="887730" y="238506"/>
                </a:moveTo>
                <a:lnTo>
                  <a:pt x="948690" y="238506"/>
                </a:lnTo>
                <a:lnTo>
                  <a:pt x="967740" y="550926"/>
                </a:lnTo>
                <a:lnTo>
                  <a:pt x="906780" y="550926"/>
                </a:lnTo>
                <a:close/>
                <a:moveTo>
                  <a:pt x="724662" y="238506"/>
                </a:moveTo>
                <a:lnTo>
                  <a:pt x="785622" y="238506"/>
                </a:lnTo>
                <a:lnTo>
                  <a:pt x="767334" y="550926"/>
                </a:lnTo>
                <a:lnTo>
                  <a:pt x="706374" y="550926"/>
                </a:lnTo>
                <a:close/>
                <a:moveTo>
                  <a:pt x="3969258" y="195834"/>
                </a:moveTo>
                <a:lnTo>
                  <a:pt x="3969258" y="319278"/>
                </a:lnTo>
                <a:lnTo>
                  <a:pt x="4100322" y="319278"/>
                </a:lnTo>
                <a:cubicBezTo>
                  <a:pt x="4106926" y="319278"/>
                  <a:pt x="4112514" y="316992"/>
                  <a:pt x="4117086" y="312420"/>
                </a:cubicBezTo>
                <a:cubicBezTo>
                  <a:pt x="4121658" y="307848"/>
                  <a:pt x="4123944" y="302006"/>
                  <a:pt x="4123944" y="294894"/>
                </a:cubicBezTo>
                <a:lnTo>
                  <a:pt x="4123944" y="195834"/>
                </a:lnTo>
                <a:close/>
                <a:moveTo>
                  <a:pt x="3709416" y="195834"/>
                </a:moveTo>
                <a:lnTo>
                  <a:pt x="3709416" y="319278"/>
                </a:lnTo>
                <a:lnTo>
                  <a:pt x="3863340" y="319278"/>
                </a:lnTo>
                <a:lnTo>
                  <a:pt x="3863340" y="195834"/>
                </a:lnTo>
                <a:close/>
                <a:moveTo>
                  <a:pt x="489204" y="175260"/>
                </a:moveTo>
                <a:lnTo>
                  <a:pt x="489204" y="220218"/>
                </a:lnTo>
                <a:lnTo>
                  <a:pt x="531114" y="220218"/>
                </a:lnTo>
                <a:cubicBezTo>
                  <a:pt x="537718" y="220218"/>
                  <a:pt x="543306" y="217932"/>
                  <a:pt x="547878" y="213360"/>
                </a:cubicBezTo>
                <a:cubicBezTo>
                  <a:pt x="552450" y="208788"/>
                  <a:pt x="554736" y="203200"/>
                  <a:pt x="554736" y="196596"/>
                </a:cubicBezTo>
                <a:lnTo>
                  <a:pt x="554736" y="175260"/>
                </a:lnTo>
                <a:close/>
                <a:moveTo>
                  <a:pt x="318516" y="175260"/>
                </a:moveTo>
                <a:lnTo>
                  <a:pt x="318516" y="220218"/>
                </a:lnTo>
                <a:lnTo>
                  <a:pt x="383286" y="220218"/>
                </a:lnTo>
                <a:lnTo>
                  <a:pt x="383286" y="175260"/>
                </a:lnTo>
                <a:close/>
                <a:moveTo>
                  <a:pt x="0" y="167640"/>
                </a:moveTo>
                <a:lnTo>
                  <a:pt x="44958" y="167640"/>
                </a:lnTo>
                <a:lnTo>
                  <a:pt x="151638" y="167640"/>
                </a:lnTo>
                <a:lnTo>
                  <a:pt x="153162" y="167640"/>
                </a:lnTo>
                <a:lnTo>
                  <a:pt x="153162" y="463296"/>
                </a:lnTo>
                <a:cubicBezTo>
                  <a:pt x="153162" y="469900"/>
                  <a:pt x="155448" y="475488"/>
                  <a:pt x="160020" y="480060"/>
                </a:cubicBezTo>
                <a:cubicBezTo>
                  <a:pt x="164592" y="484632"/>
                  <a:pt x="170180" y="486918"/>
                  <a:pt x="176784" y="486918"/>
                </a:cubicBezTo>
                <a:lnTo>
                  <a:pt x="210312" y="486918"/>
                </a:lnTo>
                <a:lnTo>
                  <a:pt x="180594" y="553212"/>
                </a:lnTo>
                <a:lnTo>
                  <a:pt x="105918" y="553212"/>
                </a:lnTo>
                <a:cubicBezTo>
                  <a:pt x="89154" y="553212"/>
                  <a:pt x="74803" y="547243"/>
                  <a:pt x="62865" y="535305"/>
                </a:cubicBezTo>
                <a:cubicBezTo>
                  <a:pt x="50927" y="523367"/>
                  <a:pt x="44958" y="509016"/>
                  <a:pt x="44958" y="492252"/>
                </a:cubicBezTo>
                <a:lnTo>
                  <a:pt x="44958" y="243078"/>
                </a:lnTo>
                <a:lnTo>
                  <a:pt x="0" y="243078"/>
                </a:lnTo>
                <a:close/>
                <a:moveTo>
                  <a:pt x="1091946" y="72390"/>
                </a:moveTo>
                <a:lnTo>
                  <a:pt x="1091946" y="148590"/>
                </a:lnTo>
                <a:lnTo>
                  <a:pt x="1248156" y="148590"/>
                </a:lnTo>
                <a:cubicBezTo>
                  <a:pt x="1255268" y="148590"/>
                  <a:pt x="1261110" y="146304"/>
                  <a:pt x="1265682" y="141732"/>
                </a:cubicBezTo>
                <a:cubicBezTo>
                  <a:pt x="1270254" y="137160"/>
                  <a:pt x="1272540" y="131572"/>
                  <a:pt x="1272540" y="124968"/>
                </a:cubicBezTo>
                <a:lnTo>
                  <a:pt x="1272540" y="72390"/>
                </a:lnTo>
                <a:close/>
                <a:moveTo>
                  <a:pt x="489204" y="70104"/>
                </a:moveTo>
                <a:lnTo>
                  <a:pt x="489204" y="112776"/>
                </a:lnTo>
                <a:lnTo>
                  <a:pt x="554736" y="112776"/>
                </a:lnTo>
                <a:lnTo>
                  <a:pt x="554736" y="70104"/>
                </a:lnTo>
                <a:close/>
                <a:moveTo>
                  <a:pt x="318516" y="70104"/>
                </a:moveTo>
                <a:lnTo>
                  <a:pt x="318516" y="112776"/>
                </a:lnTo>
                <a:lnTo>
                  <a:pt x="383286" y="112776"/>
                </a:lnTo>
                <a:lnTo>
                  <a:pt x="383286" y="70104"/>
                </a:lnTo>
                <a:close/>
                <a:moveTo>
                  <a:pt x="1829562" y="32766"/>
                </a:moveTo>
                <a:lnTo>
                  <a:pt x="1921002" y="32766"/>
                </a:lnTo>
                <a:lnTo>
                  <a:pt x="1921002" y="490728"/>
                </a:lnTo>
                <a:lnTo>
                  <a:pt x="1829562" y="490728"/>
                </a:lnTo>
                <a:close/>
                <a:moveTo>
                  <a:pt x="2998470" y="12192"/>
                </a:moveTo>
                <a:lnTo>
                  <a:pt x="3111246" y="12192"/>
                </a:lnTo>
                <a:lnTo>
                  <a:pt x="3023616" y="187452"/>
                </a:lnTo>
                <a:lnTo>
                  <a:pt x="3041904" y="187452"/>
                </a:lnTo>
                <a:lnTo>
                  <a:pt x="3099816" y="187452"/>
                </a:lnTo>
                <a:lnTo>
                  <a:pt x="3015234" y="376428"/>
                </a:lnTo>
                <a:lnTo>
                  <a:pt x="3099816" y="376428"/>
                </a:lnTo>
                <a:lnTo>
                  <a:pt x="3099816" y="445770"/>
                </a:lnTo>
                <a:lnTo>
                  <a:pt x="2880360" y="445770"/>
                </a:lnTo>
                <a:lnTo>
                  <a:pt x="2970276" y="256794"/>
                </a:lnTo>
                <a:lnTo>
                  <a:pt x="2880360" y="256794"/>
                </a:lnTo>
                <a:close/>
                <a:moveTo>
                  <a:pt x="221742" y="7620"/>
                </a:moveTo>
                <a:lnTo>
                  <a:pt x="237744" y="7620"/>
                </a:lnTo>
                <a:lnTo>
                  <a:pt x="318516" y="7620"/>
                </a:lnTo>
                <a:lnTo>
                  <a:pt x="652272" y="7620"/>
                </a:lnTo>
                <a:lnTo>
                  <a:pt x="652272" y="198882"/>
                </a:lnTo>
                <a:cubicBezTo>
                  <a:pt x="652272" y="210566"/>
                  <a:pt x="650113" y="221488"/>
                  <a:pt x="645795" y="231648"/>
                </a:cubicBezTo>
                <a:cubicBezTo>
                  <a:pt x="641477" y="241808"/>
                  <a:pt x="635508" y="250698"/>
                  <a:pt x="627888" y="258318"/>
                </a:cubicBezTo>
                <a:cubicBezTo>
                  <a:pt x="620268" y="265938"/>
                  <a:pt x="611378" y="271907"/>
                  <a:pt x="601218" y="276225"/>
                </a:cubicBezTo>
                <a:cubicBezTo>
                  <a:pt x="591058" y="280543"/>
                  <a:pt x="580136" y="282702"/>
                  <a:pt x="568452" y="282702"/>
                </a:cubicBezTo>
                <a:lnTo>
                  <a:pt x="489204" y="282702"/>
                </a:lnTo>
                <a:lnTo>
                  <a:pt x="489204" y="309372"/>
                </a:lnTo>
                <a:lnTo>
                  <a:pt x="672084" y="309372"/>
                </a:lnTo>
                <a:lnTo>
                  <a:pt x="672084" y="373380"/>
                </a:lnTo>
                <a:lnTo>
                  <a:pt x="489204" y="373380"/>
                </a:lnTo>
                <a:lnTo>
                  <a:pt x="489204" y="550164"/>
                </a:lnTo>
                <a:lnTo>
                  <a:pt x="383286" y="550164"/>
                </a:lnTo>
                <a:lnTo>
                  <a:pt x="383286" y="373380"/>
                </a:lnTo>
                <a:lnTo>
                  <a:pt x="195834" y="373380"/>
                </a:lnTo>
                <a:lnTo>
                  <a:pt x="195834" y="309372"/>
                </a:lnTo>
                <a:lnTo>
                  <a:pt x="383286" y="309372"/>
                </a:lnTo>
                <a:lnTo>
                  <a:pt x="383286" y="282702"/>
                </a:lnTo>
                <a:lnTo>
                  <a:pt x="318516" y="282702"/>
                </a:lnTo>
                <a:lnTo>
                  <a:pt x="237744" y="282702"/>
                </a:lnTo>
                <a:lnTo>
                  <a:pt x="221742" y="282702"/>
                </a:lnTo>
                <a:close/>
                <a:moveTo>
                  <a:pt x="988314" y="2286"/>
                </a:moveTo>
                <a:lnTo>
                  <a:pt x="1005078" y="2286"/>
                </a:lnTo>
                <a:lnTo>
                  <a:pt x="1091946" y="2286"/>
                </a:lnTo>
                <a:lnTo>
                  <a:pt x="1272540" y="2286"/>
                </a:lnTo>
                <a:lnTo>
                  <a:pt x="1359408" y="2286"/>
                </a:lnTo>
                <a:lnTo>
                  <a:pt x="1375410" y="2286"/>
                </a:lnTo>
                <a:lnTo>
                  <a:pt x="1375410" y="135636"/>
                </a:lnTo>
                <a:cubicBezTo>
                  <a:pt x="1375410" y="147320"/>
                  <a:pt x="1373251" y="158242"/>
                  <a:pt x="1368933" y="168402"/>
                </a:cubicBezTo>
                <a:cubicBezTo>
                  <a:pt x="1364615" y="178562"/>
                  <a:pt x="1358646" y="187452"/>
                  <a:pt x="1351026" y="195072"/>
                </a:cubicBezTo>
                <a:cubicBezTo>
                  <a:pt x="1343406" y="202692"/>
                  <a:pt x="1334516" y="208661"/>
                  <a:pt x="1324356" y="212979"/>
                </a:cubicBezTo>
                <a:cubicBezTo>
                  <a:pt x="1314196" y="217297"/>
                  <a:pt x="1303274" y="219456"/>
                  <a:pt x="1291590" y="219456"/>
                </a:cubicBezTo>
                <a:lnTo>
                  <a:pt x="1281684" y="219456"/>
                </a:lnTo>
                <a:lnTo>
                  <a:pt x="1091946" y="219456"/>
                </a:lnTo>
                <a:lnTo>
                  <a:pt x="988314" y="219456"/>
                </a:lnTo>
                <a:lnTo>
                  <a:pt x="988314" y="148590"/>
                </a:lnTo>
                <a:close/>
                <a:moveTo>
                  <a:pt x="965454" y="2286"/>
                </a:moveTo>
                <a:lnTo>
                  <a:pt x="965454" y="77724"/>
                </a:lnTo>
                <a:lnTo>
                  <a:pt x="879348" y="81534"/>
                </a:lnTo>
                <a:lnTo>
                  <a:pt x="879348" y="137922"/>
                </a:lnTo>
                <a:lnTo>
                  <a:pt x="967740" y="137922"/>
                </a:lnTo>
                <a:lnTo>
                  <a:pt x="967740" y="212598"/>
                </a:lnTo>
                <a:lnTo>
                  <a:pt x="879348" y="212598"/>
                </a:lnTo>
                <a:lnTo>
                  <a:pt x="879348" y="550926"/>
                </a:lnTo>
                <a:lnTo>
                  <a:pt x="794766" y="550926"/>
                </a:lnTo>
                <a:lnTo>
                  <a:pt x="794766" y="212598"/>
                </a:lnTo>
                <a:lnTo>
                  <a:pt x="706374" y="212598"/>
                </a:lnTo>
                <a:lnTo>
                  <a:pt x="706374" y="137922"/>
                </a:lnTo>
                <a:lnTo>
                  <a:pt x="794766" y="137922"/>
                </a:lnTo>
                <a:lnTo>
                  <a:pt x="794766" y="85344"/>
                </a:lnTo>
                <a:lnTo>
                  <a:pt x="707898" y="89154"/>
                </a:lnTo>
                <a:lnTo>
                  <a:pt x="707898" y="13716"/>
                </a:lnTo>
                <a:close/>
                <a:moveTo>
                  <a:pt x="3282696" y="1524"/>
                </a:moveTo>
                <a:lnTo>
                  <a:pt x="3387852" y="1524"/>
                </a:lnTo>
                <a:lnTo>
                  <a:pt x="3387852" y="48768"/>
                </a:lnTo>
                <a:lnTo>
                  <a:pt x="3544062" y="48768"/>
                </a:lnTo>
                <a:lnTo>
                  <a:pt x="3544062" y="117348"/>
                </a:lnTo>
                <a:lnTo>
                  <a:pt x="3387852" y="117348"/>
                </a:lnTo>
                <a:lnTo>
                  <a:pt x="3387852" y="190500"/>
                </a:lnTo>
                <a:lnTo>
                  <a:pt x="3533394" y="190500"/>
                </a:lnTo>
                <a:lnTo>
                  <a:pt x="3533394" y="259842"/>
                </a:lnTo>
                <a:lnTo>
                  <a:pt x="3137154" y="259842"/>
                </a:lnTo>
                <a:lnTo>
                  <a:pt x="3137154" y="190500"/>
                </a:lnTo>
                <a:lnTo>
                  <a:pt x="3282696" y="190500"/>
                </a:lnTo>
                <a:lnTo>
                  <a:pt x="3282696" y="117348"/>
                </a:lnTo>
                <a:lnTo>
                  <a:pt x="3126486" y="117348"/>
                </a:lnTo>
                <a:lnTo>
                  <a:pt x="3126486" y="48768"/>
                </a:lnTo>
                <a:lnTo>
                  <a:pt x="3282696" y="48768"/>
                </a:lnTo>
                <a:close/>
                <a:moveTo>
                  <a:pt x="1975104" y="1524"/>
                </a:moveTo>
                <a:lnTo>
                  <a:pt x="2081022" y="1524"/>
                </a:lnTo>
                <a:lnTo>
                  <a:pt x="2081022" y="467106"/>
                </a:lnTo>
                <a:cubicBezTo>
                  <a:pt x="2081022" y="478790"/>
                  <a:pt x="2078863" y="489712"/>
                  <a:pt x="2074545" y="499872"/>
                </a:cubicBezTo>
                <a:cubicBezTo>
                  <a:pt x="2070227" y="510032"/>
                  <a:pt x="2064258" y="518922"/>
                  <a:pt x="2056638" y="526542"/>
                </a:cubicBezTo>
                <a:cubicBezTo>
                  <a:pt x="2049018" y="534162"/>
                  <a:pt x="2040128" y="540131"/>
                  <a:pt x="2029968" y="544449"/>
                </a:cubicBezTo>
                <a:cubicBezTo>
                  <a:pt x="2019808" y="548767"/>
                  <a:pt x="2008886" y="550926"/>
                  <a:pt x="1997202" y="550926"/>
                </a:cubicBezTo>
                <a:lnTo>
                  <a:pt x="1909572" y="550926"/>
                </a:lnTo>
                <a:lnTo>
                  <a:pt x="1943100" y="475488"/>
                </a:lnTo>
                <a:lnTo>
                  <a:pt x="1951482" y="475488"/>
                </a:lnTo>
                <a:cubicBezTo>
                  <a:pt x="1958086" y="475488"/>
                  <a:pt x="1963674" y="473202"/>
                  <a:pt x="1968246" y="468630"/>
                </a:cubicBezTo>
                <a:cubicBezTo>
                  <a:pt x="1972818" y="464058"/>
                  <a:pt x="1975104" y="458470"/>
                  <a:pt x="1975104" y="451866"/>
                </a:cubicBezTo>
                <a:close/>
                <a:moveTo>
                  <a:pt x="1411986" y="1524"/>
                </a:moveTo>
                <a:lnTo>
                  <a:pt x="1810512" y="1524"/>
                </a:lnTo>
                <a:lnTo>
                  <a:pt x="1810512" y="76962"/>
                </a:lnTo>
                <a:lnTo>
                  <a:pt x="1551432" y="76962"/>
                </a:lnTo>
                <a:lnTo>
                  <a:pt x="1530858" y="166878"/>
                </a:lnTo>
                <a:lnTo>
                  <a:pt x="1675638" y="166878"/>
                </a:lnTo>
                <a:lnTo>
                  <a:pt x="1663446" y="108966"/>
                </a:lnTo>
                <a:lnTo>
                  <a:pt x="1768602" y="108966"/>
                </a:lnTo>
                <a:lnTo>
                  <a:pt x="1801368" y="262128"/>
                </a:lnTo>
                <a:lnTo>
                  <a:pt x="1695450" y="262128"/>
                </a:lnTo>
                <a:lnTo>
                  <a:pt x="1690878" y="241554"/>
                </a:lnTo>
                <a:lnTo>
                  <a:pt x="1513332" y="241554"/>
                </a:lnTo>
                <a:lnTo>
                  <a:pt x="1492758" y="241554"/>
                </a:lnTo>
                <a:lnTo>
                  <a:pt x="1410462" y="241554"/>
                </a:lnTo>
                <a:lnTo>
                  <a:pt x="1448562" y="76962"/>
                </a:lnTo>
                <a:lnTo>
                  <a:pt x="1411986" y="76962"/>
                </a:lnTo>
                <a:close/>
                <a:moveTo>
                  <a:pt x="3863340" y="762"/>
                </a:moveTo>
                <a:lnTo>
                  <a:pt x="3969258" y="762"/>
                </a:lnTo>
                <a:lnTo>
                  <a:pt x="3969258" y="28194"/>
                </a:lnTo>
                <a:lnTo>
                  <a:pt x="4251960" y="28194"/>
                </a:lnTo>
                <a:lnTo>
                  <a:pt x="4251960" y="99060"/>
                </a:lnTo>
                <a:lnTo>
                  <a:pt x="3969258" y="99060"/>
                </a:lnTo>
                <a:lnTo>
                  <a:pt x="3969258" y="125730"/>
                </a:lnTo>
                <a:lnTo>
                  <a:pt x="4229862" y="125730"/>
                </a:lnTo>
                <a:lnTo>
                  <a:pt x="4229862" y="305562"/>
                </a:lnTo>
                <a:cubicBezTo>
                  <a:pt x="4229862" y="317246"/>
                  <a:pt x="4227703" y="328168"/>
                  <a:pt x="4223385" y="338328"/>
                </a:cubicBezTo>
                <a:cubicBezTo>
                  <a:pt x="4219067" y="348488"/>
                  <a:pt x="4213098" y="357378"/>
                  <a:pt x="4205478" y="364998"/>
                </a:cubicBezTo>
                <a:cubicBezTo>
                  <a:pt x="4197858" y="372618"/>
                  <a:pt x="4188968" y="378587"/>
                  <a:pt x="4178808" y="382905"/>
                </a:cubicBezTo>
                <a:cubicBezTo>
                  <a:pt x="4168648" y="387223"/>
                  <a:pt x="4157726" y="389382"/>
                  <a:pt x="4146042" y="389382"/>
                </a:cubicBezTo>
                <a:lnTo>
                  <a:pt x="3969258" y="389382"/>
                </a:lnTo>
                <a:lnTo>
                  <a:pt x="3969258" y="552450"/>
                </a:lnTo>
                <a:lnTo>
                  <a:pt x="3863340" y="552450"/>
                </a:lnTo>
                <a:lnTo>
                  <a:pt x="3863340" y="389382"/>
                </a:lnTo>
                <a:lnTo>
                  <a:pt x="3604260" y="389382"/>
                </a:lnTo>
                <a:lnTo>
                  <a:pt x="3604260" y="125730"/>
                </a:lnTo>
                <a:lnTo>
                  <a:pt x="3863340" y="125730"/>
                </a:lnTo>
                <a:lnTo>
                  <a:pt x="3863340" y="99060"/>
                </a:lnTo>
                <a:lnTo>
                  <a:pt x="3582162" y="99060"/>
                </a:lnTo>
                <a:lnTo>
                  <a:pt x="3582162" y="28194"/>
                </a:lnTo>
                <a:lnTo>
                  <a:pt x="3863340" y="28194"/>
                </a:lnTo>
                <a:close/>
                <a:moveTo>
                  <a:pt x="2547366" y="0"/>
                </a:moveTo>
                <a:lnTo>
                  <a:pt x="2644902" y="0"/>
                </a:lnTo>
                <a:lnTo>
                  <a:pt x="2644902" y="246888"/>
                </a:lnTo>
                <a:lnTo>
                  <a:pt x="2715006" y="23622"/>
                </a:lnTo>
                <a:lnTo>
                  <a:pt x="2807970" y="23622"/>
                </a:lnTo>
                <a:lnTo>
                  <a:pt x="2720340" y="301752"/>
                </a:lnTo>
                <a:lnTo>
                  <a:pt x="2644902" y="301752"/>
                </a:lnTo>
                <a:lnTo>
                  <a:pt x="2644902" y="454152"/>
                </a:lnTo>
                <a:cubicBezTo>
                  <a:pt x="2644902" y="460756"/>
                  <a:pt x="2646934" y="466090"/>
                  <a:pt x="2650998" y="470154"/>
                </a:cubicBezTo>
                <a:cubicBezTo>
                  <a:pt x="2655062" y="474726"/>
                  <a:pt x="2660650" y="477012"/>
                  <a:pt x="2667762" y="477012"/>
                </a:cubicBezTo>
                <a:lnTo>
                  <a:pt x="2807970" y="477012"/>
                </a:lnTo>
                <a:lnTo>
                  <a:pt x="2781300" y="552450"/>
                </a:lnTo>
                <a:lnTo>
                  <a:pt x="2632710" y="552450"/>
                </a:lnTo>
                <a:cubicBezTo>
                  <a:pt x="2620010" y="552450"/>
                  <a:pt x="2608834" y="550672"/>
                  <a:pt x="2599182" y="547116"/>
                </a:cubicBezTo>
                <a:cubicBezTo>
                  <a:pt x="2588514" y="542036"/>
                  <a:pt x="2579624" y="535940"/>
                  <a:pt x="2572512" y="528828"/>
                </a:cubicBezTo>
                <a:cubicBezTo>
                  <a:pt x="2564892" y="520700"/>
                  <a:pt x="2558796" y="511810"/>
                  <a:pt x="2554224" y="502158"/>
                </a:cubicBezTo>
                <a:cubicBezTo>
                  <a:pt x="2549652" y="491490"/>
                  <a:pt x="2547366" y="480314"/>
                  <a:pt x="2547366" y="468630"/>
                </a:cubicBezTo>
                <a:close/>
                <a:moveTo>
                  <a:pt x="2317242" y="0"/>
                </a:moveTo>
                <a:lnTo>
                  <a:pt x="2412492" y="0"/>
                </a:lnTo>
                <a:lnTo>
                  <a:pt x="2412492" y="142494"/>
                </a:lnTo>
                <a:lnTo>
                  <a:pt x="2513838" y="142494"/>
                </a:lnTo>
                <a:lnTo>
                  <a:pt x="2513838" y="219456"/>
                </a:lnTo>
                <a:lnTo>
                  <a:pt x="2412492" y="219456"/>
                </a:lnTo>
                <a:lnTo>
                  <a:pt x="2412492" y="454152"/>
                </a:lnTo>
                <a:lnTo>
                  <a:pt x="2513838" y="446532"/>
                </a:lnTo>
                <a:lnTo>
                  <a:pt x="2513838" y="525018"/>
                </a:lnTo>
                <a:lnTo>
                  <a:pt x="2153412" y="552450"/>
                </a:lnTo>
                <a:lnTo>
                  <a:pt x="2153412" y="474726"/>
                </a:lnTo>
                <a:lnTo>
                  <a:pt x="2182368" y="472440"/>
                </a:lnTo>
                <a:lnTo>
                  <a:pt x="2182368" y="58674"/>
                </a:lnTo>
                <a:lnTo>
                  <a:pt x="2272284" y="58674"/>
                </a:lnTo>
                <a:lnTo>
                  <a:pt x="2272284" y="464820"/>
                </a:lnTo>
                <a:lnTo>
                  <a:pt x="2317242" y="462534"/>
                </a:lnTo>
                <a:close/>
                <a:moveTo>
                  <a:pt x="762" y="0"/>
                </a:moveTo>
                <a:lnTo>
                  <a:pt x="108966" y="0"/>
                </a:lnTo>
                <a:lnTo>
                  <a:pt x="164592" y="124206"/>
                </a:lnTo>
                <a:lnTo>
                  <a:pt x="56388" y="124206"/>
                </a:lnTo>
                <a:close/>
              </a:path>
            </a:pathLst>
          </a:custGeom>
          <a:solidFill>
            <a:schemeClr val="bg1"/>
          </a:solidFill>
          <a:ln>
            <a:noFill/>
          </a:ln>
          <a:effectLst>
            <a:glow rad="127000">
              <a:srgbClr val="75ADFF">
                <a:alpha val="34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6000" b="0" i="0" u="none" strike="noStrike" kern="1200" cap="none" spc="0" normalizeH="0" baseline="0" noProof="0" dirty="0">
              <a:ln>
                <a:noFill/>
              </a:ln>
              <a:solidFill>
                <a:srgbClr val="FFFFFF"/>
              </a:solidFill>
              <a:effectLst/>
              <a:uLnTx/>
              <a:uFillTx/>
              <a:cs typeface="+mn-ea"/>
              <a:sym typeface="+mn-lt"/>
            </a:endParaRPr>
          </a:p>
        </p:txBody>
      </p:sp>
      <p:pic>
        <p:nvPicPr>
          <p:cNvPr id="513" name="图形 512"/>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486326" y="1557067"/>
            <a:ext cx="6126593" cy="360584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2760" y="1241425"/>
            <a:ext cx="6861175" cy="521970"/>
          </a:xfrm>
          <a:prstGeom prst="rect">
            <a:avLst/>
          </a:prstGeom>
          <a:noFill/>
        </p:spPr>
        <p:txBody>
          <a:bodyPr wrap="square" rtlCol="0">
            <a:spAutoFit/>
          </a:bodyPr>
          <a:lstStyle/>
          <a:p>
            <a:r>
              <a:rPr lang="zh-CN" altLang="en-US" sz="2800" b="1"/>
              <a:t>什么是效率？</a:t>
            </a:r>
          </a:p>
        </p:txBody>
      </p:sp>
      <p:pic>
        <p:nvPicPr>
          <p:cNvPr id="4" name="图片 3"/>
          <p:cNvPicPr>
            <a:picLocks noChangeAspect="1"/>
          </p:cNvPicPr>
          <p:nvPr/>
        </p:nvPicPr>
        <p:blipFill>
          <a:blip r:embed="rId2"/>
          <a:stretch>
            <a:fillRect/>
          </a:stretch>
        </p:blipFill>
        <p:spPr>
          <a:xfrm>
            <a:off x="3181350" y="2506980"/>
            <a:ext cx="4730750" cy="2682240"/>
          </a:xfrm>
          <a:prstGeom prst="rect">
            <a:avLst/>
          </a:prstGeom>
        </p:spPr>
      </p:pic>
      <p:sp>
        <p:nvSpPr>
          <p:cNvPr id="5" name="文本框 4"/>
          <p:cNvSpPr txBox="1"/>
          <p:nvPr/>
        </p:nvSpPr>
        <p:spPr>
          <a:xfrm>
            <a:off x="255905" y="3137535"/>
            <a:ext cx="3472180" cy="583565"/>
          </a:xfrm>
          <a:prstGeom prst="rect">
            <a:avLst/>
          </a:prstGeom>
          <a:noFill/>
        </p:spPr>
        <p:txBody>
          <a:bodyPr wrap="square" rtlCol="0">
            <a:spAutoFit/>
          </a:bodyPr>
          <a:lstStyle/>
          <a:p>
            <a:r>
              <a:rPr lang="zh-CN" altLang="en-US" sz="3200" b="1"/>
              <a:t>买方：</a:t>
            </a:r>
            <a:r>
              <a:rPr lang="en-US" altLang="zh-CN" sz="3200" b="1"/>
              <a:t>10</a:t>
            </a:r>
            <a:r>
              <a:rPr lang="zh-CN" altLang="en-US" sz="3200" b="1"/>
              <a:t>万</a:t>
            </a:r>
          </a:p>
        </p:txBody>
      </p:sp>
      <p:sp>
        <p:nvSpPr>
          <p:cNvPr id="6" name="文本框 5"/>
          <p:cNvSpPr txBox="1"/>
          <p:nvPr/>
        </p:nvSpPr>
        <p:spPr>
          <a:xfrm>
            <a:off x="8138160" y="3137535"/>
            <a:ext cx="3964940" cy="953135"/>
          </a:xfrm>
          <a:prstGeom prst="rect">
            <a:avLst/>
          </a:prstGeom>
          <a:noFill/>
        </p:spPr>
        <p:txBody>
          <a:bodyPr wrap="square" rtlCol="0">
            <a:spAutoFit/>
          </a:bodyPr>
          <a:lstStyle/>
          <a:p>
            <a:r>
              <a:rPr lang="zh-CN" altLang="en-US" sz="2800" b="1"/>
              <a:t>生产方：</a:t>
            </a:r>
            <a:r>
              <a:rPr lang="en-US" altLang="zh-CN" sz="2800" b="1"/>
              <a:t>12</a:t>
            </a:r>
            <a:r>
              <a:rPr lang="zh-CN" altLang="en-US" sz="2800" b="1"/>
              <a:t>万、</a:t>
            </a:r>
            <a:r>
              <a:rPr lang="en-US" altLang="zh-CN" sz="2800" b="1"/>
              <a:t>10</a:t>
            </a:r>
            <a:r>
              <a:rPr lang="zh-CN" altLang="en-US" sz="2800" b="1"/>
              <a:t>万、        </a:t>
            </a:r>
            <a:r>
              <a:rPr lang="en-US" altLang="zh-CN" sz="2800" b="1"/>
              <a:t>8</a:t>
            </a:r>
            <a:r>
              <a:rPr lang="zh-CN" altLang="en-US" sz="2800" b="1"/>
              <a:t>万、</a:t>
            </a:r>
            <a:r>
              <a:rPr lang="en-US" altLang="zh-CN" sz="2800" b="1"/>
              <a:t>7</a:t>
            </a:r>
            <a:r>
              <a:rPr lang="zh-CN" altLang="en-US" sz="2800" b="1"/>
              <a:t>万</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41350" y="2656205"/>
            <a:ext cx="10908665" cy="1198880"/>
          </a:xfrm>
          <a:prstGeom prst="rect">
            <a:avLst/>
          </a:prstGeom>
          <a:noFill/>
        </p:spPr>
        <p:txBody>
          <a:bodyPr wrap="square" rtlCol="0">
            <a:spAutoFit/>
          </a:bodyPr>
          <a:lstStyle/>
          <a:p>
            <a:r>
              <a:rPr lang="zh-CN" altLang="en-US" sz="3600" b="1">
                <a:solidFill>
                  <a:srgbClr val="FF0000"/>
                </a:solidFill>
              </a:rPr>
              <a:t>在市场中，资源得到最大化利用或者说资源的产生最大化的收入即为效率</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0" name="组合 159"/>
          <p:cNvGrpSpPr/>
          <p:nvPr/>
        </p:nvGrpSpPr>
        <p:grpSpPr>
          <a:xfrm>
            <a:off x="0" y="2480812"/>
            <a:ext cx="12192000" cy="3023482"/>
            <a:chOff x="0" y="2480812"/>
            <a:chExt cx="12192000" cy="3023482"/>
          </a:xfrm>
        </p:grpSpPr>
        <p:sp>
          <p:nvSpPr>
            <p:cNvPr id="158" name="矩形 157"/>
            <p:cNvSpPr/>
            <p:nvPr/>
          </p:nvSpPr>
          <p:spPr>
            <a:xfrm>
              <a:off x="0" y="2480812"/>
              <a:ext cx="12192000" cy="3023482"/>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内容占位符 2"/>
            <p:cNvSpPr txBox="1"/>
            <p:nvPr/>
          </p:nvSpPr>
          <p:spPr>
            <a:xfrm>
              <a:off x="4141131" y="2886206"/>
              <a:ext cx="7010966" cy="2180020"/>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0000"/>
                </a:lnSpc>
                <a:spcBef>
                  <a:spcPts val="0"/>
                </a:spcBef>
                <a:buFont typeface="Arial" panose="020B0604020202020204" pitchFamily="34" charset="0"/>
                <a:buNone/>
              </a:pPr>
              <a:r>
                <a:rPr lang="zh-CN" altLang="en-US" sz="2300" dirty="0">
                  <a:latin typeface="微软雅黑" panose="020B0503020204020204" pitchFamily="34" charset="-122"/>
                  <a:ea typeface="微软雅黑" panose="020B0503020204020204" pitchFamily="34" charset="-122"/>
                  <a:sym typeface="微软雅黑" panose="020B0503020204020204" pitchFamily="34" charset="-122"/>
                </a:rPr>
                <a:t>两人组成的社会在两种可能的资源配置状态中的一种选择标准：</a:t>
              </a:r>
              <a:r>
                <a:rPr lang="zh-CN" altLang="en-US" sz="2300" b="1" dirty="0">
                  <a:solidFill>
                    <a:srgbClr val="DE3139"/>
                  </a:solidFill>
                  <a:latin typeface="微软雅黑" panose="020B0503020204020204" pitchFamily="34" charset="-122"/>
                  <a:ea typeface="微软雅黑" panose="020B0503020204020204" pitchFamily="34" charset="-122"/>
                  <a:sym typeface="微软雅黑" panose="020B0503020204020204" pitchFamily="34" charset="-122"/>
                </a:rPr>
                <a:t>如果两人中至少有一人认为</a:t>
              </a:r>
              <a:r>
                <a:rPr lang="en-US" altLang="zh-CN" sz="2300" b="1" dirty="0">
                  <a:solidFill>
                    <a:srgbClr val="DE3139"/>
                  </a:solidFill>
                  <a:latin typeface="微软雅黑" panose="020B0503020204020204" pitchFamily="34" charset="-122"/>
                  <a:ea typeface="微软雅黑" panose="020B0503020204020204" pitchFamily="34" charset="-122"/>
                  <a:sym typeface="微软雅黑" panose="020B0503020204020204" pitchFamily="34" charset="-122"/>
                </a:rPr>
                <a:t>A</a:t>
              </a:r>
              <a:r>
                <a:rPr lang="zh-CN" altLang="en-US" sz="2300" b="1" dirty="0">
                  <a:solidFill>
                    <a:srgbClr val="DE3139"/>
                  </a:solidFill>
                  <a:latin typeface="微软雅黑" panose="020B0503020204020204" pitchFamily="34" charset="-122"/>
                  <a:ea typeface="微软雅黑" panose="020B0503020204020204" pitchFamily="34" charset="-122"/>
                  <a:sym typeface="微软雅黑" panose="020B0503020204020204" pitchFamily="34" charset="-122"/>
                </a:rPr>
                <a:t>优（或劣）于</a:t>
              </a:r>
              <a:r>
                <a:rPr lang="en-US" altLang="zh-CN" sz="2300" b="1" dirty="0">
                  <a:solidFill>
                    <a:srgbClr val="DE3139"/>
                  </a:solidFill>
                  <a:latin typeface="微软雅黑" panose="020B0503020204020204" pitchFamily="34" charset="-122"/>
                  <a:ea typeface="微软雅黑" panose="020B0503020204020204" pitchFamily="34" charset="-122"/>
                  <a:sym typeface="微软雅黑" panose="020B0503020204020204" pitchFamily="34" charset="-122"/>
                </a:rPr>
                <a:t>B</a:t>
              </a:r>
              <a:r>
                <a:rPr lang="zh-CN" altLang="en-US" sz="2300" b="1" dirty="0">
                  <a:solidFill>
                    <a:srgbClr val="DE3139"/>
                  </a:solidFill>
                  <a:latin typeface="微软雅黑" panose="020B0503020204020204" pitchFamily="34" charset="-122"/>
                  <a:ea typeface="微软雅黑" panose="020B0503020204020204" pitchFamily="34" charset="-122"/>
                  <a:sym typeface="微软雅黑" panose="020B0503020204020204" pitchFamily="34" charset="-122"/>
                </a:rPr>
                <a:t>，而没有人认为</a:t>
              </a:r>
              <a:r>
                <a:rPr lang="en-US" altLang="zh-CN" sz="2300" b="1" dirty="0">
                  <a:solidFill>
                    <a:srgbClr val="DE3139"/>
                  </a:solidFill>
                  <a:latin typeface="微软雅黑" panose="020B0503020204020204" pitchFamily="34" charset="-122"/>
                  <a:ea typeface="微软雅黑" panose="020B0503020204020204" pitchFamily="34" charset="-122"/>
                  <a:sym typeface="微软雅黑" panose="020B0503020204020204" pitchFamily="34" charset="-122"/>
                </a:rPr>
                <a:t>A</a:t>
              </a:r>
              <a:r>
                <a:rPr lang="zh-CN" altLang="en-US" sz="2300" b="1" dirty="0">
                  <a:solidFill>
                    <a:srgbClr val="DE3139"/>
                  </a:solidFill>
                  <a:latin typeface="微软雅黑" panose="020B0503020204020204" pitchFamily="34" charset="-122"/>
                  <a:ea typeface="微软雅黑" panose="020B0503020204020204" pitchFamily="34" charset="-122"/>
                  <a:sym typeface="微软雅黑" panose="020B0503020204020204" pitchFamily="34" charset="-122"/>
                </a:rPr>
                <a:t>劣（或优）于</a:t>
              </a:r>
              <a:r>
                <a:rPr lang="en-US" altLang="zh-CN" sz="2300" b="1" dirty="0">
                  <a:solidFill>
                    <a:srgbClr val="DE3139"/>
                  </a:solidFill>
                  <a:latin typeface="微软雅黑" panose="020B0503020204020204" pitchFamily="34" charset="-122"/>
                  <a:ea typeface="微软雅黑" panose="020B0503020204020204" pitchFamily="34" charset="-122"/>
                  <a:sym typeface="微软雅黑" panose="020B0503020204020204" pitchFamily="34" charset="-122"/>
                </a:rPr>
                <a:t>B</a:t>
              </a:r>
              <a:r>
                <a:rPr lang="zh-CN" altLang="en-US" sz="2300" b="1" dirty="0">
                  <a:solidFill>
                    <a:srgbClr val="DE3139"/>
                  </a:solidFill>
                  <a:latin typeface="微软雅黑" panose="020B0503020204020204" pitchFamily="34" charset="-122"/>
                  <a:ea typeface="微软雅黑" panose="020B0503020204020204" pitchFamily="34" charset="-122"/>
                  <a:sym typeface="微软雅黑" panose="020B0503020204020204" pitchFamily="34" charset="-122"/>
                </a:rPr>
                <a:t>，则认为从社会的观点看，亦有</a:t>
              </a:r>
              <a:r>
                <a:rPr lang="en-US" altLang="zh-CN" sz="2300" b="1" dirty="0">
                  <a:solidFill>
                    <a:srgbClr val="DE3139"/>
                  </a:solidFill>
                  <a:latin typeface="微软雅黑" panose="020B0503020204020204" pitchFamily="34" charset="-122"/>
                  <a:ea typeface="微软雅黑" panose="020B0503020204020204" pitchFamily="34" charset="-122"/>
                  <a:sym typeface="微软雅黑" panose="020B0503020204020204" pitchFamily="34" charset="-122"/>
                </a:rPr>
                <a:t>A</a:t>
              </a:r>
              <a:r>
                <a:rPr lang="zh-CN" altLang="en-US" sz="2300" b="1" dirty="0">
                  <a:solidFill>
                    <a:srgbClr val="DE3139"/>
                  </a:solidFill>
                  <a:latin typeface="微软雅黑" panose="020B0503020204020204" pitchFamily="34" charset="-122"/>
                  <a:ea typeface="微软雅黑" panose="020B0503020204020204" pitchFamily="34" charset="-122"/>
                  <a:sym typeface="微软雅黑" panose="020B0503020204020204" pitchFamily="34" charset="-122"/>
                </a:rPr>
                <a:t>优（或劣）于</a:t>
              </a:r>
              <a:r>
                <a:rPr lang="en-US" altLang="zh-CN" sz="2300" b="1" dirty="0">
                  <a:solidFill>
                    <a:srgbClr val="DE3139"/>
                  </a:solidFill>
                  <a:latin typeface="微软雅黑" panose="020B0503020204020204" pitchFamily="34" charset="-122"/>
                  <a:ea typeface="微软雅黑" panose="020B0503020204020204" pitchFamily="34" charset="-122"/>
                  <a:sym typeface="微软雅黑" panose="020B0503020204020204" pitchFamily="34" charset="-122"/>
                </a:rPr>
                <a:t>B</a:t>
              </a:r>
              <a:r>
                <a:rPr lang="zh-CN" altLang="en-US" sz="2300" b="1" dirty="0">
                  <a:solidFill>
                    <a:srgbClr val="DE3139"/>
                  </a:solidFill>
                  <a:latin typeface="微软雅黑" panose="020B0503020204020204" pitchFamily="34" charset="-122"/>
                  <a:ea typeface="微软雅黑" panose="020B0503020204020204" pitchFamily="34" charset="-122"/>
                  <a:sym typeface="微软雅黑" panose="020B0503020204020204" pitchFamily="34" charset="-122"/>
                </a:rPr>
                <a:t>。如果两人都认为</a:t>
              </a:r>
              <a:r>
                <a:rPr lang="en-US" altLang="zh-CN" sz="2300" b="1" dirty="0">
                  <a:solidFill>
                    <a:srgbClr val="DE3139"/>
                  </a:solidFill>
                  <a:latin typeface="微软雅黑" panose="020B0503020204020204" pitchFamily="34" charset="-122"/>
                  <a:ea typeface="微软雅黑" panose="020B0503020204020204" pitchFamily="34" charset="-122"/>
                  <a:sym typeface="微软雅黑" panose="020B0503020204020204" pitchFamily="34" charset="-122"/>
                </a:rPr>
                <a:t>A</a:t>
              </a:r>
              <a:r>
                <a:rPr lang="zh-CN" altLang="en-US" sz="2300" b="1" dirty="0">
                  <a:solidFill>
                    <a:srgbClr val="DE3139"/>
                  </a:solidFill>
                  <a:latin typeface="微软雅黑" panose="020B0503020204020204" pitchFamily="34" charset="-122"/>
                  <a:ea typeface="微软雅黑" panose="020B0503020204020204" pitchFamily="34" charset="-122"/>
                  <a:sym typeface="微软雅黑" panose="020B0503020204020204" pitchFamily="34" charset="-122"/>
                </a:rPr>
                <a:t>与</a:t>
              </a:r>
              <a:r>
                <a:rPr lang="en-US" altLang="zh-CN" sz="2300" b="1" dirty="0">
                  <a:solidFill>
                    <a:srgbClr val="DE3139"/>
                  </a:solidFill>
                  <a:latin typeface="微软雅黑" panose="020B0503020204020204" pitchFamily="34" charset="-122"/>
                  <a:ea typeface="微软雅黑" panose="020B0503020204020204" pitchFamily="34" charset="-122"/>
                  <a:sym typeface="微软雅黑" panose="020B0503020204020204" pitchFamily="34" charset="-122"/>
                </a:rPr>
                <a:t>B</a:t>
              </a:r>
              <a:r>
                <a:rPr lang="zh-CN" altLang="en-US" sz="2300" b="1" dirty="0">
                  <a:solidFill>
                    <a:srgbClr val="DE3139"/>
                  </a:solidFill>
                  <a:latin typeface="微软雅黑" panose="020B0503020204020204" pitchFamily="34" charset="-122"/>
                  <a:ea typeface="微软雅黑" panose="020B0503020204020204" pitchFamily="34" charset="-122"/>
                  <a:sym typeface="微软雅黑" panose="020B0503020204020204" pitchFamily="34" charset="-122"/>
                </a:rPr>
                <a:t>无差异，则从整个社会来看，亦有</a:t>
              </a:r>
              <a:r>
                <a:rPr lang="en-US" altLang="zh-CN" sz="2300" b="1" dirty="0">
                  <a:solidFill>
                    <a:srgbClr val="DE3139"/>
                  </a:solidFill>
                  <a:latin typeface="微软雅黑" panose="020B0503020204020204" pitchFamily="34" charset="-122"/>
                  <a:ea typeface="微软雅黑" panose="020B0503020204020204" pitchFamily="34" charset="-122"/>
                  <a:sym typeface="微软雅黑" panose="020B0503020204020204" pitchFamily="34" charset="-122"/>
                </a:rPr>
                <a:t>A</a:t>
              </a:r>
              <a:r>
                <a:rPr lang="zh-CN" altLang="en-US" sz="2300" b="1" dirty="0">
                  <a:solidFill>
                    <a:srgbClr val="DE3139"/>
                  </a:solidFill>
                  <a:latin typeface="微软雅黑" panose="020B0503020204020204" pitchFamily="34" charset="-122"/>
                  <a:ea typeface="微软雅黑" panose="020B0503020204020204" pitchFamily="34" charset="-122"/>
                  <a:sym typeface="微软雅黑" panose="020B0503020204020204" pitchFamily="34" charset="-122"/>
                </a:rPr>
                <a:t>与</a:t>
              </a:r>
              <a:r>
                <a:rPr lang="en-US" altLang="zh-CN" sz="2300" b="1" dirty="0">
                  <a:solidFill>
                    <a:srgbClr val="DE3139"/>
                  </a:solidFill>
                  <a:latin typeface="微软雅黑" panose="020B0503020204020204" pitchFamily="34" charset="-122"/>
                  <a:ea typeface="微软雅黑" panose="020B0503020204020204" pitchFamily="34" charset="-122"/>
                  <a:sym typeface="微软雅黑" panose="020B0503020204020204" pitchFamily="34" charset="-122"/>
                </a:rPr>
                <a:t>B</a:t>
              </a:r>
              <a:r>
                <a:rPr lang="zh-CN" altLang="en-US" sz="2300" b="1" dirty="0">
                  <a:solidFill>
                    <a:srgbClr val="DE3139"/>
                  </a:solidFill>
                  <a:latin typeface="微软雅黑" panose="020B0503020204020204" pitchFamily="34" charset="-122"/>
                  <a:ea typeface="微软雅黑" panose="020B0503020204020204" pitchFamily="34" charset="-122"/>
                  <a:sym typeface="微软雅黑" panose="020B0503020204020204" pitchFamily="34" charset="-122"/>
                </a:rPr>
                <a:t>无差异。</a:t>
              </a:r>
            </a:p>
          </p:txBody>
        </p:sp>
      </p:grpSp>
      <p:cxnSp>
        <p:nvCxnSpPr>
          <p:cNvPr id="4" name="直接连接符 3"/>
          <p:cNvCxnSpPr/>
          <p:nvPr/>
        </p:nvCxnSpPr>
        <p:spPr>
          <a:xfrm>
            <a:off x="203042"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5" name="平行四边形 4"/>
          <p:cNvSpPr/>
          <p:nvPr/>
        </p:nvSpPr>
        <p:spPr>
          <a:xfrm>
            <a:off x="2272748" y="1137374"/>
            <a:ext cx="7646504"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（一）判断经济效率的标准</a:t>
            </a:r>
            <a:r>
              <a:rPr lang="en-US" altLang="zh-CN" sz="2400" b="1" dirty="0">
                <a:solidFill>
                  <a:schemeClr val="bg1"/>
                </a:solidFill>
                <a:cs typeface="+mn-ea"/>
                <a:sym typeface="+mn-lt"/>
              </a:rPr>
              <a:t>——</a:t>
            </a:r>
            <a:r>
              <a:rPr lang="zh-CN" altLang="en-US" sz="2400" b="1" dirty="0">
                <a:solidFill>
                  <a:schemeClr val="bg1"/>
                </a:solidFill>
                <a:cs typeface="+mn-ea"/>
                <a:sym typeface="+mn-lt"/>
              </a:rPr>
              <a:t>帕累托标准</a:t>
            </a:r>
          </a:p>
        </p:txBody>
      </p:sp>
      <p:pic>
        <p:nvPicPr>
          <p:cNvPr id="2" name="图片 1"/>
          <p:cNvPicPr>
            <a:picLocks noChangeAspect="1"/>
          </p:cNvPicPr>
          <p:nvPr/>
        </p:nvPicPr>
        <p:blipFill>
          <a:blip r:embed="rId3"/>
          <a:stretch>
            <a:fillRect/>
          </a:stretch>
        </p:blipFill>
        <p:spPr>
          <a:xfrm>
            <a:off x="1165040" y="2203846"/>
            <a:ext cx="2694082" cy="391422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2" name="组合 131"/>
          <p:cNvGrpSpPr/>
          <p:nvPr/>
        </p:nvGrpSpPr>
        <p:grpSpPr>
          <a:xfrm>
            <a:off x="2653549" y="1918437"/>
            <a:ext cx="8437422" cy="1918658"/>
            <a:chOff x="2653549" y="1703289"/>
            <a:chExt cx="8437422" cy="1918658"/>
          </a:xfrm>
        </p:grpSpPr>
        <p:sp>
          <p:nvSpPr>
            <p:cNvPr id="130" name="矩形 129"/>
            <p:cNvSpPr/>
            <p:nvPr/>
          </p:nvSpPr>
          <p:spPr>
            <a:xfrm>
              <a:off x="2653549" y="3567947"/>
              <a:ext cx="8437422" cy="54000"/>
            </a:xfrm>
            <a:prstGeom prst="rect">
              <a:avLst/>
            </a:prstGeom>
            <a:solidFill>
              <a:srgbClr val="0097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内容占位符 2"/>
            <p:cNvSpPr txBox="1"/>
            <p:nvPr/>
          </p:nvSpPr>
          <p:spPr>
            <a:xfrm>
              <a:off x="3947019" y="1808112"/>
              <a:ext cx="6892946" cy="1682961"/>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0000"/>
                </a:lnSpc>
                <a:spcBef>
                  <a:spcPts val="0"/>
                </a:spcBef>
                <a:buFont typeface="Arial" panose="020B0604020202020204" pitchFamily="34" charset="0"/>
                <a:buNone/>
              </a:pPr>
              <a:r>
                <a:rPr lang="zh-CN" altLang="en-US" sz="2200" dirty="0">
                  <a:latin typeface="微软雅黑" panose="020B0503020204020204" pitchFamily="34" charset="-122"/>
                  <a:ea typeface="微软雅黑" panose="020B0503020204020204" pitchFamily="34" charset="-122"/>
                  <a:sym typeface="微软雅黑" panose="020B0503020204020204" pitchFamily="34" charset="-122"/>
                </a:rPr>
                <a:t>从二人社会推广到一般社会的普遍性选择标准来看：</a:t>
              </a:r>
              <a:endParaRPr lang="en-US" altLang="zh-CN" sz="2200" dirty="0">
                <a:latin typeface="微软雅黑" panose="020B0503020204020204" pitchFamily="34" charset="-122"/>
                <a:ea typeface="微软雅黑" panose="020B0503020204020204" pitchFamily="34" charset="-122"/>
                <a:sym typeface="微软雅黑" panose="020B0503020204020204" pitchFamily="34" charset="-122"/>
              </a:endParaRPr>
            </a:p>
            <a:p>
              <a:pPr marL="0" indent="0" algn="just">
                <a:lnSpc>
                  <a:spcPct val="120000"/>
                </a:lnSpc>
                <a:spcBef>
                  <a:spcPts val="0"/>
                </a:spcBef>
                <a:buFont typeface="Arial" panose="020B0604020202020204" pitchFamily="34" charset="0"/>
                <a:buNone/>
              </a:pPr>
              <a:r>
                <a:rPr lang="zh-CN" altLang="en-US" sz="2200" b="1"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如果至少有一人认为</a:t>
              </a:r>
              <a:r>
                <a:rPr lang="en-US" altLang="zh-CN" sz="2200" b="1"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A</a:t>
              </a:r>
              <a:r>
                <a:rPr lang="zh-CN" altLang="en-US" sz="2200" b="1"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优于</a:t>
              </a:r>
              <a:r>
                <a:rPr lang="en-US" altLang="zh-CN" sz="2200" b="1"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B</a:t>
              </a:r>
              <a:r>
                <a:rPr lang="zh-CN" altLang="en-US" sz="2200" b="1"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，而没有人认为</a:t>
              </a:r>
              <a:r>
                <a:rPr lang="en-US" altLang="zh-CN" sz="2200" b="1"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A</a:t>
              </a:r>
              <a:r>
                <a:rPr lang="zh-CN" altLang="en-US" sz="2200" b="1"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劣于</a:t>
              </a:r>
              <a:r>
                <a:rPr lang="en-US" altLang="zh-CN" sz="2200" b="1"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B</a:t>
              </a:r>
              <a:r>
                <a:rPr lang="zh-CN" altLang="en-US" sz="2200" b="1"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，则认为从社会的观点看亦有</a:t>
              </a:r>
              <a:r>
                <a:rPr lang="en-US" altLang="zh-CN" sz="2200" b="1"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A</a:t>
              </a:r>
              <a:r>
                <a:rPr lang="zh-CN" altLang="en-US" sz="2200" b="1"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优于</a:t>
              </a:r>
              <a:r>
                <a:rPr lang="en-US" altLang="zh-CN" sz="2200" b="1"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B</a:t>
              </a:r>
              <a:r>
                <a:rPr lang="zh-CN" altLang="en-US" sz="2200" b="1"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a:t>
              </a:r>
            </a:p>
            <a:p>
              <a:pPr marL="0" indent="0" algn="just">
                <a:lnSpc>
                  <a:spcPct val="120000"/>
                </a:lnSpc>
                <a:spcBef>
                  <a:spcPts val="0"/>
                </a:spcBef>
                <a:buFont typeface="Arial" panose="020B0604020202020204" pitchFamily="34" charset="0"/>
                <a:buNone/>
              </a:pPr>
              <a:r>
                <a:rPr lang="zh-CN" altLang="en-US" sz="2200" dirty="0">
                  <a:latin typeface="微软雅黑" panose="020B0503020204020204" pitchFamily="34" charset="-122"/>
                  <a:ea typeface="微软雅黑" panose="020B0503020204020204" pitchFamily="34" charset="-122"/>
                  <a:sym typeface="微软雅黑" panose="020B0503020204020204" pitchFamily="34" charset="-122"/>
                </a:rPr>
                <a:t>这就是所谓的帕累托最优状态标准，简称帕累托标准。</a:t>
              </a:r>
            </a:p>
          </p:txBody>
        </p:sp>
        <p:sp>
          <p:nvSpPr>
            <p:cNvPr id="133" name="矩形 132"/>
            <p:cNvSpPr/>
            <p:nvPr/>
          </p:nvSpPr>
          <p:spPr>
            <a:xfrm>
              <a:off x="2653549" y="1703289"/>
              <a:ext cx="8437422" cy="54000"/>
            </a:xfrm>
            <a:prstGeom prst="rect">
              <a:avLst/>
            </a:prstGeom>
            <a:solidFill>
              <a:srgbClr val="0097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1144426" y="4078860"/>
            <a:ext cx="9928618" cy="1784366"/>
            <a:chOff x="1144426" y="3881641"/>
            <a:chExt cx="9928618" cy="1784366"/>
          </a:xfrm>
        </p:grpSpPr>
        <p:sp>
          <p:nvSpPr>
            <p:cNvPr id="5" name="矩形: 圆角 4"/>
            <p:cNvSpPr/>
            <p:nvPr/>
          </p:nvSpPr>
          <p:spPr>
            <a:xfrm>
              <a:off x="1144426" y="3881641"/>
              <a:ext cx="9928618" cy="1784366"/>
            </a:xfrm>
            <a:prstGeom prst="roundRect">
              <a:avLst>
                <a:gd name="adj" fmla="val 10834"/>
              </a:avLst>
            </a:prstGeom>
            <a:pattFill prst="lgGrid">
              <a:fgClr>
                <a:srgbClr val="FEF5EC"/>
              </a:fgClr>
              <a:bgClr>
                <a:srgbClr val="FCDDC4"/>
              </a:bgClr>
            </a:pattFill>
            <a:ln w="25400">
              <a:solidFill>
                <a:srgbClr val="EC78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内容占位符 2"/>
            <p:cNvSpPr txBox="1"/>
            <p:nvPr/>
          </p:nvSpPr>
          <p:spPr>
            <a:xfrm>
              <a:off x="1298248" y="4081687"/>
              <a:ext cx="9631362" cy="1384353"/>
            </a:xfrm>
            <a:prstGeom prst="rect">
              <a:avLst/>
            </a:prstGeom>
          </p:spPr>
          <p:txBody>
            <a:bodyPr vert="horz"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0000"/>
                </a:lnSpc>
                <a:spcBef>
                  <a:spcPts val="0"/>
                </a:spcBef>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sym typeface="微软雅黑" panose="020B0503020204020204" pitchFamily="34" charset="-122"/>
                </a:rPr>
                <a:t>经济效率所衡量的正是资源配置的最优化问题，一种经济状态达到了资源的最优化配置，我们就说这种经济状态是有经济效率的。</a:t>
              </a:r>
              <a:r>
                <a:rPr lang="zh-CN" altLang="en-US" sz="24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而判断经济是否有效率的标准就是帕累托标准。</a:t>
              </a:r>
              <a:r>
                <a:rPr lang="zh-CN" altLang="en-US" sz="2400" b="1" dirty="0">
                  <a:solidFill>
                    <a:schemeClr val="accent3"/>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微软雅黑" panose="020B0503020204020204" pitchFamily="34" charset="-122"/>
                </a:rPr>
                <a:t> </a:t>
              </a:r>
              <a:endParaRPr lang="zh-CN" altLang="en-US" sz="24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pic>
        <p:nvPicPr>
          <p:cNvPr id="128" name="图片 127"/>
          <p:cNvPicPr>
            <a:picLocks noChangeAspect="1"/>
          </p:cNvPicPr>
          <p:nvPr/>
        </p:nvPicPr>
        <p:blipFill>
          <a:blip r:embed="rId3">
            <a:duotone>
              <a:schemeClr val="accent1">
                <a:shade val="45000"/>
                <a:satMod val="135000"/>
              </a:schemeClr>
              <a:prstClr val="white"/>
            </a:duotone>
            <a:extLst>
              <a:ext uri="{BEBA8EAE-BF5A-486C-A8C5-ECC9F3942E4B}">
                <a14:imgProps xmlns:a14="http://schemas.microsoft.com/office/drawing/2010/main">
                  <a14:imgLayer r:embed="rId4">
                    <a14:imgEffect>
                      <a14:colorTemperature colorTemp="4700"/>
                    </a14:imgEffect>
                  </a14:imgLayer>
                </a14:imgProps>
              </a:ext>
            </a:extLst>
          </a:blip>
          <a:stretch>
            <a:fillRect/>
          </a:stretch>
        </p:blipFill>
        <p:spPr>
          <a:xfrm>
            <a:off x="1165042" y="1367206"/>
            <a:ext cx="2599999" cy="279397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203042"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5" name="平行四边形 4"/>
          <p:cNvSpPr/>
          <p:nvPr/>
        </p:nvSpPr>
        <p:spPr>
          <a:xfrm>
            <a:off x="3888124" y="1137374"/>
            <a:ext cx="4415752"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（二）帕累托改进</a:t>
            </a:r>
          </a:p>
        </p:txBody>
      </p:sp>
      <p:sp>
        <p:nvSpPr>
          <p:cNvPr id="2" name="矩形: 圆角 1"/>
          <p:cNvSpPr/>
          <p:nvPr/>
        </p:nvSpPr>
        <p:spPr>
          <a:xfrm>
            <a:off x="1844169" y="2257322"/>
            <a:ext cx="8536960" cy="576000"/>
          </a:xfrm>
          <a:prstGeom prst="roundRect">
            <a:avLst>
              <a:gd name="adj" fmla="val 50000"/>
            </a:avLst>
          </a:prstGeom>
          <a:ln>
            <a:solidFill>
              <a:srgbClr val="E26D91"/>
            </a:solidFill>
          </a:ln>
        </p:spPr>
        <p:txBody>
          <a:bodyPr wrap="none" anchor="ctr">
            <a:noAutofit/>
          </a:bodyPr>
          <a:lstStyle/>
          <a:p>
            <a:pPr algn="ctr"/>
            <a:r>
              <a:rPr lang="zh-CN" altLang="en-US" sz="2400" dirty="0"/>
              <a:t>帕累托改进：</a:t>
            </a:r>
            <a:r>
              <a:rPr lang="zh-CN" altLang="en-US" sz="2400" b="1" dirty="0">
                <a:solidFill>
                  <a:srgbClr val="E26D91"/>
                </a:solidFill>
              </a:rPr>
              <a:t>掌握帕累托最优条件、最优资源配置</a:t>
            </a:r>
          </a:p>
        </p:txBody>
      </p:sp>
      <p:grpSp>
        <p:nvGrpSpPr>
          <p:cNvPr id="38" name="组合 37"/>
          <p:cNvGrpSpPr/>
          <p:nvPr/>
        </p:nvGrpSpPr>
        <p:grpSpPr>
          <a:xfrm>
            <a:off x="1631201" y="2871853"/>
            <a:ext cx="9480118" cy="3101684"/>
            <a:chOff x="1631201" y="2925640"/>
            <a:chExt cx="9480118" cy="3101684"/>
          </a:xfrm>
        </p:grpSpPr>
        <p:sp>
          <p:nvSpPr>
            <p:cNvPr id="35" name="矩形 34"/>
            <p:cNvSpPr/>
            <p:nvPr/>
          </p:nvSpPr>
          <p:spPr>
            <a:xfrm>
              <a:off x="1631201" y="3125959"/>
              <a:ext cx="8965079" cy="2679250"/>
            </a:xfrm>
            <a:prstGeom prst="rect">
              <a:avLst/>
            </a:prstGeom>
            <a:solidFill>
              <a:srgbClr val="FFE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内容占位符 2"/>
            <p:cNvSpPr txBox="1"/>
            <p:nvPr/>
          </p:nvSpPr>
          <p:spPr>
            <a:xfrm>
              <a:off x="1958594" y="3323178"/>
              <a:ext cx="7328842" cy="2270750"/>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0000"/>
                </a:lnSpc>
                <a:spcBef>
                  <a:spcPts val="0"/>
                </a:spcBef>
                <a:buFont typeface="Arial" panose="020B0604020202020204" pitchFamily="34" charset="0"/>
                <a:buNone/>
              </a:pPr>
              <a:r>
                <a:rPr lang="zh-CN" altLang="en-US" sz="2400" b="1">
                  <a:latin typeface="微软雅黑" panose="020B0503020204020204" pitchFamily="34" charset="-122"/>
                  <a:ea typeface="微软雅黑" panose="020B0503020204020204" pitchFamily="34" charset="-122"/>
                  <a:sym typeface="微软雅黑" panose="020B0503020204020204" pitchFamily="34" charset="-122"/>
                </a:rPr>
                <a:t>帕累托最优条件</a:t>
              </a:r>
              <a:r>
                <a:rPr lang="zh-CN" altLang="en-US" sz="2400">
                  <a:latin typeface="微软雅黑" panose="020B0503020204020204" pitchFamily="34" charset="-122"/>
                  <a:ea typeface="微软雅黑" panose="020B0503020204020204" pitchFamily="34" charset="-122"/>
                  <a:sym typeface="微软雅黑" panose="020B0503020204020204" pitchFamily="34" charset="-122"/>
                </a:rPr>
                <a:t>：如果由一种资源配置状态变到另一种资源配置状态会使社会上至少一人的状况变好，而没有人的状况变坏，则认为这种资源配置状态的改变是“好”的，否则，就是“坏”的。并且，称以帕累托标准衡量的“好”的状态改变为帕累托改进。 </a:t>
              </a:r>
              <a:endParaRPr lang="zh-CN" altLang="en-US" sz="24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7" name="图片 36"/>
            <p:cNvPicPr>
              <a:picLocks noChangeAspect="1"/>
            </p:cNvPicPr>
            <p:nvPr/>
          </p:nvPicPr>
          <p:blipFill>
            <a:blip r:embed="rId3"/>
            <a:stretch>
              <a:fillRect/>
            </a:stretch>
          </p:blipFill>
          <p:spPr>
            <a:xfrm>
              <a:off x="9247920" y="2925640"/>
              <a:ext cx="1863399" cy="3101684"/>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p:cNvSpPr/>
          <p:nvPr/>
        </p:nvSpPr>
        <p:spPr>
          <a:xfrm>
            <a:off x="4109786" y="1539508"/>
            <a:ext cx="3994308" cy="652104"/>
          </a:xfrm>
          <a:prstGeom prst="roundRect">
            <a:avLst>
              <a:gd name="adj" fmla="val 41445"/>
            </a:avLst>
          </a:prstGeom>
          <a:gradFill>
            <a:gsLst>
              <a:gs pos="0">
                <a:schemeClr val="accent2"/>
              </a:gs>
              <a:gs pos="50000">
                <a:schemeClr val="accent2"/>
              </a:gs>
              <a:gs pos="50000">
                <a:srgbClr val="0070A8"/>
              </a:gs>
            </a:gsLst>
            <a:lin ang="5400000" scaled="1"/>
          </a:gradFill>
        </p:spPr>
        <p:txBody>
          <a:bodyPr wrap="square" anchor="ctr">
            <a:no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“最优资源配置”</a:t>
            </a:r>
            <a:endParaRPr lang="zh-CN" altLang="en-US" sz="2800" dirty="0">
              <a:solidFill>
                <a:schemeClr val="bg1"/>
              </a:solidFill>
            </a:endParaRPr>
          </a:p>
        </p:txBody>
      </p:sp>
      <p:pic>
        <p:nvPicPr>
          <p:cNvPr id="27" name="图片 26"/>
          <p:cNvPicPr>
            <a:picLocks noChangeAspect="1"/>
          </p:cNvPicPr>
          <p:nvPr/>
        </p:nvPicPr>
        <p:blipFill>
          <a:blip r:embed="rId3"/>
          <a:stretch>
            <a:fillRect/>
          </a:stretch>
        </p:blipFill>
        <p:spPr>
          <a:xfrm>
            <a:off x="1039006" y="2420470"/>
            <a:ext cx="3436409" cy="3505505"/>
          </a:xfrm>
          <a:prstGeom prst="rect">
            <a:avLst/>
          </a:prstGeom>
        </p:spPr>
      </p:pic>
      <p:grpSp>
        <p:nvGrpSpPr>
          <p:cNvPr id="31" name="组合 30"/>
          <p:cNvGrpSpPr/>
          <p:nvPr/>
        </p:nvGrpSpPr>
        <p:grpSpPr>
          <a:xfrm>
            <a:off x="4606823" y="2653554"/>
            <a:ext cx="6563203" cy="2575293"/>
            <a:chOff x="4714397" y="2707341"/>
            <a:chExt cx="6563203" cy="2575293"/>
          </a:xfrm>
        </p:grpSpPr>
        <p:sp>
          <p:nvSpPr>
            <p:cNvPr id="29" name="矩形 28"/>
            <p:cNvSpPr/>
            <p:nvPr/>
          </p:nvSpPr>
          <p:spPr>
            <a:xfrm>
              <a:off x="4714397" y="2707341"/>
              <a:ext cx="6563203" cy="2575293"/>
            </a:xfrm>
            <a:prstGeom prst="rect">
              <a:avLst/>
            </a:prstGeom>
            <a:solidFill>
              <a:schemeClr val="bg1"/>
            </a:solidFill>
            <a:ln>
              <a:solidFill>
                <a:srgbClr val="D847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内容占位符 2"/>
            <p:cNvSpPr txBox="1"/>
            <p:nvPr/>
          </p:nvSpPr>
          <p:spPr>
            <a:xfrm>
              <a:off x="4845805" y="2859612"/>
              <a:ext cx="6312189" cy="2270750"/>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FontTx/>
                <a:buNone/>
              </a:pPr>
              <a:r>
                <a:rPr lang="zh-CN" altLang="en-US" sz="2400" dirty="0">
                  <a:latin typeface="微软雅黑" panose="020B0503020204020204" pitchFamily="34" charset="-122"/>
                  <a:ea typeface="微软雅黑" panose="020B0503020204020204" pitchFamily="34" charset="-122"/>
                  <a:sym typeface="微软雅黑" panose="020B0503020204020204" pitchFamily="34" charset="-122"/>
                </a:rPr>
                <a:t>即如果对于既定的资源配置状态，</a:t>
              </a:r>
              <a:r>
                <a:rPr lang="zh-CN" altLang="en-US" sz="2400" b="1" dirty="0">
                  <a:solidFill>
                    <a:srgbClr val="D8472A"/>
                  </a:solidFill>
                  <a:latin typeface="微软雅黑" panose="020B0503020204020204" pitchFamily="34" charset="-122"/>
                  <a:ea typeface="微软雅黑" panose="020B0503020204020204" pitchFamily="34" charset="-122"/>
                  <a:sym typeface="微软雅黑" panose="020B0503020204020204" pitchFamily="34" charset="-122"/>
                </a:rPr>
                <a:t>所有的帕累托改进均不存在</a:t>
              </a:r>
              <a:r>
                <a:rPr lang="zh-CN" altLang="en-US" sz="2400" dirty="0">
                  <a:latin typeface="微软雅黑" panose="020B0503020204020204" pitchFamily="34" charset="-122"/>
                  <a:ea typeface="微软雅黑" panose="020B0503020204020204" pitchFamily="34" charset="-122"/>
                  <a:sym typeface="微软雅黑" panose="020B0503020204020204" pitchFamily="34" charset="-122"/>
                </a:rPr>
                <a:t>，即在该状态上，任意改变都不可能使至少一个人的状况变好而又不使任何人的状况变坏，则称这种资源配置状态为</a:t>
              </a:r>
              <a:r>
                <a:rPr lang="zh-CN" altLang="en-US" sz="2400" b="1" dirty="0">
                  <a:solidFill>
                    <a:srgbClr val="D8472A"/>
                  </a:solidFill>
                  <a:latin typeface="微软雅黑" panose="020B0503020204020204" pitchFamily="34" charset="-122"/>
                  <a:ea typeface="微软雅黑" panose="020B0503020204020204" pitchFamily="34" charset="-122"/>
                  <a:sym typeface="微软雅黑" panose="020B0503020204020204" pitchFamily="34" charset="-122"/>
                </a:rPr>
                <a:t>帕累托最优状态</a:t>
              </a:r>
              <a:r>
                <a:rPr lang="zh-CN" altLang="en-US" sz="2400" dirty="0">
                  <a:latin typeface="微软雅黑" panose="020B0503020204020204" pitchFamily="34" charset="-122"/>
                  <a:ea typeface="微软雅黑" panose="020B0503020204020204" pitchFamily="34" charset="-122"/>
                  <a:sym typeface="微软雅黑" panose="020B0503020204020204" pitchFamily="34" charset="-122"/>
                </a:rPr>
                <a:t>。 </a:t>
              </a: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descr="7b0a202020202274657874626f78223a20227b5c2263617465676f72795f69645c223a31303539362c5c2269645c223a32303334323935337d220a7d0a"/>
          <p:cNvGrpSpPr/>
          <p:nvPr/>
        </p:nvGrpSpPr>
        <p:grpSpPr>
          <a:xfrm>
            <a:off x="474345" y="932815"/>
            <a:ext cx="11235055" cy="8707876"/>
            <a:chOff x="5363" y="3347"/>
            <a:chExt cx="8450" cy="6261"/>
          </a:xfrm>
        </p:grpSpPr>
        <p:sp>
          <p:nvSpPr>
            <p:cNvPr id="2548" name="任意多边形: 形状 2547"/>
            <p:cNvSpPr/>
            <p:nvPr/>
          </p:nvSpPr>
          <p:spPr>
            <a:xfrm>
              <a:off x="7053" y="9574"/>
              <a:ext cx="8" cy="10"/>
            </a:xfrm>
            <a:custGeom>
              <a:avLst/>
              <a:gdLst>
                <a:gd name="connsiteX0" fmla="*/ 2654 w 5308"/>
                <a:gd name="connsiteY0" fmla="*/ 6193 h 6193"/>
                <a:gd name="connsiteX1" fmla="*/ 2654 w 5308"/>
                <a:gd name="connsiteY1" fmla="*/ 0 h 6193"/>
                <a:gd name="connsiteX2" fmla="*/ 2654 w 5308"/>
                <a:gd name="connsiteY2" fmla="*/ 6193 h 6193"/>
                <a:gd name="connsiteX3" fmla="*/ 2654 w 5308"/>
                <a:gd name="connsiteY3" fmla="*/ 6193 h 6193"/>
              </a:gdLst>
              <a:ahLst/>
              <a:cxnLst>
                <a:cxn ang="0">
                  <a:pos x="connsiteX0" y="connsiteY0"/>
                </a:cxn>
                <a:cxn ang="0">
                  <a:pos x="connsiteX1" y="connsiteY1"/>
                </a:cxn>
                <a:cxn ang="0">
                  <a:pos x="connsiteX2" y="connsiteY2"/>
                </a:cxn>
                <a:cxn ang="0">
                  <a:pos x="connsiteX3" y="connsiteY3"/>
                </a:cxn>
              </a:cxnLst>
              <a:rect l="l" t="t" r="r" b="b"/>
              <a:pathLst>
                <a:path w="5308" h="6193">
                  <a:moveTo>
                    <a:pt x="2654" y="6193"/>
                  </a:moveTo>
                  <a:cubicBezTo>
                    <a:pt x="6193" y="6193"/>
                    <a:pt x="6193" y="0"/>
                    <a:pt x="2654" y="0"/>
                  </a:cubicBezTo>
                  <a:cubicBezTo>
                    <a:pt x="-885" y="0"/>
                    <a:pt x="-885" y="6193"/>
                    <a:pt x="2654" y="6193"/>
                  </a:cubicBezTo>
                  <a:lnTo>
                    <a:pt x="2654" y="6193"/>
                  </a:lnTo>
                  <a:close/>
                </a:path>
              </a:pathLst>
            </a:custGeom>
            <a:solidFill>
              <a:srgbClr val="231815"/>
            </a:solidFill>
            <a:ln w="8847" cap="flat">
              <a:noFill/>
              <a:prstDash val="solid"/>
              <a:miter/>
            </a:ln>
          </p:spPr>
          <p:txBody>
            <a:bodyPr rtlCol="0" anchor="ctr"/>
            <a:lstStyle/>
            <a:p>
              <a:endParaRPr lang="zh-CN" altLang="en-US"/>
            </a:p>
          </p:txBody>
        </p:sp>
        <p:sp>
          <p:nvSpPr>
            <p:cNvPr id="5995" name="任意多边形: 形状 5994"/>
            <p:cNvSpPr/>
            <p:nvPr/>
          </p:nvSpPr>
          <p:spPr>
            <a:xfrm>
              <a:off x="5363" y="3347"/>
              <a:ext cx="8450" cy="6261"/>
            </a:xfrm>
            <a:custGeom>
              <a:avLst/>
              <a:gdLst>
                <a:gd name="connsiteX0" fmla="*/ 0 w 5365977"/>
                <a:gd name="connsiteY0" fmla="*/ 0 h 3976043"/>
                <a:gd name="connsiteX1" fmla="*/ 5365978 w 5365977"/>
                <a:gd name="connsiteY1" fmla="*/ 0 h 3976043"/>
                <a:gd name="connsiteX2" fmla="*/ 5365978 w 5365977"/>
                <a:gd name="connsiteY2" fmla="*/ 3976043 h 3976043"/>
                <a:gd name="connsiteX3" fmla="*/ 0 w 5365977"/>
                <a:gd name="connsiteY3" fmla="*/ 3976043 h 3976043"/>
              </a:gdLst>
              <a:ahLst/>
              <a:cxnLst>
                <a:cxn ang="0">
                  <a:pos x="connsiteX0" y="connsiteY0"/>
                </a:cxn>
                <a:cxn ang="0">
                  <a:pos x="connsiteX1" y="connsiteY1"/>
                </a:cxn>
                <a:cxn ang="0">
                  <a:pos x="connsiteX2" y="connsiteY2"/>
                </a:cxn>
                <a:cxn ang="0">
                  <a:pos x="connsiteX3" y="connsiteY3"/>
                </a:cxn>
              </a:cxnLst>
              <a:rect l="l" t="t" r="r" b="b"/>
              <a:pathLst>
                <a:path w="5365977" h="3976043">
                  <a:moveTo>
                    <a:pt x="0" y="0"/>
                  </a:moveTo>
                  <a:lnTo>
                    <a:pt x="5365978" y="0"/>
                  </a:lnTo>
                  <a:lnTo>
                    <a:pt x="5365978" y="3976043"/>
                  </a:lnTo>
                  <a:lnTo>
                    <a:pt x="0" y="3976043"/>
                  </a:lnTo>
                  <a:close/>
                </a:path>
              </a:pathLst>
            </a:custGeom>
            <a:noFill/>
            <a:ln w="8847" cap="flat">
              <a:noFill/>
              <a:prstDash val="solid"/>
              <a:miter/>
            </a:ln>
          </p:spPr>
          <p:txBody>
            <a:bodyPr rtlCol="0" anchor="ctr"/>
            <a:lstStyle/>
            <a:p>
              <a:endParaRPr lang="zh-CN" altLang="en-US"/>
            </a:p>
          </p:txBody>
        </p:sp>
        <p:grpSp>
          <p:nvGrpSpPr>
            <p:cNvPr id="3" name="组合 2"/>
            <p:cNvGrpSpPr/>
            <p:nvPr/>
          </p:nvGrpSpPr>
          <p:grpSpPr>
            <a:xfrm>
              <a:off x="5363" y="3421"/>
              <a:ext cx="8439" cy="3969"/>
              <a:chOff x="5363" y="3421"/>
              <a:chExt cx="8439" cy="3969"/>
            </a:xfrm>
          </p:grpSpPr>
          <p:sp>
            <p:nvSpPr>
              <p:cNvPr id="6267" name="图形 6265"/>
              <p:cNvSpPr/>
              <p:nvPr/>
            </p:nvSpPr>
            <p:spPr>
              <a:xfrm>
                <a:off x="5547" y="3645"/>
                <a:ext cx="8255" cy="3745"/>
              </a:xfrm>
              <a:custGeom>
                <a:avLst/>
                <a:gdLst>
                  <a:gd name="connsiteX0" fmla="*/ 5241874 w 5241873"/>
                  <a:gd name="connsiteY0" fmla="*/ 2378021 h 2378020"/>
                  <a:gd name="connsiteX1" fmla="*/ 0 w 5241873"/>
                  <a:gd name="connsiteY1" fmla="*/ 2378021 h 2378020"/>
                  <a:gd name="connsiteX2" fmla="*/ 0 w 5241873"/>
                  <a:gd name="connsiteY2" fmla="*/ 151657 h 2378020"/>
                  <a:gd name="connsiteX3" fmla="*/ 151657 w 5241873"/>
                  <a:gd name="connsiteY3" fmla="*/ 0 h 2378020"/>
                  <a:gd name="connsiteX4" fmla="*/ 5090217 w 5241873"/>
                  <a:gd name="connsiteY4" fmla="*/ 0 h 2378020"/>
                  <a:gd name="connsiteX5" fmla="*/ 5241874 w 5241873"/>
                  <a:gd name="connsiteY5" fmla="*/ 151657 h 2378020"/>
                  <a:gd name="connsiteX6" fmla="*/ 5241874 w 5241873"/>
                  <a:gd name="connsiteY6" fmla="*/ 2378021 h 2378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41873" h="2378020">
                    <a:moveTo>
                      <a:pt x="5241874" y="2378021"/>
                    </a:moveTo>
                    <a:lnTo>
                      <a:pt x="0" y="2378021"/>
                    </a:lnTo>
                    <a:lnTo>
                      <a:pt x="0" y="151657"/>
                    </a:lnTo>
                    <a:cubicBezTo>
                      <a:pt x="0" y="67893"/>
                      <a:pt x="67893" y="0"/>
                      <a:pt x="151657" y="0"/>
                    </a:cubicBezTo>
                    <a:lnTo>
                      <a:pt x="5090217" y="0"/>
                    </a:lnTo>
                    <a:cubicBezTo>
                      <a:pt x="5173981" y="0"/>
                      <a:pt x="5241874" y="67893"/>
                      <a:pt x="5241874" y="151657"/>
                    </a:cubicBezTo>
                    <a:lnTo>
                      <a:pt x="5241874" y="2378021"/>
                    </a:lnTo>
                    <a:close/>
                  </a:path>
                </a:pathLst>
              </a:custGeom>
              <a:solidFill>
                <a:srgbClr val="578CFF"/>
              </a:solidFill>
              <a:ln w="8817" cap="flat">
                <a:noFill/>
                <a:prstDash val="solid"/>
                <a:miter/>
              </a:ln>
            </p:spPr>
            <p:txBody>
              <a:bodyPr rtlCol="0" anchor="ctr"/>
              <a:lstStyle/>
              <a:p>
                <a:endParaRPr lang="zh-CN" altLang="en-US"/>
              </a:p>
            </p:txBody>
          </p:sp>
          <p:sp>
            <p:nvSpPr>
              <p:cNvPr id="6268" name="图形 6265"/>
              <p:cNvSpPr/>
              <p:nvPr/>
            </p:nvSpPr>
            <p:spPr>
              <a:xfrm>
                <a:off x="5883" y="3494"/>
                <a:ext cx="7718" cy="3782"/>
              </a:xfrm>
              <a:custGeom>
                <a:avLst/>
                <a:gdLst>
                  <a:gd name="connsiteX0" fmla="*/ 0 w 4900644"/>
                  <a:gd name="connsiteY0" fmla="*/ 0 h 2401827"/>
                  <a:gd name="connsiteX1" fmla="*/ 4900645 w 4900644"/>
                  <a:gd name="connsiteY1" fmla="*/ 0 h 2401827"/>
                  <a:gd name="connsiteX2" fmla="*/ 4900645 w 4900644"/>
                  <a:gd name="connsiteY2" fmla="*/ 2401828 h 2401827"/>
                  <a:gd name="connsiteX3" fmla="*/ 0 w 4900644"/>
                  <a:gd name="connsiteY3" fmla="*/ 2401828 h 2401827"/>
                </a:gdLst>
                <a:ahLst/>
                <a:cxnLst>
                  <a:cxn ang="0">
                    <a:pos x="connsiteX0" y="connsiteY0"/>
                  </a:cxn>
                  <a:cxn ang="0">
                    <a:pos x="connsiteX1" y="connsiteY1"/>
                  </a:cxn>
                  <a:cxn ang="0">
                    <a:pos x="connsiteX2" y="connsiteY2"/>
                  </a:cxn>
                  <a:cxn ang="0">
                    <a:pos x="connsiteX3" y="connsiteY3"/>
                  </a:cxn>
                </a:cxnLst>
                <a:rect l="l" t="t" r="r" b="b"/>
                <a:pathLst>
                  <a:path w="4900644" h="2401827">
                    <a:moveTo>
                      <a:pt x="0" y="0"/>
                    </a:moveTo>
                    <a:lnTo>
                      <a:pt x="4900645" y="0"/>
                    </a:lnTo>
                    <a:lnTo>
                      <a:pt x="4900645" y="2401828"/>
                    </a:lnTo>
                    <a:lnTo>
                      <a:pt x="0" y="2401828"/>
                    </a:lnTo>
                    <a:close/>
                  </a:path>
                </a:pathLst>
              </a:custGeom>
              <a:solidFill>
                <a:srgbClr val="9EC0FF"/>
              </a:solidFill>
              <a:ln w="17633" cap="flat">
                <a:solidFill>
                  <a:srgbClr val="456FC9"/>
                </a:solidFill>
                <a:prstDash val="solid"/>
                <a:miter/>
              </a:ln>
            </p:spPr>
            <p:txBody>
              <a:bodyPr rtlCol="0" anchor="ctr"/>
              <a:lstStyle/>
              <a:p>
                <a:endParaRPr lang="zh-CN" altLang="en-US"/>
              </a:p>
            </p:txBody>
          </p:sp>
          <p:sp>
            <p:nvSpPr>
              <p:cNvPr id="6269" name="图形 6265"/>
              <p:cNvSpPr/>
              <p:nvPr/>
            </p:nvSpPr>
            <p:spPr>
              <a:xfrm>
                <a:off x="5815" y="3421"/>
                <a:ext cx="7718" cy="3782"/>
              </a:xfrm>
              <a:custGeom>
                <a:avLst/>
                <a:gdLst>
                  <a:gd name="connsiteX0" fmla="*/ 0 w 4900644"/>
                  <a:gd name="connsiteY0" fmla="*/ 0 h 2401827"/>
                  <a:gd name="connsiteX1" fmla="*/ 4900645 w 4900644"/>
                  <a:gd name="connsiteY1" fmla="*/ 0 h 2401827"/>
                  <a:gd name="connsiteX2" fmla="*/ 4900645 w 4900644"/>
                  <a:gd name="connsiteY2" fmla="*/ 2401828 h 2401827"/>
                  <a:gd name="connsiteX3" fmla="*/ 0 w 4900644"/>
                  <a:gd name="connsiteY3" fmla="*/ 2401828 h 2401827"/>
                </a:gdLst>
                <a:ahLst/>
                <a:cxnLst>
                  <a:cxn ang="0">
                    <a:pos x="connsiteX0" y="connsiteY0"/>
                  </a:cxn>
                  <a:cxn ang="0">
                    <a:pos x="connsiteX1" y="connsiteY1"/>
                  </a:cxn>
                  <a:cxn ang="0">
                    <a:pos x="connsiteX2" y="connsiteY2"/>
                  </a:cxn>
                  <a:cxn ang="0">
                    <a:pos x="connsiteX3" y="connsiteY3"/>
                  </a:cxn>
                </a:cxnLst>
                <a:rect l="l" t="t" r="r" b="b"/>
                <a:pathLst>
                  <a:path w="4900644" h="2401827">
                    <a:moveTo>
                      <a:pt x="0" y="0"/>
                    </a:moveTo>
                    <a:lnTo>
                      <a:pt x="4900645" y="0"/>
                    </a:lnTo>
                    <a:lnTo>
                      <a:pt x="4900645" y="2401828"/>
                    </a:lnTo>
                    <a:lnTo>
                      <a:pt x="0" y="2401828"/>
                    </a:lnTo>
                    <a:close/>
                  </a:path>
                </a:pathLst>
              </a:custGeom>
              <a:solidFill>
                <a:srgbClr val="FFFFFF"/>
              </a:solidFill>
              <a:ln w="17633" cap="flat">
                <a:solidFill>
                  <a:srgbClr val="456FC9"/>
                </a:solidFill>
                <a:prstDash val="solid"/>
                <a:miter/>
              </a:ln>
            </p:spPr>
            <p:txBody>
              <a:bodyPr rtlCol="0" anchor="ctr"/>
              <a:lstStyle/>
              <a:p>
                <a:endParaRPr lang="zh-CN" altLang="en-US" dirty="0"/>
              </a:p>
            </p:txBody>
          </p:sp>
          <p:sp>
            <p:nvSpPr>
              <p:cNvPr id="6270" name="图形 6265"/>
              <p:cNvSpPr/>
              <p:nvPr/>
            </p:nvSpPr>
            <p:spPr>
              <a:xfrm>
                <a:off x="5547" y="6801"/>
                <a:ext cx="8255" cy="589"/>
              </a:xfrm>
              <a:custGeom>
                <a:avLst/>
                <a:gdLst>
                  <a:gd name="connsiteX0" fmla="*/ 0 w 5241873"/>
                  <a:gd name="connsiteY0" fmla="*/ 373853 h 373852"/>
                  <a:gd name="connsiteX1" fmla="*/ 5241874 w 5241873"/>
                  <a:gd name="connsiteY1" fmla="*/ 373853 h 373852"/>
                  <a:gd name="connsiteX2" fmla="*/ 5241874 w 5241873"/>
                  <a:gd name="connsiteY2" fmla="*/ 0 h 373852"/>
                  <a:gd name="connsiteX3" fmla="*/ 4263156 w 5241873"/>
                  <a:gd name="connsiteY3" fmla="*/ 0 h 373852"/>
                  <a:gd name="connsiteX4" fmla="*/ 4079756 w 5241873"/>
                  <a:gd name="connsiteY4" fmla="*/ 67011 h 373852"/>
                  <a:gd name="connsiteX5" fmla="*/ 3936034 w 5241873"/>
                  <a:gd name="connsiteY5" fmla="*/ 186926 h 373852"/>
                  <a:gd name="connsiteX6" fmla="*/ 1259990 w 5241873"/>
                  <a:gd name="connsiteY6" fmla="*/ 186926 h 373852"/>
                  <a:gd name="connsiteX7" fmla="*/ 1166526 w 5241873"/>
                  <a:gd name="connsiteY7" fmla="*/ 88173 h 373852"/>
                  <a:gd name="connsiteX8" fmla="*/ 960202 w 5241873"/>
                  <a:gd name="connsiteY8" fmla="*/ 0 h 373852"/>
                  <a:gd name="connsiteX9" fmla="*/ 0 w 5241873"/>
                  <a:gd name="connsiteY9" fmla="*/ 0 h 373852"/>
                  <a:gd name="connsiteX10" fmla="*/ 0 w 5241873"/>
                  <a:gd name="connsiteY10" fmla="*/ 373853 h 37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41873" h="373852">
                    <a:moveTo>
                      <a:pt x="0" y="373853"/>
                    </a:moveTo>
                    <a:lnTo>
                      <a:pt x="5241874" y="373853"/>
                    </a:lnTo>
                    <a:lnTo>
                      <a:pt x="5241874" y="0"/>
                    </a:lnTo>
                    <a:lnTo>
                      <a:pt x="4263156" y="0"/>
                    </a:lnTo>
                    <a:cubicBezTo>
                      <a:pt x="4196144" y="0"/>
                      <a:pt x="4131778" y="23807"/>
                      <a:pt x="4079756" y="67011"/>
                    </a:cubicBezTo>
                    <a:lnTo>
                      <a:pt x="3936034" y="186926"/>
                    </a:lnTo>
                    <a:lnTo>
                      <a:pt x="1259990" y="186926"/>
                    </a:lnTo>
                    <a:lnTo>
                      <a:pt x="1166526" y="88173"/>
                    </a:lnTo>
                    <a:cubicBezTo>
                      <a:pt x="1112741" y="31742"/>
                      <a:pt x="1037794" y="0"/>
                      <a:pt x="960202" y="0"/>
                    </a:cubicBezTo>
                    <a:lnTo>
                      <a:pt x="0" y="0"/>
                    </a:lnTo>
                    <a:lnTo>
                      <a:pt x="0" y="373853"/>
                    </a:lnTo>
                    <a:close/>
                  </a:path>
                </a:pathLst>
              </a:custGeom>
              <a:solidFill>
                <a:srgbClr val="4B79DB"/>
              </a:solidFill>
              <a:ln w="8817" cap="flat">
                <a:noFill/>
                <a:prstDash val="solid"/>
                <a:miter/>
              </a:ln>
            </p:spPr>
            <p:txBody>
              <a:bodyPr rtlCol="0" anchor="ctr"/>
              <a:lstStyle/>
              <a:p>
                <a:endParaRPr lang="zh-CN" altLang="en-US"/>
              </a:p>
            </p:txBody>
          </p:sp>
          <p:pic>
            <p:nvPicPr>
              <p:cNvPr id="6343" name="图片 634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63" y="5502"/>
                <a:ext cx="1233" cy="1886"/>
              </a:xfrm>
              <a:prstGeom prst="rect">
                <a:avLst/>
              </a:prstGeom>
            </p:spPr>
          </p:pic>
          <p:sp>
            <p:nvSpPr>
              <p:cNvPr id="5" name="文本框 4"/>
              <p:cNvSpPr txBox="1"/>
              <p:nvPr/>
            </p:nvSpPr>
            <p:spPr>
              <a:xfrm>
                <a:off x="6656" y="4233"/>
                <a:ext cx="6036" cy="1582"/>
              </a:xfrm>
              <a:prstGeom prst="rect">
                <a:avLst/>
              </a:prstGeom>
              <a:noFill/>
            </p:spPr>
            <p:txBody>
              <a:bodyPr wrap="square" rtlCol="0">
                <a:noAutofit/>
              </a:bodyPr>
              <a:lstStyle/>
              <a:p>
                <a:pPr indent="457200" algn="just" fontAlgn="auto">
                  <a:lnSpc>
                    <a:spcPct val="120000"/>
                  </a:lnSpc>
                </a:pPr>
                <a:r>
                  <a:rPr lang="zh-CN" altLang="en-US" sz="2800" spc="200">
                    <a:solidFill>
                      <a:schemeClr val="tx1"/>
                    </a:solidFill>
                    <a:uFillTx/>
                    <a:latin typeface="汉仪旗黑-60S" panose="00020600040101010101" charset="-122"/>
                    <a:ea typeface="汉仪旗黑-60S" panose="00020600040101010101" charset="-122"/>
                  </a:rPr>
                  <a:t>市场失灵主要是指市场中自发调节机制失常，导致资源不能有效利用。</a:t>
                </a:r>
              </a:p>
              <a:p>
                <a:pPr indent="457200" algn="just" fontAlgn="auto">
                  <a:lnSpc>
                    <a:spcPct val="120000"/>
                  </a:lnSpc>
                </a:pPr>
                <a:r>
                  <a:rPr lang="zh-CN" altLang="en-US" sz="2800" spc="200">
                    <a:solidFill>
                      <a:schemeClr val="tx1"/>
                    </a:solidFill>
                    <a:uFillTx/>
                    <a:latin typeface="汉仪旗黑-60S" panose="00020600040101010101" charset="-122"/>
                    <a:ea typeface="汉仪旗黑-60S" panose="00020600040101010101" charset="-122"/>
                  </a:rPr>
                  <a:t>经济运行存在</a:t>
                </a:r>
                <a:r>
                  <a:rPr lang="zh-CN" altLang="en-US" sz="2800" spc="200">
                    <a:solidFill>
                      <a:srgbClr val="FF0000"/>
                    </a:solidFill>
                    <a:uFillTx/>
                    <a:latin typeface="汉仪旗黑-60S" panose="00020600040101010101" charset="-122"/>
                    <a:ea typeface="汉仪旗黑-60S" panose="00020600040101010101" charset="-122"/>
                  </a:rPr>
                  <a:t>无效率</a:t>
                </a:r>
                <a:r>
                  <a:rPr lang="zh-CN" altLang="en-US" sz="2800" spc="200">
                    <a:solidFill>
                      <a:schemeClr val="tx1"/>
                    </a:solidFill>
                    <a:uFillTx/>
                    <a:latin typeface="汉仪旗黑-60S" panose="00020600040101010101" charset="-122"/>
                    <a:ea typeface="汉仪旗黑-60S" panose="00020600040101010101" charset="-122"/>
                  </a:rPr>
                  <a:t>、</a:t>
                </a:r>
                <a:r>
                  <a:rPr lang="zh-CN" altLang="en-US" sz="2800" spc="200">
                    <a:solidFill>
                      <a:srgbClr val="FF0000"/>
                    </a:solidFill>
                    <a:uFillTx/>
                    <a:latin typeface="汉仪旗黑-60S" panose="00020600040101010101" charset="-122"/>
                    <a:ea typeface="汉仪旗黑-60S" panose="00020600040101010101" charset="-122"/>
                  </a:rPr>
                  <a:t>不公平</a:t>
                </a:r>
                <a:r>
                  <a:rPr lang="zh-CN" altLang="en-US" sz="2800" spc="200">
                    <a:solidFill>
                      <a:schemeClr val="tx1"/>
                    </a:solidFill>
                    <a:uFillTx/>
                    <a:latin typeface="汉仪旗黑-60S" panose="00020600040101010101" charset="-122"/>
                    <a:ea typeface="汉仪旗黑-60S" panose="00020600040101010101" charset="-122"/>
                  </a:rPr>
                  <a:t>问题</a:t>
                </a:r>
              </a:p>
            </p:txBody>
          </p:sp>
        </p:gr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Lst>
</file>

<file path=ppt/tags/tag2.xml><?xml version="1.0" encoding="utf-8"?>
<p:tagLst xmlns:a="http://schemas.openxmlformats.org/drawingml/2006/main" xmlns:r="http://schemas.openxmlformats.org/officeDocument/2006/relationships" xmlns:p="http://schemas.openxmlformats.org/presentationml/2006/main">
  <p:tag name="ISLIDE.VECTOR" val="c5e6d0d8-d75b-47b6-b94b-d2e3cad42744"/>
</p:tagLst>
</file>

<file path=ppt/theme/theme1.xml><?xml version="1.0" encoding="utf-8"?>
<a:theme xmlns:a="http://schemas.openxmlformats.org/drawingml/2006/main" name="Office 主题​​">
  <a:themeElements>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fontScheme name="bavwpwzi">
      <a:majorFont>
        <a:latin typeface="Microsoft YaHei"/>
        <a:ea typeface="Microsoft YaHei"/>
        <a:cs typeface=""/>
      </a:majorFont>
      <a:minorFont>
        <a:latin typeface="Microsoft YaHei"/>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36</TotalTime>
  <Words>2436</Words>
  <Application>Microsoft Office PowerPoint</Application>
  <PresentationFormat>宽屏</PresentationFormat>
  <Paragraphs>160</Paragraphs>
  <Slides>23</Slides>
  <Notes>21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23</vt:i4>
      </vt:variant>
    </vt:vector>
  </HeadingPairs>
  <TitlesOfParts>
    <vt:vector size="35" baseType="lpstr">
      <vt:lpstr>Articulate</vt:lpstr>
      <vt:lpstr>等线</vt:lpstr>
      <vt:lpstr>汉仪旗黑-60S</vt:lpstr>
      <vt:lpstr>庞门正道标题体</vt:lpstr>
      <vt:lpstr>宋体</vt:lpstr>
      <vt:lpstr>Microsoft YaHei</vt:lpstr>
      <vt:lpstr>Microsoft YaHei</vt:lpstr>
      <vt:lpstr>Arial</vt:lpstr>
      <vt:lpstr>Calibri</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zhang ping</dc:creator>
  <cp:lastModifiedBy>Admin</cp:lastModifiedBy>
  <cp:revision>714</cp:revision>
  <dcterms:created xsi:type="dcterms:W3CDTF">2021-11-21T01:29:00Z</dcterms:created>
  <dcterms:modified xsi:type="dcterms:W3CDTF">2022-05-14T05:20:30Z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2052-11.1.0.10938</vt:lpwstr>
  </property>
  <property fmtid="{D5CDD505-2E9C-101B-9397-08002B2CF9AE}" pid="3" name="ICV">
    <vt:lpwstr>B5112F81269E4C78AF75EFB3F546C57C</vt:lpwstr>
  </property>
</Properties>
</file>