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33.svg" ContentType="image/svg+xml"/>
  <Override PartName="/ppt/media/image3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8" r:id="rId3"/>
    <p:sldId id="303" r:id="rId5"/>
    <p:sldId id="304" r:id="rId6"/>
    <p:sldId id="305" r:id="rId7"/>
    <p:sldId id="306" r:id="rId8"/>
    <p:sldId id="308" r:id="rId9"/>
    <p:sldId id="309" r:id="rId10"/>
    <p:sldId id="312" r:id="rId11"/>
    <p:sldId id="313" r:id="rId12"/>
    <p:sldId id="314" r:id="rId13"/>
    <p:sldId id="315" r:id="rId14"/>
    <p:sldId id="260" r:id="rId15"/>
    <p:sldId id="287" r:id="rId16"/>
    <p:sldId id="288" r:id="rId17"/>
    <p:sldId id="261" r:id="rId18"/>
    <p:sldId id="316" r:id="rId19"/>
    <p:sldId id="317" r:id="rId20"/>
    <p:sldId id="318" r:id="rId21"/>
    <p:sldId id="335" r:id="rId22"/>
    <p:sldId id="337" r:id="rId23"/>
    <p:sldId id="336" r:id="rId24"/>
    <p:sldId id="338" r:id="rId25"/>
    <p:sldId id="339" r:id="rId26"/>
    <p:sldId id="262" r:id="rId27"/>
    <p:sldId id="263" r:id="rId28"/>
    <p:sldId id="264" r:id="rId29"/>
    <p:sldId id="265" r:id="rId30"/>
    <p:sldId id="266" r:id="rId31"/>
    <p:sldId id="276" r:id="rId32"/>
    <p:sldId id="267" r:id="rId33"/>
    <p:sldId id="271" r:id="rId34"/>
    <p:sldId id="274" r:id="rId35"/>
    <p:sldId id="275" r:id="rId36"/>
    <p:sldId id="289" r:id="rId37"/>
    <p:sldId id="286" r:id="rId38"/>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892" userDrawn="1">
          <p15:clr>
            <a:srgbClr val="A4A3A4"/>
          </p15:clr>
        </p15:guide>
        <p15:guide id="4" orient="horz" pos="37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2C6"/>
    <a:srgbClr val="FFF2EF"/>
    <a:srgbClr val="144C6E"/>
    <a:srgbClr val="00517A"/>
    <a:srgbClr val="006496"/>
    <a:srgbClr val="0097E2"/>
    <a:srgbClr val="006295"/>
    <a:srgbClr val="008FD6"/>
    <a:srgbClr val="00A1F2"/>
    <a:srgbClr val="E5F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78179" autoAdjust="0"/>
  </p:normalViewPr>
  <p:slideViewPr>
    <p:cSldViewPr snapToGrid="0">
      <p:cViewPr varScale="1">
        <p:scale>
          <a:sx n="86" d="100"/>
          <a:sy n="86" d="100"/>
        </p:scale>
        <p:origin x="1356" y="90"/>
      </p:cViewPr>
      <p:guideLst>
        <p:guide orient="horz" pos="2160"/>
        <p:guide pos="3840"/>
        <p:guide pos="892"/>
        <p:guide orient="horz" pos="37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gs" Target="tags/tag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29A51-3CBC-409B-A2EB-577C0569DA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DA4D2-3D55-4F25-8E02-6A511FF9519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buNone/>
            </a:pPr>
            <a:r>
              <a:rPr lang="zh-CN" altLang="en-US" dirty="0"/>
              <a:t>从各成本曲线图可总结如下规律：边际成本在平均成本达到最小值时与平均成本相等；短期边际成本分别过平均变动成本曲线与短期平均成本曲线的最低点。</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用成本表可直观反映出各成本的计算方法及相互关系。同学们可自己对照分析。</a:t>
            </a:r>
            <a:endParaRPr lang="zh-CN" altLang="en-US" dirty="0"/>
          </a:p>
        </p:txBody>
      </p:sp>
      <p:sp>
        <p:nvSpPr>
          <p:cNvPr id="4" name="灯片编号占位符 3"/>
          <p:cNvSpPr>
            <a:spLocks noGrp="1"/>
          </p:cNvSpPr>
          <p:nvPr>
            <p:ph type="sldNum" sz="quarter" idx="10"/>
          </p:nvPr>
        </p:nvSpPr>
        <p:spPr/>
        <p:txBody>
          <a:bodyPr/>
          <a:lstStyle/>
          <a:p>
            <a:fld id="{65B5F87B-ECA3-4353-9E67-416AD29F9D8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这里介绍长期生产成本，包括长期总成本、长期平均成本、长期边际成本。</a:t>
            </a:r>
            <a:endParaRPr lang="en-US" altLang="zh-CN" dirty="0"/>
          </a:p>
          <a:p>
            <a:pPr marL="0" marR="0" indent="0" algn="l" defTabSz="914400" rtl="0" eaLnBrk="1" fontAlgn="auto" latinLnBrk="0" hangingPunct="1">
              <a:lnSpc>
                <a:spcPct val="100000"/>
              </a:lnSpc>
              <a:spcBef>
                <a:spcPts val="0"/>
              </a:spcBef>
              <a:spcAft>
                <a:spcPts val="0"/>
              </a:spcAft>
              <a:buClrTx/>
              <a:buSzTx/>
              <a:buFontTx/>
              <a:buNone/>
              <a:defRPr/>
            </a:pPr>
            <a:endParaRPr lang="en-US"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生产者生产的目标是为了获得收益和利润。下面我们了解总收益、平均收益、边际收益的含义及相互关系。</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a:solidFill>
                  <a:srgbClr val="3333CC"/>
                </a:solidFill>
                <a:latin typeface="Tahoma" panose="020B0604030504040204" pitchFamily="2" charset="0"/>
                <a:sym typeface="Tahoma" panose="020B0604030504040204" pitchFamily="2" charset="0"/>
              </a:rPr>
              <a:t>收益是指厂商出售产品获得的收入。</a:t>
            </a:r>
            <a:endParaRPr lang="en-US" altLang="zh-CN" b="1" dirty="0">
              <a:solidFill>
                <a:srgbClr val="3333CC"/>
              </a:solidFill>
              <a:latin typeface="Tahoma" panose="020B0604030504040204" pitchFamily="2" charset="0"/>
              <a:sym typeface="Tahoma" panose="020B0604030504040204" pitchFamily="2"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a:solidFill>
                  <a:srgbClr val="000000"/>
                </a:solidFill>
                <a:latin typeface="Tahoma" panose="020B0604030504040204"/>
                <a:ea typeface="宋体" panose="02010600030101010101" pitchFamily="2" charset="-122"/>
                <a:sym typeface="Tahoma" panose="020B0604030504040204" pitchFamily="2" charset="0"/>
              </a:rPr>
              <a:t>总收益是厂商销售一定量产品获得的全部收入</a:t>
            </a:r>
            <a:endParaRPr lang="en-US" altLang="zh-CN" sz="1200" b="1" dirty="0">
              <a:solidFill>
                <a:srgbClr val="000000"/>
              </a:solidFill>
              <a:latin typeface="Tahoma" panose="020B0604030504040204"/>
              <a:ea typeface="宋体" panose="02010600030101010101" pitchFamily="2" charset="-122"/>
              <a:sym typeface="Tahoma" panose="020B0604030504040204" pitchFamily="2"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a:solidFill>
                  <a:srgbClr val="000000"/>
                </a:solidFill>
                <a:latin typeface="Tahoma" panose="020B0604030504040204"/>
                <a:ea typeface="宋体" panose="02010600030101010101" pitchFamily="2" charset="-122"/>
                <a:sym typeface="Tahoma" panose="020B0604030504040204" pitchFamily="2" charset="0"/>
              </a:rPr>
              <a:t>平均收益是厂商销售每一单位产品平均得到的收入</a:t>
            </a:r>
            <a:endParaRPr lang="en-US" altLang="zh-CN" sz="1200" b="1" dirty="0">
              <a:solidFill>
                <a:srgbClr val="000000"/>
              </a:solidFill>
              <a:latin typeface="Tahoma" panose="020B0604030504040204"/>
              <a:ea typeface="宋体" panose="02010600030101010101" pitchFamily="2" charset="-122"/>
              <a:sym typeface="Tahoma" panose="020B0604030504040204" pitchFamily="2"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rPr>
              <a:t>边际收益是厂商每增加一单位产品销售所增加的收入</a:t>
            </a:r>
            <a:endParaRPr lang="zh-CN" altLang="en-US" sz="1200" b="1" dirty="0">
              <a:solidFill>
                <a:srgbClr val="000000"/>
              </a:solidFill>
              <a:latin typeface="Times New Roman" panose="02020603050405020304" pitchFamily="18" charset="0"/>
              <a:ea typeface="宋体" panose="02010600030101010101" pitchFamily="2" charset="-122"/>
              <a:sym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1200" b="1" dirty="0">
              <a:solidFill>
                <a:srgbClr val="000000"/>
              </a:solidFill>
              <a:latin typeface="Tahoma" panose="020B0604030504040204"/>
              <a:ea typeface="宋体" panose="02010600030101010101" pitchFamily="2" charset="-122"/>
              <a:sym typeface="Tahoma" panose="020B0604030504040204" pitchFamily="2"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b="1" dirty="0">
              <a:solidFill>
                <a:srgbClr val="3333CC"/>
              </a:solidFill>
              <a:latin typeface="Tahoma" panose="020B0604030504040204" pitchFamily="2" charset="0"/>
              <a:sym typeface="Tahoma" panose="020B0604030504040204" pitchFamily="2" charset="0"/>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80000"/>
              </a:lnSpc>
              <a:spcBef>
                <a:spcPts val="0"/>
              </a:spcBef>
              <a:spcAft>
                <a:spcPts val="0"/>
              </a:spcAft>
              <a:buClrTx/>
              <a:buSzTx/>
              <a:buFontTx/>
              <a:buNone/>
              <a:defRPr/>
            </a:pPr>
            <a:r>
              <a:rPr lang="zh-CN" altLang="en-US" sz="1200" dirty="0"/>
              <a:t>生产者最终目标是实现利润最大化。那么下面来分析利润最大化需要满足什么条件。</a:t>
            </a:r>
            <a:r>
              <a:rPr lang="zh-CN" altLang="zh-CN" dirty="0"/>
              <a:t>最大利润有两个方面的含义，一方面是说在成本一定的条件下实现收益最大，另一方面是说在收益一定的情况下实现成本最小。</a:t>
            </a:r>
            <a:r>
              <a:rPr lang="zh-CN" altLang="en-US" dirty="0"/>
              <a:t>利润最大化的条件为边际收益等于边际成本，即</a:t>
            </a:r>
            <a:r>
              <a:rPr lang="en-US" altLang="zh-CN" dirty="0"/>
              <a:t>MR=MC</a:t>
            </a:r>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80000"/>
              </a:lnSpc>
            </a:pPr>
            <a:r>
              <a:rPr lang="zh-CN" altLang="en-US" sz="1200" dirty="0"/>
              <a:t>下面来分析利润最大化的条件及其经济影响。</a:t>
            </a:r>
            <a:endParaRPr lang="en-US" altLang="zh-CN" sz="1200" dirty="0"/>
          </a:p>
          <a:p>
            <a:pPr>
              <a:lnSpc>
                <a:spcPct val="80000"/>
              </a:lnSpc>
            </a:pPr>
            <a:r>
              <a:rPr lang="zh-CN" altLang="zh-CN" sz="1200" dirty="0"/>
              <a:t>如果边际收益大于边际成本，即MR&gt;MC，表明厂商每多生产一单位产品所带来的收益增加量大于每多生产一单位产品所带来的成本增加量。这时，对厂商来说，增加产出是有利的，可以使利润增加。   </a:t>
            </a:r>
            <a:endParaRPr lang="zh-CN" altLang="zh-CN" sz="1200" dirty="0"/>
          </a:p>
          <a:p>
            <a:pPr>
              <a:lnSpc>
                <a:spcPct val="80000"/>
              </a:lnSpc>
            </a:pPr>
            <a:r>
              <a:rPr lang="zh-CN" altLang="zh-CN" sz="1200" dirty="0"/>
              <a:t>如果边际收益小于边际成本，即MR&lt;MC，表明厂商每多生产一单位产品所带来的收益增加量小于每多生产一单位产品所带来的成本增加量。这时，对厂商来说增加产量是不利的，会使利润减少。而减少产量对企业是有利的，可以使利润增加。</a:t>
            </a:r>
            <a:endParaRPr lang="zh-CN" altLang="zh-CN" sz="1200" dirty="0"/>
          </a:p>
          <a:p>
            <a:pPr>
              <a:lnSpc>
                <a:spcPct val="80000"/>
              </a:lnSpc>
            </a:pPr>
            <a:r>
              <a:rPr lang="zh-CN" altLang="en-US" sz="1200" dirty="0"/>
              <a:t>因此</a:t>
            </a:r>
            <a:r>
              <a:rPr lang="zh-CN" altLang="zh-CN" sz="1200" dirty="0"/>
              <a:t>只有在边际收益等于边际成本的情况下，厂商才不再调整产量，即实现了利润最大化。</a:t>
            </a:r>
            <a:endParaRPr lang="zh-CN" altLang="zh-CN" sz="1200" dirty="0"/>
          </a:p>
          <a:p>
            <a:endParaRPr lang="zh-CN" altLang="en-US" dirty="0"/>
          </a:p>
        </p:txBody>
      </p:sp>
      <p:sp>
        <p:nvSpPr>
          <p:cNvPr id="4" name="灯片编号占位符 3"/>
          <p:cNvSpPr>
            <a:spLocks noGrp="1"/>
          </p:cNvSpPr>
          <p:nvPr>
            <p:ph type="sldNum" sz="quarter" idx="10"/>
          </p:nvPr>
        </p:nvSpPr>
        <p:spPr/>
        <p:txBody>
          <a:bodyPr/>
          <a:lstStyle/>
          <a:p>
            <a:fld id="{65B5F87B-ECA3-4353-9E67-416AD29F9D8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需要注意的是，</a:t>
            </a:r>
            <a:r>
              <a:rPr lang="zh-CN" altLang="en-US" sz="1200" dirty="0">
                <a:solidFill>
                  <a:srgbClr val="000000"/>
                </a:solidFill>
                <a:cs typeface="+mn-cs"/>
              </a:rPr>
              <a:t>在利润最大化产量为既定的前提下，如果产品（劳务）的价格（平均收益）低于其平均变动成本（短期，即低于停止营业点）或平均成本（长期）， 厂商就应该停止生产或经营。</a:t>
            </a:r>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900" dirty="0"/>
              <a:t>现在学习第六讲，成本与收益理论。这一讲具体包括了</a:t>
            </a:r>
            <a:r>
              <a:rPr lang="en-US" altLang="zh-CN" sz="900" dirty="0"/>
              <a:t>4</a:t>
            </a:r>
            <a:r>
              <a:rPr lang="zh-CN" altLang="en-US" sz="900" dirty="0"/>
              <a:t>方面内容：一是</a:t>
            </a:r>
            <a:r>
              <a:rPr lang="zh-CN" altLang="en-US" sz="900" kern="100" dirty="0">
                <a:cs typeface="Times New Roman" panose="02020603050405020304"/>
              </a:rPr>
              <a:t>成本的概念；二是生产短期成本分析</a:t>
            </a:r>
            <a:r>
              <a:rPr lang="zh-CN" altLang="en-US" sz="800" kern="100" dirty="0">
                <a:cs typeface="Times New Roman" panose="02020603050405020304"/>
              </a:rPr>
              <a:t>；三是</a:t>
            </a:r>
            <a:r>
              <a:rPr lang="zh-CN" altLang="en-US" sz="900" kern="100" dirty="0">
                <a:cs typeface="Times New Roman" panose="02020603050405020304"/>
              </a:rPr>
              <a:t>生产长期成本分析；四是生产者收益与利润。</a:t>
            </a:r>
            <a:endParaRPr lang="zh-CN" altLang="en-US" sz="900" dirty="0"/>
          </a:p>
        </p:txBody>
      </p:sp>
      <p:sp>
        <p:nvSpPr>
          <p:cNvPr id="4" name="灯片编号占位符 3"/>
          <p:cNvSpPr>
            <a:spLocks noGrp="1"/>
          </p:cNvSpPr>
          <p:nvPr>
            <p:ph type="sldNum" sz="quarter" idx="5"/>
          </p:nvPr>
        </p:nvSpPr>
        <p:spPr/>
        <p:txBody>
          <a:bodyPr/>
          <a:lstStyle/>
          <a:p>
            <a:fld id="{7D2DA4D2-3D55-4F25-8E02-6A511FF9519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fontAlgn="t">
              <a:lnSpc>
                <a:spcPct val="90000"/>
              </a:lnSpc>
              <a:buFontTx/>
              <a:buNone/>
            </a:pPr>
            <a:r>
              <a:rPr lang="zh-CN" altLang="en-US" dirty="0"/>
              <a:t>先来理解几个成本的概念。</a:t>
            </a:r>
            <a:endParaRPr lang="en-US" altLang="zh-CN" dirty="0"/>
          </a:p>
          <a:p>
            <a:pPr fontAlgn="t">
              <a:lnSpc>
                <a:spcPct val="90000"/>
              </a:lnSpc>
              <a:buFontTx/>
              <a:buNone/>
            </a:pPr>
            <a:r>
              <a:rPr lang="zh-CN" altLang="en-US" dirty="0"/>
              <a:t>什么是机会成本呢？我们都知道</a:t>
            </a:r>
            <a:r>
              <a:rPr lang="zh-CN" altLang="zh-CN" dirty="0"/>
              <a:t>资源是有限的，当一个厂商用一定的经济资源生产一定数量的某种产品时，这些资源就不能再同时被投入到其他产品的生产中，这样因为放弃生产其他产品而可能获得的最大价值就是该经济资源生产这种产品的机会成本。</a:t>
            </a:r>
            <a:endParaRPr lang="zh-CN" altLang="zh-CN"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fontAlgn="t">
              <a:lnSpc>
                <a:spcPct val="90000"/>
              </a:lnSpc>
              <a:buFontTx/>
              <a:buNone/>
            </a:pPr>
            <a:r>
              <a:rPr lang="zh-CN" altLang="en-US" dirty="0"/>
              <a:t>再来看看什么是显成本和隐成本。</a:t>
            </a:r>
            <a:endParaRPr lang="en-US" altLang="zh-CN" dirty="0"/>
          </a:p>
          <a:p>
            <a:pPr>
              <a:lnSpc>
                <a:spcPct val="90000"/>
              </a:lnSpc>
              <a:buFontTx/>
              <a:buNone/>
            </a:pPr>
            <a:r>
              <a:rPr lang="zh-CN" altLang="zh-CN" dirty="0"/>
              <a:t>显成本</a:t>
            </a:r>
            <a:r>
              <a:rPr lang="zh-CN" altLang="en-US" dirty="0"/>
              <a:t>又可表述为会计成本，</a:t>
            </a:r>
            <a:r>
              <a:rPr lang="zh-CN" altLang="zh-CN" dirty="0"/>
              <a:t>是指厂商在生产要素市场上购买或租用生产要素的货币支出。</a:t>
            </a:r>
            <a:r>
              <a:rPr lang="zh-CN" altLang="en-US" dirty="0"/>
              <a:t>而没有反映企业为使用这些资源所付出的总代价。</a:t>
            </a:r>
            <a:endParaRPr lang="zh-CN" altLang="zh-CN" dirty="0"/>
          </a:p>
          <a:p>
            <a:pPr>
              <a:lnSpc>
                <a:spcPct val="90000"/>
              </a:lnSpc>
              <a:buFontTx/>
              <a:buNone/>
            </a:pPr>
            <a:r>
              <a:rPr lang="zh-CN" altLang="zh-CN" dirty="0"/>
              <a:t>隐成本是指厂商投入生产的自有生产要素的总价</a:t>
            </a:r>
            <a:r>
              <a:rPr lang="zh-CN" altLang="en-US" dirty="0"/>
              <a:t>值</a:t>
            </a:r>
            <a:r>
              <a:rPr lang="zh-CN" altLang="zh-CN" dirty="0"/>
              <a:t>。</a:t>
            </a:r>
            <a:endParaRPr lang="en-US" altLang="zh-CN" dirty="0"/>
          </a:p>
          <a:p>
            <a:pPr>
              <a:lnSpc>
                <a:spcPct val="90000"/>
              </a:lnSpc>
              <a:buFontTx/>
              <a:buNone/>
            </a:pPr>
            <a:r>
              <a:rPr lang="zh-CN" altLang="en-US" dirty="0"/>
              <a:t>经济成本</a:t>
            </a:r>
            <a:r>
              <a:rPr lang="en-US" altLang="zh-CN" dirty="0"/>
              <a:t>=</a:t>
            </a:r>
            <a:r>
              <a:rPr lang="zh-CN" altLang="en-US" dirty="0"/>
              <a:t>显成本</a:t>
            </a:r>
            <a:r>
              <a:rPr lang="en-US" altLang="zh-CN" dirty="0"/>
              <a:t>+</a:t>
            </a:r>
            <a:r>
              <a:rPr lang="zh-CN" altLang="en-US" dirty="0"/>
              <a:t>隐成本</a:t>
            </a:r>
            <a:endParaRPr lang="zh-CN" altLang="zh-CN" dirty="0"/>
          </a:p>
          <a:p>
            <a:pPr fontAlgn="t">
              <a:lnSpc>
                <a:spcPct val="90000"/>
              </a:lnSpc>
              <a:buFontTx/>
              <a:buNone/>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fontAlgn="t">
              <a:lnSpc>
                <a:spcPct val="90000"/>
              </a:lnSpc>
              <a:buFontTx/>
              <a:buNone/>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固定成本是厂商花费在所有固定要素投入上的费用，固定成本不随产量的变化而变化。变动成本是厂商花费在所有变动要素投入上的费用，变动成本随产量变化而变化。</a:t>
            </a:r>
            <a:endParaRPr lang="en-US" altLang="zh-CN" dirty="0"/>
          </a:p>
          <a:p>
            <a:r>
              <a:rPr lang="zh-CN" altLang="en-US" dirty="0"/>
              <a:t>在总成本中，包括总固定成本和总变动成本两部分。</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平均成本也是包括平均固定成本和平均变动成本。</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这里是平均固定成本和平均可变成本的图示，平均固定成本是由总固定成本除以产量，总固定成本不变，随产量增加平均固定成本减少，因此图线递减。</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边际成本（</a:t>
            </a:r>
            <a:r>
              <a:rPr lang="en-US" altLang="zh-CN" dirty="0"/>
              <a:t>MC</a:t>
            </a:r>
            <a:r>
              <a:rPr lang="zh-CN" altLang="en-US" dirty="0"/>
              <a:t>）是厂商在短期内产量变动一单位带来的总成本变化量。</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82796FF-FAED-45E4-A072-2840381394D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2"/>
          <a:stretch>
            <a:fillRect/>
          </a:stretch>
        </p:blipFill>
        <p:spPr>
          <a:xfrm>
            <a:off x="9333470" y="146689"/>
            <a:ext cx="2818423" cy="63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2B5F1FF-42EE-4A66-950B-C018075F6EC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BEE44D6-EF88-49D9-B840-4564D32ED9A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a:t>单击此处编辑母版标题样式</a:t>
            </a:r>
            <a:endParaRPr lang="zh-CN" altLang="en-US"/>
          </a:p>
        </p:txBody>
      </p:sp>
      <p:sp>
        <p:nvSpPr>
          <p:cNvPr id="3" name="文本占位符 2"/>
          <p:cNvSpPr>
            <a:spLocks noGrp="1"/>
          </p:cNvSpPr>
          <p:nvPr>
            <p:ph type="body" sz="half" idx="1" hasCustomPrompt="1"/>
          </p:nvPr>
        </p:nvSpPr>
        <p:spPr>
          <a:xfrm>
            <a:off x="914400" y="1981200"/>
            <a:ext cx="5080000" cy="411480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97600" y="1981200"/>
            <a:ext cx="5080000" cy="4114800"/>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pPr fontAlgn="base">
              <a:spcBef>
                <a:spcPct val="0"/>
              </a:spcBef>
              <a:spcAft>
                <a:spcPct val="0"/>
              </a:spcAft>
            </a:pPr>
            <a:endParaRPr lang="en-US" altLang="zh-CN">
              <a:solidFill>
                <a:srgbClr val="000000"/>
              </a:solidFill>
            </a:endParaRPr>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pPr fontAlgn="base">
              <a:spcBef>
                <a:spcPct val="0"/>
              </a:spcBef>
              <a:spcAft>
                <a:spcPct val="0"/>
              </a:spcAft>
            </a:pPr>
            <a:endParaRPr lang="en-US" altLang="zh-CN">
              <a:solidFill>
                <a:srgbClr val="000000"/>
              </a:solidFill>
            </a:endParaRPr>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pPr fontAlgn="base">
              <a:spcBef>
                <a:spcPct val="0"/>
              </a:spcBef>
              <a:spcAft>
                <a:spcPct val="0"/>
              </a:spcAft>
            </a:pPr>
            <a:fld id="{DB8F50B8-7B71-490E-85AD-D5B4E87988B8}" type="slidenum">
              <a:rPr lang="zh-CN" altLang="en-US" smtClean="0">
                <a:solidFill>
                  <a:srgbClr val="000000"/>
                </a:solidFill>
              </a:rPr>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9" name="矩形 8"/>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8" name="图片 7"/>
          <p:cNvPicPr>
            <a:picLocks noChangeAspect="1"/>
          </p:cNvPicPr>
          <p:nvPr userDrawn="1"/>
        </p:nvPicPr>
        <p:blipFill>
          <a:blip r:embed="rId2"/>
          <a:stretch>
            <a:fillRect/>
          </a:stretch>
        </p:blipFill>
        <p:spPr>
          <a:xfrm>
            <a:off x="179700" y="78736"/>
            <a:ext cx="754541" cy="706282"/>
          </a:xfrm>
          <a:prstGeom prst="rect">
            <a:avLst/>
          </a:prstGeom>
        </p:spPr>
      </p:pic>
      <p:sp>
        <p:nvSpPr>
          <p:cNvPr id="2" name="矩形 1"/>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一、成本的概念</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7" name="矩形 6"/>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3" name="图片 12"/>
          <p:cNvPicPr>
            <a:picLocks noChangeAspect="1"/>
          </p:cNvPicPr>
          <p:nvPr userDrawn="1"/>
        </p:nvPicPr>
        <p:blipFill>
          <a:blip r:embed="rId2"/>
          <a:stretch>
            <a:fillRect/>
          </a:stretch>
        </p:blipFill>
        <p:spPr>
          <a:xfrm>
            <a:off x="179700" y="78736"/>
            <a:ext cx="754541" cy="706282"/>
          </a:xfrm>
          <a:prstGeom prst="rect">
            <a:avLst/>
          </a:prstGeom>
        </p:spPr>
      </p:pic>
      <p:sp>
        <p:nvSpPr>
          <p:cNvPr id="18" name="矩形 17"/>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二、生产短期成本分析</a:t>
            </a:r>
            <a:endParaRPr lang="zh-CN" altLang="en-US" sz="2000" b="1" dirty="0">
              <a:solidFill>
                <a:srgbClr val="236CA9"/>
              </a:solidFill>
              <a:latin typeface="+mj-ea"/>
              <a:ea typeface="+mj-ea"/>
            </a:endParaRPr>
          </a:p>
        </p:txBody>
      </p:sp>
      <p:pic>
        <p:nvPicPr>
          <p:cNvPr id="15" name="图片 14"/>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三、生产长期成本分析</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8" name="矩形 7"/>
          <p:cNvSpPr/>
          <p:nvPr userDrawn="1"/>
        </p:nvSpPr>
        <p:spPr>
          <a:xfrm>
            <a:off x="0" y="6684889"/>
            <a:ext cx="10309175" cy="1163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11041226" y="6684889"/>
            <a:ext cx="1150774" cy="11637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0354020" y="6684889"/>
            <a:ext cx="642361" cy="11637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userDrawn="1"/>
        </p:nvSpPr>
        <p:spPr>
          <a:xfrm>
            <a:off x="713663" y="203701"/>
            <a:ext cx="4832697" cy="454998"/>
          </a:xfrm>
          <a:prstGeom prst="roundRect">
            <a:avLst>
              <a:gd name="adj" fmla="val 27804"/>
            </a:avLst>
          </a:prstGeom>
          <a:solidFill>
            <a:schemeClr val="bg1"/>
          </a:solidFill>
          <a:ln w="25400">
            <a:solidFill>
              <a:srgbClr val="50C6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269875">
              <a:lnSpc>
                <a:spcPct val="100000"/>
              </a:lnSpc>
            </a:pPr>
            <a:endParaRPr lang="zh-CN" altLang="en-US" sz="2000" b="1" dirty="0">
              <a:solidFill>
                <a:schemeClr val="accent2"/>
              </a:solidFill>
              <a:cs typeface="+mn-ea"/>
              <a:sym typeface="+mn-lt"/>
            </a:endParaRPr>
          </a:p>
        </p:txBody>
      </p:sp>
      <p:pic>
        <p:nvPicPr>
          <p:cNvPr id="14" name="图片 13"/>
          <p:cNvPicPr>
            <a:picLocks noChangeAspect="1"/>
          </p:cNvPicPr>
          <p:nvPr userDrawn="1"/>
        </p:nvPicPr>
        <p:blipFill>
          <a:blip r:embed="rId2"/>
          <a:stretch>
            <a:fillRect/>
          </a:stretch>
        </p:blipFill>
        <p:spPr>
          <a:xfrm>
            <a:off x="179700" y="78736"/>
            <a:ext cx="754541" cy="706282"/>
          </a:xfrm>
          <a:prstGeom prst="rect">
            <a:avLst/>
          </a:prstGeom>
        </p:spPr>
      </p:pic>
      <p:sp>
        <p:nvSpPr>
          <p:cNvPr id="19" name="矩形 18"/>
          <p:cNvSpPr/>
          <p:nvPr userDrawn="1"/>
        </p:nvSpPr>
        <p:spPr>
          <a:xfrm>
            <a:off x="986738" y="240790"/>
            <a:ext cx="5109261" cy="400110"/>
          </a:xfrm>
          <a:prstGeom prst="rect">
            <a:avLst/>
          </a:prstGeom>
        </p:spPr>
        <p:txBody>
          <a:bodyPr wrap="square" anchor="ctr">
            <a:spAutoFit/>
          </a:bodyPr>
          <a:lstStyle/>
          <a:p>
            <a:pPr algn="l"/>
            <a:r>
              <a:rPr lang="zh-CN" altLang="en-US" sz="2000" b="1" dirty="0">
                <a:solidFill>
                  <a:srgbClr val="236CA9"/>
                </a:solidFill>
                <a:latin typeface="+mj-ea"/>
                <a:ea typeface="+mj-ea"/>
              </a:rPr>
              <a:t>四、生产者收益与利润</a:t>
            </a:r>
            <a:endParaRPr lang="zh-CN" altLang="en-US" sz="2000" b="1" dirty="0">
              <a:solidFill>
                <a:srgbClr val="236CA9"/>
              </a:solidFill>
              <a:latin typeface="+mj-ea"/>
              <a:ea typeface="+mj-ea"/>
            </a:endParaRPr>
          </a:p>
        </p:txBody>
      </p:sp>
      <p:pic>
        <p:nvPicPr>
          <p:cNvPr id="16" name="图片 15"/>
          <p:cNvPicPr>
            <a:picLocks noChangeAspect="1"/>
          </p:cNvPicPr>
          <p:nvPr userDrawn="1"/>
        </p:nvPicPr>
        <p:blipFill>
          <a:blip r:embed="rId3"/>
          <a:stretch>
            <a:fillRect/>
          </a:stretch>
        </p:blipFill>
        <p:spPr>
          <a:xfrm>
            <a:off x="9333470" y="146689"/>
            <a:ext cx="2818423" cy="630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PT">
    <p:bg>
      <p:bgPr>
        <a:gradFill>
          <a:gsLst>
            <a:gs pos="0">
              <a:srgbClr val="307AB1"/>
            </a:gs>
            <a:gs pos="100000">
              <a:srgbClr val="1C4572"/>
            </a:gs>
          </a:gsLst>
          <a:lin ang="5400000" scaled="1"/>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76257A-3DF3-4E45-B103-135C9D785D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9DF052-D032-48F6-8C77-8857513F738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6257A-3DF3-4E45-B103-135C9D785D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9DF052-D032-48F6-8C77-8857513F7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6.xml"/><Relationship Id="rId3" Type="http://schemas.openxmlformats.org/officeDocument/2006/relationships/themeOverride" Target="../theme/themeOverride1.xml"/><Relationship Id="rId2" Type="http://schemas.openxmlformats.org/officeDocument/2006/relationships/image" Target="../media/image3.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hemeOverride" Target="../theme/themeOverride2.xml"/><Relationship Id="rId2" Type="http://schemas.openxmlformats.org/officeDocument/2006/relationships/image" Target="../media/image2.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1.jpeg"/><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3.xml"/><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29.emf"/><Relationship Id="rId1"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5.xml"/><Relationship Id="rId2" Type="http://schemas.openxmlformats.org/officeDocument/2006/relationships/image" Target="../media/image33.svg"/><Relationship Id="rId1"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3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5.xml"/><Relationship Id="rId2" Type="http://schemas.microsoft.com/office/2007/relationships/hdphoto" Target="../media/image36.wdp"/><Relationship Id="rId1" Type="http://schemas.openxmlformats.org/officeDocument/2006/relationships/image" Target="../media/image3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xml"/><Relationship Id="rId2" Type="http://schemas.openxmlformats.org/officeDocument/2006/relationships/image" Target="../media/image38.svg"/><Relationship Id="rId1"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307AB1"/>
            </a:gs>
            <a:gs pos="77000">
              <a:srgbClr val="1C4572"/>
            </a:gs>
          </a:gsLst>
          <a:lin ang="2700000" scaled="1"/>
          <a:tileRect/>
        </a:gradFill>
        <a:effectLst/>
      </p:bgPr>
    </p:bg>
    <p:spTree>
      <p:nvGrpSpPr>
        <p:cNvPr id="1" name=""/>
        <p:cNvGrpSpPr/>
        <p:nvPr/>
      </p:nvGrpSpPr>
      <p:grpSpPr>
        <a:xfrm>
          <a:off x="0" y="0"/>
          <a:ext cx="0" cy="0"/>
          <a:chOff x="0" y="0"/>
          <a:chExt cx="0" cy="0"/>
        </a:xfrm>
      </p:grpSpPr>
      <p:sp>
        <p:nvSpPr>
          <p:cNvPr id="13" name="矩形 12"/>
          <p:cNvSpPr/>
          <p:nvPr/>
        </p:nvSpPr>
        <p:spPr>
          <a:xfrm>
            <a:off x="0" y="420627"/>
            <a:ext cx="4175265" cy="627150"/>
          </a:xfrm>
          <a:prstGeom prst="rect">
            <a:avLst/>
          </a:prstGeom>
          <a:gradFill flip="none" rotWithShape="1">
            <a:gsLst>
              <a:gs pos="29000">
                <a:schemeClr val="bg1"/>
              </a:gs>
              <a:gs pos="94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649207" y="4761294"/>
            <a:ext cx="3526058" cy="933115"/>
            <a:chOff x="979151" y="4709535"/>
            <a:chExt cx="3526058" cy="933115"/>
          </a:xfrm>
        </p:grpSpPr>
        <p:sp>
          <p:nvSpPr>
            <p:cNvPr id="10" name="标题 1"/>
            <p:cNvSpPr txBox="1"/>
            <p:nvPr/>
          </p:nvSpPr>
          <p:spPr>
            <a:xfrm>
              <a:off x="979151" y="4882031"/>
              <a:ext cx="3079049"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主讲人</a:t>
              </a:r>
              <a:r>
                <a:rPr lang="zh-CN" altLang="en-US" sz="1800" b="1" dirty="0" smtClean="0">
                  <a:solidFill>
                    <a:schemeClr val="bg1"/>
                  </a:solidFill>
                  <a:latin typeface="+mn-lt"/>
                  <a:ea typeface="+mn-ea"/>
                  <a:cs typeface="+mn-ea"/>
                  <a:sym typeface="+mn-lt"/>
                </a:rPr>
                <a:t>：</a:t>
              </a:r>
              <a:r>
                <a:rPr lang="zh-CN" altLang="en-US" sz="1800" dirty="0">
                  <a:solidFill>
                    <a:schemeClr val="bg1"/>
                  </a:solidFill>
                  <a:latin typeface="+mn-lt"/>
                  <a:ea typeface="+mn-ea"/>
                  <a:cs typeface="+mn-ea"/>
                  <a:sym typeface="+mn-lt"/>
                </a:rPr>
                <a:t>李</a:t>
              </a:r>
              <a:r>
                <a:rPr lang="zh-CN" altLang="en-US" sz="1800" dirty="0" smtClean="0">
                  <a:solidFill>
                    <a:schemeClr val="bg1"/>
                  </a:solidFill>
                  <a:latin typeface="+mn-lt"/>
                  <a:ea typeface="+mn-ea"/>
                  <a:cs typeface="+mn-ea"/>
                  <a:sym typeface="+mn-lt"/>
                </a:rPr>
                <a:t>雨函</a:t>
              </a:r>
              <a:endParaRPr lang="zh-CN" altLang="en-US" sz="1800" dirty="0">
                <a:solidFill>
                  <a:schemeClr val="bg1"/>
                </a:solidFill>
                <a:latin typeface="+mn-lt"/>
                <a:ea typeface="+mn-ea"/>
                <a:cs typeface="+mn-ea"/>
                <a:sym typeface="+mn-lt"/>
              </a:endParaRPr>
            </a:p>
          </p:txBody>
        </p:sp>
        <p:sp>
          <p:nvSpPr>
            <p:cNvPr id="11" name="矩形 10"/>
            <p:cNvSpPr/>
            <p:nvPr/>
          </p:nvSpPr>
          <p:spPr>
            <a:xfrm>
              <a:off x="1070678" y="4709535"/>
              <a:ext cx="468000" cy="72000"/>
            </a:xfrm>
            <a:prstGeom prst="rect">
              <a:avLst/>
            </a:prstGeom>
            <a:solidFill>
              <a:srgbClr val="F9E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9E343"/>
                </a:solidFill>
                <a:cs typeface="+mn-ea"/>
                <a:sym typeface="+mn-lt"/>
              </a:endParaRPr>
            </a:p>
          </p:txBody>
        </p:sp>
        <p:sp>
          <p:nvSpPr>
            <p:cNvPr id="12" name="标题 1"/>
            <p:cNvSpPr txBox="1"/>
            <p:nvPr/>
          </p:nvSpPr>
          <p:spPr>
            <a:xfrm>
              <a:off x="979151" y="5273318"/>
              <a:ext cx="3526058" cy="36933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1800" b="1" dirty="0">
                  <a:solidFill>
                    <a:schemeClr val="bg1"/>
                  </a:solidFill>
                  <a:latin typeface="+mn-lt"/>
                  <a:ea typeface="+mn-ea"/>
                  <a:cs typeface="+mn-ea"/>
                  <a:sym typeface="+mn-lt"/>
                </a:rPr>
                <a:t>课程制作：</a:t>
              </a:r>
              <a:r>
                <a:rPr lang="zh-CN" altLang="en-US" sz="1800" dirty="0">
                  <a:solidFill>
                    <a:schemeClr val="bg1"/>
                  </a:solidFill>
                  <a:latin typeface="+mn-lt"/>
                  <a:ea typeface="+mn-ea"/>
                  <a:cs typeface="+mn-ea"/>
                  <a:sym typeface="+mn-lt"/>
                </a:rPr>
                <a:t>深圳市职工教育学院</a:t>
              </a:r>
              <a:endParaRPr lang="zh-CN" altLang="en-US" sz="1800" dirty="0">
                <a:solidFill>
                  <a:schemeClr val="bg1"/>
                </a:solidFill>
                <a:latin typeface="+mn-lt"/>
                <a:ea typeface="+mn-ea"/>
                <a:cs typeface="+mn-ea"/>
                <a:sym typeface="+mn-lt"/>
              </a:endParaRPr>
            </a:p>
          </p:txBody>
        </p:sp>
      </p:grpSp>
      <p:sp>
        <p:nvSpPr>
          <p:cNvPr id="240" name="文本框 239"/>
          <p:cNvSpPr txBox="1"/>
          <p:nvPr/>
        </p:nvSpPr>
        <p:spPr>
          <a:xfrm>
            <a:off x="738519" y="1590122"/>
            <a:ext cx="5891784" cy="832104"/>
          </a:xfrm>
          <a:custGeom>
            <a:avLst/>
            <a:gdLst/>
            <a:ahLst/>
            <a:cxnLst/>
            <a:rect l="l" t="t" r="r" b="b"/>
            <a:pathLst>
              <a:path w="5891784" h="832104">
                <a:moveTo>
                  <a:pt x="2776728" y="684657"/>
                </a:moveTo>
                <a:lnTo>
                  <a:pt x="2776728" y="792099"/>
                </a:lnTo>
                <a:lnTo>
                  <a:pt x="2434971" y="825246"/>
                </a:lnTo>
                <a:lnTo>
                  <a:pt x="2434971" y="720090"/>
                </a:lnTo>
                <a:close/>
                <a:moveTo>
                  <a:pt x="3749802" y="505206"/>
                </a:moveTo>
                <a:lnTo>
                  <a:pt x="3920109" y="505206"/>
                </a:lnTo>
                <a:lnTo>
                  <a:pt x="3814954" y="832104"/>
                </a:lnTo>
                <a:lnTo>
                  <a:pt x="3644646" y="832104"/>
                </a:lnTo>
                <a:close/>
                <a:moveTo>
                  <a:pt x="2829306" y="417195"/>
                </a:moveTo>
                <a:lnTo>
                  <a:pt x="3439668" y="417195"/>
                </a:lnTo>
                <a:lnTo>
                  <a:pt x="3439668" y="526923"/>
                </a:lnTo>
                <a:lnTo>
                  <a:pt x="3209925" y="526923"/>
                </a:lnTo>
                <a:lnTo>
                  <a:pt x="3209925" y="720090"/>
                </a:lnTo>
                <a:lnTo>
                  <a:pt x="3439668" y="720090"/>
                </a:lnTo>
                <a:lnTo>
                  <a:pt x="3439668" y="828675"/>
                </a:lnTo>
                <a:lnTo>
                  <a:pt x="2829306" y="828675"/>
                </a:lnTo>
                <a:lnTo>
                  <a:pt x="2829306" y="720090"/>
                </a:lnTo>
                <a:lnTo>
                  <a:pt x="3059049" y="720090"/>
                </a:lnTo>
                <a:lnTo>
                  <a:pt x="3059049" y="526923"/>
                </a:lnTo>
                <a:lnTo>
                  <a:pt x="2829306" y="526923"/>
                </a:lnTo>
                <a:close/>
                <a:moveTo>
                  <a:pt x="144018" y="332613"/>
                </a:moveTo>
                <a:lnTo>
                  <a:pt x="144018" y="709803"/>
                </a:lnTo>
                <a:lnTo>
                  <a:pt x="805815" y="709803"/>
                </a:lnTo>
                <a:cubicBezTo>
                  <a:pt x="811911" y="709803"/>
                  <a:pt x="817245" y="707517"/>
                  <a:pt x="821817" y="702945"/>
                </a:cubicBezTo>
                <a:cubicBezTo>
                  <a:pt x="827151" y="697611"/>
                  <a:pt x="829818" y="691896"/>
                  <a:pt x="829818" y="685800"/>
                </a:cubicBezTo>
                <a:lnTo>
                  <a:pt x="829818" y="501777"/>
                </a:lnTo>
                <a:lnTo>
                  <a:pt x="829818" y="332613"/>
                </a:lnTo>
                <a:lnTo>
                  <a:pt x="680085" y="332613"/>
                </a:lnTo>
                <a:lnTo>
                  <a:pt x="680085" y="465201"/>
                </a:lnTo>
                <a:cubicBezTo>
                  <a:pt x="680085" y="475869"/>
                  <a:pt x="683514" y="484632"/>
                  <a:pt x="690372" y="491490"/>
                </a:cubicBezTo>
                <a:cubicBezTo>
                  <a:pt x="698754" y="498348"/>
                  <a:pt x="706755" y="501777"/>
                  <a:pt x="714375" y="501777"/>
                </a:cubicBezTo>
                <a:lnTo>
                  <a:pt x="829818" y="501777"/>
                </a:lnTo>
                <a:lnTo>
                  <a:pt x="780669" y="613791"/>
                </a:lnTo>
                <a:lnTo>
                  <a:pt x="645795" y="613791"/>
                </a:lnTo>
                <a:cubicBezTo>
                  <a:pt x="629031" y="613791"/>
                  <a:pt x="614553" y="610743"/>
                  <a:pt x="602361" y="604647"/>
                </a:cubicBezTo>
                <a:cubicBezTo>
                  <a:pt x="595503" y="602361"/>
                  <a:pt x="589407" y="599123"/>
                  <a:pt x="584073" y="594932"/>
                </a:cubicBezTo>
                <a:cubicBezTo>
                  <a:pt x="578739" y="590741"/>
                  <a:pt x="573786" y="586740"/>
                  <a:pt x="569214" y="582930"/>
                </a:cubicBezTo>
                <a:cubicBezTo>
                  <a:pt x="559308" y="573786"/>
                  <a:pt x="551307" y="562356"/>
                  <a:pt x="545211" y="548640"/>
                </a:cubicBezTo>
                <a:cubicBezTo>
                  <a:pt x="539877" y="534162"/>
                  <a:pt x="537210" y="520065"/>
                  <a:pt x="537210" y="506349"/>
                </a:cubicBezTo>
                <a:lnTo>
                  <a:pt x="537210" y="332613"/>
                </a:lnTo>
                <a:lnTo>
                  <a:pt x="418338" y="332613"/>
                </a:lnTo>
                <a:lnTo>
                  <a:pt x="418338" y="473202"/>
                </a:lnTo>
                <a:lnTo>
                  <a:pt x="322326" y="610362"/>
                </a:lnTo>
                <a:lnTo>
                  <a:pt x="172593" y="610362"/>
                </a:lnTo>
                <a:lnTo>
                  <a:pt x="275463" y="454914"/>
                </a:lnTo>
                <a:lnTo>
                  <a:pt x="275463" y="332613"/>
                </a:lnTo>
                <a:close/>
                <a:moveTo>
                  <a:pt x="5050536" y="218313"/>
                </a:moveTo>
                <a:lnTo>
                  <a:pt x="5050536" y="301752"/>
                </a:lnTo>
                <a:lnTo>
                  <a:pt x="5732907" y="301752"/>
                </a:lnTo>
                <a:lnTo>
                  <a:pt x="5732907" y="253746"/>
                </a:lnTo>
                <a:cubicBezTo>
                  <a:pt x="5732907" y="243840"/>
                  <a:pt x="5729859" y="235839"/>
                  <a:pt x="5723763" y="229743"/>
                </a:cubicBezTo>
                <a:cubicBezTo>
                  <a:pt x="5716143" y="222123"/>
                  <a:pt x="5707761" y="218313"/>
                  <a:pt x="5698617" y="218313"/>
                </a:cubicBezTo>
                <a:close/>
                <a:moveTo>
                  <a:pt x="418338" y="121158"/>
                </a:moveTo>
                <a:lnTo>
                  <a:pt x="418338" y="217170"/>
                </a:lnTo>
                <a:lnTo>
                  <a:pt x="537210" y="217170"/>
                </a:lnTo>
                <a:lnTo>
                  <a:pt x="537210" y="121158"/>
                </a:lnTo>
                <a:close/>
                <a:moveTo>
                  <a:pt x="0" y="8001"/>
                </a:moveTo>
                <a:lnTo>
                  <a:pt x="973837" y="8001"/>
                </a:lnTo>
                <a:lnTo>
                  <a:pt x="973837" y="121158"/>
                </a:lnTo>
                <a:lnTo>
                  <a:pt x="680085" y="121158"/>
                </a:lnTo>
                <a:lnTo>
                  <a:pt x="680085" y="217170"/>
                </a:lnTo>
                <a:lnTo>
                  <a:pt x="972693" y="217170"/>
                </a:lnTo>
                <a:lnTo>
                  <a:pt x="972693" y="738378"/>
                </a:lnTo>
                <a:cubicBezTo>
                  <a:pt x="972693" y="760476"/>
                  <a:pt x="964311" y="780669"/>
                  <a:pt x="947547" y="798957"/>
                </a:cubicBezTo>
                <a:cubicBezTo>
                  <a:pt x="930021" y="814959"/>
                  <a:pt x="909447" y="822960"/>
                  <a:pt x="885825" y="822960"/>
                </a:cubicBezTo>
                <a:lnTo>
                  <a:pt x="2286" y="822960"/>
                </a:lnTo>
                <a:lnTo>
                  <a:pt x="2286" y="217170"/>
                </a:lnTo>
                <a:lnTo>
                  <a:pt x="275463" y="217170"/>
                </a:lnTo>
                <a:lnTo>
                  <a:pt x="275463" y="121158"/>
                </a:lnTo>
                <a:lnTo>
                  <a:pt x="0" y="121158"/>
                </a:lnTo>
                <a:close/>
                <a:moveTo>
                  <a:pt x="3644646" y="6858"/>
                </a:moveTo>
                <a:lnTo>
                  <a:pt x="3814954" y="6858"/>
                </a:lnTo>
                <a:lnTo>
                  <a:pt x="3920109" y="262890"/>
                </a:lnTo>
                <a:lnTo>
                  <a:pt x="3842385" y="262890"/>
                </a:lnTo>
                <a:lnTo>
                  <a:pt x="3920109" y="451485"/>
                </a:lnTo>
                <a:lnTo>
                  <a:pt x="3749802" y="451485"/>
                </a:lnTo>
                <a:lnTo>
                  <a:pt x="3644646" y="195453"/>
                </a:lnTo>
                <a:lnTo>
                  <a:pt x="3722370" y="195453"/>
                </a:lnTo>
                <a:close/>
                <a:moveTo>
                  <a:pt x="4964811" y="5715"/>
                </a:moveTo>
                <a:lnTo>
                  <a:pt x="5136261" y="5715"/>
                </a:lnTo>
                <a:lnTo>
                  <a:pt x="5180838" y="106299"/>
                </a:lnTo>
                <a:lnTo>
                  <a:pt x="5300853" y="106299"/>
                </a:lnTo>
                <a:lnTo>
                  <a:pt x="5257419" y="5715"/>
                </a:lnTo>
                <a:lnTo>
                  <a:pt x="5428869" y="5715"/>
                </a:lnTo>
                <a:lnTo>
                  <a:pt x="5473446" y="106299"/>
                </a:lnTo>
                <a:lnTo>
                  <a:pt x="5583174" y="106299"/>
                </a:lnTo>
                <a:lnTo>
                  <a:pt x="5627751" y="5715"/>
                </a:lnTo>
                <a:lnTo>
                  <a:pt x="5799201" y="5715"/>
                </a:lnTo>
                <a:lnTo>
                  <a:pt x="5754624" y="106299"/>
                </a:lnTo>
                <a:lnTo>
                  <a:pt x="5767197" y="106299"/>
                </a:lnTo>
                <a:cubicBezTo>
                  <a:pt x="5782437" y="106299"/>
                  <a:pt x="5798058" y="109347"/>
                  <a:pt x="5814060" y="115443"/>
                </a:cubicBezTo>
                <a:cubicBezTo>
                  <a:pt x="5828539" y="121539"/>
                  <a:pt x="5841873" y="130683"/>
                  <a:pt x="5854065" y="142875"/>
                </a:cubicBezTo>
                <a:cubicBezTo>
                  <a:pt x="5863971" y="152781"/>
                  <a:pt x="5873115" y="166116"/>
                  <a:pt x="5881497" y="182880"/>
                </a:cubicBezTo>
                <a:cubicBezTo>
                  <a:pt x="5888355" y="198120"/>
                  <a:pt x="5891784" y="214122"/>
                  <a:pt x="5891784" y="230886"/>
                </a:cubicBezTo>
                <a:lnTo>
                  <a:pt x="5891784" y="315468"/>
                </a:lnTo>
                <a:lnTo>
                  <a:pt x="5799201" y="315468"/>
                </a:lnTo>
                <a:lnTo>
                  <a:pt x="5799201" y="390906"/>
                </a:lnTo>
                <a:lnTo>
                  <a:pt x="5630037" y="484632"/>
                </a:lnTo>
                <a:lnTo>
                  <a:pt x="5891784" y="484632"/>
                </a:lnTo>
                <a:lnTo>
                  <a:pt x="5891784" y="593217"/>
                </a:lnTo>
                <a:lnTo>
                  <a:pt x="5521452" y="593217"/>
                </a:lnTo>
                <a:lnTo>
                  <a:pt x="5521452" y="717804"/>
                </a:lnTo>
                <a:cubicBezTo>
                  <a:pt x="5521452" y="748284"/>
                  <a:pt x="5510975" y="774002"/>
                  <a:pt x="5490020" y="794957"/>
                </a:cubicBezTo>
                <a:cubicBezTo>
                  <a:pt x="5469065" y="815912"/>
                  <a:pt x="5443348" y="826389"/>
                  <a:pt x="5412867" y="826389"/>
                </a:cubicBezTo>
                <a:lnTo>
                  <a:pt x="5164836" y="826389"/>
                </a:lnTo>
                <a:lnTo>
                  <a:pt x="5218557" y="712089"/>
                </a:lnTo>
                <a:lnTo>
                  <a:pt x="5336286" y="712089"/>
                </a:lnTo>
                <a:cubicBezTo>
                  <a:pt x="5343144" y="712089"/>
                  <a:pt x="5349240" y="709422"/>
                  <a:pt x="5354574" y="704088"/>
                </a:cubicBezTo>
                <a:cubicBezTo>
                  <a:pt x="5359908" y="698754"/>
                  <a:pt x="5362575" y="692277"/>
                  <a:pt x="5362575" y="684657"/>
                </a:cubicBezTo>
                <a:lnTo>
                  <a:pt x="5362575" y="593217"/>
                </a:lnTo>
                <a:lnTo>
                  <a:pt x="4895088" y="593217"/>
                </a:lnTo>
                <a:lnTo>
                  <a:pt x="4895088" y="484632"/>
                </a:lnTo>
                <a:lnTo>
                  <a:pt x="5387721" y="484632"/>
                </a:lnTo>
                <a:lnTo>
                  <a:pt x="5527167" y="404622"/>
                </a:lnTo>
                <a:lnTo>
                  <a:pt x="4987671" y="404622"/>
                </a:lnTo>
                <a:lnTo>
                  <a:pt x="4987671" y="315468"/>
                </a:lnTo>
                <a:lnTo>
                  <a:pt x="4892802" y="315468"/>
                </a:lnTo>
                <a:lnTo>
                  <a:pt x="4892802" y="106299"/>
                </a:lnTo>
                <a:lnTo>
                  <a:pt x="5009388" y="106299"/>
                </a:lnTo>
                <a:close/>
                <a:moveTo>
                  <a:pt x="1610868" y="4572"/>
                </a:moveTo>
                <a:lnTo>
                  <a:pt x="1781175" y="4572"/>
                </a:lnTo>
                <a:lnTo>
                  <a:pt x="1836039" y="101727"/>
                </a:lnTo>
                <a:lnTo>
                  <a:pt x="2236089" y="101727"/>
                </a:lnTo>
                <a:lnTo>
                  <a:pt x="2236089" y="219456"/>
                </a:lnTo>
                <a:lnTo>
                  <a:pt x="1576579" y="219456"/>
                </a:lnTo>
                <a:lnTo>
                  <a:pt x="1553718" y="297180"/>
                </a:lnTo>
                <a:lnTo>
                  <a:pt x="2201799" y="297180"/>
                </a:lnTo>
                <a:lnTo>
                  <a:pt x="2201799" y="349758"/>
                </a:lnTo>
                <a:lnTo>
                  <a:pt x="2201799" y="414909"/>
                </a:lnTo>
                <a:lnTo>
                  <a:pt x="2201799" y="718947"/>
                </a:lnTo>
                <a:cubicBezTo>
                  <a:pt x="2201799" y="734187"/>
                  <a:pt x="2198942" y="748284"/>
                  <a:pt x="2193227" y="761238"/>
                </a:cubicBezTo>
                <a:cubicBezTo>
                  <a:pt x="2187512" y="774192"/>
                  <a:pt x="2179892" y="785432"/>
                  <a:pt x="2170367" y="794957"/>
                </a:cubicBezTo>
                <a:cubicBezTo>
                  <a:pt x="2160842" y="804482"/>
                  <a:pt x="2149412" y="812102"/>
                  <a:pt x="2136077" y="817817"/>
                </a:cubicBezTo>
                <a:cubicBezTo>
                  <a:pt x="2122742" y="823532"/>
                  <a:pt x="2108835" y="826389"/>
                  <a:pt x="2094357" y="826389"/>
                </a:cubicBezTo>
                <a:lnTo>
                  <a:pt x="1804035" y="826389"/>
                </a:lnTo>
                <a:lnTo>
                  <a:pt x="1842897" y="721233"/>
                </a:lnTo>
                <a:lnTo>
                  <a:pt x="2012061" y="721233"/>
                </a:lnTo>
                <a:cubicBezTo>
                  <a:pt x="2022729" y="721233"/>
                  <a:pt x="2031492" y="717614"/>
                  <a:pt x="2038350" y="710375"/>
                </a:cubicBezTo>
                <a:cubicBezTo>
                  <a:pt x="2045208" y="703136"/>
                  <a:pt x="2048637" y="694563"/>
                  <a:pt x="2048637" y="684657"/>
                </a:cubicBezTo>
                <a:lnTo>
                  <a:pt x="2048637" y="414909"/>
                </a:lnTo>
                <a:lnTo>
                  <a:pt x="1517142" y="414909"/>
                </a:lnTo>
                <a:lnTo>
                  <a:pt x="1392555" y="826389"/>
                </a:lnTo>
                <a:lnTo>
                  <a:pt x="1235964" y="826389"/>
                </a:lnTo>
                <a:lnTo>
                  <a:pt x="1419987" y="219456"/>
                </a:lnTo>
                <a:lnTo>
                  <a:pt x="1235964" y="219456"/>
                </a:lnTo>
                <a:lnTo>
                  <a:pt x="1235964" y="101727"/>
                </a:lnTo>
                <a:lnTo>
                  <a:pt x="1665732" y="101727"/>
                </a:lnTo>
                <a:close/>
                <a:moveTo>
                  <a:pt x="2827020" y="3429"/>
                </a:moveTo>
                <a:lnTo>
                  <a:pt x="3438525" y="3429"/>
                </a:lnTo>
                <a:lnTo>
                  <a:pt x="3438525" y="112014"/>
                </a:lnTo>
                <a:lnTo>
                  <a:pt x="3216783" y="266319"/>
                </a:lnTo>
                <a:lnTo>
                  <a:pt x="3273933" y="266319"/>
                </a:lnTo>
                <a:lnTo>
                  <a:pt x="3436239" y="386334"/>
                </a:lnTo>
                <a:lnTo>
                  <a:pt x="3260217" y="386334"/>
                </a:lnTo>
                <a:lnTo>
                  <a:pt x="3156204" y="308610"/>
                </a:lnTo>
                <a:lnTo>
                  <a:pt x="3044190" y="386334"/>
                </a:lnTo>
                <a:lnTo>
                  <a:pt x="2829306" y="386334"/>
                </a:lnTo>
                <a:lnTo>
                  <a:pt x="3223641" y="112014"/>
                </a:lnTo>
                <a:lnTo>
                  <a:pt x="2827020" y="112014"/>
                </a:lnTo>
                <a:close/>
                <a:moveTo>
                  <a:pt x="2618994" y="3429"/>
                </a:moveTo>
                <a:lnTo>
                  <a:pt x="2781300" y="3429"/>
                </a:lnTo>
                <a:lnTo>
                  <a:pt x="2653284" y="261747"/>
                </a:lnTo>
                <a:lnTo>
                  <a:pt x="2781300" y="261747"/>
                </a:lnTo>
                <a:lnTo>
                  <a:pt x="2644140" y="538353"/>
                </a:lnTo>
                <a:lnTo>
                  <a:pt x="2776728" y="538353"/>
                </a:lnTo>
                <a:lnTo>
                  <a:pt x="2776728" y="638937"/>
                </a:lnTo>
                <a:lnTo>
                  <a:pt x="2594991" y="638937"/>
                </a:lnTo>
                <a:lnTo>
                  <a:pt x="2485263" y="638937"/>
                </a:lnTo>
                <a:lnTo>
                  <a:pt x="2433828" y="638937"/>
                </a:lnTo>
                <a:lnTo>
                  <a:pt x="2561844" y="379476"/>
                </a:lnTo>
                <a:lnTo>
                  <a:pt x="2433828" y="379476"/>
                </a:lnTo>
                <a:close/>
                <a:moveTo>
                  <a:pt x="4202431" y="0"/>
                </a:moveTo>
                <a:lnTo>
                  <a:pt x="4395598" y="0"/>
                </a:lnTo>
                <a:lnTo>
                  <a:pt x="4417315" y="49149"/>
                </a:lnTo>
                <a:lnTo>
                  <a:pt x="4648200" y="49149"/>
                </a:lnTo>
                <a:lnTo>
                  <a:pt x="4648200" y="149733"/>
                </a:lnTo>
                <a:lnTo>
                  <a:pt x="4643628" y="149733"/>
                </a:lnTo>
                <a:cubicBezTo>
                  <a:pt x="4632960" y="200025"/>
                  <a:pt x="4613720" y="244983"/>
                  <a:pt x="4585907" y="284607"/>
                </a:cubicBezTo>
                <a:cubicBezTo>
                  <a:pt x="4558093" y="324231"/>
                  <a:pt x="4523994" y="358521"/>
                  <a:pt x="4483608" y="387477"/>
                </a:cubicBezTo>
                <a:cubicBezTo>
                  <a:pt x="4509516" y="391287"/>
                  <a:pt x="4536186" y="394716"/>
                  <a:pt x="4563618" y="397764"/>
                </a:cubicBezTo>
                <a:cubicBezTo>
                  <a:pt x="4591050" y="400812"/>
                  <a:pt x="4618863" y="403098"/>
                  <a:pt x="4647057" y="404622"/>
                </a:cubicBezTo>
                <a:lnTo>
                  <a:pt x="4647057" y="531495"/>
                </a:lnTo>
                <a:lnTo>
                  <a:pt x="4592193" y="528066"/>
                </a:lnTo>
                <a:lnTo>
                  <a:pt x="4592193" y="829818"/>
                </a:lnTo>
                <a:lnTo>
                  <a:pt x="4435602" y="829818"/>
                </a:lnTo>
                <a:lnTo>
                  <a:pt x="4435602" y="510921"/>
                </a:lnTo>
                <a:cubicBezTo>
                  <a:pt x="4386072" y="503301"/>
                  <a:pt x="4340352" y="493014"/>
                  <a:pt x="4298442" y="480060"/>
                </a:cubicBezTo>
                <a:cubicBezTo>
                  <a:pt x="4284726" y="483870"/>
                  <a:pt x="4271010" y="487680"/>
                  <a:pt x="4257294" y="491490"/>
                </a:cubicBezTo>
                <a:cubicBezTo>
                  <a:pt x="4243579" y="495300"/>
                  <a:pt x="4229863" y="498729"/>
                  <a:pt x="4216147" y="501777"/>
                </a:cubicBezTo>
                <a:lnTo>
                  <a:pt x="4154424" y="821817"/>
                </a:lnTo>
                <a:lnTo>
                  <a:pt x="4004691" y="821817"/>
                </a:lnTo>
                <a:lnTo>
                  <a:pt x="4061841" y="526923"/>
                </a:lnTo>
                <a:cubicBezTo>
                  <a:pt x="4048125" y="528447"/>
                  <a:pt x="4034409" y="529400"/>
                  <a:pt x="4020693" y="529781"/>
                </a:cubicBezTo>
                <a:cubicBezTo>
                  <a:pt x="4006977" y="530162"/>
                  <a:pt x="3993261" y="530733"/>
                  <a:pt x="3979546" y="531495"/>
                </a:cubicBezTo>
                <a:lnTo>
                  <a:pt x="3979546" y="408051"/>
                </a:lnTo>
                <a:cubicBezTo>
                  <a:pt x="4003929" y="405003"/>
                  <a:pt x="4027551" y="401955"/>
                  <a:pt x="4050411" y="398907"/>
                </a:cubicBezTo>
                <a:cubicBezTo>
                  <a:pt x="4073272" y="395859"/>
                  <a:pt x="4095750" y="392430"/>
                  <a:pt x="4117848" y="388620"/>
                </a:cubicBezTo>
                <a:cubicBezTo>
                  <a:pt x="4088131" y="364236"/>
                  <a:pt x="4061651" y="336614"/>
                  <a:pt x="4038410" y="305753"/>
                </a:cubicBezTo>
                <a:cubicBezTo>
                  <a:pt x="4015169" y="274892"/>
                  <a:pt x="3994785" y="238887"/>
                  <a:pt x="3977259" y="197739"/>
                </a:cubicBezTo>
                <a:lnTo>
                  <a:pt x="4138423" y="197739"/>
                </a:lnTo>
                <a:cubicBezTo>
                  <a:pt x="4155948" y="229743"/>
                  <a:pt x="4178046" y="256794"/>
                  <a:pt x="4204716" y="278892"/>
                </a:cubicBezTo>
                <a:cubicBezTo>
                  <a:pt x="4231386" y="300990"/>
                  <a:pt x="4261866" y="319659"/>
                  <a:pt x="4296157" y="334899"/>
                </a:cubicBezTo>
                <a:cubicBezTo>
                  <a:pt x="4338828" y="315087"/>
                  <a:pt x="4376928" y="290322"/>
                  <a:pt x="4410457" y="260604"/>
                </a:cubicBezTo>
                <a:cubicBezTo>
                  <a:pt x="4443984" y="230886"/>
                  <a:pt x="4471797" y="193929"/>
                  <a:pt x="4493896" y="149733"/>
                </a:cubicBezTo>
                <a:lnTo>
                  <a:pt x="3969258" y="149733"/>
                </a:lnTo>
                <a:lnTo>
                  <a:pt x="3969258" y="49149"/>
                </a:lnTo>
                <a:lnTo>
                  <a:pt x="4224148" y="49149"/>
                </a:lnTo>
                <a:close/>
              </a:path>
            </a:pathLst>
          </a:custGeom>
          <a:solidFill>
            <a:schemeClr val="bg1"/>
          </a:solidFill>
          <a:ln>
            <a:noFill/>
          </a:ln>
          <a:effectLst>
            <a:outerShdw blurRad="63500" dist="76200" dir="2700000" algn="tl">
              <a:srgbClr val="103F5C">
                <a:alpha val="33725"/>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endParaRPr lang="zh-CN" altLang="en-US" sz="9000" spc="1200" dirty="0">
              <a:solidFill>
                <a:schemeClr val="bg1"/>
              </a:solidFill>
              <a:effectLst>
                <a:outerShdw blurRad="63500" dist="76200" dir="2700000" algn="tl">
                  <a:srgbClr val="103F5C">
                    <a:alpha val="33725"/>
                  </a:srgbClr>
                </a:outerShdw>
              </a:effectLst>
              <a:latin typeface="+mn-lt"/>
              <a:ea typeface="+mn-ea"/>
              <a:cs typeface="+mn-ea"/>
              <a:sym typeface="+mn-lt"/>
            </a:endParaRPr>
          </a:p>
        </p:txBody>
      </p:sp>
      <p:grpSp>
        <p:nvGrpSpPr>
          <p:cNvPr id="14" name="组合 13"/>
          <p:cNvGrpSpPr/>
          <p:nvPr/>
        </p:nvGrpSpPr>
        <p:grpSpPr>
          <a:xfrm>
            <a:off x="6202838" y="1496360"/>
            <a:ext cx="5441176" cy="4427608"/>
            <a:chOff x="6202838" y="1496360"/>
            <a:chExt cx="5441176" cy="4427608"/>
          </a:xfrm>
        </p:grpSpPr>
        <p:sp>
          <p:nvSpPr>
            <p:cNvPr id="51" name="íṡḻîďé"/>
            <p:cNvSpPr/>
            <p:nvPr/>
          </p:nvSpPr>
          <p:spPr bwMode="auto">
            <a:xfrm>
              <a:off x="6524529" y="5326016"/>
              <a:ext cx="1747855"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2" name="îSľïḋe"/>
            <p:cNvSpPr/>
            <p:nvPr/>
          </p:nvSpPr>
          <p:spPr bwMode="auto">
            <a:xfrm>
              <a:off x="6524529" y="5326016"/>
              <a:ext cx="1747855"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3" name="isḷîḓ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4" name="íṩḷïďê"/>
            <p:cNvSpPr/>
            <p:nvPr/>
          </p:nvSpPr>
          <p:spPr bwMode="auto">
            <a:xfrm>
              <a:off x="6524529" y="5326016"/>
              <a:ext cx="598959" cy="269608"/>
            </a:xfrm>
            <a:custGeom>
              <a:avLst/>
              <a:gdLst>
                <a:gd name="T0" fmla="*/ 0 w 391"/>
                <a:gd name="T1" fmla="*/ 0 h 176"/>
                <a:gd name="T2" fmla="*/ 0 w 391"/>
                <a:gd name="T3" fmla="*/ 0 h 176"/>
                <a:gd name="T4" fmla="*/ 0 w 391"/>
                <a:gd name="T5" fmla="*/ 176 h 176"/>
                <a:gd name="T6" fmla="*/ 391 w 391"/>
                <a:gd name="T7" fmla="*/ 176 h 176"/>
                <a:gd name="T8" fmla="*/ 391 w 391"/>
                <a:gd name="T9" fmla="*/ 25 h 176"/>
                <a:gd name="T10" fmla="*/ 0 w 391"/>
                <a:gd name="T11" fmla="*/ 25 h 176"/>
                <a:gd name="T12" fmla="*/ 0 w 391"/>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391" h="176">
                  <a:moveTo>
                    <a:pt x="0" y="0"/>
                  </a:moveTo>
                  <a:lnTo>
                    <a:pt x="0" y="0"/>
                  </a:lnTo>
                  <a:lnTo>
                    <a:pt x="0" y="176"/>
                  </a:lnTo>
                  <a:lnTo>
                    <a:pt x="391" y="176"/>
                  </a:lnTo>
                  <a:lnTo>
                    <a:pt x="391" y="25"/>
                  </a:lnTo>
                  <a:lnTo>
                    <a:pt x="0" y="2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5" name="íṩḻiḓê"/>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6" name="ï$liḓe"/>
            <p:cNvSpPr/>
            <p:nvPr/>
          </p:nvSpPr>
          <p:spPr bwMode="auto">
            <a:xfrm>
              <a:off x="7696404" y="5326016"/>
              <a:ext cx="575980" cy="269608"/>
            </a:xfrm>
            <a:custGeom>
              <a:avLst/>
              <a:gdLst>
                <a:gd name="T0" fmla="*/ 376 w 376"/>
                <a:gd name="T1" fmla="*/ 0 h 176"/>
                <a:gd name="T2" fmla="*/ 334 w 376"/>
                <a:gd name="T3" fmla="*/ 0 h 176"/>
                <a:gd name="T4" fmla="*/ 334 w 376"/>
                <a:gd name="T5" fmla="*/ 0 h 176"/>
                <a:gd name="T6" fmla="*/ 330 w 376"/>
                <a:gd name="T7" fmla="*/ 0 h 176"/>
                <a:gd name="T8" fmla="*/ 330 w 376"/>
                <a:gd name="T9" fmla="*/ 25 h 176"/>
                <a:gd name="T10" fmla="*/ 0 w 376"/>
                <a:gd name="T11" fmla="*/ 25 h 176"/>
                <a:gd name="T12" fmla="*/ 0 w 376"/>
                <a:gd name="T13" fmla="*/ 176 h 176"/>
                <a:gd name="T14" fmla="*/ 376 w 376"/>
                <a:gd name="T15" fmla="*/ 176 h 176"/>
                <a:gd name="T16" fmla="*/ 376 w 376"/>
                <a:gd name="T17"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6" h="176">
                  <a:moveTo>
                    <a:pt x="376" y="0"/>
                  </a:moveTo>
                  <a:lnTo>
                    <a:pt x="334" y="0"/>
                  </a:lnTo>
                  <a:lnTo>
                    <a:pt x="334" y="0"/>
                  </a:lnTo>
                  <a:lnTo>
                    <a:pt x="330" y="0"/>
                  </a:lnTo>
                  <a:lnTo>
                    <a:pt x="330" y="25"/>
                  </a:lnTo>
                  <a:lnTo>
                    <a:pt x="0" y="25"/>
                  </a:lnTo>
                  <a:lnTo>
                    <a:pt x="0" y="176"/>
                  </a:lnTo>
                  <a:lnTo>
                    <a:pt x="376" y="176"/>
                  </a:lnTo>
                  <a:lnTo>
                    <a:pt x="3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57" name="i$ľiḑê"/>
            <p:cNvSpPr/>
            <p:nvPr/>
          </p:nvSpPr>
          <p:spPr bwMode="auto">
            <a:xfrm>
              <a:off x="6460191" y="5051813"/>
              <a:ext cx="1747855" cy="274204"/>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8" name="í$1iḍê"/>
            <p:cNvSpPr/>
            <p:nvPr/>
          </p:nvSpPr>
          <p:spPr bwMode="auto">
            <a:xfrm>
              <a:off x="6460191" y="5051813"/>
              <a:ext cx="1747855" cy="274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59" name="îŝḻídê"/>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0" name="iṡļiḍè"/>
            <p:cNvSpPr/>
            <p:nvPr/>
          </p:nvSpPr>
          <p:spPr bwMode="auto">
            <a:xfrm>
              <a:off x="6460191" y="5051813"/>
              <a:ext cx="462622" cy="274204"/>
            </a:xfrm>
            <a:custGeom>
              <a:avLst/>
              <a:gdLst>
                <a:gd name="T0" fmla="*/ 302 w 302"/>
                <a:gd name="T1" fmla="*/ 0 h 179"/>
                <a:gd name="T2" fmla="*/ 0 w 302"/>
                <a:gd name="T3" fmla="*/ 0 h 179"/>
                <a:gd name="T4" fmla="*/ 0 w 302"/>
                <a:gd name="T5" fmla="*/ 179 h 179"/>
                <a:gd name="T6" fmla="*/ 42 w 302"/>
                <a:gd name="T7" fmla="*/ 179 h 179"/>
                <a:gd name="T8" fmla="*/ 42 w 302"/>
                <a:gd name="T9" fmla="*/ 179 h 179"/>
                <a:gd name="T10" fmla="*/ 302 w 302"/>
                <a:gd name="T11" fmla="*/ 179 h 179"/>
                <a:gd name="T12" fmla="*/ 302 w 302"/>
                <a:gd name="T13" fmla="*/ 0 h 179"/>
              </a:gdLst>
              <a:ahLst/>
              <a:cxnLst>
                <a:cxn ang="0">
                  <a:pos x="T0" y="T1"/>
                </a:cxn>
                <a:cxn ang="0">
                  <a:pos x="T2" y="T3"/>
                </a:cxn>
                <a:cxn ang="0">
                  <a:pos x="T4" y="T5"/>
                </a:cxn>
                <a:cxn ang="0">
                  <a:pos x="T6" y="T7"/>
                </a:cxn>
                <a:cxn ang="0">
                  <a:pos x="T8" y="T9"/>
                </a:cxn>
                <a:cxn ang="0">
                  <a:pos x="T10" y="T11"/>
                </a:cxn>
                <a:cxn ang="0">
                  <a:pos x="T12" y="T13"/>
                </a:cxn>
              </a:cxnLst>
              <a:rect l="0" t="0" r="r" b="b"/>
              <a:pathLst>
                <a:path w="302" h="179">
                  <a:moveTo>
                    <a:pt x="302" y="0"/>
                  </a:moveTo>
                  <a:lnTo>
                    <a:pt x="0" y="0"/>
                  </a:lnTo>
                  <a:lnTo>
                    <a:pt x="0" y="179"/>
                  </a:lnTo>
                  <a:lnTo>
                    <a:pt x="42" y="179"/>
                  </a:lnTo>
                  <a:lnTo>
                    <a:pt x="42" y="179"/>
                  </a:lnTo>
                  <a:lnTo>
                    <a:pt x="302" y="179"/>
                  </a:lnTo>
                  <a:lnTo>
                    <a:pt x="3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1" name="ïṩlíde"/>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2" name="iSľîḍè"/>
            <p:cNvSpPr/>
            <p:nvPr/>
          </p:nvSpPr>
          <p:spPr bwMode="auto">
            <a:xfrm>
              <a:off x="7469689" y="5051813"/>
              <a:ext cx="738358" cy="274204"/>
            </a:xfrm>
            <a:custGeom>
              <a:avLst/>
              <a:gdLst>
                <a:gd name="T0" fmla="*/ 482 w 482"/>
                <a:gd name="T1" fmla="*/ 0 h 179"/>
                <a:gd name="T2" fmla="*/ 0 w 482"/>
                <a:gd name="T3" fmla="*/ 0 h 179"/>
                <a:gd name="T4" fmla="*/ 0 w 482"/>
                <a:gd name="T5" fmla="*/ 179 h 179"/>
                <a:gd name="T6" fmla="*/ 478 w 482"/>
                <a:gd name="T7" fmla="*/ 179 h 179"/>
                <a:gd name="T8" fmla="*/ 478 w 482"/>
                <a:gd name="T9" fmla="*/ 179 h 179"/>
                <a:gd name="T10" fmla="*/ 482 w 482"/>
                <a:gd name="T11" fmla="*/ 179 h 179"/>
                <a:gd name="T12" fmla="*/ 482 w 482"/>
                <a:gd name="T13" fmla="*/ 179 h 179"/>
                <a:gd name="T14" fmla="*/ 482 w 482"/>
                <a:gd name="T15" fmla="*/ 0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2" h="179">
                  <a:moveTo>
                    <a:pt x="482" y="0"/>
                  </a:moveTo>
                  <a:lnTo>
                    <a:pt x="0" y="0"/>
                  </a:lnTo>
                  <a:lnTo>
                    <a:pt x="0" y="179"/>
                  </a:lnTo>
                  <a:lnTo>
                    <a:pt x="478" y="179"/>
                  </a:lnTo>
                  <a:lnTo>
                    <a:pt x="478" y="179"/>
                  </a:lnTo>
                  <a:lnTo>
                    <a:pt x="482" y="179"/>
                  </a:lnTo>
                  <a:lnTo>
                    <a:pt x="482" y="179"/>
                  </a:lnTo>
                  <a:lnTo>
                    <a:pt x="4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3" name="í$ḻïḑé"/>
            <p:cNvSpPr/>
            <p:nvPr/>
          </p:nvSpPr>
          <p:spPr bwMode="auto">
            <a:xfrm>
              <a:off x="6651674" y="4782205"/>
              <a:ext cx="1744792" cy="26960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4" name="ïsḻiḍe"/>
            <p:cNvSpPr/>
            <p:nvPr/>
          </p:nvSpPr>
          <p:spPr bwMode="auto">
            <a:xfrm>
              <a:off x="6651674" y="4782205"/>
              <a:ext cx="1744792" cy="26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65" name="iṩlíďè"/>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6" name="îSḷïḍe"/>
            <p:cNvSpPr/>
            <p:nvPr/>
          </p:nvSpPr>
          <p:spPr bwMode="auto">
            <a:xfrm>
              <a:off x="6651674" y="4782205"/>
              <a:ext cx="681679" cy="269608"/>
            </a:xfrm>
            <a:custGeom>
              <a:avLst/>
              <a:gdLst>
                <a:gd name="T0" fmla="*/ 0 w 445"/>
                <a:gd name="T1" fmla="*/ 0 h 176"/>
                <a:gd name="T2" fmla="*/ 0 w 445"/>
                <a:gd name="T3" fmla="*/ 0 h 176"/>
                <a:gd name="T4" fmla="*/ 0 w 445"/>
                <a:gd name="T5" fmla="*/ 176 h 176"/>
                <a:gd name="T6" fmla="*/ 445 w 445"/>
                <a:gd name="T7" fmla="*/ 176 h 176"/>
                <a:gd name="T8" fmla="*/ 445 w 445"/>
                <a:gd name="T9" fmla="*/ 27 h 176"/>
                <a:gd name="T10" fmla="*/ 0 w 445"/>
                <a:gd name="T11" fmla="*/ 27 h 176"/>
                <a:gd name="T12" fmla="*/ 0 w 445"/>
                <a:gd name="T13" fmla="*/ 0 h 176"/>
              </a:gdLst>
              <a:ahLst/>
              <a:cxnLst>
                <a:cxn ang="0">
                  <a:pos x="T0" y="T1"/>
                </a:cxn>
                <a:cxn ang="0">
                  <a:pos x="T2" y="T3"/>
                </a:cxn>
                <a:cxn ang="0">
                  <a:pos x="T4" y="T5"/>
                </a:cxn>
                <a:cxn ang="0">
                  <a:pos x="T6" y="T7"/>
                </a:cxn>
                <a:cxn ang="0">
                  <a:pos x="T8" y="T9"/>
                </a:cxn>
                <a:cxn ang="0">
                  <a:pos x="T10" y="T11"/>
                </a:cxn>
                <a:cxn ang="0">
                  <a:pos x="T12" y="T13"/>
                </a:cxn>
              </a:cxnLst>
              <a:rect l="0" t="0" r="r" b="b"/>
              <a:pathLst>
                <a:path w="445" h="176">
                  <a:moveTo>
                    <a:pt x="0" y="0"/>
                  </a:moveTo>
                  <a:lnTo>
                    <a:pt x="0" y="0"/>
                  </a:lnTo>
                  <a:lnTo>
                    <a:pt x="0" y="176"/>
                  </a:lnTo>
                  <a:lnTo>
                    <a:pt x="445" y="176"/>
                  </a:lnTo>
                  <a:lnTo>
                    <a:pt x="445" y="27"/>
                  </a:lnTo>
                  <a:lnTo>
                    <a:pt x="0" y="2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7" name="îš1ïdè"/>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8" name="íslíďê"/>
            <p:cNvSpPr/>
            <p:nvPr/>
          </p:nvSpPr>
          <p:spPr bwMode="auto">
            <a:xfrm>
              <a:off x="7900141" y="4782205"/>
              <a:ext cx="490196" cy="269608"/>
            </a:xfrm>
            <a:custGeom>
              <a:avLst/>
              <a:gdLst>
                <a:gd name="T0" fmla="*/ 320 w 320"/>
                <a:gd name="T1" fmla="*/ 0 h 176"/>
                <a:gd name="T2" fmla="*/ 253 w 320"/>
                <a:gd name="T3" fmla="*/ 0 h 176"/>
                <a:gd name="T4" fmla="*/ 253 w 320"/>
                <a:gd name="T5" fmla="*/ 0 h 176"/>
                <a:gd name="T6" fmla="*/ 253 w 320"/>
                <a:gd name="T7" fmla="*/ 27 h 176"/>
                <a:gd name="T8" fmla="*/ 0 w 320"/>
                <a:gd name="T9" fmla="*/ 27 h 176"/>
                <a:gd name="T10" fmla="*/ 0 w 320"/>
                <a:gd name="T11" fmla="*/ 176 h 176"/>
                <a:gd name="T12" fmla="*/ 320 w 320"/>
                <a:gd name="T13" fmla="*/ 176 h 176"/>
                <a:gd name="T14" fmla="*/ 320 w 320"/>
                <a:gd name="T15" fmla="*/ 0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176">
                  <a:moveTo>
                    <a:pt x="320" y="0"/>
                  </a:moveTo>
                  <a:lnTo>
                    <a:pt x="253" y="0"/>
                  </a:lnTo>
                  <a:lnTo>
                    <a:pt x="253" y="0"/>
                  </a:lnTo>
                  <a:lnTo>
                    <a:pt x="253" y="27"/>
                  </a:lnTo>
                  <a:lnTo>
                    <a:pt x="0" y="27"/>
                  </a:lnTo>
                  <a:lnTo>
                    <a:pt x="0" y="176"/>
                  </a:lnTo>
                  <a:lnTo>
                    <a:pt x="320" y="176"/>
                  </a:lnTo>
                  <a:lnTo>
                    <a:pt x="3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69" name="ïṡḷïḋè"/>
            <p:cNvSpPr/>
            <p:nvPr/>
          </p:nvSpPr>
          <p:spPr bwMode="auto">
            <a:xfrm>
              <a:off x="6539848" y="4511065"/>
              <a:ext cx="1747855" cy="271140"/>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0" name="îṧ1iḋé"/>
            <p:cNvSpPr/>
            <p:nvPr/>
          </p:nvSpPr>
          <p:spPr bwMode="auto">
            <a:xfrm>
              <a:off x="6539848" y="4511065"/>
              <a:ext cx="1747855" cy="27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1" name="ïṣlidè"/>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close/>
                </a:path>
              </a:pathLst>
            </a:custGeom>
            <a:solidFill>
              <a:srgbClr val="FFE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2" name="îṥḻîdé"/>
            <p:cNvSpPr/>
            <p:nvPr/>
          </p:nvSpPr>
          <p:spPr bwMode="auto">
            <a:xfrm>
              <a:off x="6539848" y="4511065"/>
              <a:ext cx="522366" cy="271140"/>
            </a:xfrm>
            <a:custGeom>
              <a:avLst/>
              <a:gdLst>
                <a:gd name="T0" fmla="*/ 341 w 341"/>
                <a:gd name="T1" fmla="*/ 0 h 177"/>
                <a:gd name="T2" fmla="*/ 0 w 341"/>
                <a:gd name="T3" fmla="*/ 0 h 177"/>
                <a:gd name="T4" fmla="*/ 0 w 341"/>
                <a:gd name="T5" fmla="*/ 177 h 177"/>
                <a:gd name="T6" fmla="*/ 73 w 341"/>
                <a:gd name="T7" fmla="*/ 177 h 177"/>
                <a:gd name="T8" fmla="*/ 341 w 341"/>
                <a:gd name="T9" fmla="*/ 177 h 177"/>
                <a:gd name="T10" fmla="*/ 341 w 341"/>
                <a:gd name="T11" fmla="*/ 0 h 177"/>
              </a:gdLst>
              <a:ahLst/>
              <a:cxnLst>
                <a:cxn ang="0">
                  <a:pos x="T0" y="T1"/>
                </a:cxn>
                <a:cxn ang="0">
                  <a:pos x="T2" y="T3"/>
                </a:cxn>
                <a:cxn ang="0">
                  <a:pos x="T4" y="T5"/>
                </a:cxn>
                <a:cxn ang="0">
                  <a:pos x="T6" y="T7"/>
                </a:cxn>
                <a:cxn ang="0">
                  <a:pos x="T8" y="T9"/>
                </a:cxn>
                <a:cxn ang="0">
                  <a:pos x="T10" y="T11"/>
                </a:cxn>
              </a:cxnLst>
              <a:rect l="0" t="0" r="r" b="b"/>
              <a:pathLst>
                <a:path w="341" h="177">
                  <a:moveTo>
                    <a:pt x="341" y="0"/>
                  </a:moveTo>
                  <a:lnTo>
                    <a:pt x="0" y="0"/>
                  </a:lnTo>
                  <a:lnTo>
                    <a:pt x="0" y="177"/>
                  </a:lnTo>
                  <a:lnTo>
                    <a:pt x="73" y="177"/>
                  </a:lnTo>
                  <a:lnTo>
                    <a:pt x="341" y="17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3" name="îš1îḑ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4" name="ïṧļíḍè"/>
            <p:cNvSpPr/>
            <p:nvPr/>
          </p:nvSpPr>
          <p:spPr bwMode="auto">
            <a:xfrm>
              <a:off x="7581514" y="4511065"/>
              <a:ext cx="706189" cy="271140"/>
            </a:xfrm>
            <a:custGeom>
              <a:avLst/>
              <a:gdLst>
                <a:gd name="T0" fmla="*/ 461 w 461"/>
                <a:gd name="T1" fmla="*/ 0 h 177"/>
                <a:gd name="T2" fmla="*/ 0 w 461"/>
                <a:gd name="T3" fmla="*/ 0 h 177"/>
                <a:gd name="T4" fmla="*/ 0 w 461"/>
                <a:gd name="T5" fmla="*/ 177 h 177"/>
                <a:gd name="T6" fmla="*/ 461 w 461"/>
                <a:gd name="T7" fmla="*/ 177 h 177"/>
                <a:gd name="T8" fmla="*/ 461 w 461"/>
                <a:gd name="T9" fmla="*/ 177 h 177"/>
                <a:gd name="T10" fmla="*/ 461 w 461"/>
                <a:gd name="T11" fmla="*/ 0 h 177"/>
              </a:gdLst>
              <a:ahLst/>
              <a:cxnLst>
                <a:cxn ang="0">
                  <a:pos x="T0" y="T1"/>
                </a:cxn>
                <a:cxn ang="0">
                  <a:pos x="T2" y="T3"/>
                </a:cxn>
                <a:cxn ang="0">
                  <a:pos x="T4" y="T5"/>
                </a:cxn>
                <a:cxn ang="0">
                  <a:pos x="T6" y="T7"/>
                </a:cxn>
                <a:cxn ang="0">
                  <a:pos x="T8" y="T9"/>
                </a:cxn>
                <a:cxn ang="0">
                  <a:pos x="T10" y="T11"/>
                </a:cxn>
              </a:cxnLst>
              <a:rect l="0" t="0" r="r" b="b"/>
              <a:pathLst>
                <a:path w="461" h="177">
                  <a:moveTo>
                    <a:pt x="461" y="0"/>
                  </a:moveTo>
                  <a:lnTo>
                    <a:pt x="0" y="0"/>
                  </a:lnTo>
                  <a:lnTo>
                    <a:pt x="0" y="177"/>
                  </a:lnTo>
                  <a:lnTo>
                    <a:pt x="461" y="177"/>
                  </a:lnTo>
                  <a:lnTo>
                    <a:pt x="461" y="177"/>
                  </a:lnTo>
                  <a:lnTo>
                    <a:pt x="4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75" name="îŝḻîḋé"/>
            <p:cNvSpPr/>
            <p:nvPr/>
          </p:nvSpPr>
          <p:spPr bwMode="auto">
            <a:xfrm>
              <a:off x="7123488" y="5326016"/>
              <a:ext cx="572917" cy="38297"/>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6" name="iṥļídè"/>
            <p:cNvSpPr/>
            <p:nvPr/>
          </p:nvSpPr>
          <p:spPr bwMode="auto">
            <a:xfrm>
              <a:off x="7123488" y="5326016"/>
              <a:ext cx="572917"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7" name="iś1ïḓè"/>
            <p:cNvSpPr/>
            <p:nvPr/>
          </p:nvSpPr>
          <p:spPr bwMode="auto">
            <a:xfrm>
              <a:off x="6524529" y="5326016"/>
              <a:ext cx="598959" cy="38297"/>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8" name="ï$liḋè"/>
            <p:cNvSpPr/>
            <p:nvPr/>
          </p:nvSpPr>
          <p:spPr bwMode="auto">
            <a:xfrm>
              <a:off x="6524529" y="5326016"/>
              <a:ext cx="598959"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79" name="iSlïḋè"/>
            <p:cNvSpPr/>
            <p:nvPr/>
          </p:nvSpPr>
          <p:spPr bwMode="auto">
            <a:xfrm>
              <a:off x="7696404" y="5326016"/>
              <a:ext cx="505515" cy="38297"/>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0" name="iṥlîḑè"/>
            <p:cNvSpPr/>
            <p:nvPr/>
          </p:nvSpPr>
          <p:spPr bwMode="auto">
            <a:xfrm>
              <a:off x="7696404" y="5326016"/>
              <a:ext cx="505515" cy="3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1" name="îSlíḑé"/>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2" name="iśḻîḋe"/>
            <p:cNvSpPr/>
            <p:nvPr/>
          </p:nvSpPr>
          <p:spPr bwMode="auto">
            <a:xfrm>
              <a:off x="6524529" y="5326016"/>
              <a:ext cx="1677390" cy="0"/>
            </a:xfrm>
            <a:custGeom>
              <a:avLst/>
              <a:gdLst>
                <a:gd name="T0" fmla="*/ 617 w 1095"/>
                <a:gd name="T1" fmla="*/ 260 w 1095"/>
                <a:gd name="T2" fmla="*/ 260 w 1095"/>
                <a:gd name="T3" fmla="*/ 0 w 1095"/>
                <a:gd name="T4" fmla="*/ 391 w 1095"/>
                <a:gd name="T5" fmla="*/ 765 w 1095"/>
                <a:gd name="T6" fmla="*/ 1095 w 1095"/>
                <a:gd name="T7" fmla="*/ 617 w 1095"/>
                <a:gd name="T8" fmla="*/ 617 w 109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095">
                  <a:moveTo>
                    <a:pt x="617" y="0"/>
                  </a:moveTo>
                  <a:lnTo>
                    <a:pt x="260" y="0"/>
                  </a:lnTo>
                  <a:lnTo>
                    <a:pt x="260" y="0"/>
                  </a:lnTo>
                  <a:lnTo>
                    <a:pt x="0" y="0"/>
                  </a:lnTo>
                  <a:lnTo>
                    <a:pt x="391" y="0"/>
                  </a:lnTo>
                  <a:lnTo>
                    <a:pt x="765" y="0"/>
                  </a:lnTo>
                  <a:lnTo>
                    <a:pt x="1095" y="0"/>
                  </a:lnTo>
                  <a:lnTo>
                    <a:pt x="617" y="0"/>
                  </a:lnTo>
                  <a:lnTo>
                    <a:pt x="6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83" name="iš1iḍe"/>
            <p:cNvSpPr/>
            <p:nvPr/>
          </p:nvSpPr>
          <p:spPr bwMode="auto">
            <a:xfrm>
              <a:off x="6524529" y="5326016"/>
              <a:ext cx="398284" cy="1532"/>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4" name="iṩľîḍe"/>
            <p:cNvSpPr/>
            <p:nvPr/>
          </p:nvSpPr>
          <p:spPr bwMode="auto">
            <a:xfrm>
              <a:off x="6524529" y="5326016"/>
              <a:ext cx="398284"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5" name="íśliḋé"/>
            <p:cNvSpPr/>
            <p:nvPr/>
          </p:nvSpPr>
          <p:spPr bwMode="auto">
            <a:xfrm>
              <a:off x="7469689" y="5326016"/>
              <a:ext cx="732230" cy="1532"/>
            </a:xfrm>
            <a:prstGeom prst="rect">
              <a:avLst/>
            </a:prstGeom>
            <a:solidFill>
              <a:srgbClr val="FFA4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6" name="iṥḷîḍé"/>
            <p:cNvSpPr/>
            <p:nvPr/>
          </p:nvSpPr>
          <p:spPr bwMode="auto">
            <a:xfrm>
              <a:off x="7469689" y="5326016"/>
              <a:ext cx="732230" cy="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7" name="iŝļîdê"/>
            <p:cNvSpPr/>
            <p:nvPr/>
          </p:nvSpPr>
          <p:spPr bwMode="auto">
            <a:xfrm>
              <a:off x="7333352" y="4782205"/>
              <a:ext cx="566789" cy="41361"/>
            </a:xfrm>
            <a:prstGeom prst="rect">
              <a:avLst/>
            </a:prstGeom>
            <a:solidFill>
              <a:srgbClr val="FFB7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8" name="íṣḷiḑè"/>
            <p:cNvSpPr/>
            <p:nvPr/>
          </p:nvSpPr>
          <p:spPr bwMode="auto">
            <a:xfrm>
              <a:off x="7333352" y="4782205"/>
              <a:ext cx="56678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89" name="íş1iḍe"/>
            <p:cNvSpPr/>
            <p:nvPr/>
          </p:nvSpPr>
          <p:spPr bwMode="auto">
            <a:xfrm>
              <a:off x="6651674" y="4782205"/>
              <a:ext cx="681679" cy="41361"/>
            </a:xfrm>
            <a:prstGeom prst="rect">
              <a:avLst/>
            </a:prstGeom>
            <a:solidFill>
              <a:srgbClr val="FFCA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0" name="ïşḷiďè"/>
            <p:cNvSpPr/>
            <p:nvPr/>
          </p:nvSpPr>
          <p:spPr bwMode="auto">
            <a:xfrm>
              <a:off x="6651674" y="4782205"/>
              <a:ext cx="681679" cy="4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1" name="íš1íḍ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close/>
                </a:path>
              </a:pathLst>
            </a:custGeom>
            <a:solidFill>
              <a:srgbClr val="FFA4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2" name="îṥľídé"/>
            <p:cNvSpPr/>
            <p:nvPr/>
          </p:nvSpPr>
          <p:spPr bwMode="auto">
            <a:xfrm>
              <a:off x="7900141" y="4782205"/>
              <a:ext cx="387562" cy="41361"/>
            </a:xfrm>
            <a:custGeom>
              <a:avLst/>
              <a:gdLst>
                <a:gd name="T0" fmla="*/ 253 w 253"/>
                <a:gd name="T1" fmla="*/ 0 h 27"/>
                <a:gd name="T2" fmla="*/ 253 w 253"/>
                <a:gd name="T3" fmla="*/ 0 h 27"/>
                <a:gd name="T4" fmla="*/ 0 w 253"/>
                <a:gd name="T5" fmla="*/ 0 h 27"/>
                <a:gd name="T6" fmla="*/ 0 w 253"/>
                <a:gd name="T7" fmla="*/ 27 h 27"/>
                <a:gd name="T8" fmla="*/ 253 w 253"/>
                <a:gd name="T9" fmla="*/ 27 h 27"/>
                <a:gd name="T10" fmla="*/ 253 w 253"/>
                <a:gd name="T11" fmla="*/ 0 h 27"/>
              </a:gdLst>
              <a:ahLst/>
              <a:cxnLst>
                <a:cxn ang="0">
                  <a:pos x="T0" y="T1"/>
                </a:cxn>
                <a:cxn ang="0">
                  <a:pos x="T2" y="T3"/>
                </a:cxn>
                <a:cxn ang="0">
                  <a:pos x="T4" y="T5"/>
                </a:cxn>
                <a:cxn ang="0">
                  <a:pos x="T6" y="T7"/>
                </a:cxn>
                <a:cxn ang="0">
                  <a:pos x="T8" y="T9"/>
                </a:cxn>
                <a:cxn ang="0">
                  <a:pos x="T10" y="T11"/>
                </a:cxn>
              </a:cxnLst>
              <a:rect l="0" t="0" r="r" b="b"/>
              <a:pathLst>
                <a:path w="253" h="27">
                  <a:moveTo>
                    <a:pt x="253" y="0"/>
                  </a:moveTo>
                  <a:lnTo>
                    <a:pt x="253" y="0"/>
                  </a:lnTo>
                  <a:lnTo>
                    <a:pt x="0" y="0"/>
                  </a:lnTo>
                  <a:lnTo>
                    <a:pt x="0" y="27"/>
                  </a:lnTo>
                  <a:lnTo>
                    <a:pt x="253" y="27"/>
                  </a:lnTo>
                  <a:lnTo>
                    <a:pt x="2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3" name="îṣľîḋé"/>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close/>
                </a:path>
              </a:pathLst>
            </a:custGeom>
            <a:solidFill>
              <a:srgbClr val="FFB7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4" name="íṡḷïḓè"/>
            <p:cNvSpPr/>
            <p:nvPr/>
          </p:nvSpPr>
          <p:spPr bwMode="auto">
            <a:xfrm>
              <a:off x="6651674" y="4782205"/>
              <a:ext cx="1636029" cy="0"/>
            </a:xfrm>
            <a:custGeom>
              <a:avLst/>
              <a:gdLst>
                <a:gd name="T0" fmla="*/ 1068 w 1068"/>
                <a:gd name="T1" fmla="*/ 607 w 1068"/>
                <a:gd name="T2" fmla="*/ 268 w 1068"/>
                <a:gd name="T3" fmla="*/ 0 w 1068"/>
                <a:gd name="T4" fmla="*/ 445 w 1068"/>
                <a:gd name="T5" fmla="*/ 815 w 1068"/>
                <a:gd name="T6" fmla="*/ 1068 w 1068"/>
              </a:gdLst>
              <a:ahLst/>
              <a:cxnLst>
                <a:cxn ang="0">
                  <a:pos x="T0" y="0"/>
                </a:cxn>
                <a:cxn ang="0">
                  <a:pos x="T1" y="0"/>
                </a:cxn>
                <a:cxn ang="0">
                  <a:pos x="T2" y="0"/>
                </a:cxn>
                <a:cxn ang="0">
                  <a:pos x="T3" y="0"/>
                </a:cxn>
                <a:cxn ang="0">
                  <a:pos x="T4" y="0"/>
                </a:cxn>
                <a:cxn ang="0">
                  <a:pos x="T5" y="0"/>
                </a:cxn>
                <a:cxn ang="0">
                  <a:pos x="T6" y="0"/>
                </a:cxn>
              </a:cxnLst>
              <a:rect l="0" t="0" r="r" b="b"/>
              <a:pathLst>
                <a:path w="1068">
                  <a:moveTo>
                    <a:pt x="1068" y="0"/>
                  </a:moveTo>
                  <a:lnTo>
                    <a:pt x="607" y="0"/>
                  </a:lnTo>
                  <a:lnTo>
                    <a:pt x="268" y="0"/>
                  </a:lnTo>
                  <a:lnTo>
                    <a:pt x="0" y="0"/>
                  </a:lnTo>
                  <a:lnTo>
                    <a:pt x="445" y="0"/>
                  </a:lnTo>
                  <a:lnTo>
                    <a:pt x="815" y="0"/>
                  </a:lnTo>
                  <a:lnTo>
                    <a:pt x="10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5" name="í$1íḓè"/>
            <p:cNvSpPr/>
            <p:nvPr/>
          </p:nvSpPr>
          <p:spPr bwMode="auto">
            <a:xfrm>
              <a:off x="8390337" y="1496360"/>
              <a:ext cx="2636336" cy="3867953"/>
            </a:xfrm>
            <a:custGeom>
              <a:avLst/>
              <a:gdLst>
                <a:gd name="T0" fmla="*/ 756 w 828"/>
                <a:gd name="T1" fmla="*/ 1216 h 1216"/>
                <a:gd name="T2" fmla="*/ 72 w 828"/>
                <a:gd name="T3" fmla="*/ 1216 h 1216"/>
                <a:gd name="T4" fmla="*/ 0 w 828"/>
                <a:gd name="T5" fmla="*/ 1144 h 1216"/>
                <a:gd name="T6" fmla="*/ 0 w 828"/>
                <a:gd name="T7" fmla="*/ 72 h 1216"/>
                <a:gd name="T8" fmla="*/ 72 w 828"/>
                <a:gd name="T9" fmla="*/ 0 h 1216"/>
                <a:gd name="T10" fmla="*/ 756 w 828"/>
                <a:gd name="T11" fmla="*/ 0 h 1216"/>
                <a:gd name="T12" fmla="*/ 828 w 828"/>
                <a:gd name="T13" fmla="*/ 72 h 1216"/>
                <a:gd name="T14" fmla="*/ 828 w 828"/>
                <a:gd name="T15" fmla="*/ 1144 h 1216"/>
                <a:gd name="T16" fmla="*/ 756 w 828"/>
                <a:gd name="T17" fmla="*/ 121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8" h="1216">
                  <a:moveTo>
                    <a:pt x="756" y="1216"/>
                  </a:moveTo>
                  <a:cubicBezTo>
                    <a:pt x="72" y="1216"/>
                    <a:pt x="72" y="1216"/>
                    <a:pt x="72" y="1216"/>
                  </a:cubicBezTo>
                  <a:cubicBezTo>
                    <a:pt x="33" y="1216"/>
                    <a:pt x="0" y="1184"/>
                    <a:pt x="0" y="1144"/>
                  </a:cubicBezTo>
                  <a:cubicBezTo>
                    <a:pt x="0" y="72"/>
                    <a:pt x="0" y="72"/>
                    <a:pt x="0" y="72"/>
                  </a:cubicBezTo>
                  <a:cubicBezTo>
                    <a:pt x="0" y="33"/>
                    <a:pt x="33" y="0"/>
                    <a:pt x="72" y="0"/>
                  </a:cubicBezTo>
                  <a:cubicBezTo>
                    <a:pt x="756" y="0"/>
                    <a:pt x="756" y="0"/>
                    <a:pt x="756" y="0"/>
                  </a:cubicBezTo>
                  <a:cubicBezTo>
                    <a:pt x="796" y="0"/>
                    <a:pt x="828" y="33"/>
                    <a:pt x="828" y="72"/>
                  </a:cubicBezTo>
                  <a:cubicBezTo>
                    <a:pt x="828" y="1144"/>
                    <a:pt x="828" y="1144"/>
                    <a:pt x="828" y="1144"/>
                  </a:cubicBezTo>
                  <a:cubicBezTo>
                    <a:pt x="828" y="1184"/>
                    <a:pt x="796" y="1216"/>
                    <a:pt x="756" y="1216"/>
                  </a:cubicBezTo>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6" name="ïSḷíḋe"/>
            <p:cNvSpPr/>
            <p:nvPr/>
          </p:nvSpPr>
          <p:spPr bwMode="auto">
            <a:xfrm>
              <a:off x="8644627" y="1750649"/>
              <a:ext cx="2126225" cy="309129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7" name="ïSliḑê"/>
            <p:cNvSpPr/>
            <p:nvPr/>
          </p:nvSpPr>
          <p:spPr bwMode="auto">
            <a:xfrm>
              <a:off x="8644627" y="1750649"/>
              <a:ext cx="2126225" cy="309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98" name="ïsḷíḍê"/>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99" name="ïṡḷiḑé"/>
            <p:cNvSpPr/>
            <p:nvPr/>
          </p:nvSpPr>
          <p:spPr bwMode="auto">
            <a:xfrm>
              <a:off x="8765644" y="2507389"/>
              <a:ext cx="114890" cy="404412"/>
            </a:xfrm>
            <a:custGeom>
              <a:avLst/>
              <a:gdLst>
                <a:gd name="T0" fmla="*/ 75 w 75"/>
                <a:gd name="T1" fmla="*/ 0 h 264"/>
                <a:gd name="T2" fmla="*/ 25 w 75"/>
                <a:gd name="T3" fmla="*/ 0 h 264"/>
                <a:gd name="T4" fmla="*/ 0 w 75"/>
                <a:gd name="T5" fmla="*/ 23 h 264"/>
                <a:gd name="T6" fmla="*/ 0 w 75"/>
                <a:gd name="T7" fmla="*/ 264 h 264"/>
                <a:gd name="T8" fmla="*/ 75 w 75"/>
                <a:gd name="T9" fmla="*/ 264 h 264"/>
                <a:gd name="T10" fmla="*/ 75 w 75"/>
                <a:gd name="T11" fmla="*/ 0 h 264"/>
              </a:gdLst>
              <a:ahLst/>
              <a:cxnLst>
                <a:cxn ang="0">
                  <a:pos x="T0" y="T1"/>
                </a:cxn>
                <a:cxn ang="0">
                  <a:pos x="T2" y="T3"/>
                </a:cxn>
                <a:cxn ang="0">
                  <a:pos x="T4" y="T5"/>
                </a:cxn>
                <a:cxn ang="0">
                  <a:pos x="T6" y="T7"/>
                </a:cxn>
                <a:cxn ang="0">
                  <a:pos x="T8" y="T9"/>
                </a:cxn>
                <a:cxn ang="0">
                  <a:pos x="T10" y="T11"/>
                </a:cxn>
              </a:cxnLst>
              <a:rect l="0" t="0" r="r" b="b"/>
              <a:pathLst>
                <a:path w="75" h="264">
                  <a:moveTo>
                    <a:pt x="75" y="0"/>
                  </a:moveTo>
                  <a:lnTo>
                    <a:pt x="25" y="0"/>
                  </a:lnTo>
                  <a:lnTo>
                    <a:pt x="0" y="23"/>
                  </a:lnTo>
                  <a:lnTo>
                    <a:pt x="0" y="264"/>
                  </a:lnTo>
                  <a:lnTo>
                    <a:pt x="75" y="264"/>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0" name="îṥ1îď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1" name="îSḷïḍe"/>
            <p:cNvSpPr/>
            <p:nvPr/>
          </p:nvSpPr>
          <p:spPr bwMode="auto">
            <a:xfrm>
              <a:off x="8943340" y="2380245"/>
              <a:ext cx="114890" cy="531557"/>
            </a:xfrm>
            <a:custGeom>
              <a:avLst/>
              <a:gdLst>
                <a:gd name="T0" fmla="*/ 75 w 75"/>
                <a:gd name="T1" fmla="*/ 0 h 347"/>
                <a:gd name="T2" fmla="*/ 3 w 75"/>
                <a:gd name="T3" fmla="*/ 0 h 347"/>
                <a:gd name="T4" fmla="*/ 0 w 75"/>
                <a:gd name="T5" fmla="*/ 2 h 347"/>
                <a:gd name="T6" fmla="*/ 0 w 75"/>
                <a:gd name="T7" fmla="*/ 347 h 347"/>
                <a:gd name="T8" fmla="*/ 75 w 75"/>
                <a:gd name="T9" fmla="*/ 347 h 347"/>
                <a:gd name="T10" fmla="*/ 75 w 75"/>
                <a:gd name="T11" fmla="*/ 0 h 347"/>
              </a:gdLst>
              <a:ahLst/>
              <a:cxnLst>
                <a:cxn ang="0">
                  <a:pos x="T0" y="T1"/>
                </a:cxn>
                <a:cxn ang="0">
                  <a:pos x="T2" y="T3"/>
                </a:cxn>
                <a:cxn ang="0">
                  <a:pos x="T4" y="T5"/>
                </a:cxn>
                <a:cxn ang="0">
                  <a:pos x="T6" y="T7"/>
                </a:cxn>
                <a:cxn ang="0">
                  <a:pos x="T8" y="T9"/>
                </a:cxn>
                <a:cxn ang="0">
                  <a:pos x="T10" y="T11"/>
                </a:cxn>
              </a:cxnLst>
              <a:rect l="0" t="0" r="r" b="b"/>
              <a:pathLst>
                <a:path w="75" h="347">
                  <a:moveTo>
                    <a:pt x="75" y="0"/>
                  </a:moveTo>
                  <a:lnTo>
                    <a:pt x="3" y="0"/>
                  </a:lnTo>
                  <a:lnTo>
                    <a:pt x="0" y="2"/>
                  </a:lnTo>
                  <a:lnTo>
                    <a:pt x="0" y="347"/>
                  </a:lnTo>
                  <a:lnTo>
                    <a:pt x="75" y="347"/>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2" name="ïṡlíḑe"/>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close/>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3" name="íṡḷïďé"/>
            <p:cNvSpPr/>
            <p:nvPr/>
          </p:nvSpPr>
          <p:spPr bwMode="auto">
            <a:xfrm>
              <a:off x="9122568" y="2138211"/>
              <a:ext cx="114890" cy="773591"/>
            </a:xfrm>
            <a:custGeom>
              <a:avLst/>
              <a:gdLst>
                <a:gd name="T0" fmla="*/ 75 w 75"/>
                <a:gd name="T1" fmla="*/ 0 h 505"/>
                <a:gd name="T2" fmla="*/ 60 w 75"/>
                <a:gd name="T3" fmla="*/ 0 h 505"/>
                <a:gd name="T4" fmla="*/ 0 w 75"/>
                <a:gd name="T5" fmla="*/ 54 h 505"/>
                <a:gd name="T6" fmla="*/ 0 w 75"/>
                <a:gd name="T7" fmla="*/ 505 h 505"/>
                <a:gd name="T8" fmla="*/ 75 w 75"/>
                <a:gd name="T9" fmla="*/ 505 h 505"/>
                <a:gd name="T10" fmla="*/ 75 w 75"/>
                <a:gd name="T11" fmla="*/ 0 h 505"/>
              </a:gdLst>
              <a:ahLst/>
              <a:cxnLst>
                <a:cxn ang="0">
                  <a:pos x="T0" y="T1"/>
                </a:cxn>
                <a:cxn ang="0">
                  <a:pos x="T2" y="T3"/>
                </a:cxn>
                <a:cxn ang="0">
                  <a:pos x="T4" y="T5"/>
                </a:cxn>
                <a:cxn ang="0">
                  <a:pos x="T6" y="T7"/>
                </a:cxn>
                <a:cxn ang="0">
                  <a:pos x="T8" y="T9"/>
                </a:cxn>
                <a:cxn ang="0">
                  <a:pos x="T10" y="T11"/>
                </a:cxn>
              </a:cxnLst>
              <a:rect l="0" t="0" r="r" b="b"/>
              <a:pathLst>
                <a:path w="75" h="505">
                  <a:moveTo>
                    <a:pt x="75" y="0"/>
                  </a:moveTo>
                  <a:lnTo>
                    <a:pt x="60" y="0"/>
                  </a:lnTo>
                  <a:lnTo>
                    <a:pt x="0" y="54"/>
                  </a:lnTo>
                  <a:lnTo>
                    <a:pt x="0" y="505"/>
                  </a:lnTo>
                  <a:lnTo>
                    <a:pt x="75" y="505"/>
                  </a:lnTo>
                  <a:lnTo>
                    <a:pt x="7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04" name="îSḷíḓè"/>
            <p:cNvSpPr/>
            <p:nvPr/>
          </p:nvSpPr>
          <p:spPr bwMode="auto">
            <a:xfrm>
              <a:off x="9300264" y="2418541"/>
              <a:ext cx="114890" cy="493260"/>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5" name="ïšľíḓê"/>
            <p:cNvSpPr/>
            <p:nvPr/>
          </p:nvSpPr>
          <p:spPr bwMode="auto">
            <a:xfrm>
              <a:off x="9300264" y="2418541"/>
              <a:ext cx="114890" cy="49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6" name="ïs1iḑè"/>
            <p:cNvSpPr/>
            <p:nvPr/>
          </p:nvSpPr>
          <p:spPr bwMode="auto">
            <a:xfrm>
              <a:off x="9479492" y="2711127"/>
              <a:ext cx="113358" cy="200674"/>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7" name="işḷîḍe"/>
            <p:cNvSpPr/>
            <p:nvPr/>
          </p:nvSpPr>
          <p:spPr bwMode="auto">
            <a:xfrm>
              <a:off x="9479492" y="2711127"/>
              <a:ext cx="113358" cy="2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8" name="îṩḷîḑe"/>
            <p:cNvSpPr/>
            <p:nvPr/>
          </p:nvSpPr>
          <p:spPr bwMode="auto">
            <a:xfrm>
              <a:off x="9657188" y="2361863"/>
              <a:ext cx="114890" cy="5499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09" name="îṧļîḋê"/>
            <p:cNvSpPr/>
            <p:nvPr/>
          </p:nvSpPr>
          <p:spPr bwMode="auto">
            <a:xfrm>
              <a:off x="9657188" y="2361863"/>
              <a:ext cx="114890" cy="54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0" name="íślíḋé"/>
            <p:cNvSpPr/>
            <p:nvPr/>
          </p:nvSpPr>
          <p:spPr bwMode="auto">
            <a:xfrm>
              <a:off x="9834884" y="2876569"/>
              <a:ext cx="114890" cy="35233"/>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1" name="îṣļíḍé"/>
            <p:cNvSpPr/>
            <p:nvPr/>
          </p:nvSpPr>
          <p:spPr bwMode="auto">
            <a:xfrm>
              <a:off x="9834884" y="2876569"/>
              <a:ext cx="114890" cy="3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2" name="iṡḻíḑê"/>
            <p:cNvSpPr/>
            <p:nvPr/>
          </p:nvSpPr>
          <p:spPr bwMode="auto">
            <a:xfrm>
              <a:off x="10191808" y="2737169"/>
              <a:ext cx="114890" cy="17463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3" name="ïšļîḓè"/>
            <p:cNvSpPr/>
            <p:nvPr/>
          </p:nvSpPr>
          <p:spPr bwMode="auto">
            <a:xfrm>
              <a:off x="10191808" y="2737169"/>
              <a:ext cx="114890" cy="17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4" name="î$líḑê"/>
            <p:cNvSpPr/>
            <p:nvPr/>
          </p:nvSpPr>
          <p:spPr bwMode="auto">
            <a:xfrm>
              <a:off x="10371036" y="2610024"/>
              <a:ext cx="113358" cy="301777"/>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5" name="iṡḻiḓe"/>
            <p:cNvSpPr/>
            <p:nvPr/>
          </p:nvSpPr>
          <p:spPr bwMode="auto">
            <a:xfrm>
              <a:off x="10371036" y="2610024"/>
              <a:ext cx="113358" cy="30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6" name="išḷidê"/>
            <p:cNvSpPr/>
            <p:nvPr/>
          </p:nvSpPr>
          <p:spPr bwMode="auto">
            <a:xfrm>
              <a:off x="10548732" y="2507389"/>
              <a:ext cx="114890" cy="404412"/>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7" name="íS1iḑe"/>
            <p:cNvSpPr/>
            <p:nvPr/>
          </p:nvSpPr>
          <p:spPr bwMode="auto">
            <a:xfrm>
              <a:off x="10548732" y="2507389"/>
              <a:ext cx="114890" cy="40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8" name="íṡlîḑè"/>
            <p:cNvSpPr/>
            <p:nvPr/>
          </p:nvSpPr>
          <p:spPr bwMode="auto">
            <a:xfrm>
              <a:off x="10548732"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19" name="íṣļiḑe"/>
            <p:cNvSpPr/>
            <p:nvPr/>
          </p:nvSpPr>
          <p:spPr bwMode="auto">
            <a:xfrm>
              <a:off x="1054873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0" name="iṡ1îḋê"/>
            <p:cNvSpPr/>
            <p:nvPr/>
          </p:nvSpPr>
          <p:spPr bwMode="auto">
            <a:xfrm>
              <a:off x="10371036"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1" name="îšļîḋé"/>
            <p:cNvSpPr/>
            <p:nvPr/>
          </p:nvSpPr>
          <p:spPr bwMode="auto">
            <a:xfrm>
              <a:off x="10371036"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2" name="íŝḻïḋé"/>
            <p:cNvSpPr/>
            <p:nvPr/>
          </p:nvSpPr>
          <p:spPr bwMode="auto">
            <a:xfrm>
              <a:off x="1019180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3" name="iṥḷiďe"/>
            <p:cNvSpPr/>
            <p:nvPr/>
          </p:nvSpPr>
          <p:spPr bwMode="auto">
            <a:xfrm>
              <a:off x="1019180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4" name="îṣḷîďe"/>
            <p:cNvSpPr/>
            <p:nvPr/>
          </p:nvSpPr>
          <p:spPr bwMode="auto">
            <a:xfrm>
              <a:off x="10014112" y="4377794"/>
              <a:ext cx="114890"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5" name="îSlîdé"/>
            <p:cNvSpPr/>
            <p:nvPr/>
          </p:nvSpPr>
          <p:spPr bwMode="auto">
            <a:xfrm>
              <a:off x="10014112"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6" name="îŝḷiḑé"/>
            <p:cNvSpPr/>
            <p:nvPr/>
          </p:nvSpPr>
          <p:spPr bwMode="auto">
            <a:xfrm>
              <a:off x="9834884"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7" name="îŝ1íḋê"/>
            <p:cNvSpPr/>
            <p:nvPr/>
          </p:nvSpPr>
          <p:spPr bwMode="auto">
            <a:xfrm>
              <a:off x="9834884"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8" name="íṥľïďe"/>
            <p:cNvSpPr/>
            <p:nvPr/>
          </p:nvSpPr>
          <p:spPr bwMode="auto">
            <a:xfrm>
              <a:off x="9657188" y="4377794"/>
              <a:ext cx="114890" cy="177696"/>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29" name="ísľïďé"/>
            <p:cNvSpPr/>
            <p:nvPr/>
          </p:nvSpPr>
          <p:spPr bwMode="auto">
            <a:xfrm>
              <a:off x="9657188" y="4377794"/>
              <a:ext cx="114890"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0" name="işḻíde"/>
            <p:cNvSpPr/>
            <p:nvPr/>
          </p:nvSpPr>
          <p:spPr bwMode="auto">
            <a:xfrm>
              <a:off x="9479492" y="4377794"/>
              <a:ext cx="113358" cy="177696"/>
            </a:xfrm>
            <a:prstGeom prst="rect">
              <a:avLst/>
            </a:prstGeom>
            <a:solidFill>
              <a:srgbClr val="8E91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1" name="íṣḷidé"/>
            <p:cNvSpPr/>
            <p:nvPr/>
          </p:nvSpPr>
          <p:spPr bwMode="auto">
            <a:xfrm>
              <a:off x="9479492" y="4377794"/>
              <a:ext cx="113358" cy="17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2" name="ïsḻiḍè"/>
            <p:cNvSpPr/>
            <p:nvPr/>
          </p:nvSpPr>
          <p:spPr bwMode="auto">
            <a:xfrm>
              <a:off x="9300264" y="4377794"/>
              <a:ext cx="114890" cy="177696"/>
            </a:xfrm>
            <a:custGeom>
              <a:avLst/>
              <a:gdLst>
                <a:gd name="T0" fmla="*/ 36 w 36"/>
                <a:gd name="T1" fmla="*/ 0 h 56"/>
                <a:gd name="T2" fmla="*/ 24 w 36"/>
                <a:gd name="T3" fmla="*/ 0 h 56"/>
                <a:gd name="T4" fmla="*/ 27 w 36"/>
                <a:gd name="T5" fmla="*/ 25 h 56"/>
                <a:gd name="T6" fmla="*/ 0 w 36"/>
                <a:gd name="T7" fmla="*/ 25 h 56"/>
                <a:gd name="T8" fmla="*/ 0 w 36"/>
                <a:gd name="T9" fmla="*/ 56 h 56"/>
                <a:gd name="T10" fmla="*/ 36 w 36"/>
                <a:gd name="T11" fmla="*/ 56 h 56"/>
                <a:gd name="T12" fmla="*/ 36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36" y="0"/>
                  </a:moveTo>
                  <a:cubicBezTo>
                    <a:pt x="24" y="0"/>
                    <a:pt x="24" y="0"/>
                    <a:pt x="24" y="0"/>
                  </a:cubicBezTo>
                  <a:cubicBezTo>
                    <a:pt x="25" y="8"/>
                    <a:pt x="26" y="16"/>
                    <a:pt x="27" y="25"/>
                  </a:cubicBezTo>
                  <a:cubicBezTo>
                    <a:pt x="0" y="25"/>
                    <a:pt x="0" y="25"/>
                    <a:pt x="0" y="25"/>
                  </a:cubicBezTo>
                  <a:cubicBezTo>
                    <a:pt x="0" y="56"/>
                    <a:pt x="0" y="56"/>
                    <a:pt x="0" y="56"/>
                  </a:cubicBezTo>
                  <a:cubicBezTo>
                    <a:pt x="36" y="56"/>
                    <a:pt x="36" y="56"/>
                    <a:pt x="36" y="56"/>
                  </a:cubicBezTo>
                  <a:cubicBezTo>
                    <a:pt x="36" y="0"/>
                    <a:pt x="36" y="0"/>
                    <a:pt x="36" y="0"/>
                  </a:cubicBezTo>
                </a:path>
              </a:pathLst>
            </a:custGeom>
            <a:solidFill>
              <a:srgbClr val="F9D07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3" name="i$lïḋè"/>
            <p:cNvSpPr/>
            <p:nvPr/>
          </p:nvSpPr>
          <p:spPr bwMode="auto">
            <a:xfrm>
              <a:off x="9122568" y="4457451"/>
              <a:ext cx="114890" cy="98039"/>
            </a:xfrm>
            <a:prstGeom prst="rect">
              <a:avLst/>
            </a:prstGeom>
            <a:solidFill>
              <a:srgbClr val="F9D0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4" name="ïṣliḋê"/>
            <p:cNvSpPr/>
            <p:nvPr/>
          </p:nvSpPr>
          <p:spPr bwMode="auto">
            <a:xfrm>
              <a:off x="9122568" y="4457451"/>
              <a:ext cx="114890" cy="98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35" name="íŝḷiďé"/>
            <p:cNvSpPr/>
            <p:nvPr/>
          </p:nvSpPr>
          <p:spPr bwMode="auto">
            <a:xfrm>
              <a:off x="8943340" y="4377794"/>
              <a:ext cx="114890" cy="177696"/>
            </a:xfrm>
            <a:custGeom>
              <a:avLst/>
              <a:gdLst>
                <a:gd name="T0" fmla="*/ 18 w 36"/>
                <a:gd name="T1" fmla="*/ 0 h 56"/>
                <a:gd name="T2" fmla="*/ 0 w 36"/>
                <a:gd name="T3" fmla="*/ 0 h 56"/>
                <a:gd name="T4" fmla="*/ 0 w 36"/>
                <a:gd name="T5" fmla="*/ 56 h 56"/>
                <a:gd name="T6" fmla="*/ 36 w 36"/>
                <a:gd name="T7" fmla="*/ 56 h 56"/>
                <a:gd name="T8" fmla="*/ 36 w 36"/>
                <a:gd name="T9" fmla="*/ 25 h 56"/>
                <a:gd name="T10" fmla="*/ 22 w 36"/>
                <a:gd name="T11" fmla="*/ 25 h 56"/>
                <a:gd name="T12" fmla="*/ 18 w 3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36" h="56">
                  <a:moveTo>
                    <a:pt x="18" y="0"/>
                  </a:moveTo>
                  <a:cubicBezTo>
                    <a:pt x="0" y="0"/>
                    <a:pt x="0" y="0"/>
                    <a:pt x="0" y="0"/>
                  </a:cubicBezTo>
                  <a:cubicBezTo>
                    <a:pt x="0" y="56"/>
                    <a:pt x="0" y="56"/>
                    <a:pt x="0" y="56"/>
                  </a:cubicBezTo>
                  <a:cubicBezTo>
                    <a:pt x="36" y="56"/>
                    <a:pt x="36" y="56"/>
                    <a:pt x="36" y="56"/>
                  </a:cubicBezTo>
                  <a:cubicBezTo>
                    <a:pt x="36" y="25"/>
                    <a:pt x="36" y="25"/>
                    <a:pt x="36" y="25"/>
                  </a:cubicBezTo>
                  <a:cubicBezTo>
                    <a:pt x="22" y="25"/>
                    <a:pt x="22" y="25"/>
                    <a:pt x="22" y="25"/>
                  </a:cubicBezTo>
                  <a:cubicBezTo>
                    <a:pt x="22" y="25"/>
                    <a:pt x="21" y="15"/>
                    <a:pt x="18" y="0"/>
                  </a:cubicBezTo>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8" name="iṡḷiďê"/>
            <p:cNvSpPr/>
            <p:nvPr/>
          </p:nvSpPr>
          <p:spPr bwMode="auto">
            <a:xfrm>
              <a:off x="9574467" y="4938455"/>
              <a:ext cx="268076" cy="26654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39" name="íśḷîḓè"/>
            <p:cNvSpPr/>
            <p:nvPr/>
          </p:nvSpPr>
          <p:spPr bwMode="auto">
            <a:xfrm>
              <a:off x="8874406" y="3054265"/>
              <a:ext cx="2562806" cy="1323529"/>
            </a:xfrm>
            <a:prstGeom prst="rect">
              <a:avLst/>
            </a:prstGeom>
            <a:solidFill>
              <a:srgbClr val="6C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0" name="ï$ľïďè"/>
            <p:cNvSpPr/>
            <p:nvPr/>
          </p:nvSpPr>
          <p:spPr bwMode="auto">
            <a:xfrm>
              <a:off x="8874406" y="3054265"/>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1" name="ïṧliḍe"/>
            <p:cNvSpPr/>
            <p:nvPr/>
          </p:nvSpPr>
          <p:spPr bwMode="auto">
            <a:xfrm>
              <a:off x="9004615" y="3198260"/>
              <a:ext cx="2305453" cy="1034008"/>
            </a:xfrm>
            <a:custGeom>
              <a:avLst/>
              <a:gdLst>
                <a:gd name="T0" fmla="*/ 654 w 724"/>
                <a:gd name="T1" fmla="*/ 325 h 325"/>
                <a:gd name="T2" fmla="*/ 70 w 724"/>
                <a:gd name="T3" fmla="*/ 325 h 325"/>
                <a:gd name="T4" fmla="*/ 70 w 724"/>
                <a:gd name="T5" fmla="*/ 319 h 325"/>
                <a:gd name="T6" fmla="*/ 6 w 724"/>
                <a:gd name="T7" fmla="*/ 247 h 325"/>
                <a:gd name="T8" fmla="*/ 0 w 724"/>
                <a:gd name="T9" fmla="*/ 247 h 325"/>
                <a:gd name="T10" fmla="*/ 0 w 724"/>
                <a:gd name="T11" fmla="*/ 78 h 325"/>
                <a:gd name="T12" fmla="*/ 6 w 724"/>
                <a:gd name="T13" fmla="*/ 78 h 325"/>
                <a:gd name="T14" fmla="*/ 70 w 724"/>
                <a:gd name="T15" fmla="*/ 7 h 325"/>
                <a:gd name="T16" fmla="*/ 70 w 724"/>
                <a:gd name="T17" fmla="*/ 0 h 325"/>
                <a:gd name="T18" fmla="*/ 654 w 724"/>
                <a:gd name="T19" fmla="*/ 0 h 325"/>
                <a:gd name="T20" fmla="*/ 654 w 724"/>
                <a:gd name="T21" fmla="*/ 7 h 325"/>
                <a:gd name="T22" fmla="*/ 718 w 724"/>
                <a:gd name="T23" fmla="*/ 78 h 325"/>
                <a:gd name="T24" fmla="*/ 724 w 724"/>
                <a:gd name="T25" fmla="*/ 78 h 325"/>
                <a:gd name="T26" fmla="*/ 724 w 724"/>
                <a:gd name="T27" fmla="*/ 247 h 325"/>
                <a:gd name="T28" fmla="*/ 718 w 724"/>
                <a:gd name="T29" fmla="*/ 247 h 325"/>
                <a:gd name="T30" fmla="*/ 654 w 724"/>
                <a:gd name="T31" fmla="*/ 319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9"/>
                    <a:pt x="70" y="319"/>
                    <a:pt x="70" y="319"/>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7"/>
                  </a:cubicBezTo>
                  <a:cubicBezTo>
                    <a:pt x="70" y="0"/>
                    <a:pt x="70" y="0"/>
                    <a:pt x="70" y="0"/>
                  </a:cubicBezTo>
                  <a:cubicBezTo>
                    <a:pt x="654" y="0"/>
                    <a:pt x="654" y="0"/>
                    <a:pt x="654" y="0"/>
                  </a:cubicBezTo>
                  <a:cubicBezTo>
                    <a:pt x="654" y="7"/>
                    <a:pt x="654" y="7"/>
                    <a:pt x="654" y="7"/>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9"/>
                  </a:cubicBezTo>
                  <a:lnTo>
                    <a:pt x="654" y="325"/>
                  </a:lnTo>
                  <a:close/>
                  <a:moveTo>
                    <a:pt x="81" y="312"/>
                  </a:moveTo>
                  <a:cubicBezTo>
                    <a:pt x="642" y="312"/>
                    <a:pt x="642" y="312"/>
                    <a:pt x="642" y="312"/>
                  </a:cubicBezTo>
                  <a:cubicBezTo>
                    <a:pt x="645" y="271"/>
                    <a:pt x="675" y="238"/>
                    <a:pt x="712" y="234"/>
                  </a:cubicBezTo>
                  <a:cubicBezTo>
                    <a:pt x="712" y="91"/>
                    <a:pt x="712" y="91"/>
                    <a:pt x="712" y="91"/>
                  </a:cubicBezTo>
                  <a:cubicBezTo>
                    <a:pt x="675" y="88"/>
                    <a:pt x="645" y="55"/>
                    <a:pt x="642" y="13"/>
                  </a:cubicBezTo>
                  <a:cubicBezTo>
                    <a:pt x="81" y="13"/>
                    <a:pt x="81" y="13"/>
                    <a:pt x="81" y="13"/>
                  </a:cubicBezTo>
                  <a:cubicBezTo>
                    <a:pt x="79" y="55"/>
                    <a:pt x="49" y="88"/>
                    <a:pt x="12" y="91"/>
                  </a:cubicBezTo>
                  <a:cubicBezTo>
                    <a:pt x="12" y="234"/>
                    <a:pt x="12" y="234"/>
                    <a:pt x="12" y="234"/>
                  </a:cubicBezTo>
                  <a:cubicBezTo>
                    <a:pt x="49" y="238"/>
                    <a:pt x="79" y="271"/>
                    <a:pt x="81" y="312"/>
                  </a:cubicBez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2" name="îs1îḓe"/>
            <p:cNvSpPr/>
            <p:nvPr/>
          </p:nvSpPr>
          <p:spPr bwMode="auto">
            <a:xfrm>
              <a:off x="9876244" y="3328468"/>
              <a:ext cx="557598" cy="772059"/>
            </a:xfrm>
            <a:custGeom>
              <a:avLst/>
              <a:gdLst>
                <a:gd name="T0" fmla="*/ 166 w 175"/>
                <a:gd name="T1" fmla="*/ 50 h 243"/>
                <a:gd name="T2" fmla="*/ 145 w 175"/>
                <a:gd name="T3" fmla="*/ 50 h 243"/>
                <a:gd name="T4" fmla="*/ 136 w 175"/>
                <a:gd name="T5" fmla="*/ 34 h 243"/>
                <a:gd name="T6" fmla="*/ 157 w 175"/>
                <a:gd name="T7" fmla="*/ 34 h 243"/>
                <a:gd name="T8" fmla="*/ 175 w 175"/>
                <a:gd name="T9" fmla="*/ 8 h 243"/>
                <a:gd name="T10" fmla="*/ 166 w 175"/>
                <a:gd name="T11" fmla="*/ 0 h 243"/>
                <a:gd name="T12" fmla="*/ 21 w 175"/>
                <a:gd name="T13" fmla="*/ 0 h 243"/>
                <a:gd name="T14" fmla="*/ 3 w 175"/>
                <a:gd name="T15" fmla="*/ 27 h 243"/>
                <a:gd name="T16" fmla="*/ 13 w 175"/>
                <a:gd name="T17" fmla="*/ 34 h 243"/>
                <a:gd name="T18" fmla="*/ 83 w 175"/>
                <a:gd name="T19" fmla="*/ 34 h 243"/>
                <a:gd name="T20" fmla="*/ 83 w 175"/>
                <a:gd name="T21" fmla="*/ 34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9 h 243"/>
                <a:gd name="T36" fmla="*/ 5 w 175"/>
                <a:gd name="T37" fmla="*/ 109 h 243"/>
                <a:gd name="T38" fmla="*/ 5 w 175"/>
                <a:gd name="T39" fmla="*/ 139 h 243"/>
                <a:gd name="T40" fmla="*/ 60 w 175"/>
                <a:gd name="T41" fmla="*/ 236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9"/>
                    <a:pt x="136" y="34"/>
                  </a:cubicBezTo>
                  <a:cubicBezTo>
                    <a:pt x="157" y="34"/>
                    <a:pt x="157" y="34"/>
                    <a:pt x="157" y="34"/>
                  </a:cubicBezTo>
                  <a:cubicBezTo>
                    <a:pt x="175" y="8"/>
                    <a:pt x="175" y="8"/>
                    <a:pt x="175" y="8"/>
                  </a:cubicBezTo>
                  <a:cubicBezTo>
                    <a:pt x="166" y="0"/>
                    <a:pt x="166" y="0"/>
                    <a:pt x="166" y="0"/>
                  </a:cubicBezTo>
                  <a:cubicBezTo>
                    <a:pt x="21" y="0"/>
                    <a:pt x="21" y="0"/>
                    <a:pt x="21" y="0"/>
                  </a:cubicBezTo>
                  <a:cubicBezTo>
                    <a:pt x="3" y="27"/>
                    <a:pt x="3" y="27"/>
                    <a:pt x="3" y="27"/>
                  </a:cubicBezTo>
                  <a:cubicBezTo>
                    <a:pt x="13" y="34"/>
                    <a:pt x="13" y="34"/>
                    <a:pt x="13" y="34"/>
                  </a:cubicBezTo>
                  <a:cubicBezTo>
                    <a:pt x="83" y="34"/>
                    <a:pt x="83" y="34"/>
                    <a:pt x="83" y="34"/>
                  </a:cubicBezTo>
                  <a:cubicBezTo>
                    <a:pt x="83" y="34"/>
                    <a:pt x="83" y="34"/>
                    <a:pt x="83" y="34"/>
                  </a:cubicBezTo>
                  <a:cubicBezTo>
                    <a:pt x="90" y="34"/>
                    <a:pt x="97" y="36"/>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9"/>
                    <a:pt x="73" y="109"/>
                  </a:cubicBezTo>
                  <a:cubicBezTo>
                    <a:pt x="5" y="109"/>
                    <a:pt x="5" y="109"/>
                    <a:pt x="5" y="109"/>
                  </a:cubicBezTo>
                  <a:cubicBezTo>
                    <a:pt x="5" y="139"/>
                    <a:pt x="5" y="139"/>
                    <a:pt x="5" y="139"/>
                  </a:cubicBezTo>
                  <a:cubicBezTo>
                    <a:pt x="60" y="236"/>
                    <a:pt x="60" y="236"/>
                    <a:pt x="60" y="236"/>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5A999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3" name="ïSļídê"/>
            <p:cNvSpPr/>
            <p:nvPr/>
          </p:nvSpPr>
          <p:spPr bwMode="auto">
            <a:xfrm>
              <a:off x="9876244" y="3328468"/>
              <a:ext cx="528493" cy="750613"/>
            </a:xfrm>
            <a:custGeom>
              <a:avLst/>
              <a:gdLst>
                <a:gd name="T0" fmla="*/ 127 w 166"/>
                <a:gd name="T1" fmla="*/ 27 h 236"/>
                <a:gd name="T2" fmla="*/ 148 w 166"/>
                <a:gd name="T3" fmla="*/ 27 h 236"/>
                <a:gd name="T4" fmla="*/ 166 w 166"/>
                <a:gd name="T5" fmla="*/ 0 h 236"/>
                <a:gd name="T6" fmla="*/ 21 w 166"/>
                <a:gd name="T7" fmla="*/ 0 h 236"/>
                <a:gd name="T8" fmla="*/ 3 w 166"/>
                <a:gd name="T9" fmla="*/ 27 h 236"/>
                <a:gd name="T10" fmla="*/ 73 w 166"/>
                <a:gd name="T11" fmla="*/ 27 h 236"/>
                <a:gd name="T12" fmla="*/ 73 w 166"/>
                <a:gd name="T13" fmla="*/ 27 h 236"/>
                <a:gd name="T14" fmla="*/ 110 w 166"/>
                <a:gd name="T15" fmla="*/ 50 h 236"/>
                <a:gd name="T16" fmla="*/ 18 w 166"/>
                <a:gd name="T17" fmla="*/ 50 h 236"/>
                <a:gd name="T18" fmla="*/ 0 w 166"/>
                <a:gd name="T19" fmla="*/ 76 h 236"/>
                <a:gd name="T20" fmla="*/ 114 w 166"/>
                <a:gd name="T21" fmla="*/ 76 h 236"/>
                <a:gd name="T22" fmla="*/ 73 w 166"/>
                <a:gd name="T23" fmla="*/ 109 h 236"/>
                <a:gd name="T24" fmla="*/ 5 w 166"/>
                <a:gd name="T25" fmla="*/ 109 h 236"/>
                <a:gd name="T26" fmla="*/ 5 w 166"/>
                <a:gd name="T27" fmla="*/ 139 h 236"/>
                <a:gd name="T28" fmla="*/ 60 w 166"/>
                <a:gd name="T29" fmla="*/ 236 h 236"/>
                <a:gd name="T30" fmla="*/ 98 w 166"/>
                <a:gd name="T31" fmla="*/ 236 h 236"/>
                <a:gd name="T32" fmla="*/ 42 w 166"/>
                <a:gd name="T33" fmla="*/ 135 h 236"/>
                <a:gd name="T34" fmla="*/ 73 w 166"/>
                <a:gd name="T35" fmla="*/ 135 h 236"/>
                <a:gd name="T36" fmla="*/ 73 w 166"/>
                <a:gd name="T37" fmla="*/ 135 h 236"/>
                <a:gd name="T38" fmla="*/ 74 w 166"/>
                <a:gd name="T39" fmla="*/ 135 h 236"/>
                <a:gd name="T40" fmla="*/ 140 w 166"/>
                <a:gd name="T41" fmla="*/ 76 h 236"/>
                <a:gd name="T42" fmla="*/ 148 w 166"/>
                <a:gd name="T43" fmla="*/ 76 h 236"/>
                <a:gd name="T44" fmla="*/ 166 w 166"/>
                <a:gd name="T45" fmla="*/ 50 h 236"/>
                <a:gd name="T46" fmla="*/ 138 w 166"/>
                <a:gd name="T47" fmla="*/ 50 h 236"/>
                <a:gd name="T48" fmla="*/ 127 w 166"/>
                <a:gd name="T49" fmla="*/ 27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6">
                  <a:moveTo>
                    <a:pt x="127" y="27"/>
                  </a:moveTo>
                  <a:cubicBezTo>
                    <a:pt x="148" y="27"/>
                    <a:pt x="148" y="27"/>
                    <a:pt x="148" y="27"/>
                  </a:cubicBezTo>
                  <a:cubicBezTo>
                    <a:pt x="166" y="0"/>
                    <a:pt x="166" y="0"/>
                    <a:pt x="166" y="0"/>
                  </a:cubicBezTo>
                  <a:cubicBezTo>
                    <a:pt x="21" y="0"/>
                    <a:pt x="21" y="0"/>
                    <a:pt x="21" y="0"/>
                  </a:cubicBezTo>
                  <a:cubicBezTo>
                    <a:pt x="3" y="27"/>
                    <a:pt x="3" y="27"/>
                    <a:pt x="3" y="27"/>
                  </a:cubicBezTo>
                  <a:cubicBezTo>
                    <a:pt x="73" y="27"/>
                    <a:pt x="73" y="27"/>
                    <a:pt x="73" y="27"/>
                  </a:cubicBezTo>
                  <a:cubicBezTo>
                    <a:pt x="73" y="27"/>
                    <a:pt x="73" y="27"/>
                    <a:pt x="73" y="27"/>
                  </a:cubicBezTo>
                  <a:cubicBezTo>
                    <a:pt x="90" y="27"/>
                    <a:pt x="104" y="36"/>
                    <a:pt x="110" y="50"/>
                  </a:cubicBezTo>
                  <a:cubicBezTo>
                    <a:pt x="18" y="50"/>
                    <a:pt x="18" y="50"/>
                    <a:pt x="18" y="50"/>
                  </a:cubicBezTo>
                  <a:cubicBezTo>
                    <a:pt x="0" y="76"/>
                    <a:pt x="0" y="76"/>
                    <a:pt x="0" y="76"/>
                  </a:cubicBezTo>
                  <a:cubicBezTo>
                    <a:pt x="114" y="76"/>
                    <a:pt x="114" y="76"/>
                    <a:pt x="114" y="76"/>
                  </a:cubicBezTo>
                  <a:cubicBezTo>
                    <a:pt x="110" y="95"/>
                    <a:pt x="93" y="109"/>
                    <a:pt x="73" y="109"/>
                  </a:cubicBezTo>
                  <a:cubicBezTo>
                    <a:pt x="5" y="109"/>
                    <a:pt x="5" y="109"/>
                    <a:pt x="5" y="109"/>
                  </a:cubicBezTo>
                  <a:cubicBezTo>
                    <a:pt x="5" y="139"/>
                    <a:pt x="5" y="139"/>
                    <a:pt x="5" y="139"/>
                  </a:cubicBezTo>
                  <a:cubicBezTo>
                    <a:pt x="60" y="236"/>
                    <a:pt x="60" y="236"/>
                    <a:pt x="60" y="236"/>
                  </a:cubicBezTo>
                  <a:cubicBezTo>
                    <a:pt x="98" y="236"/>
                    <a:pt x="98" y="236"/>
                    <a:pt x="98" y="236"/>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5"/>
                    <a:pt x="136" y="109"/>
                    <a:pt x="140" y="76"/>
                  </a:cubicBezTo>
                  <a:cubicBezTo>
                    <a:pt x="148" y="76"/>
                    <a:pt x="148" y="76"/>
                    <a:pt x="148" y="76"/>
                  </a:cubicBezTo>
                  <a:cubicBezTo>
                    <a:pt x="166" y="50"/>
                    <a:pt x="166" y="50"/>
                    <a:pt x="166" y="50"/>
                  </a:cubicBezTo>
                  <a:cubicBezTo>
                    <a:pt x="138" y="50"/>
                    <a:pt x="138" y="50"/>
                    <a:pt x="138" y="50"/>
                  </a:cubicBezTo>
                  <a:cubicBezTo>
                    <a:pt x="136" y="41"/>
                    <a:pt x="132" y="34"/>
                    <a:pt x="127" y="27"/>
                  </a:cubicBezTo>
                  <a:close/>
                </a:path>
              </a:pathLst>
            </a:custGeom>
            <a:solidFill>
              <a:srgbClr val="A2C2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4" name="isḻïḑé"/>
            <p:cNvSpPr/>
            <p:nvPr/>
          </p:nvSpPr>
          <p:spPr bwMode="auto">
            <a:xfrm>
              <a:off x="8819259" y="2985330"/>
              <a:ext cx="2564338" cy="1321998"/>
            </a:xfrm>
            <a:prstGeom prst="rect">
              <a:avLst/>
            </a:prstGeom>
            <a:solidFill>
              <a:srgbClr val="7BC3C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5" name="ïSľíďê"/>
            <p:cNvSpPr/>
            <p:nvPr/>
          </p:nvSpPr>
          <p:spPr bwMode="auto">
            <a:xfrm>
              <a:off x="8819259" y="2985330"/>
              <a:ext cx="2564338" cy="132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46" name="íśliďè"/>
            <p:cNvSpPr/>
            <p:nvPr/>
          </p:nvSpPr>
          <p:spPr bwMode="auto">
            <a:xfrm>
              <a:off x="8950999" y="3130858"/>
              <a:ext cx="2303921" cy="1034008"/>
            </a:xfrm>
            <a:custGeom>
              <a:avLst/>
              <a:gdLst>
                <a:gd name="T0" fmla="*/ 654 w 724"/>
                <a:gd name="T1" fmla="*/ 325 h 325"/>
                <a:gd name="T2" fmla="*/ 70 w 724"/>
                <a:gd name="T3" fmla="*/ 325 h 325"/>
                <a:gd name="T4" fmla="*/ 70 w 724"/>
                <a:gd name="T5" fmla="*/ 318 h 325"/>
                <a:gd name="T6" fmla="*/ 6 w 724"/>
                <a:gd name="T7" fmla="*/ 247 h 325"/>
                <a:gd name="T8" fmla="*/ 0 w 724"/>
                <a:gd name="T9" fmla="*/ 247 h 325"/>
                <a:gd name="T10" fmla="*/ 0 w 724"/>
                <a:gd name="T11" fmla="*/ 78 h 325"/>
                <a:gd name="T12" fmla="*/ 6 w 724"/>
                <a:gd name="T13" fmla="*/ 78 h 325"/>
                <a:gd name="T14" fmla="*/ 70 w 724"/>
                <a:gd name="T15" fmla="*/ 6 h 325"/>
                <a:gd name="T16" fmla="*/ 70 w 724"/>
                <a:gd name="T17" fmla="*/ 0 h 325"/>
                <a:gd name="T18" fmla="*/ 654 w 724"/>
                <a:gd name="T19" fmla="*/ 0 h 325"/>
                <a:gd name="T20" fmla="*/ 654 w 724"/>
                <a:gd name="T21" fmla="*/ 6 h 325"/>
                <a:gd name="T22" fmla="*/ 718 w 724"/>
                <a:gd name="T23" fmla="*/ 78 h 325"/>
                <a:gd name="T24" fmla="*/ 724 w 724"/>
                <a:gd name="T25" fmla="*/ 78 h 325"/>
                <a:gd name="T26" fmla="*/ 724 w 724"/>
                <a:gd name="T27" fmla="*/ 247 h 325"/>
                <a:gd name="T28" fmla="*/ 718 w 724"/>
                <a:gd name="T29" fmla="*/ 247 h 325"/>
                <a:gd name="T30" fmla="*/ 654 w 724"/>
                <a:gd name="T31" fmla="*/ 318 h 325"/>
                <a:gd name="T32" fmla="*/ 654 w 724"/>
                <a:gd name="T33" fmla="*/ 325 h 325"/>
                <a:gd name="T34" fmla="*/ 81 w 724"/>
                <a:gd name="T35" fmla="*/ 312 h 325"/>
                <a:gd name="T36" fmla="*/ 642 w 724"/>
                <a:gd name="T37" fmla="*/ 312 h 325"/>
                <a:gd name="T38" fmla="*/ 712 w 724"/>
                <a:gd name="T39" fmla="*/ 234 h 325"/>
                <a:gd name="T40" fmla="*/ 712 w 724"/>
                <a:gd name="T41" fmla="*/ 91 h 325"/>
                <a:gd name="T42" fmla="*/ 642 w 724"/>
                <a:gd name="T43" fmla="*/ 13 h 325"/>
                <a:gd name="T44" fmla="*/ 81 w 724"/>
                <a:gd name="T45" fmla="*/ 13 h 325"/>
                <a:gd name="T46" fmla="*/ 12 w 724"/>
                <a:gd name="T47" fmla="*/ 91 h 325"/>
                <a:gd name="T48" fmla="*/ 12 w 724"/>
                <a:gd name="T49" fmla="*/ 234 h 325"/>
                <a:gd name="T50" fmla="*/ 81 w 724"/>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325">
                  <a:moveTo>
                    <a:pt x="654"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4" y="0"/>
                    <a:pt x="654" y="0"/>
                    <a:pt x="654" y="0"/>
                  </a:cubicBezTo>
                  <a:cubicBezTo>
                    <a:pt x="654" y="6"/>
                    <a:pt x="654" y="6"/>
                    <a:pt x="654" y="6"/>
                  </a:cubicBezTo>
                  <a:cubicBezTo>
                    <a:pt x="654" y="46"/>
                    <a:pt x="682" y="78"/>
                    <a:pt x="718" y="78"/>
                  </a:cubicBezTo>
                  <a:cubicBezTo>
                    <a:pt x="724" y="78"/>
                    <a:pt x="724" y="78"/>
                    <a:pt x="724" y="78"/>
                  </a:cubicBezTo>
                  <a:cubicBezTo>
                    <a:pt x="724" y="247"/>
                    <a:pt x="724" y="247"/>
                    <a:pt x="724" y="247"/>
                  </a:cubicBezTo>
                  <a:cubicBezTo>
                    <a:pt x="718" y="247"/>
                    <a:pt x="718" y="247"/>
                    <a:pt x="718" y="247"/>
                  </a:cubicBezTo>
                  <a:cubicBezTo>
                    <a:pt x="682" y="247"/>
                    <a:pt x="654" y="279"/>
                    <a:pt x="654" y="318"/>
                  </a:cubicBezTo>
                  <a:lnTo>
                    <a:pt x="654" y="325"/>
                  </a:lnTo>
                  <a:close/>
                  <a:moveTo>
                    <a:pt x="81" y="312"/>
                  </a:moveTo>
                  <a:cubicBezTo>
                    <a:pt x="642" y="312"/>
                    <a:pt x="642" y="312"/>
                    <a:pt x="642" y="312"/>
                  </a:cubicBezTo>
                  <a:cubicBezTo>
                    <a:pt x="645" y="270"/>
                    <a:pt x="675" y="237"/>
                    <a:pt x="712" y="234"/>
                  </a:cubicBezTo>
                  <a:cubicBezTo>
                    <a:pt x="712" y="91"/>
                    <a:pt x="712" y="91"/>
                    <a:pt x="712" y="91"/>
                  </a:cubicBezTo>
                  <a:cubicBezTo>
                    <a:pt x="675" y="87"/>
                    <a:pt x="645" y="54"/>
                    <a:pt x="642" y="13"/>
                  </a:cubicBezTo>
                  <a:cubicBezTo>
                    <a:pt x="81" y="13"/>
                    <a:pt x="81" y="13"/>
                    <a:pt x="81" y="13"/>
                  </a:cubicBezTo>
                  <a:cubicBezTo>
                    <a:pt x="79" y="54"/>
                    <a:pt x="49" y="87"/>
                    <a:pt x="12" y="91"/>
                  </a:cubicBezTo>
                  <a:cubicBezTo>
                    <a:pt x="12" y="234"/>
                    <a:pt x="12" y="234"/>
                    <a:pt x="12" y="234"/>
                  </a:cubicBezTo>
                  <a:cubicBezTo>
                    <a:pt x="49" y="237"/>
                    <a:pt x="79" y="270"/>
                    <a:pt x="81" y="312"/>
                  </a:cubicBez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7" name="îšḻíḍé"/>
            <p:cNvSpPr/>
            <p:nvPr/>
          </p:nvSpPr>
          <p:spPr bwMode="auto">
            <a:xfrm>
              <a:off x="9822629" y="3261066"/>
              <a:ext cx="557598" cy="773591"/>
            </a:xfrm>
            <a:custGeom>
              <a:avLst/>
              <a:gdLst>
                <a:gd name="T0" fmla="*/ 166 w 175"/>
                <a:gd name="T1" fmla="*/ 50 h 243"/>
                <a:gd name="T2" fmla="*/ 145 w 175"/>
                <a:gd name="T3" fmla="*/ 50 h 243"/>
                <a:gd name="T4" fmla="*/ 136 w 175"/>
                <a:gd name="T5" fmla="*/ 33 h 243"/>
                <a:gd name="T6" fmla="*/ 157 w 175"/>
                <a:gd name="T7" fmla="*/ 33 h 243"/>
                <a:gd name="T8" fmla="*/ 175 w 175"/>
                <a:gd name="T9" fmla="*/ 7 h 243"/>
                <a:gd name="T10" fmla="*/ 166 w 175"/>
                <a:gd name="T11" fmla="*/ 0 h 243"/>
                <a:gd name="T12" fmla="*/ 21 w 175"/>
                <a:gd name="T13" fmla="*/ 0 h 243"/>
                <a:gd name="T14" fmla="*/ 3 w 175"/>
                <a:gd name="T15" fmla="*/ 26 h 243"/>
                <a:gd name="T16" fmla="*/ 13 w 175"/>
                <a:gd name="T17" fmla="*/ 33 h 243"/>
                <a:gd name="T18" fmla="*/ 83 w 175"/>
                <a:gd name="T19" fmla="*/ 33 h 243"/>
                <a:gd name="T20" fmla="*/ 83 w 175"/>
                <a:gd name="T21" fmla="*/ 33 h 243"/>
                <a:gd name="T22" fmla="*/ 103 w 175"/>
                <a:gd name="T23" fmla="*/ 39 h 243"/>
                <a:gd name="T24" fmla="*/ 110 w 175"/>
                <a:gd name="T25" fmla="*/ 50 h 243"/>
                <a:gd name="T26" fmla="*/ 18 w 175"/>
                <a:gd name="T27" fmla="*/ 50 h 243"/>
                <a:gd name="T28" fmla="*/ 0 w 175"/>
                <a:gd name="T29" fmla="*/ 76 h 243"/>
                <a:gd name="T30" fmla="*/ 10 w 175"/>
                <a:gd name="T31" fmla="*/ 83 h 243"/>
                <a:gd name="T32" fmla="*/ 111 w 175"/>
                <a:gd name="T33" fmla="*/ 83 h 243"/>
                <a:gd name="T34" fmla="*/ 73 w 175"/>
                <a:gd name="T35" fmla="*/ 108 h 243"/>
                <a:gd name="T36" fmla="*/ 5 w 175"/>
                <a:gd name="T37" fmla="*/ 108 h 243"/>
                <a:gd name="T38" fmla="*/ 5 w 175"/>
                <a:gd name="T39" fmla="*/ 139 h 243"/>
                <a:gd name="T40" fmla="*/ 60 w 175"/>
                <a:gd name="T41" fmla="*/ 235 h 243"/>
                <a:gd name="T42" fmla="*/ 69 w 175"/>
                <a:gd name="T43" fmla="*/ 243 h 243"/>
                <a:gd name="T44" fmla="*/ 107 w 175"/>
                <a:gd name="T45" fmla="*/ 243 h 243"/>
                <a:gd name="T46" fmla="*/ 51 w 175"/>
                <a:gd name="T47" fmla="*/ 142 h 243"/>
                <a:gd name="T48" fmla="*/ 82 w 175"/>
                <a:gd name="T49" fmla="*/ 142 h 243"/>
                <a:gd name="T50" fmla="*/ 83 w 175"/>
                <a:gd name="T51" fmla="*/ 142 h 243"/>
                <a:gd name="T52" fmla="*/ 83 w 175"/>
                <a:gd name="T53" fmla="*/ 142 h 243"/>
                <a:gd name="T54" fmla="*/ 150 w 175"/>
                <a:gd name="T55" fmla="*/ 83 h 243"/>
                <a:gd name="T56" fmla="*/ 157 w 175"/>
                <a:gd name="T57" fmla="*/ 83 h 243"/>
                <a:gd name="T58" fmla="*/ 175 w 175"/>
                <a:gd name="T59" fmla="*/ 57 h 243"/>
                <a:gd name="T60" fmla="*/ 166 w 175"/>
                <a:gd name="T61" fmla="*/ 5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243">
                  <a:moveTo>
                    <a:pt x="166" y="50"/>
                  </a:moveTo>
                  <a:cubicBezTo>
                    <a:pt x="145" y="50"/>
                    <a:pt x="145" y="50"/>
                    <a:pt x="145" y="50"/>
                  </a:cubicBezTo>
                  <a:cubicBezTo>
                    <a:pt x="143" y="44"/>
                    <a:pt x="140" y="38"/>
                    <a:pt x="136" y="33"/>
                  </a:cubicBezTo>
                  <a:cubicBezTo>
                    <a:pt x="157" y="33"/>
                    <a:pt x="157" y="33"/>
                    <a:pt x="157" y="33"/>
                  </a:cubicBezTo>
                  <a:cubicBezTo>
                    <a:pt x="175" y="7"/>
                    <a:pt x="175" y="7"/>
                    <a:pt x="175" y="7"/>
                  </a:cubicBezTo>
                  <a:cubicBezTo>
                    <a:pt x="166" y="0"/>
                    <a:pt x="166" y="0"/>
                    <a:pt x="166" y="0"/>
                  </a:cubicBezTo>
                  <a:cubicBezTo>
                    <a:pt x="21" y="0"/>
                    <a:pt x="21" y="0"/>
                    <a:pt x="21" y="0"/>
                  </a:cubicBezTo>
                  <a:cubicBezTo>
                    <a:pt x="3" y="26"/>
                    <a:pt x="3" y="26"/>
                    <a:pt x="3" y="26"/>
                  </a:cubicBezTo>
                  <a:cubicBezTo>
                    <a:pt x="13" y="33"/>
                    <a:pt x="13" y="33"/>
                    <a:pt x="13" y="33"/>
                  </a:cubicBezTo>
                  <a:cubicBezTo>
                    <a:pt x="83" y="33"/>
                    <a:pt x="83" y="33"/>
                    <a:pt x="83" y="33"/>
                  </a:cubicBezTo>
                  <a:cubicBezTo>
                    <a:pt x="83" y="33"/>
                    <a:pt x="83" y="33"/>
                    <a:pt x="83" y="33"/>
                  </a:cubicBezTo>
                  <a:cubicBezTo>
                    <a:pt x="90" y="33"/>
                    <a:pt x="97" y="35"/>
                    <a:pt x="103" y="39"/>
                  </a:cubicBezTo>
                  <a:cubicBezTo>
                    <a:pt x="106" y="42"/>
                    <a:pt x="108" y="46"/>
                    <a:pt x="110" y="50"/>
                  </a:cubicBezTo>
                  <a:cubicBezTo>
                    <a:pt x="18" y="50"/>
                    <a:pt x="18" y="50"/>
                    <a:pt x="18" y="50"/>
                  </a:cubicBezTo>
                  <a:cubicBezTo>
                    <a:pt x="0" y="76"/>
                    <a:pt x="0" y="76"/>
                    <a:pt x="0" y="76"/>
                  </a:cubicBezTo>
                  <a:cubicBezTo>
                    <a:pt x="10" y="83"/>
                    <a:pt x="10" y="83"/>
                    <a:pt x="10" y="83"/>
                  </a:cubicBezTo>
                  <a:cubicBezTo>
                    <a:pt x="111" y="83"/>
                    <a:pt x="111" y="83"/>
                    <a:pt x="111" y="83"/>
                  </a:cubicBezTo>
                  <a:cubicBezTo>
                    <a:pt x="105" y="98"/>
                    <a:pt x="91" y="108"/>
                    <a:pt x="73" y="108"/>
                  </a:cubicBezTo>
                  <a:cubicBezTo>
                    <a:pt x="5" y="108"/>
                    <a:pt x="5" y="108"/>
                    <a:pt x="5" y="108"/>
                  </a:cubicBezTo>
                  <a:cubicBezTo>
                    <a:pt x="5" y="139"/>
                    <a:pt x="5" y="139"/>
                    <a:pt x="5" y="139"/>
                  </a:cubicBezTo>
                  <a:cubicBezTo>
                    <a:pt x="60" y="235"/>
                    <a:pt x="60" y="235"/>
                    <a:pt x="60" y="235"/>
                  </a:cubicBezTo>
                  <a:cubicBezTo>
                    <a:pt x="69" y="243"/>
                    <a:pt x="69" y="243"/>
                    <a:pt x="69" y="243"/>
                  </a:cubicBezTo>
                  <a:cubicBezTo>
                    <a:pt x="107" y="243"/>
                    <a:pt x="107" y="243"/>
                    <a:pt x="107" y="243"/>
                  </a:cubicBezTo>
                  <a:cubicBezTo>
                    <a:pt x="51" y="142"/>
                    <a:pt x="51" y="142"/>
                    <a:pt x="51" y="142"/>
                  </a:cubicBezTo>
                  <a:cubicBezTo>
                    <a:pt x="82" y="142"/>
                    <a:pt x="82" y="142"/>
                    <a:pt x="82" y="142"/>
                  </a:cubicBezTo>
                  <a:cubicBezTo>
                    <a:pt x="83" y="142"/>
                    <a:pt x="83" y="142"/>
                    <a:pt x="83" y="142"/>
                  </a:cubicBezTo>
                  <a:cubicBezTo>
                    <a:pt x="83" y="142"/>
                    <a:pt x="83" y="142"/>
                    <a:pt x="83" y="142"/>
                  </a:cubicBezTo>
                  <a:cubicBezTo>
                    <a:pt x="117" y="142"/>
                    <a:pt x="145" y="116"/>
                    <a:pt x="150" y="83"/>
                  </a:cubicBezTo>
                  <a:cubicBezTo>
                    <a:pt x="157" y="83"/>
                    <a:pt x="157" y="83"/>
                    <a:pt x="157" y="83"/>
                  </a:cubicBezTo>
                  <a:cubicBezTo>
                    <a:pt x="175" y="57"/>
                    <a:pt x="175" y="57"/>
                    <a:pt x="175" y="57"/>
                  </a:cubicBezTo>
                  <a:lnTo>
                    <a:pt x="166" y="50"/>
                  </a:lnTo>
                  <a:close/>
                </a:path>
              </a:pathLst>
            </a:custGeom>
            <a:solidFill>
              <a:srgbClr val="68B0A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8" name="îšļîḓé"/>
            <p:cNvSpPr/>
            <p:nvPr/>
          </p:nvSpPr>
          <p:spPr bwMode="auto">
            <a:xfrm>
              <a:off x="9822629" y="3261066"/>
              <a:ext cx="528493" cy="747549"/>
            </a:xfrm>
            <a:custGeom>
              <a:avLst/>
              <a:gdLst>
                <a:gd name="T0" fmla="*/ 127 w 166"/>
                <a:gd name="T1" fmla="*/ 26 h 235"/>
                <a:gd name="T2" fmla="*/ 148 w 166"/>
                <a:gd name="T3" fmla="*/ 26 h 235"/>
                <a:gd name="T4" fmla="*/ 166 w 166"/>
                <a:gd name="T5" fmla="*/ 0 h 235"/>
                <a:gd name="T6" fmla="*/ 21 w 166"/>
                <a:gd name="T7" fmla="*/ 0 h 235"/>
                <a:gd name="T8" fmla="*/ 3 w 166"/>
                <a:gd name="T9" fmla="*/ 26 h 235"/>
                <a:gd name="T10" fmla="*/ 73 w 166"/>
                <a:gd name="T11" fmla="*/ 26 h 235"/>
                <a:gd name="T12" fmla="*/ 73 w 166"/>
                <a:gd name="T13" fmla="*/ 26 h 235"/>
                <a:gd name="T14" fmla="*/ 110 w 166"/>
                <a:gd name="T15" fmla="*/ 50 h 235"/>
                <a:gd name="T16" fmla="*/ 18 w 166"/>
                <a:gd name="T17" fmla="*/ 50 h 235"/>
                <a:gd name="T18" fmla="*/ 0 w 166"/>
                <a:gd name="T19" fmla="*/ 76 h 235"/>
                <a:gd name="T20" fmla="*/ 114 w 166"/>
                <a:gd name="T21" fmla="*/ 76 h 235"/>
                <a:gd name="T22" fmla="*/ 73 w 166"/>
                <a:gd name="T23" fmla="*/ 108 h 235"/>
                <a:gd name="T24" fmla="*/ 5 w 166"/>
                <a:gd name="T25" fmla="*/ 108 h 235"/>
                <a:gd name="T26" fmla="*/ 5 w 166"/>
                <a:gd name="T27" fmla="*/ 139 h 235"/>
                <a:gd name="T28" fmla="*/ 60 w 166"/>
                <a:gd name="T29" fmla="*/ 235 h 235"/>
                <a:gd name="T30" fmla="*/ 98 w 166"/>
                <a:gd name="T31" fmla="*/ 235 h 235"/>
                <a:gd name="T32" fmla="*/ 42 w 166"/>
                <a:gd name="T33" fmla="*/ 135 h 235"/>
                <a:gd name="T34" fmla="*/ 73 w 166"/>
                <a:gd name="T35" fmla="*/ 135 h 235"/>
                <a:gd name="T36" fmla="*/ 73 w 166"/>
                <a:gd name="T37" fmla="*/ 135 h 235"/>
                <a:gd name="T38" fmla="*/ 74 w 166"/>
                <a:gd name="T39" fmla="*/ 135 h 235"/>
                <a:gd name="T40" fmla="*/ 140 w 166"/>
                <a:gd name="T41" fmla="*/ 76 h 235"/>
                <a:gd name="T42" fmla="*/ 148 w 166"/>
                <a:gd name="T43" fmla="*/ 76 h 235"/>
                <a:gd name="T44" fmla="*/ 166 w 166"/>
                <a:gd name="T45" fmla="*/ 50 h 235"/>
                <a:gd name="T46" fmla="*/ 138 w 166"/>
                <a:gd name="T47" fmla="*/ 50 h 235"/>
                <a:gd name="T48" fmla="*/ 127 w 166"/>
                <a:gd name="T49" fmla="*/ 2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6" h="235">
                  <a:moveTo>
                    <a:pt x="127" y="26"/>
                  </a:moveTo>
                  <a:cubicBezTo>
                    <a:pt x="148" y="26"/>
                    <a:pt x="148" y="26"/>
                    <a:pt x="148" y="26"/>
                  </a:cubicBezTo>
                  <a:cubicBezTo>
                    <a:pt x="166" y="0"/>
                    <a:pt x="166" y="0"/>
                    <a:pt x="166" y="0"/>
                  </a:cubicBezTo>
                  <a:cubicBezTo>
                    <a:pt x="21" y="0"/>
                    <a:pt x="21" y="0"/>
                    <a:pt x="21" y="0"/>
                  </a:cubicBezTo>
                  <a:cubicBezTo>
                    <a:pt x="3" y="26"/>
                    <a:pt x="3" y="26"/>
                    <a:pt x="3" y="26"/>
                  </a:cubicBezTo>
                  <a:cubicBezTo>
                    <a:pt x="73" y="26"/>
                    <a:pt x="73" y="26"/>
                    <a:pt x="73" y="26"/>
                  </a:cubicBezTo>
                  <a:cubicBezTo>
                    <a:pt x="73" y="26"/>
                    <a:pt x="73" y="26"/>
                    <a:pt x="73" y="26"/>
                  </a:cubicBezTo>
                  <a:cubicBezTo>
                    <a:pt x="90" y="26"/>
                    <a:pt x="104" y="36"/>
                    <a:pt x="110" y="50"/>
                  </a:cubicBezTo>
                  <a:cubicBezTo>
                    <a:pt x="18" y="50"/>
                    <a:pt x="18" y="50"/>
                    <a:pt x="18" y="50"/>
                  </a:cubicBezTo>
                  <a:cubicBezTo>
                    <a:pt x="0" y="76"/>
                    <a:pt x="0" y="76"/>
                    <a:pt x="0" y="76"/>
                  </a:cubicBezTo>
                  <a:cubicBezTo>
                    <a:pt x="114" y="76"/>
                    <a:pt x="114" y="76"/>
                    <a:pt x="114" y="76"/>
                  </a:cubicBezTo>
                  <a:cubicBezTo>
                    <a:pt x="110" y="95"/>
                    <a:pt x="93" y="108"/>
                    <a:pt x="73" y="108"/>
                  </a:cubicBezTo>
                  <a:cubicBezTo>
                    <a:pt x="5" y="108"/>
                    <a:pt x="5" y="108"/>
                    <a:pt x="5" y="108"/>
                  </a:cubicBezTo>
                  <a:cubicBezTo>
                    <a:pt x="5" y="139"/>
                    <a:pt x="5" y="139"/>
                    <a:pt x="5" y="139"/>
                  </a:cubicBezTo>
                  <a:cubicBezTo>
                    <a:pt x="60" y="235"/>
                    <a:pt x="60" y="235"/>
                    <a:pt x="60" y="235"/>
                  </a:cubicBezTo>
                  <a:cubicBezTo>
                    <a:pt x="98" y="235"/>
                    <a:pt x="98" y="235"/>
                    <a:pt x="98" y="235"/>
                  </a:cubicBezTo>
                  <a:cubicBezTo>
                    <a:pt x="42" y="135"/>
                    <a:pt x="42" y="135"/>
                    <a:pt x="42" y="135"/>
                  </a:cubicBezTo>
                  <a:cubicBezTo>
                    <a:pt x="73" y="135"/>
                    <a:pt x="73" y="135"/>
                    <a:pt x="73" y="135"/>
                  </a:cubicBezTo>
                  <a:cubicBezTo>
                    <a:pt x="73" y="135"/>
                    <a:pt x="73" y="135"/>
                    <a:pt x="73" y="135"/>
                  </a:cubicBezTo>
                  <a:cubicBezTo>
                    <a:pt x="74" y="135"/>
                    <a:pt x="74" y="135"/>
                    <a:pt x="74" y="135"/>
                  </a:cubicBezTo>
                  <a:cubicBezTo>
                    <a:pt x="108" y="134"/>
                    <a:pt x="136" y="109"/>
                    <a:pt x="140" y="76"/>
                  </a:cubicBezTo>
                  <a:cubicBezTo>
                    <a:pt x="148" y="76"/>
                    <a:pt x="148" y="76"/>
                    <a:pt x="148" y="76"/>
                  </a:cubicBezTo>
                  <a:cubicBezTo>
                    <a:pt x="166" y="50"/>
                    <a:pt x="166" y="50"/>
                    <a:pt x="166" y="50"/>
                  </a:cubicBezTo>
                  <a:cubicBezTo>
                    <a:pt x="138" y="50"/>
                    <a:pt x="138" y="50"/>
                    <a:pt x="138" y="50"/>
                  </a:cubicBezTo>
                  <a:cubicBezTo>
                    <a:pt x="136" y="41"/>
                    <a:pt x="132" y="33"/>
                    <a:pt x="127" y="26"/>
                  </a:cubicBezTo>
                  <a:close/>
                </a:path>
              </a:pathLst>
            </a:custGeom>
            <a:solidFill>
              <a:srgbClr val="B5D9D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49" name="ïṩ1íḑê"/>
            <p:cNvSpPr/>
            <p:nvPr/>
          </p:nvSpPr>
          <p:spPr bwMode="auto">
            <a:xfrm>
              <a:off x="8730411" y="2911801"/>
              <a:ext cx="2562806" cy="1323529"/>
            </a:xfrm>
            <a:prstGeom prst="rect">
              <a:avLst/>
            </a:prstGeom>
            <a:solidFill>
              <a:srgbClr val="86D4D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0" name="îş1îḋè"/>
            <p:cNvSpPr/>
            <p:nvPr/>
          </p:nvSpPr>
          <p:spPr bwMode="auto">
            <a:xfrm>
              <a:off x="8730411" y="2911801"/>
              <a:ext cx="2562806" cy="1323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cs typeface="+mn-ea"/>
                <a:sym typeface="+mn-lt"/>
              </a:endParaRPr>
            </a:p>
          </p:txBody>
        </p:sp>
        <p:sp>
          <p:nvSpPr>
            <p:cNvPr id="151" name="îṡ1iḋè"/>
            <p:cNvSpPr/>
            <p:nvPr/>
          </p:nvSpPr>
          <p:spPr bwMode="auto">
            <a:xfrm>
              <a:off x="8860620" y="3057328"/>
              <a:ext cx="2302390" cy="1034008"/>
            </a:xfrm>
            <a:custGeom>
              <a:avLst/>
              <a:gdLst>
                <a:gd name="T0" fmla="*/ 653 w 723"/>
                <a:gd name="T1" fmla="*/ 325 h 325"/>
                <a:gd name="T2" fmla="*/ 70 w 723"/>
                <a:gd name="T3" fmla="*/ 325 h 325"/>
                <a:gd name="T4" fmla="*/ 70 w 723"/>
                <a:gd name="T5" fmla="*/ 318 h 325"/>
                <a:gd name="T6" fmla="*/ 6 w 723"/>
                <a:gd name="T7" fmla="*/ 247 h 325"/>
                <a:gd name="T8" fmla="*/ 0 w 723"/>
                <a:gd name="T9" fmla="*/ 247 h 325"/>
                <a:gd name="T10" fmla="*/ 0 w 723"/>
                <a:gd name="T11" fmla="*/ 78 h 325"/>
                <a:gd name="T12" fmla="*/ 6 w 723"/>
                <a:gd name="T13" fmla="*/ 78 h 325"/>
                <a:gd name="T14" fmla="*/ 70 w 723"/>
                <a:gd name="T15" fmla="*/ 6 h 325"/>
                <a:gd name="T16" fmla="*/ 70 w 723"/>
                <a:gd name="T17" fmla="*/ 0 h 325"/>
                <a:gd name="T18" fmla="*/ 653 w 723"/>
                <a:gd name="T19" fmla="*/ 0 h 325"/>
                <a:gd name="T20" fmla="*/ 653 w 723"/>
                <a:gd name="T21" fmla="*/ 6 h 325"/>
                <a:gd name="T22" fmla="*/ 718 w 723"/>
                <a:gd name="T23" fmla="*/ 78 h 325"/>
                <a:gd name="T24" fmla="*/ 723 w 723"/>
                <a:gd name="T25" fmla="*/ 78 h 325"/>
                <a:gd name="T26" fmla="*/ 723 w 723"/>
                <a:gd name="T27" fmla="*/ 247 h 325"/>
                <a:gd name="T28" fmla="*/ 718 w 723"/>
                <a:gd name="T29" fmla="*/ 247 h 325"/>
                <a:gd name="T30" fmla="*/ 653 w 723"/>
                <a:gd name="T31" fmla="*/ 318 h 325"/>
                <a:gd name="T32" fmla="*/ 653 w 723"/>
                <a:gd name="T33" fmla="*/ 325 h 325"/>
                <a:gd name="T34" fmla="*/ 81 w 723"/>
                <a:gd name="T35" fmla="*/ 312 h 325"/>
                <a:gd name="T36" fmla="*/ 642 w 723"/>
                <a:gd name="T37" fmla="*/ 312 h 325"/>
                <a:gd name="T38" fmla="*/ 712 w 723"/>
                <a:gd name="T39" fmla="*/ 234 h 325"/>
                <a:gd name="T40" fmla="*/ 712 w 723"/>
                <a:gd name="T41" fmla="*/ 90 h 325"/>
                <a:gd name="T42" fmla="*/ 642 w 723"/>
                <a:gd name="T43" fmla="*/ 13 h 325"/>
                <a:gd name="T44" fmla="*/ 81 w 723"/>
                <a:gd name="T45" fmla="*/ 13 h 325"/>
                <a:gd name="T46" fmla="*/ 11 w 723"/>
                <a:gd name="T47" fmla="*/ 90 h 325"/>
                <a:gd name="T48" fmla="*/ 11 w 723"/>
                <a:gd name="T49" fmla="*/ 234 h 325"/>
                <a:gd name="T50" fmla="*/ 81 w 723"/>
                <a:gd name="T51" fmla="*/ 31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3" h="325">
                  <a:moveTo>
                    <a:pt x="653" y="325"/>
                  </a:moveTo>
                  <a:cubicBezTo>
                    <a:pt x="70" y="325"/>
                    <a:pt x="70" y="325"/>
                    <a:pt x="70" y="325"/>
                  </a:cubicBezTo>
                  <a:cubicBezTo>
                    <a:pt x="70" y="318"/>
                    <a:pt x="70" y="318"/>
                    <a:pt x="70" y="318"/>
                  </a:cubicBezTo>
                  <a:cubicBezTo>
                    <a:pt x="70" y="279"/>
                    <a:pt x="41" y="247"/>
                    <a:pt x="6" y="247"/>
                  </a:cubicBezTo>
                  <a:cubicBezTo>
                    <a:pt x="0" y="247"/>
                    <a:pt x="0" y="247"/>
                    <a:pt x="0" y="247"/>
                  </a:cubicBezTo>
                  <a:cubicBezTo>
                    <a:pt x="0" y="78"/>
                    <a:pt x="0" y="78"/>
                    <a:pt x="0" y="78"/>
                  </a:cubicBezTo>
                  <a:cubicBezTo>
                    <a:pt x="6" y="78"/>
                    <a:pt x="6" y="78"/>
                    <a:pt x="6" y="78"/>
                  </a:cubicBezTo>
                  <a:cubicBezTo>
                    <a:pt x="41" y="78"/>
                    <a:pt x="70" y="46"/>
                    <a:pt x="70" y="6"/>
                  </a:cubicBezTo>
                  <a:cubicBezTo>
                    <a:pt x="70" y="0"/>
                    <a:pt x="70" y="0"/>
                    <a:pt x="70" y="0"/>
                  </a:cubicBezTo>
                  <a:cubicBezTo>
                    <a:pt x="653" y="0"/>
                    <a:pt x="653" y="0"/>
                    <a:pt x="653" y="0"/>
                  </a:cubicBezTo>
                  <a:cubicBezTo>
                    <a:pt x="653" y="6"/>
                    <a:pt x="653" y="6"/>
                    <a:pt x="653" y="6"/>
                  </a:cubicBezTo>
                  <a:cubicBezTo>
                    <a:pt x="653" y="46"/>
                    <a:pt x="682" y="78"/>
                    <a:pt x="718" y="78"/>
                  </a:cubicBezTo>
                  <a:cubicBezTo>
                    <a:pt x="723" y="78"/>
                    <a:pt x="723" y="78"/>
                    <a:pt x="723" y="78"/>
                  </a:cubicBezTo>
                  <a:cubicBezTo>
                    <a:pt x="723" y="247"/>
                    <a:pt x="723" y="247"/>
                    <a:pt x="723" y="247"/>
                  </a:cubicBezTo>
                  <a:cubicBezTo>
                    <a:pt x="718" y="247"/>
                    <a:pt x="718" y="247"/>
                    <a:pt x="718" y="247"/>
                  </a:cubicBezTo>
                  <a:cubicBezTo>
                    <a:pt x="682" y="247"/>
                    <a:pt x="653" y="279"/>
                    <a:pt x="653" y="318"/>
                  </a:cubicBezTo>
                  <a:lnTo>
                    <a:pt x="653" y="325"/>
                  </a:lnTo>
                  <a:close/>
                  <a:moveTo>
                    <a:pt x="81" y="312"/>
                  </a:moveTo>
                  <a:cubicBezTo>
                    <a:pt x="642" y="312"/>
                    <a:pt x="642" y="312"/>
                    <a:pt x="642" y="312"/>
                  </a:cubicBezTo>
                  <a:cubicBezTo>
                    <a:pt x="645" y="270"/>
                    <a:pt x="675" y="237"/>
                    <a:pt x="712" y="234"/>
                  </a:cubicBezTo>
                  <a:cubicBezTo>
                    <a:pt x="712" y="90"/>
                    <a:pt x="712" y="90"/>
                    <a:pt x="712" y="90"/>
                  </a:cubicBezTo>
                  <a:cubicBezTo>
                    <a:pt x="675" y="87"/>
                    <a:pt x="645" y="54"/>
                    <a:pt x="642" y="13"/>
                  </a:cubicBezTo>
                  <a:cubicBezTo>
                    <a:pt x="81" y="13"/>
                    <a:pt x="81" y="13"/>
                    <a:pt x="81" y="13"/>
                  </a:cubicBezTo>
                  <a:cubicBezTo>
                    <a:pt x="78" y="54"/>
                    <a:pt x="49" y="87"/>
                    <a:pt x="11" y="90"/>
                  </a:cubicBezTo>
                  <a:cubicBezTo>
                    <a:pt x="11" y="234"/>
                    <a:pt x="11" y="234"/>
                    <a:pt x="11" y="234"/>
                  </a:cubicBezTo>
                  <a:cubicBezTo>
                    <a:pt x="49" y="237"/>
                    <a:pt x="78" y="270"/>
                    <a:pt x="81" y="312"/>
                  </a:cubicBezTo>
                  <a:close/>
                </a:path>
              </a:pathLst>
            </a:custGeom>
            <a:solidFill>
              <a:srgbClr val="72C1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4" name="iśľïḍé"/>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5" name="ïşḷíḑê"/>
            <p:cNvSpPr/>
            <p:nvPr/>
          </p:nvSpPr>
          <p:spPr bwMode="auto">
            <a:xfrm>
              <a:off x="6988684" y="1989620"/>
              <a:ext cx="1401655" cy="1138174"/>
            </a:xfrm>
            <a:custGeom>
              <a:avLst/>
              <a:gdLst>
                <a:gd name="T0" fmla="*/ 630 w 915"/>
                <a:gd name="T1" fmla="*/ 0 h 743"/>
                <a:gd name="T2" fmla="*/ 0 w 915"/>
                <a:gd name="T3" fmla="*/ 704 h 743"/>
                <a:gd name="T4" fmla="*/ 44 w 915"/>
                <a:gd name="T5" fmla="*/ 743 h 743"/>
                <a:gd name="T6" fmla="*/ 632 w 915"/>
                <a:gd name="T7" fmla="*/ 85 h 743"/>
                <a:gd name="T8" fmla="*/ 915 w 915"/>
                <a:gd name="T9" fmla="*/ 371 h 743"/>
                <a:gd name="T10" fmla="*/ 915 w 915"/>
                <a:gd name="T11" fmla="*/ 288 h 743"/>
                <a:gd name="T12" fmla="*/ 630 w 915"/>
                <a:gd name="T13" fmla="*/ 0 h 743"/>
              </a:gdLst>
              <a:ahLst/>
              <a:cxnLst>
                <a:cxn ang="0">
                  <a:pos x="T0" y="T1"/>
                </a:cxn>
                <a:cxn ang="0">
                  <a:pos x="T2" y="T3"/>
                </a:cxn>
                <a:cxn ang="0">
                  <a:pos x="T4" y="T5"/>
                </a:cxn>
                <a:cxn ang="0">
                  <a:pos x="T6" y="T7"/>
                </a:cxn>
                <a:cxn ang="0">
                  <a:pos x="T8" y="T9"/>
                </a:cxn>
                <a:cxn ang="0">
                  <a:pos x="T10" y="T11"/>
                </a:cxn>
                <a:cxn ang="0">
                  <a:pos x="T12" y="T13"/>
                </a:cxn>
              </a:cxnLst>
              <a:rect l="0" t="0" r="r" b="b"/>
              <a:pathLst>
                <a:path w="915" h="743">
                  <a:moveTo>
                    <a:pt x="630" y="0"/>
                  </a:moveTo>
                  <a:lnTo>
                    <a:pt x="0" y="704"/>
                  </a:lnTo>
                  <a:lnTo>
                    <a:pt x="44" y="743"/>
                  </a:lnTo>
                  <a:lnTo>
                    <a:pt x="632" y="85"/>
                  </a:lnTo>
                  <a:lnTo>
                    <a:pt x="915" y="371"/>
                  </a:lnTo>
                  <a:lnTo>
                    <a:pt x="915" y="288"/>
                  </a:lnTo>
                  <a:lnTo>
                    <a:pt x="6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6" name="işļîḓe"/>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close/>
                  <a:moveTo>
                    <a:pt x="873" y="0"/>
                  </a:moveTo>
                  <a:lnTo>
                    <a:pt x="733" y="125"/>
                  </a:lnTo>
                  <a:lnTo>
                    <a:pt x="821" y="125"/>
                  </a:lnTo>
                  <a:lnTo>
                    <a:pt x="862" y="88"/>
                  </a:lnTo>
                  <a:lnTo>
                    <a:pt x="889" y="125"/>
                  </a:lnTo>
                  <a:lnTo>
                    <a:pt x="962" y="125"/>
                  </a:lnTo>
                  <a:lnTo>
                    <a:pt x="873"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7" name="îṡḷiḓê"/>
            <p:cNvSpPr/>
            <p:nvPr/>
          </p:nvSpPr>
          <p:spPr bwMode="auto">
            <a:xfrm>
              <a:off x="8390337" y="1559167"/>
              <a:ext cx="1473652" cy="1170343"/>
            </a:xfrm>
            <a:custGeom>
              <a:avLst/>
              <a:gdLst>
                <a:gd name="T0" fmla="*/ 0 w 962"/>
                <a:gd name="T1" fmla="*/ 569 h 764"/>
                <a:gd name="T2" fmla="*/ 0 w 962"/>
                <a:gd name="T3" fmla="*/ 652 h 764"/>
                <a:gd name="T4" fmla="*/ 112 w 962"/>
                <a:gd name="T5" fmla="*/ 764 h 764"/>
                <a:gd name="T6" fmla="*/ 166 w 962"/>
                <a:gd name="T7" fmla="*/ 715 h 764"/>
                <a:gd name="T8" fmla="*/ 166 w 962"/>
                <a:gd name="T9" fmla="*/ 636 h 764"/>
                <a:gd name="T10" fmla="*/ 114 w 962"/>
                <a:gd name="T11" fmla="*/ 683 h 764"/>
                <a:gd name="T12" fmla="*/ 0 w 962"/>
                <a:gd name="T13" fmla="*/ 569 h 764"/>
                <a:gd name="T14" fmla="*/ 873 w 962"/>
                <a:gd name="T15" fmla="*/ 0 h 764"/>
                <a:gd name="T16" fmla="*/ 733 w 962"/>
                <a:gd name="T17" fmla="*/ 125 h 764"/>
                <a:gd name="T18" fmla="*/ 821 w 962"/>
                <a:gd name="T19" fmla="*/ 125 h 764"/>
                <a:gd name="T20" fmla="*/ 862 w 962"/>
                <a:gd name="T21" fmla="*/ 88 h 764"/>
                <a:gd name="T22" fmla="*/ 889 w 962"/>
                <a:gd name="T23" fmla="*/ 125 h 764"/>
                <a:gd name="T24" fmla="*/ 962 w 962"/>
                <a:gd name="T25" fmla="*/ 125 h 764"/>
                <a:gd name="T26" fmla="*/ 873 w 962"/>
                <a:gd name="T27" fmla="*/ 0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2" h="764">
                  <a:moveTo>
                    <a:pt x="0" y="569"/>
                  </a:moveTo>
                  <a:lnTo>
                    <a:pt x="0" y="652"/>
                  </a:lnTo>
                  <a:lnTo>
                    <a:pt x="112" y="764"/>
                  </a:lnTo>
                  <a:lnTo>
                    <a:pt x="166" y="715"/>
                  </a:lnTo>
                  <a:lnTo>
                    <a:pt x="166" y="636"/>
                  </a:lnTo>
                  <a:lnTo>
                    <a:pt x="114" y="683"/>
                  </a:lnTo>
                  <a:lnTo>
                    <a:pt x="0" y="569"/>
                  </a:lnTo>
                  <a:moveTo>
                    <a:pt x="873" y="0"/>
                  </a:moveTo>
                  <a:lnTo>
                    <a:pt x="733" y="125"/>
                  </a:lnTo>
                  <a:lnTo>
                    <a:pt x="821" y="125"/>
                  </a:lnTo>
                  <a:lnTo>
                    <a:pt x="862" y="88"/>
                  </a:lnTo>
                  <a:lnTo>
                    <a:pt x="889" y="125"/>
                  </a:lnTo>
                  <a:lnTo>
                    <a:pt x="962" y="125"/>
                  </a:lnTo>
                  <a:lnTo>
                    <a:pt x="8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8" name="îŝļïḍ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close/>
                  <a:moveTo>
                    <a:pt x="796" y="0"/>
                  </a:moveTo>
                  <a:lnTo>
                    <a:pt x="723" y="0"/>
                  </a:lnTo>
                  <a:lnTo>
                    <a:pt x="987" y="378"/>
                  </a:lnTo>
                  <a:lnTo>
                    <a:pt x="1262" y="139"/>
                  </a:lnTo>
                  <a:lnTo>
                    <a:pt x="1222" y="95"/>
                  </a:lnTo>
                  <a:lnTo>
                    <a:pt x="998" y="291"/>
                  </a:lnTo>
                  <a:lnTo>
                    <a:pt x="796"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59" name="iṩļíḑê"/>
            <p:cNvSpPr/>
            <p:nvPr/>
          </p:nvSpPr>
          <p:spPr bwMode="auto">
            <a:xfrm>
              <a:off x="8644627" y="1750649"/>
              <a:ext cx="1933210" cy="903799"/>
            </a:xfrm>
            <a:custGeom>
              <a:avLst/>
              <a:gdLst>
                <a:gd name="T0" fmla="*/ 655 w 1262"/>
                <a:gd name="T1" fmla="*/ 0 h 590"/>
                <a:gd name="T2" fmla="*/ 567 w 1262"/>
                <a:gd name="T3" fmla="*/ 0 h 590"/>
                <a:gd name="T4" fmla="*/ 0 w 1262"/>
                <a:gd name="T5" fmla="*/ 511 h 590"/>
                <a:gd name="T6" fmla="*/ 0 w 1262"/>
                <a:gd name="T7" fmla="*/ 590 h 590"/>
                <a:gd name="T8" fmla="*/ 79 w 1262"/>
                <a:gd name="T9" fmla="*/ 517 h 590"/>
                <a:gd name="T10" fmla="*/ 79 w 1262"/>
                <a:gd name="T11" fmla="*/ 494 h 590"/>
                <a:gd name="T12" fmla="*/ 104 w 1262"/>
                <a:gd name="T13" fmla="*/ 494 h 590"/>
                <a:gd name="T14" fmla="*/ 195 w 1262"/>
                <a:gd name="T15" fmla="*/ 413 h 590"/>
                <a:gd name="T16" fmla="*/ 195 w 1262"/>
                <a:gd name="T17" fmla="*/ 411 h 590"/>
                <a:gd name="T18" fmla="*/ 198 w 1262"/>
                <a:gd name="T19" fmla="*/ 411 h 590"/>
                <a:gd name="T20" fmla="*/ 312 w 1262"/>
                <a:gd name="T21" fmla="*/ 307 h 590"/>
                <a:gd name="T22" fmla="*/ 312 w 1262"/>
                <a:gd name="T23" fmla="*/ 253 h 590"/>
                <a:gd name="T24" fmla="*/ 372 w 1262"/>
                <a:gd name="T25" fmla="*/ 253 h 590"/>
                <a:gd name="T26" fmla="*/ 655 w 1262"/>
                <a:gd name="T27" fmla="*/ 0 h 590"/>
                <a:gd name="T28" fmla="*/ 796 w 1262"/>
                <a:gd name="T29" fmla="*/ 0 h 590"/>
                <a:gd name="T30" fmla="*/ 723 w 1262"/>
                <a:gd name="T31" fmla="*/ 0 h 590"/>
                <a:gd name="T32" fmla="*/ 987 w 1262"/>
                <a:gd name="T33" fmla="*/ 378 h 590"/>
                <a:gd name="T34" fmla="*/ 1262 w 1262"/>
                <a:gd name="T35" fmla="*/ 139 h 590"/>
                <a:gd name="T36" fmla="*/ 1222 w 1262"/>
                <a:gd name="T37" fmla="*/ 95 h 590"/>
                <a:gd name="T38" fmla="*/ 998 w 1262"/>
                <a:gd name="T39" fmla="*/ 291 h 590"/>
                <a:gd name="T40" fmla="*/ 796 w 1262"/>
                <a:gd name="T41" fmla="*/ 0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2" h="590">
                  <a:moveTo>
                    <a:pt x="655" y="0"/>
                  </a:moveTo>
                  <a:lnTo>
                    <a:pt x="567" y="0"/>
                  </a:lnTo>
                  <a:lnTo>
                    <a:pt x="0" y="511"/>
                  </a:lnTo>
                  <a:lnTo>
                    <a:pt x="0" y="590"/>
                  </a:lnTo>
                  <a:lnTo>
                    <a:pt x="79" y="517"/>
                  </a:lnTo>
                  <a:lnTo>
                    <a:pt x="79" y="494"/>
                  </a:lnTo>
                  <a:lnTo>
                    <a:pt x="104" y="494"/>
                  </a:lnTo>
                  <a:lnTo>
                    <a:pt x="195" y="413"/>
                  </a:lnTo>
                  <a:lnTo>
                    <a:pt x="195" y="411"/>
                  </a:lnTo>
                  <a:lnTo>
                    <a:pt x="198" y="411"/>
                  </a:lnTo>
                  <a:lnTo>
                    <a:pt x="312" y="307"/>
                  </a:lnTo>
                  <a:lnTo>
                    <a:pt x="312" y="253"/>
                  </a:lnTo>
                  <a:lnTo>
                    <a:pt x="372" y="253"/>
                  </a:lnTo>
                  <a:lnTo>
                    <a:pt x="655" y="0"/>
                  </a:lnTo>
                  <a:moveTo>
                    <a:pt x="796" y="0"/>
                  </a:moveTo>
                  <a:lnTo>
                    <a:pt x="723" y="0"/>
                  </a:lnTo>
                  <a:lnTo>
                    <a:pt x="987" y="378"/>
                  </a:lnTo>
                  <a:lnTo>
                    <a:pt x="1262" y="139"/>
                  </a:lnTo>
                  <a:lnTo>
                    <a:pt x="1222" y="95"/>
                  </a:lnTo>
                  <a:lnTo>
                    <a:pt x="998" y="291"/>
                  </a:lnTo>
                  <a:lnTo>
                    <a:pt x="7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0" name="ïşḻîḍe"/>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1" name="îṥliďê"/>
            <p:cNvSpPr/>
            <p:nvPr/>
          </p:nvSpPr>
          <p:spPr bwMode="auto">
            <a:xfrm>
              <a:off x="8765644" y="2507389"/>
              <a:ext cx="38297" cy="35233"/>
            </a:xfrm>
            <a:custGeom>
              <a:avLst/>
              <a:gdLst>
                <a:gd name="T0" fmla="*/ 25 w 25"/>
                <a:gd name="T1" fmla="*/ 0 h 23"/>
                <a:gd name="T2" fmla="*/ 0 w 25"/>
                <a:gd name="T3" fmla="*/ 0 h 23"/>
                <a:gd name="T4" fmla="*/ 0 w 25"/>
                <a:gd name="T5" fmla="*/ 23 h 23"/>
                <a:gd name="T6" fmla="*/ 25 w 25"/>
                <a:gd name="T7" fmla="*/ 0 h 23"/>
              </a:gdLst>
              <a:ahLst/>
              <a:cxnLst>
                <a:cxn ang="0">
                  <a:pos x="T0" y="T1"/>
                </a:cxn>
                <a:cxn ang="0">
                  <a:pos x="T2" y="T3"/>
                </a:cxn>
                <a:cxn ang="0">
                  <a:pos x="T4" y="T5"/>
                </a:cxn>
                <a:cxn ang="0">
                  <a:pos x="T6" y="T7"/>
                </a:cxn>
              </a:cxnLst>
              <a:rect l="0" t="0" r="r" b="b"/>
              <a:pathLst>
                <a:path w="25" h="23">
                  <a:moveTo>
                    <a:pt x="25" y="0"/>
                  </a:moveTo>
                  <a:lnTo>
                    <a:pt x="0" y="0"/>
                  </a:lnTo>
                  <a:lnTo>
                    <a:pt x="0" y="23"/>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2" name="îś1íḑê"/>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solidFill>
              <a:srgbClr val="565A7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3" name="išļîḋé"/>
            <p:cNvSpPr/>
            <p:nvPr/>
          </p:nvSpPr>
          <p:spPr bwMode="auto">
            <a:xfrm>
              <a:off x="8943340" y="2380245"/>
              <a:ext cx="4596" cy="3064"/>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4" name="ïşļïde"/>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close/>
                </a:path>
              </a:pathLst>
            </a:custGeom>
            <a:solidFill>
              <a:srgbClr val="8B796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5" name="íšľîḓê"/>
            <p:cNvSpPr/>
            <p:nvPr/>
          </p:nvSpPr>
          <p:spPr bwMode="auto">
            <a:xfrm>
              <a:off x="9122568" y="2138211"/>
              <a:ext cx="91912" cy="82721"/>
            </a:xfrm>
            <a:custGeom>
              <a:avLst/>
              <a:gdLst>
                <a:gd name="T0" fmla="*/ 60 w 60"/>
                <a:gd name="T1" fmla="*/ 0 h 54"/>
                <a:gd name="T2" fmla="*/ 0 w 60"/>
                <a:gd name="T3" fmla="*/ 0 h 54"/>
                <a:gd name="T4" fmla="*/ 0 w 60"/>
                <a:gd name="T5" fmla="*/ 54 h 54"/>
                <a:gd name="T6" fmla="*/ 60 w 60"/>
                <a:gd name="T7" fmla="*/ 0 h 54"/>
              </a:gdLst>
              <a:ahLst/>
              <a:cxnLst>
                <a:cxn ang="0">
                  <a:pos x="T0" y="T1"/>
                </a:cxn>
                <a:cxn ang="0">
                  <a:pos x="T2" y="T3"/>
                </a:cxn>
                <a:cxn ang="0">
                  <a:pos x="T4" y="T5"/>
                </a:cxn>
                <a:cxn ang="0">
                  <a:pos x="T6" y="T7"/>
                </a:cxn>
              </a:cxnLst>
              <a:rect l="0" t="0" r="r" b="b"/>
              <a:pathLst>
                <a:path w="60" h="54">
                  <a:moveTo>
                    <a:pt x="60" y="0"/>
                  </a:moveTo>
                  <a:lnTo>
                    <a:pt x="0" y="0"/>
                  </a:lnTo>
                  <a:lnTo>
                    <a:pt x="0" y="5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6" name="iş1íḍ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close/>
                </a:path>
              </a:pathLst>
            </a:custGeom>
            <a:solidFill>
              <a:srgbClr val="878A9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7" name="íśḷîḋe"/>
            <p:cNvSpPr/>
            <p:nvPr/>
          </p:nvSpPr>
          <p:spPr bwMode="auto">
            <a:xfrm>
              <a:off x="10548732" y="1700098"/>
              <a:ext cx="257353" cy="101103"/>
            </a:xfrm>
            <a:custGeom>
              <a:avLst/>
              <a:gdLst>
                <a:gd name="T0" fmla="*/ 168 w 168"/>
                <a:gd name="T1" fmla="*/ 0 h 66"/>
                <a:gd name="T2" fmla="*/ 0 w 168"/>
                <a:gd name="T3" fmla="*/ 33 h 66"/>
                <a:gd name="T4" fmla="*/ 145 w 168"/>
                <a:gd name="T5" fmla="*/ 33 h 66"/>
                <a:gd name="T6" fmla="*/ 145 w 168"/>
                <a:gd name="T7" fmla="*/ 66 h 66"/>
                <a:gd name="T8" fmla="*/ 168 w 168"/>
                <a:gd name="T9" fmla="*/ 0 h 66"/>
              </a:gdLst>
              <a:ahLst/>
              <a:cxnLst>
                <a:cxn ang="0">
                  <a:pos x="T0" y="T1"/>
                </a:cxn>
                <a:cxn ang="0">
                  <a:pos x="T2" y="T3"/>
                </a:cxn>
                <a:cxn ang="0">
                  <a:pos x="T4" y="T5"/>
                </a:cxn>
                <a:cxn ang="0">
                  <a:pos x="T6" y="T7"/>
                </a:cxn>
                <a:cxn ang="0">
                  <a:pos x="T8" y="T9"/>
                </a:cxn>
              </a:cxnLst>
              <a:rect l="0" t="0" r="r" b="b"/>
              <a:pathLst>
                <a:path w="168" h="66">
                  <a:moveTo>
                    <a:pt x="168" y="0"/>
                  </a:moveTo>
                  <a:lnTo>
                    <a:pt x="0" y="33"/>
                  </a:lnTo>
                  <a:lnTo>
                    <a:pt x="145" y="33"/>
                  </a:lnTo>
                  <a:lnTo>
                    <a:pt x="145" y="66"/>
                  </a:lnTo>
                  <a:lnTo>
                    <a:pt x="16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8" name="îŝḻîḋé"/>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close/>
                </a:path>
              </a:pathLst>
            </a:custGeom>
            <a:solidFill>
              <a:srgbClr val="8E91A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69" name="íśļiḑè"/>
            <p:cNvSpPr/>
            <p:nvPr/>
          </p:nvSpPr>
          <p:spPr bwMode="auto">
            <a:xfrm>
              <a:off x="10415459" y="1750649"/>
              <a:ext cx="355392" cy="327819"/>
            </a:xfrm>
            <a:custGeom>
              <a:avLst/>
              <a:gdLst>
                <a:gd name="T0" fmla="*/ 232 w 232"/>
                <a:gd name="T1" fmla="*/ 0 h 214"/>
                <a:gd name="T2" fmla="*/ 87 w 232"/>
                <a:gd name="T3" fmla="*/ 0 h 214"/>
                <a:gd name="T4" fmla="*/ 0 w 232"/>
                <a:gd name="T5" fmla="*/ 19 h 214"/>
                <a:gd name="T6" fmla="*/ 66 w 232"/>
                <a:gd name="T7" fmla="*/ 95 h 214"/>
                <a:gd name="T8" fmla="*/ 106 w 232"/>
                <a:gd name="T9" fmla="*/ 139 h 214"/>
                <a:gd name="T10" fmla="*/ 172 w 232"/>
                <a:gd name="T11" fmla="*/ 214 h 214"/>
                <a:gd name="T12" fmla="*/ 232 w 232"/>
                <a:gd name="T13" fmla="*/ 33 h 214"/>
                <a:gd name="T14" fmla="*/ 232 w 23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214">
                  <a:moveTo>
                    <a:pt x="232" y="0"/>
                  </a:moveTo>
                  <a:lnTo>
                    <a:pt x="87" y="0"/>
                  </a:lnTo>
                  <a:lnTo>
                    <a:pt x="0" y="19"/>
                  </a:lnTo>
                  <a:lnTo>
                    <a:pt x="66" y="95"/>
                  </a:lnTo>
                  <a:lnTo>
                    <a:pt x="106" y="139"/>
                  </a:lnTo>
                  <a:lnTo>
                    <a:pt x="172" y="214"/>
                  </a:lnTo>
                  <a:lnTo>
                    <a:pt x="232" y="33"/>
                  </a:lnTo>
                  <a:lnTo>
                    <a:pt x="2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0" name="îŝľiďe"/>
            <p:cNvSpPr/>
            <p:nvPr/>
          </p:nvSpPr>
          <p:spPr bwMode="auto">
            <a:xfrm>
              <a:off x="9825693" y="4135759"/>
              <a:ext cx="1560968" cy="1559436"/>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1" name="íšļíḋé"/>
            <p:cNvSpPr/>
            <p:nvPr/>
          </p:nvSpPr>
          <p:spPr bwMode="auto">
            <a:xfrm>
              <a:off x="10007984" y="4318051"/>
              <a:ext cx="1196385" cy="1194853"/>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72" name="ïṣľíde"/>
            <p:cNvSpPr/>
            <p:nvPr/>
          </p:nvSpPr>
          <p:spPr bwMode="auto">
            <a:xfrm>
              <a:off x="10029430" y="4339497"/>
              <a:ext cx="1153493" cy="1151961"/>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194" name="iṣľiḋe"/>
            <p:cNvSpPr/>
            <p:nvPr/>
          </p:nvSpPr>
          <p:spPr bwMode="auto">
            <a:xfrm>
              <a:off x="9144014" y="3694583"/>
              <a:ext cx="105699" cy="68934"/>
            </a:xfrm>
            <a:custGeom>
              <a:avLst/>
              <a:gdLst>
                <a:gd name="T0" fmla="*/ 33 w 33"/>
                <a:gd name="T1" fmla="*/ 22 h 22"/>
                <a:gd name="T2" fmla="*/ 33 w 33"/>
                <a:gd name="T3" fmla="*/ 21 h 22"/>
                <a:gd name="T4" fmla="*/ 0 w 33"/>
                <a:gd name="T5" fmla="*/ 6 h 22"/>
                <a:gd name="T6" fmla="*/ 0 w 33"/>
                <a:gd name="T7" fmla="*/ 6 h 22"/>
                <a:gd name="T8" fmla="*/ 0 w 33"/>
                <a:gd name="T9" fmla="*/ 6 h 22"/>
                <a:gd name="T10" fmla="*/ 0 w 33"/>
                <a:gd name="T11" fmla="*/ 6 h 22"/>
                <a:gd name="T12" fmla="*/ 0 w 33"/>
                <a:gd name="T13" fmla="*/ 6 h 22"/>
                <a:gd name="T14" fmla="*/ 0 w 33"/>
                <a:gd name="T15" fmla="*/ 5 h 22"/>
                <a:gd name="T16" fmla="*/ 0 w 33"/>
                <a:gd name="T17" fmla="*/ 5 h 22"/>
                <a:gd name="T18" fmla="*/ 0 w 33"/>
                <a:gd name="T19" fmla="*/ 5 h 22"/>
                <a:gd name="T20" fmla="*/ 0 w 33"/>
                <a:gd name="T21" fmla="*/ 5 h 22"/>
                <a:gd name="T22" fmla="*/ 0 w 33"/>
                <a:gd name="T23" fmla="*/ 5 h 22"/>
                <a:gd name="T24" fmla="*/ 0 w 33"/>
                <a:gd name="T25" fmla="*/ 5 h 22"/>
                <a:gd name="T26" fmla="*/ 0 w 33"/>
                <a:gd name="T27" fmla="*/ 5 h 22"/>
                <a:gd name="T28" fmla="*/ 0 w 33"/>
                <a:gd name="T29" fmla="*/ 5 h 22"/>
                <a:gd name="T30" fmla="*/ 0 w 33"/>
                <a:gd name="T31" fmla="*/ 5 h 22"/>
                <a:gd name="T32" fmla="*/ 0 w 33"/>
                <a:gd name="T33" fmla="*/ 4 h 22"/>
                <a:gd name="T34" fmla="*/ 0 w 33"/>
                <a:gd name="T35" fmla="*/ 4 h 22"/>
                <a:gd name="T36" fmla="*/ 0 w 33"/>
                <a:gd name="T37" fmla="*/ 4 h 22"/>
                <a:gd name="T38" fmla="*/ 0 w 33"/>
                <a:gd name="T39" fmla="*/ 4 h 22"/>
                <a:gd name="T40" fmla="*/ 0 w 33"/>
                <a:gd name="T41" fmla="*/ 4 h 22"/>
                <a:gd name="T42" fmla="*/ 0 w 33"/>
                <a:gd name="T43" fmla="*/ 4 h 22"/>
                <a:gd name="T44" fmla="*/ 0 w 33"/>
                <a:gd name="T45" fmla="*/ 4 h 22"/>
                <a:gd name="T46" fmla="*/ 0 w 33"/>
                <a:gd name="T47" fmla="*/ 4 h 22"/>
                <a:gd name="T48" fmla="*/ 0 w 33"/>
                <a:gd name="T49" fmla="*/ 4 h 22"/>
                <a:gd name="T50" fmla="*/ 0 w 33"/>
                <a:gd name="T51" fmla="*/ 4 h 22"/>
                <a:gd name="T52" fmla="*/ 0 w 33"/>
                <a:gd name="T53" fmla="*/ 3 h 22"/>
                <a:gd name="T54" fmla="*/ 0 w 33"/>
                <a:gd name="T55" fmla="*/ 3 h 22"/>
                <a:gd name="T56" fmla="*/ 0 w 33"/>
                <a:gd name="T57" fmla="*/ 3 h 22"/>
                <a:gd name="T58" fmla="*/ 0 w 33"/>
                <a:gd name="T59" fmla="*/ 3 h 22"/>
                <a:gd name="T60" fmla="*/ 0 w 33"/>
                <a:gd name="T61" fmla="*/ 3 h 22"/>
                <a:gd name="T62" fmla="*/ 0 w 33"/>
                <a:gd name="T63" fmla="*/ 3 h 22"/>
                <a:gd name="T64" fmla="*/ 0 w 33"/>
                <a:gd name="T65" fmla="*/ 3 h 22"/>
                <a:gd name="T66" fmla="*/ 0 w 33"/>
                <a:gd name="T67" fmla="*/ 3 h 22"/>
                <a:gd name="T68" fmla="*/ 0 w 33"/>
                <a:gd name="T69" fmla="*/ 3 h 22"/>
                <a:gd name="T70" fmla="*/ 0 w 33"/>
                <a:gd name="T71" fmla="*/ 3 h 22"/>
                <a:gd name="T72" fmla="*/ 0 w 33"/>
                <a:gd name="T73" fmla="*/ 3 h 22"/>
                <a:gd name="T74" fmla="*/ 0 w 33"/>
                <a:gd name="T75" fmla="*/ 3 h 22"/>
                <a:gd name="T76" fmla="*/ 0 w 33"/>
                <a:gd name="T77" fmla="*/ 2 h 22"/>
                <a:gd name="T78" fmla="*/ 0 w 33"/>
                <a:gd name="T79" fmla="*/ 2 h 22"/>
                <a:gd name="T80" fmla="*/ 0 w 33"/>
                <a:gd name="T81" fmla="*/ 2 h 22"/>
                <a:gd name="T82" fmla="*/ 0 w 33"/>
                <a:gd name="T83" fmla="*/ 2 h 22"/>
                <a:gd name="T84" fmla="*/ 0 w 33"/>
                <a:gd name="T85" fmla="*/ 2 h 22"/>
                <a:gd name="T86" fmla="*/ 0 w 33"/>
                <a:gd name="T87" fmla="*/ 2 h 22"/>
                <a:gd name="T88" fmla="*/ 0 w 33"/>
                <a:gd name="T89" fmla="*/ 2 h 22"/>
                <a:gd name="T90" fmla="*/ 0 w 33"/>
                <a:gd name="T91" fmla="*/ 2 h 22"/>
                <a:gd name="T92" fmla="*/ 0 w 33"/>
                <a:gd name="T93" fmla="*/ 2 h 22"/>
                <a:gd name="T94" fmla="*/ 0 w 33"/>
                <a:gd name="T95" fmla="*/ 1 h 22"/>
                <a:gd name="T96" fmla="*/ 0 w 33"/>
                <a:gd name="T97" fmla="*/ 1 h 22"/>
                <a:gd name="T98" fmla="*/ 0 w 33"/>
                <a:gd name="T99" fmla="*/ 1 h 22"/>
                <a:gd name="T100" fmla="*/ 0 w 33"/>
                <a:gd name="T101" fmla="*/ 1 h 22"/>
                <a:gd name="T102" fmla="*/ 0 w 33"/>
                <a:gd name="T103" fmla="*/ 1 h 22"/>
                <a:gd name="T104" fmla="*/ 0 w 33"/>
                <a:gd name="T105" fmla="*/ 1 h 22"/>
                <a:gd name="T106" fmla="*/ 0 w 33"/>
                <a:gd name="T107" fmla="*/ 1 h 22"/>
                <a:gd name="T108" fmla="*/ 0 w 33"/>
                <a:gd name="T109" fmla="*/ 1 h 22"/>
                <a:gd name="T110" fmla="*/ 0 w 33"/>
                <a:gd name="T111" fmla="*/ 1 h 22"/>
                <a:gd name="T112" fmla="*/ 0 w 33"/>
                <a:gd name="T113" fmla="*/ 0 h 22"/>
                <a:gd name="T114" fmla="*/ 0 w 33"/>
                <a:gd name="T115" fmla="*/ 0 h 22"/>
                <a:gd name="T116" fmla="*/ 0 w 33"/>
                <a:gd name="T1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22">
                  <a:moveTo>
                    <a:pt x="33" y="21"/>
                  </a:moveTo>
                  <a:cubicBezTo>
                    <a:pt x="33" y="21"/>
                    <a:pt x="33" y="22"/>
                    <a:pt x="33" y="22"/>
                  </a:cubicBezTo>
                  <a:cubicBezTo>
                    <a:pt x="33" y="22"/>
                    <a:pt x="33" y="22"/>
                    <a:pt x="33" y="22"/>
                  </a:cubicBezTo>
                  <a:cubicBezTo>
                    <a:pt x="33" y="22"/>
                    <a:pt x="33" y="21"/>
                    <a:pt x="33" y="21"/>
                  </a:cubicBezTo>
                  <a:cubicBezTo>
                    <a:pt x="33" y="21"/>
                    <a:pt x="33" y="21"/>
                    <a:pt x="33" y="21"/>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6"/>
                  </a:moveTo>
                  <a:cubicBezTo>
                    <a:pt x="0" y="6"/>
                    <a:pt x="0" y="6"/>
                    <a:pt x="0" y="6"/>
                  </a:cubicBezTo>
                  <a:cubicBezTo>
                    <a:pt x="0" y="6"/>
                    <a:pt x="0" y="6"/>
                    <a:pt x="0" y="6"/>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5"/>
                  </a:moveTo>
                  <a:cubicBezTo>
                    <a:pt x="0" y="5"/>
                    <a:pt x="0" y="5"/>
                    <a:pt x="0" y="5"/>
                  </a:cubicBezTo>
                  <a:cubicBezTo>
                    <a:pt x="0" y="5"/>
                    <a:pt x="0" y="5"/>
                    <a:pt x="0" y="5"/>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0" y="2"/>
                  </a:moveTo>
                  <a:cubicBezTo>
                    <a:pt x="0" y="2"/>
                    <a:pt x="0" y="3"/>
                    <a:pt x="0" y="3"/>
                  </a:cubicBezTo>
                  <a:cubicBezTo>
                    <a:pt x="0" y="3"/>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2"/>
                    <a:pt x="0" y="2"/>
                  </a:cubicBezTo>
                  <a:cubicBezTo>
                    <a:pt x="0" y="2"/>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6" name="iṡľíḓê"/>
            <p:cNvSpPr/>
            <p:nvPr/>
          </p:nvSpPr>
          <p:spPr bwMode="auto">
            <a:xfrm>
              <a:off x="9137886" y="3757389"/>
              <a:ext cx="0" cy="3064"/>
            </a:xfrm>
            <a:custGeom>
              <a:avLst/>
              <a:gdLst>
                <a:gd name="T0" fmla="*/ 0 h 1"/>
                <a:gd name="T1" fmla="*/ 1 h 1"/>
                <a:gd name="T2" fmla="*/ 0 h 1"/>
                <a:gd name="T3" fmla="*/ 0 h 1"/>
                <a:gd name="T4" fmla="*/ 0 h 1"/>
                <a:gd name="T5" fmla="*/ 0 h 1"/>
                <a:gd name="T6" fmla="*/ 0 h 1"/>
                <a:gd name="T7" fmla="*/ 0 h 1"/>
                <a:gd name="T8" fmla="*/ 0 h 1"/>
                <a:gd name="T9" fmla="*/ 0 h 1"/>
                <a:gd name="T10" fmla="*/ 0 h 1"/>
                <a:gd name="T11"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1">
                  <a:moveTo>
                    <a:pt x="0" y="0"/>
                  </a:moveTo>
                  <a:cubicBezTo>
                    <a:pt x="0" y="0"/>
                    <a:pt x="0" y="0"/>
                    <a:pt x="0" y="1"/>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7" name="íṥ1ïdé"/>
            <p:cNvSpPr/>
            <p:nvPr/>
          </p:nvSpPr>
          <p:spPr bwMode="auto">
            <a:xfrm>
              <a:off x="9119504" y="3774240"/>
              <a:ext cx="15319" cy="41361"/>
            </a:xfrm>
            <a:custGeom>
              <a:avLst/>
              <a:gdLst>
                <a:gd name="T0" fmla="*/ 5 w 5"/>
                <a:gd name="T1" fmla="*/ 0 h 13"/>
                <a:gd name="T2" fmla="*/ 0 w 5"/>
                <a:gd name="T3" fmla="*/ 13 h 13"/>
                <a:gd name="T4" fmla="*/ 0 w 5"/>
                <a:gd name="T5" fmla="*/ 13 h 13"/>
                <a:gd name="T6" fmla="*/ 5 w 5"/>
                <a:gd name="T7" fmla="*/ 0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6"/>
                    <a:pt x="1" y="10"/>
                    <a:pt x="0" y="13"/>
                  </a:cubicBezTo>
                  <a:cubicBezTo>
                    <a:pt x="0" y="13"/>
                    <a:pt x="0" y="13"/>
                    <a:pt x="0" y="13"/>
                  </a:cubicBezTo>
                  <a:cubicBezTo>
                    <a:pt x="1" y="10"/>
                    <a:pt x="3" y="6"/>
                    <a:pt x="5" y="0"/>
                  </a:cubicBezTo>
                  <a:cubicBezTo>
                    <a:pt x="5" y="0"/>
                    <a:pt x="5" y="0"/>
                    <a:pt x="5" y="0"/>
                  </a:cubicBezTo>
                </a:path>
              </a:pathLst>
            </a:custGeom>
            <a:solidFill>
              <a:srgbClr val="80A6A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8" name="íṡḻîde"/>
            <p:cNvSpPr/>
            <p:nvPr/>
          </p:nvSpPr>
          <p:spPr bwMode="auto">
            <a:xfrm>
              <a:off x="9134823" y="3760453"/>
              <a:ext cx="3064" cy="13787"/>
            </a:xfrm>
            <a:custGeom>
              <a:avLst/>
              <a:gdLst>
                <a:gd name="T0" fmla="*/ 1 w 1"/>
                <a:gd name="T1" fmla="*/ 0 h 4"/>
                <a:gd name="T2" fmla="*/ 0 w 1"/>
                <a:gd name="T3" fmla="*/ 4 h 4"/>
                <a:gd name="T4" fmla="*/ 0 w 1"/>
                <a:gd name="T5" fmla="*/ 4 h 4"/>
                <a:gd name="T6" fmla="*/ 1 w 1"/>
                <a:gd name="T7" fmla="*/ 0 h 4"/>
              </a:gdLst>
              <a:ahLst/>
              <a:cxnLst>
                <a:cxn ang="0">
                  <a:pos x="T0" y="T1"/>
                </a:cxn>
                <a:cxn ang="0">
                  <a:pos x="T2" y="T3"/>
                </a:cxn>
                <a:cxn ang="0">
                  <a:pos x="T4" y="T5"/>
                </a:cxn>
                <a:cxn ang="0">
                  <a:pos x="T6" y="T7"/>
                </a:cxn>
              </a:cxnLst>
              <a:rect l="0" t="0" r="r" b="b"/>
              <a:pathLst>
                <a:path w="1" h="4">
                  <a:moveTo>
                    <a:pt x="1" y="0"/>
                  </a:moveTo>
                  <a:cubicBezTo>
                    <a:pt x="0" y="1"/>
                    <a:pt x="0" y="3"/>
                    <a:pt x="0" y="4"/>
                  </a:cubicBezTo>
                  <a:cubicBezTo>
                    <a:pt x="0" y="4"/>
                    <a:pt x="0" y="4"/>
                    <a:pt x="0" y="4"/>
                  </a:cubicBezTo>
                  <a:cubicBezTo>
                    <a:pt x="0" y="3"/>
                    <a:pt x="0" y="1"/>
                    <a:pt x="1" y="0"/>
                  </a:cubicBezTo>
                </a:path>
              </a:pathLst>
            </a:custGeom>
            <a:solidFill>
              <a:srgbClr val="13132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199" name="îSļïdé"/>
            <p:cNvSpPr/>
            <p:nvPr/>
          </p:nvSpPr>
          <p:spPr bwMode="auto">
            <a:xfrm>
              <a:off x="9116440" y="3815600"/>
              <a:ext cx="306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1" y="0"/>
                    <a:pt x="1" y="0"/>
                  </a:cubicBezTo>
                </a:path>
              </a:pathLst>
            </a:custGeom>
            <a:solidFill>
              <a:srgbClr val="EE841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0" name="îṩļîḑè"/>
            <p:cNvSpPr/>
            <p:nvPr/>
          </p:nvSpPr>
          <p:spPr bwMode="auto">
            <a:xfrm>
              <a:off x="9116440" y="3815600"/>
              <a:ext cx="0" cy="6127"/>
            </a:xfrm>
            <a:custGeom>
              <a:avLst/>
              <a:gdLst>
                <a:gd name="T0" fmla="*/ 0 h 2"/>
                <a:gd name="T1" fmla="*/ 0 h 2"/>
                <a:gd name="T2" fmla="*/ 2 h 2"/>
                <a:gd name="T3" fmla="*/ 2 h 2"/>
                <a:gd name="T4" fmla="*/ 0 h 2"/>
              </a:gdLst>
              <a:ahLst/>
              <a:cxnLst>
                <a:cxn ang="0">
                  <a:pos x="0" y="T0"/>
                </a:cxn>
                <a:cxn ang="0">
                  <a:pos x="0" y="T1"/>
                </a:cxn>
                <a:cxn ang="0">
                  <a:pos x="0" y="T2"/>
                </a:cxn>
                <a:cxn ang="0">
                  <a:pos x="0" y="T3"/>
                </a:cxn>
                <a:cxn ang="0">
                  <a:pos x="0" y="T4"/>
                </a:cxn>
              </a:cxnLst>
              <a:rect l="0" t="0" r="r" b="b"/>
              <a:pathLst>
                <a:path h="2">
                  <a:moveTo>
                    <a:pt x="0" y="0"/>
                  </a:moveTo>
                  <a:cubicBezTo>
                    <a:pt x="0" y="0"/>
                    <a:pt x="0" y="0"/>
                    <a:pt x="0" y="0"/>
                  </a:cubicBezTo>
                  <a:cubicBezTo>
                    <a:pt x="0" y="1"/>
                    <a:pt x="0" y="1"/>
                    <a:pt x="0" y="2"/>
                  </a:cubicBezTo>
                  <a:cubicBezTo>
                    <a:pt x="0" y="2"/>
                    <a:pt x="0" y="2"/>
                    <a:pt x="0" y="2"/>
                  </a:cubicBezTo>
                  <a:cubicBezTo>
                    <a:pt x="0" y="1"/>
                    <a:pt x="0" y="1"/>
                    <a:pt x="0" y="0"/>
                  </a:cubicBezTo>
                </a:path>
              </a:pathLst>
            </a:custGeom>
            <a:solidFill>
              <a:srgbClr val="D95B4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6" name="íš1îḑe"/>
            <p:cNvSpPr/>
            <p:nvPr/>
          </p:nvSpPr>
          <p:spPr bwMode="auto">
            <a:xfrm>
              <a:off x="6769627" y="2610024"/>
              <a:ext cx="1890318" cy="1888787"/>
            </a:xfrm>
            <a:prstGeom prst="ellipse">
              <a:avLst/>
            </a:pr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7" name="îṥlïḍé"/>
            <p:cNvSpPr/>
            <p:nvPr/>
          </p:nvSpPr>
          <p:spPr bwMode="auto">
            <a:xfrm>
              <a:off x="6988684" y="2829080"/>
              <a:ext cx="1452205" cy="1450674"/>
            </a:xfrm>
            <a:prstGeom prst="ellipse">
              <a:avLst/>
            </a:prstGeom>
            <a:solidFill>
              <a:srgbClr val="D689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08" name="iṧḻíḑé"/>
            <p:cNvSpPr/>
            <p:nvPr/>
          </p:nvSpPr>
          <p:spPr bwMode="auto">
            <a:xfrm>
              <a:off x="7017789" y="2858186"/>
              <a:ext cx="1397058" cy="1392463"/>
            </a:xfrm>
            <a:prstGeom prst="ellipse">
              <a:avLst/>
            </a:prstGeom>
            <a:solidFill>
              <a:srgbClr val="F3A1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8" name="îṧḷídé"/>
            <p:cNvSpPr/>
            <p:nvPr/>
          </p:nvSpPr>
          <p:spPr bwMode="auto">
            <a:xfrm>
              <a:off x="6333047" y="5290784"/>
              <a:ext cx="424326" cy="419730"/>
            </a:xfrm>
            <a:custGeom>
              <a:avLst/>
              <a:gdLst>
                <a:gd name="T0" fmla="*/ 250 w 277"/>
                <a:gd name="T1" fmla="*/ 274 h 274"/>
                <a:gd name="T2" fmla="*/ 29 w 277"/>
                <a:gd name="T3" fmla="*/ 274 h 274"/>
                <a:gd name="T4" fmla="*/ 0 w 277"/>
                <a:gd name="T5" fmla="*/ 0 h 274"/>
                <a:gd name="T6" fmla="*/ 277 w 277"/>
                <a:gd name="T7" fmla="*/ 0 h 274"/>
                <a:gd name="T8" fmla="*/ 250 w 277"/>
                <a:gd name="T9" fmla="*/ 274 h 274"/>
              </a:gdLst>
              <a:ahLst/>
              <a:cxnLst>
                <a:cxn ang="0">
                  <a:pos x="T0" y="T1"/>
                </a:cxn>
                <a:cxn ang="0">
                  <a:pos x="T2" y="T3"/>
                </a:cxn>
                <a:cxn ang="0">
                  <a:pos x="T4" y="T5"/>
                </a:cxn>
                <a:cxn ang="0">
                  <a:pos x="T6" y="T7"/>
                </a:cxn>
                <a:cxn ang="0">
                  <a:pos x="T8" y="T9"/>
                </a:cxn>
              </a:cxnLst>
              <a:rect l="0" t="0" r="r" b="b"/>
              <a:pathLst>
                <a:path w="277" h="274">
                  <a:moveTo>
                    <a:pt x="250" y="274"/>
                  </a:moveTo>
                  <a:lnTo>
                    <a:pt x="29" y="274"/>
                  </a:lnTo>
                  <a:lnTo>
                    <a:pt x="0" y="0"/>
                  </a:lnTo>
                  <a:lnTo>
                    <a:pt x="277" y="0"/>
                  </a:lnTo>
                  <a:lnTo>
                    <a:pt x="250"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19" name="iṥḷîḋè"/>
            <p:cNvSpPr/>
            <p:nvPr/>
          </p:nvSpPr>
          <p:spPr bwMode="auto">
            <a:xfrm>
              <a:off x="6333047"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0" name="íşḻîde"/>
            <p:cNvSpPr/>
            <p:nvPr/>
          </p:nvSpPr>
          <p:spPr bwMode="auto">
            <a:xfrm>
              <a:off x="6362152"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1" name="îsḷíďè"/>
            <p:cNvSpPr/>
            <p:nvPr/>
          </p:nvSpPr>
          <p:spPr bwMode="auto">
            <a:xfrm>
              <a:off x="6377470" y="5669153"/>
              <a:ext cx="338542"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2" name="iṩľiḍê"/>
            <p:cNvSpPr/>
            <p:nvPr/>
          </p:nvSpPr>
          <p:spPr bwMode="auto">
            <a:xfrm>
              <a:off x="6530657"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3" name="isḻïdê"/>
            <p:cNvSpPr/>
            <p:nvPr/>
          </p:nvSpPr>
          <p:spPr bwMode="auto">
            <a:xfrm>
              <a:off x="6553635" y="4727058"/>
              <a:ext cx="441176"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4" name="í$ľïďè"/>
            <p:cNvSpPr/>
            <p:nvPr/>
          </p:nvSpPr>
          <p:spPr bwMode="auto">
            <a:xfrm>
              <a:off x="6202838"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5" name="ïšlîďe"/>
            <p:cNvSpPr/>
            <p:nvPr/>
          </p:nvSpPr>
          <p:spPr bwMode="auto">
            <a:xfrm>
              <a:off x="6256454"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6" name="ïs1ïde"/>
            <p:cNvSpPr/>
            <p:nvPr/>
          </p:nvSpPr>
          <p:spPr bwMode="auto">
            <a:xfrm>
              <a:off x="6406576" y="4406899"/>
              <a:ext cx="347733"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7" name="iśḷíḋé"/>
            <p:cNvSpPr/>
            <p:nvPr/>
          </p:nvSpPr>
          <p:spPr bwMode="auto">
            <a:xfrm>
              <a:off x="6518402"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8" name="íšlïḍe"/>
            <p:cNvSpPr/>
            <p:nvPr/>
          </p:nvSpPr>
          <p:spPr bwMode="auto">
            <a:xfrm>
              <a:off x="10917910" y="5290784"/>
              <a:ext cx="424326" cy="419730"/>
            </a:xfrm>
            <a:custGeom>
              <a:avLst/>
              <a:gdLst>
                <a:gd name="T0" fmla="*/ 249 w 277"/>
                <a:gd name="T1" fmla="*/ 274 h 274"/>
                <a:gd name="T2" fmla="*/ 29 w 277"/>
                <a:gd name="T3" fmla="*/ 274 h 274"/>
                <a:gd name="T4" fmla="*/ 0 w 277"/>
                <a:gd name="T5" fmla="*/ 0 h 274"/>
                <a:gd name="T6" fmla="*/ 277 w 277"/>
                <a:gd name="T7" fmla="*/ 0 h 274"/>
                <a:gd name="T8" fmla="*/ 249 w 277"/>
                <a:gd name="T9" fmla="*/ 274 h 274"/>
              </a:gdLst>
              <a:ahLst/>
              <a:cxnLst>
                <a:cxn ang="0">
                  <a:pos x="T0" y="T1"/>
                </a:cxn>
                <a:cxn ang="0">
                  <a:pos x="T2" y="T3"/>
                </a:cxn>
                <a:cxn ang="0">
                  <a:pos x="T4" y="T5"/>
                </a:cxn>
                <a:cxn ang="0">
                  <a:pos x="T6" y="T7"/>
                </a:cxn>
                <a:cxn ang="0">
                  <a:pos x="T8" y="T9"/>
                </a:cxn>
              </a:cxnLst>
              <a:rect l="0" t="0" r="r" b="b"/>
              <a:pathLst>
                <a:path w="277" h="274">
                  <a:moveTo>
                    <a:pt x="249" y="274"/>
                  </a:moveTo>
                  <a:lnTo>
                    <a:pt x="29" y="274"/>
                  </a:lnTo>
                  <a:lnTo>
                    <a:pt x="0" y="0"/>
                  </a:lnTo>
                  <a:lnTo>
                    <a:pt x="277" y="0"/>
                  </a:lnTo>
                  <a:lnTo>
                    <a:pt x="249" y="274"/>
                  </a:lnTo>
                  <a:close/>
                </a:path>
              </a:pathLst>
            </a:cu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29" name="îṩḻiḍê"/>
            <p:cNvSpPr/>
            <p:nvPr/>
          </p:nvSpPr>
          <p:spPr bwMode="auto">
            <a:xfrm>
              <a:off x="10917910" y="5249423"/>
              <a:ext cx="424326"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0" name="ïṥ1íḑe"/>
            <p:cNvSpPr/>
            <p:nvPr/>
          </p:nvSpPr>
          <p:spPr bwMode="auto">
            <a:xfrm>
              <a:off x="10947016" y="5252487"/>
              <a:ext cx="369179" cy="76593"/>
            </a:xfrm>
            <a:prstGeom prst="ellipse">
              <a:avLst/>
            </a:prstGeom>
            <a:solidFill>
              <a:srgbClr val="1E234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1" name="iṣļíḋè"/>
            <p:cNvSpPr/>
            <p:nvPr/>
          </p:nvSpPr>
          <p:spPr bwMode="auto">
            <a:xfrm>
              <a:off x="10962335" y="5669153"/>
              <a:ext cx="337010" cy="82721"/>
            </a:xfrm>
            <a:prstGeom prst="ellipse">
              <a:avLst/>
            </a:prstGeom>
            <a:solidFill>
              <a:srgbClr val="F0F1F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2" name="ïś1ïḓé"/>
            <p:cNvSpPr/>
            <p:nvPr/>
          </p:nvSpPr>
          <p:spPr bwMode="auto">
            <a:xfrm>
              <a:off x="11115521" y="4664252"/>
              <a:ext cx="528493" cy="594363"/>
            </a:xfrm>
            <a:custGeom>
              <a:avLst/>
              <a:gdLst>
                <a:gd name="T0" fmla="*/ 69 w 166"/>
                <a:gd name="T1" fmla="*/ 151 h 187"/>
                <a:gd name="T2" fmla="*/ 64 w 166"/>
                <a:gd name="T3" fmla="*/ 136 h 187"/>
                <a:gd name="T4" fmla="*/ 62 w 166"/>
                <a:gd name="T5" fmla="*/ 125 h 187"/>
                <a:gd name="T6" fmla="*/ 70 w 166"/>
                <a:gd name="T7" fmla="*/ 119 h 187"/>
                <a:gd name="T8" fmla="*/ 81 w 166"/>
                <a:gd name="T9" fmla="*/ 113 h 187"/>
                <a:gd name="T10" fmla="*/ 106 w 166"/>
                <a:gd name="T11" fmla="*/ 99 h 187"/>
                <a:gd name="T12" fmla="*/ 113 w 166"/>
                <a:gd name="T13" fmla="*/ 90 h 187"/>
                <a:gd name="T14" fmla="*/ 117 w 166"/>
                <a:gd name="T15" fmla="*/ 81 h 187"/>
                <a:gd name="T16" fmla="*/ 119 w 166"/>
                <a:gd name="T17" fmla="*/ 65 h 187"/>
                <a:gd name="T18" fmla="*/ 124 w 166"/>
                <a:gd name="T19" fmla="*/ 58 h 187"/>
                <a:gd name="T20" fmla="*/ 134 w 166"/>
                <a:gd name="T21" fmla="*/ 52 h 187"/>
                <a:gd name="T22" fmla="*/ 146 w 166"/>
                <a:gd name="T23" fmla="*/ 46 h 187"/>
                <a:gd name="T24" fmla="*/ 156 w 166"/>
                <a:gd name="T25" fmla="*/ 41 h 187"/>
                <a:gd name="T26" fmla="*/ 160 w 166"/>
                <a:gd name="T27" fmla="*/ 36 h 187"/>
                <a:gd name="T28" fmla="*/ 163 w 166"/>
                <a:gd name="T29" fmla="*/ 31 h 187"/>
                <a:gd name="T30" fmla="*/ 165 w 166"/>
                <a:gd name="T31" fmla="*/ 20 h 187"/>
                <a:gd name="T32" fmla="*/ 156 w 166"/>
                <a:gd name="T33" fmla="*/ 4 h 187"/>
                <a:gd name="T34" fmla="*/ 145 w 166"/>
                <a:gd name="T35" fmla="*/ 0 h 187"/>
                <a:gd name="T36" fmla="*/ 139 w 166"/>
                <a:gd name="T37" fmla="*/ 0 h 187"/>
                <a:gd name="T38" fmla="*/ 133 w 166"/>
                <a:gd name="T39" fmla="*/ 2 h 187"/>
                <a:gd name="T40" fmla="*/ 121 w 166"/>
                <a:gd name="T41" fmla="*/ 10 h 187"/>
                <a:gd name="T42" fmla="*/ 111 w 166"/>
                <a:gd name="T43" fmla="*/ 21 h 187"/>
                <a:gd name="T44" fmla="*/ 101 w 166"/>
                <a:gd name="T45" fmla="*/ 30 h 187"/>
                <a:gd name="T46" fmla="*/ 93 w 166"/>
                <a:gd name="T47" fmla="*/ 34 h 187"/>
                <a:gd name="T48" fmla="*/ 75 w 166"/>
                <a:gd name="T49" fmla="*/ 35 h 187"/>
                <a:gd name="T50" fmla="*/ 64 w 166"/>
                <a:gd name="T51" fmla="*/ 40 h 187"/>
                <a:gd name="T52" fmla="*/ 53 w 166"/>
                <a:gd name="T53" fmla="*/ 50 h 187"/>
                <a:gd name="T54" fmla="*/ 39 w 166"/>
                <a:gd name="T55" fmla="*/ 82 h 187"/>
                <a:gd name="T56" fmla="*/ 36 w 166"/>
                <a:gd name="T57" fmla="*/ 96 h 187"/>
                <a:gd name="T58" fmla="*/ 33 w 166"/>
                <a:gd name="T59" fmla="*/ 105 h 187"/>
                <a:gd name="T60" fmla="*/ 21 w 166"/>
                <a:gd name="T61" fmla="*/ 110 h 187"/>
                <a:gd name="T62" fmla="*/ 5 w 166"/>
                <a:gd name="T63" fmla="*/ 115 h 187"/>
                <a:gd name="T64" fmla="*/ 1 w 166"/>
                <a:gd name="T65" fmla="*/ 124 h 187"/>
                <a:gd name="T66" fmla="*/ 2 w 166"/>
                <a:gd name="T67" fmla="*/ 138 h 187"/>
                <a:gd name="T68" fmla="*/ 5 w 166"/>
                <a:gd name="T69" fmla="*/ 158 h 187"/>
                <a:gd name="T70" fmla="*/ 9 w 166"/>
                <a:gd name="T71" fmla="*/ 180 h 187"/>
                <a:gd name="T72" fmla="*/ 19 w 166"/>
                <a:gd name="T73" fmla="*/ 184 h 187"/>
                <a:gd name="T74" fmla="*/ 37 w 166"/>
                <a:gd name="T75" fmla="*/ 171 h 187"/>
                <a:gd name="T76" fmla="*/ 52 w 166"/>
                <a:gd name="T77" fmla="*/ 163 h 187"/>
                <a:gd name="T78" fmla="*/ 64 w 166"/>
                <a:gd name="T79" fmla="*/ 157 h 187"/>
                <a:gd name="T80" fmla="*/ 69 w 166"/>
                <a:gd name="T81" fmla="*/ 15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87">
                  <a:moveTo>
                    <a:pt x="69" y="151"/>
                  </a:moveTo>
                  <a:cubicBezTo>
                    <a:pt x="69" y="145"/>
                    <a:pt x="66" y="140"/>
                    <a:pt x="64" y="136"/>
                  </a:cubicBezTo>
                  <a:cubicBezTo>
                    <a:pt x="62" y="132"/>
                    <a:pt x="60" y="129"/>
                    <a:pt x="62" y="125"/>
                  </a:cubicBezTo>
                  <a:cubicBezTo>
                    <a:pt x="64" y="123"/>
                    <a:pt x="66" y="121"/>
                    <a:pt x="70" y="119"/>
                  </a:cubicBezTo>
                  <a:cubicBezTo>
                    <a:pt x="73" y="117"/>
                    <a:pt x="77" y="115"/>
                    <a:pt x="81" y="113"/>
                  </a:cubicBezTo>
                  <a:cubicBezTo>
                    <a:pt x="89" y="109"/>
                    <a:pt x="99" y="105"/>
                    <a:pt x="106" y="99"/>
                  </a:cubicBezTo>
                  <a:cubicBezTo>
                    <a:pt x="109" y="96"/>
                    <a:pt x="112" y="93"/>
                    <a:pt x="113" y="90"/>
                  </a:cubicBezTo>
                  <a:cubicBezTo>
                    <a:pt x="115" y="87"/>
                    <a:pt x="116" y="84"/>
                    <a:pt x="117" y="81"/>
                  </a:cubicBezTo>
                  <a:cubicBezTo>
                    <a:pt x="119" y="75"/>
                    <a:pt x="119" y="70"/>
                    <a:pt x="119" y="65"/>
                  </a:cubicBezTo>
                  <a:cubicBezTo>
                    <a:pt x="119" y="63"/>
                    <a:pt x="121" y="60"/>
                    <a:pt x="124" y="58"/>
                  </a:cubicBezTo>
                  <a:cubicBezTo>
                    <a:pt x="126" y="56"/>
                    <a:pt x="130" y="54"/>
                    <a:pt x="134" y="52"/>
                  </a:cubicBezTo>
                  <a:cubicBezTo>
                    <a:pt x="138" y="50"/>
                    <a:pt x="142" y="48"/>
                    <a:pt x="146" y="46"/>
                  </a:cubicBezTo>
                  <a:cubicBezTo>
                    <a:pt x="150" y="44"/>
                    <a:pt x="154" y="43"/>
                    <a:pt x="156" y="41"/>
                  </a:cubicBezTo>
                  <a:cubicBezTo>
                    <a:pt x="158" y="40"/>
                    <a:pt x="159" y="38"/>
                    <a:pt x="160" y="36"/>
                  </a:cubicBezTo>
                  <a:cubicBezTo>
                    <a:pt x="161" y="35"/>
                    <a:pt x="162" y="33"/>
                    <a:pt x="163" y="31"/>
                  </a:cubicBezTo>
                  <a:cubicBezTo>
                    <a:pt x="164" y="28"/>
                    <a:pt x="165" y="24"/>
                    <a:pt x="165" y="20"/>
                  </a:cubicBezTo>
                  <a:cubicBezTo>
                    <a:pt x="166" y="13"/>
                    <a:pt x="162" y="7"/>
                    <a:pt x="156" y="4"/>
                  </a:cubicBezTo>
                  <a:cubicBezTo>
                    <a:pt x="153" y="2"/>
                    <a:pt x="149" y="1"/>
                    <a:pt x="145" y="0"/>
                  </a:cubicBezTo>
                  <a:cubicBezTo>
                    <a:pt x="143" y="0"/>
                    <a:pt x="141" y="0"/>
                    <a:pt x="139" y="0"/>
                  </a:cubicBezTo>
                  <a:cubicBezTo>
                    <a:pt x="137" y="0"/>
                    <a:pt x="135" y="1"/>
                    <a:pt x="133" y="2"/>
                  </a:cubicBezTo>
                  <a:cubicBezTo>
                    <a:pt x="129" y="4"/>
                    <a:pt x="125" y="7"/>
                    <a:pt x="121" y="10"/>
                  </a:cubicBezTo>
                  <a:cubicBezTo>
                    <a:pt x="118" y="14"/>
                    <a:pt x="114" y="17"/>
                    <a:pt x="111" y="21"/>
                  </a:cubicBezTo>
                  <a:cubicBezTo>
                    <a:pt x="107" y="24"/>
                    <a:pt x="104" y="28"/>
                    <a:pt x="101" y="30"/>
                  </a:cubicBezTo>
                  <a:cubicBezTo>
                    <a:pt x="98" y="32"/>
                    <a:pt x="95" y="34"/>
                    <a:pt x="93" y="34"/>
                  </a:cubicBezTo>
                  <a:cubicBezTo>
                    <a:pt x="87" y="34"/>
                    <a:pt x="81" y="33"/>
                    <a:pt x="75" y="35"/>
                  </a:cubicBezTo>
                  <a:cubicBezTo>
                    <a:pt x="71" y="36"/>
                    <a:pt x="68" y="38"/>
                    <a:pt x="64" y="40"/>
                  </a:cubicBezTo>
                  <a:cubicBezTo>
                    <a:pt x="61" y="42"/>
                    <a:pt x="57" y="46"/>
                    <a:pt x="53" y="50"/>
                  </a:cubicBezTo>
                  <a:cubicBezTo>
                    <a:pt x="46" y="60"/>
                    <a:pt x="42" y="71"/>
                    <a:pt x="39" y="82"/>
                  </a:cubicBezTo>
                  <a:cubicBezTo>
                    <a:pt x="38" y="87"/>
                    <a:pt x="37" y="92"/>
                    <a:pt x="36" y="96"/>
                  </a:cubicBezTo>
                  <a:cubicBezTo>
                    <a:pt x="35" y="100"/>
                    <a:pt x="34" y="103"/>
                    <a:pt x="33" y="105"/>
                  </a:cubicBezTo>
                  <a:cubicBezTo>
                    <a:pt x="30" y="110"/>
                    <a:pt x="26" y="110"/>
                    <a:pt x="21" y="110"/>
                  </a:cubicBezTo>
                  <a:cubicBezTo>
                    <a:pt x="16" y="110"/>
                    <a:pt x="10" y="110"/>
                    <a:pt x="5" y="115"/>
                  </a:cubicBezTo>
                  <a:cubicBezTo>
                    <a:pt x="2" y="117"/>
                    <a:pt x="1" y="120"/>
                    <a:pt x="1" y="124"/>
                  </a:cubicBezTo>
                  <a:cubicBezTo>
                    <a:pt x="0" y="128"/>
                    <a:pt x="1" y="133"/>
                    <a:pt x="2" y="138"/>
                  </a:cubicBezTo>
                  <a:cubicBezTo>
                    <a:pt x="2" y="144"/>
                    <a:pt x="4" y="151"/>
                    <a:pt x="5" y="158"/>
                  </a:cubicBezTo>
                  <a:cubicBezTo>
                    <a:pt x="6" y="164"/>
                    <a:pt x="8" y="172"/>
                    <a:pt x="9" y="180"/>
                  </a:cubicBezTo>
                  <a:cubicBezTo>
                    <a:pt x="9" y="185"/>
                    <a:pt x="15" y="187"/>
                    <a:pt x="19" y="184"/>
                  </a:cubicBezTo>
                  <a:cubicBezTo>
                    <a:pt x="25" y="178"/>
                    <a:pt x="31" y="174"/>
                    <a:pt x="37" y="171"/>
                  </a:cubicBezTo>
                  <a:cubicBezTo>
                    <a:pt x="42" y="168"/>
                    <a:pt x="48" y="165"/>
                    <a:pt x="52" y="163"/>
                  </a:cubicBezTo>
                  <a:cubicBezTo>
                    <a:pt x="57" y="161"/>
                    <a:pt x="61" y="159"/>
                    <a:pt x="64" y="157"/>
                  </a:cubicBezTo>
                  <a:cubicBezTo>
                    <a:pt x="67" y="156"/>
                    <a:pt x="68" y="154"/>
                    <a:pt x="69" y="151"/>
                  </a:cubicBezTo>
                  <a:close/>
                </a:path>
              </a:pathLst>
            </a:custGeom>
            <a:solidFill>
              <a:srgbClr val="26377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3" name="iSḻïḓe"/>
            <p:cNvSpPr/>
            <p:nvPr/>
          </p:nvSpPr>
          <p:spPr bwMode="auto">
            <a:xfrm>
              <a:off x="11136967" y="4727058"/>
              <a:ext cx="442709" cy="572917"/>
            </a:xfrm>
            <a:custGeom>
              <a:avLst/>
              <a:gdLst>
                <a:gd name="T0" fmla="*/ 1 w 139"/>
                <a:gd name="T1" fmla="*/ 180 h 180"/>
                <a:gd name="T2" fmla="*/ 0 w 139"/>
                <a:gd name="T3" fmla="*/ 178 h 180"/>
                <a:gd name="T4" fmla="*/ 3 w 139"/>
                <a:gd name="T5" fmla="*/ 168 h 180"/>
                <a:gd name="T6" fmla="*/ 7 w 139"/>
                <a:gd name="T7" fmla="*/ 158 h 180"/>
                <a:gd name="T8" fmla="*/ 12 w 139"/>
                <a:gd name="T9" fmla="*/ 144 h 180"/>
                <a:gd name="T10" fmla="*/ 52 w 139"/>
                <a:gd name="T11" fmla="*/ 76 h 180"/>
                <a:gd name="T12" fmla="*/ 80 w 139"/>
                <a:gd name="T13" fmla="*/ 45 h 180"/>
                <a:gd name="T14" fmla="*/ 107 w 139"/>
                <a:gd name="T15" fmla="*/ 21 h 180"/>
                <a:gd name="T16" fmla="*/ 128 w 139"/>
                <a:gd name="T17" fmla="*/ 5 h 180"/>
                <a:gd name="T18" fmla="*/ 137 w 139"/>
                <a:gd name="T19" fmla="*/ 0 h 180"/>
                <a:gd name="T20" fmla="*/ 139 w 139"/>
                <a:gd name="T21" fmla="*/ 0 h 180"/>
                <a:gd name="T22" fmla="*/ 138 w 139"/>
                <a:gd name="T23" fmla="*/ 3 h 180"/>
                <a:gd name="T24" fmla="*/ 130 w 139"/>
                <a:gd name="T25" fmla="*/ 8 h 180"/>
                <a:gd name="T26" fmla="*/ 109 w 139"/>
                <a:gd name="T27" fmla="*/ 23 h 180"/>
                <a:gd name="T28" fmla="*/ 82 w 139"/>
                <a:gd name="T29" fmla="*/ 47 h 180"/>
                <a:gd name="T30" fmla="*/ 55 w 139"/>
                <a:gd name="T31" fmla="*/ 78 h 180"/>
                <a:gd name="T32" fmla="*/ 15 w 139"/>
                <a:gd name="T33" fmla="*/ 145 h 180"/>
                <a:gd name="T34" fmla="*/ 10 w 139"/>
                <a:gd name="T35" fmla="*/ 159 h 180"/>
                <a:gd name="T36" fmla="*/ 6 w 139"/>
                <a:gd name="T37" fmla="*/ 169 h 180"/>
                <a:gd name="T38" fmla="*/ 3 w 139"/>
                <a:gd name="T39" fmla="*/ 179 h 180"/>
                <a:gd name="T40" fmla="*/ 1 w 139"/>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9" h="180">
                  <a:moveTo>
                    <a:pt x="1" y="180"/>
                  </a:moveTo>
                  <a:cubicBezTo>
                    <a:pt x="0" y="179"/>
                    <a:pt x="0" y="179"/>
                    <a:pt x="0" y="178"/>
                  </a:cubicBezTo>
                  <a:cubicBezTo>
                    <a:pt x="0" y="178"/>
                    <a:pt x="1" y="174"/>
                    <a:pt x="3" y="168"/>
                  </a:cubicBezTo>
                  <a:cubicBezTo>
                    <a:pt x="4" y="165"/>
                    <a:pt x="5" y="162"/>
                    <a:pt x="7" y="158"/>
                  </a:cubicBezTo>
                  <a:cubicBezTo>
                    <a:pt x="9" y="154"/>
                    <a:pt x="10" y="149"/>
                    <a:pt x="12" y="144"/>
                  </a:cubicBezTo>
                  <a:cubicBezTo>
                    <a:pt x="21" y="124"/>
                    <a:pt x="34" y="99"/>
                    <a:pt x="52" y="76"/>
                  </a:cubicBezTo>
                  <a:cubicBezTo>
                    <a:pt x="61" y="65"/>
                    <a:pt x="71" y="54"/>
                    <a:pt x="80" y="45"/>
                  </a:cubicBezTo>
                  <a:cubicBezTo>
                    <a:pt x="90" y="35"/>
                    <a:pt x="99" y="27"/>
                    <a:pt x="107" y="21"/>
                  </a:cubicBezTo>
                  <a:cubicBezTo>
                    <a:pt x="116" y="14"/>
                    <a:pt x="123" y="9"/>
                    <a:pt x="128" y="5"/>
                  </a:cubicBezTo>
                  <a:cubicBezTo>
                    <a:pt x="134" y="2"/>
                    <a:pt x="137" y="0"/>
                    <a:pt x="137" y="0"/>
                  </a:cubicBezTo>
                  <a:cubicBezTo>
                    <a:pt x="137" y="0"/>
                    <a:pt x="138" y="0"/>
                    <a:pt x="139" y="0"/>
                  </a:cubicBezTo>
                  <a:cubicBezTo>
                    <a:pt x="139" y="1"/>
                    <a:pt x="139" y="2"/>
                    <a:pt x="138" y="3"/>
                  </a:cubicBezTo>
                  <a:cubicBezTo>
                    <a:pt x="138" y="3"/>
                    <a:pt x="135" y="4"/>
                    <a:pt x="130" y="8"/>
                  </a:cubicBezTo>
                  <a:cubicBezTo>
                    <a:pt x="125" y="11"/>
                    <a:pt x="117" y="16"/>
                    <a:pt x="109" y="23"/>
                  </a:cubicBezTo>
                  <a:cubicBezTo>
                    <a:pt x="101" y="29"/>
                    <a:pt x="91" y="38"/>
                    <a:pt x="82" y="47"/>
                  </a:cubicBezTo>
                  <a:cubicBezTo>
                    <a:pt x="73" y="56"/>
                    <a:pt x="63" y="67"/>
                    <a:pt x="55" y="78"/>
                  </a:cubicBezTo>
                  <a:cubicBezTo>
                    <a:pt x="37" y="101"/>
                    <a:pt x="24" y="126"/>
                    <a:pt x="15" y="145"/>
                  </a:cubicBezTo>
                  <a:cubicBezTo>
                    <a:pt x="13" y="150"/>
                    <a:pt x="11" y="155"/>
                    <a:pt x="10" y="159"/>
                  </a:cubicBezTo>
                  <a:cubicBezTo>
                    <a:pt x="8" y="163"/>
                    <a:pt x="7" y="166"/>
                    <a:pt x="6" y="169"/>
                  </a:cubicBezTo>
                  <a:cubicBezTo>
                    <a:pt x="4" y="175"/>
                    <a:pt x="3" y="179"/>
                    <a:pt x="3" y="179"/>
                  </a:cubicBezTo>
                  <a:cubicBezTo>
                    <a:pt x="3" y="179"/>
                    <a:pt x="2" y="180"/>
                    <a:pt x="1"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4" name="işľiďè"/>
            <p:cNvSpPr/>
            <p:nvPr/>
          </p:nvSpPr>
          <p:spPr bwMode="auto">
            <a:xfrm>
              <a:off x="10787702" y="4667315"/>
              <a:ext cx="410539" cy="594363"/>
            </a:xfrm>
            <a:custGeom>
              <a:avLst/>
              <a:gdLst>
                <a:gd name="T0" fmla="*/ 127 w 129"/>
                <a:gd name="T1" fmla="*/ 126 h 187"/>
                <a:gd name="T2" fmla="*/ 112 w 129"/>
                <a:gd name="T3" fmla="*/ 119 h 187"/>
                <a:gd name="T4" fmla="*/ 103 w 129"/>
                <a:gd name="T5" fmla="*/ 112 h 187"/>
                <a:gd name="T6" fmla="*/ 102 w 129"/>
                <a:gd name="T7" fmla="*/ 103 h 187"/>
                <a:gd name="T8" fmla="*/ 102 w 129"/>
                <a:gd name="T9" fmla="*/ 90 h 187"/>
                <a:gd name="T10" fmla="*/ 97 w 129"/>
                <a:gd name="T11" fmla="*/ 59 h 187"/>
                <a:gd name="T12" fmla="*/ 89 w 129"/>
                <a:gd name="T13" fmla="*/ 48 h 187"/>
                <a:gd name="T14" fmla="*/ 80 w 129"/>
                <a:gd name="T15" fmla="*/ 42 h 187"/>
                <a:gd name="T16" fmla="*/ 64 w 129"/>
                <a:gd name="T17" fmla="*/ 39 h 187"/>
                <a:gd name="T18" fmla="*/ 57 w 129"/>
                <a:gd name="T19" fmla="*/ 34 h 187"/>
                <a:gd name="T20" fmla="*/ 50 w 129"/>
                <a:gd name="T21" fmla="*/ 24 h 187"/>
                <a:gd name="T22" fmla="*/ 42 w 129"/>
                <a:gd name="T23" fmla="*/ 13 h 187"/>
                <a:gd name="T24" fmla="*/ 38 w 129"/>
                <a:gd name="T25" fmla="*/ 8 h 187"/>
                <a:gd name="T26" fmla="*/ 34 w 129"/>
                <a:gd name="T27" fmla="*/ 4 h 187"/>
                <a:gd name="T28" fmla="*/ 29 w 129"/>
                <a:gd name="T29" fmla="*/ 1 h 187"/>
                <a:gd name="T30" fmla="*/ 23 w 129"/>
                <a:gd name="T31" fmla="*/ 1 h 187"/>
                <a:gd name="T32" fmla="*/ 12 w 129"/>
                <a:gd name="T33" fmla="*/ 3 h 187"/>
                <a:gd name="T34" fmla="*/ 0 w 129"/>
                <a:gd name="T35" fmla="*/ 18 h 187"/>
                <a:gd name="T36" fmla="*/ 0 w 129"/>
                <a:gd name="T37" fmla="*/ 29 h 187"/>
                <a:gd name="T38" fmla="*/ 1 w 129"/>
                <a:gd name="T39" fmla="*/ 34 h 187"/>
                <a:gd name="T40" fmla="*/ 4 w 129"/>
                <a:gd name="T41" fmla="*/ 38 h 187"/>
                <a:gd name="T42" fmla="*/ 8 w 129"/>
                <a:gd name="T43" fmla="*/ 41 h 187"/>
                <a:gd name="T44" fmla="*/ 12 w 129"/>
                <a:gd name="T45" fmla="*/ 44 h 187"/>
                <a:gd name="T46" fmla="*/ 22 w 129"/>
                <a:gd name="T47" fmla="*/ 50 h 187"/>
                <a:gd name="T48" fmla="*/ 29 w 129"/>
                <a:gd name="T49" fmla="*/ 57 h 187"/>
                <a:gd name="T50" fmla="*/ 32 w 129"/>
                <a:gd name="T51" fmla="*/ 64 h 187"/>
                <a:gd name="T52" fmla="*/ 29 w 129"/>
                <a:gd name="T53" fmla="*/ 79 h 187"/>
                <a:gd name="T54" fmla="*/ 31 w 129"/>
                <a:gd name="T55" fmla="*/ 87 h 187"/>
                <a:gd name="T56" fmla="*/ 36 w 129"/>
                <a:gd name="T57" fmla="*/ 96 h 187"/>
                <a:gd name="T58" fmla="*/ 55 w 129"/>
                <a:gd name="T59" fmla="*/ 112 h 187"/>
                <a:gd name="T60" fmla="*/ 64 w 129"/>
                <a:gd name="T61" fmla="*/ 119 h 187"/>
                <a:gd name="T62" fmla="*/ 69 w 129"/>
                <a:gd name="T63" fmla="*/ 125 h 187"/>
                <a:gd name="T64" fmla="*/ 65 w 129"/>
                <a:gd name="T65" fmla="*/ 134 h 187"/>
                <a:gd name="T66" fmla="*/ 56 w 129"/>
                <a:gd name="T67" fmla="*/ 146 h 187"/>
                <a:gd name="T68" fmla="*/ 59 w 129"/>
                <a:gd name="T69" fmla="*/ 152 h 187"/>
                <a:gd name="T70" fmla="*/ 68 w 129"/>
                <a:gd name="T71" fmla="*/ 159 h 187"/>
                <a:gd name="T72" fmla="*/ 81 w 129"/>
                <a:gd name="T73" fmla="*/ 169 h 187"/>
                <a:gd name="T74" fmla="*/ 94 w 129"/>
                <a:gd name="T75" fmla="*/ 183 h 187"/>
                <a:gd name="T76" fmla="*/ 105 w 129"/>
                <a:gd name="T77" fmla="*/ 182 h 187"/>
                <a:gd name="T78" fmla="*/ 115 w 129"/>
                <a:gd name="T79" fmla="*/ 164 h 187"/>
                <a:gd name="T80" fmla="*/ 123 w 129"/>
                <a:gd name="T81" fmla="*/ 148 h 187"/>
                <a:gd name="T82" fmla="*/ 128 w 129"/>
                <a:gd name="T83" fmla="*/ 135 h 187"/>
                <a:gd name="T84" fmla="*/ 127 w 129"/>
                <a:gd name="T85" fmla="*/ 12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87">
                  <a:moveTo>
                    <a:pt x="127" y="126"/>
                  </a:moveTo>
                  <a:cubicBezTo>
                    <a:pt x="123" y="121"/>
                    <a:pt x="117" y="119"/>
                    <a:pt x="112" y="119"/>
                  </a:cubicBezTo>
                  <a:cubicBezTo>
                    <a:pt x="108" y="118"/>
                    <a:pt x="104" y="117"/>
                    <a:pt x="103" y="112"/>
                  </a:cubicBezTo>
                  <a:cubicBezTo>
                    <a:pt x="102" y="110"/>
                    <a:pt x="102" y="107"/>
                    <a:pt x="102" y="103"/>
                  </a:cubicBezTo>
                  <a:cubicBezTo>
                    <a:pt x="102" y="99"/>
                    <a:pt x="102" y="95"/>
                    <a:pt x="102" y="90"/>
                  </a:cubicBezTo>
                  <a:cubicBezTo>
                    <a:pt x="102" y="80"/>
                    <a:pt x="101" y="69"/>
                    <a:pt x="97" y="59"/>
                  </a:cubicBezTo>
                  <a:cubicBezTo>
                    <a:pt x="94" y="55"/>
                    <a:pt x="92" y="51"/>
                    <a:pt x="89" y="48"/>
                  </a:cubicBezTo>
                  <a:cubicBezTo>
                    <a:pt x="86" y="46"/>
                    <a:pt x="83" y="44"/>
                    <a:pt x="80" y="42"/>
                  </a:cubicBezTo>
                  <a:cubicBezTo>
                    <a:pt x="75" y="40"/>
                    <a:pt x="69" y="39"/>
                    <a:pt x="64" y="39"/>
                  </a:cubicBezTo>
                  <a:cubicBezTo>
                    <a:pt x="61" y="38"/>
                    <a:pt x="59" y="36"/>
                    <a:pt x="57" y="34"/>
                  </a:cubicBezTo>
                  <a:cubicBezTo>
                    <a:pt x="55" y="31"/>
                    <a:pt x="52" y="28"/>
                    <a:pt x="50" y="24"/>
                  </a:cubicBezTo>
                  <a:cubicBezTo>
                    <a:pt x="48" y="20"/>
                    <a:pt x="45" y="17"/>
                    <a:pt x="42" y="13"/>
                  </a:cubicBezTo>
                  <a:cubicBezTo>
                    <a:pt x="41" y="11"/>
                    <a:pt x="40" y="9"/>
                    <a:pt x="38" y="8"/>
                  </a:cubicBezTo>
                  <a:cubicBezTo>
                    <a:pt x="37" y="6"/>
                    <a:pt x="35" y="5"/>
                    <a:pt x="34" y="4"/>
                  </a:cubicBezTo>
                  <a:cubicBezTo>
                    <a:pt x="32" y="3"/>
                    <a:pt x="30" y="2"/>
                    <a:pt x="29" y="1"/>
                  </a:cubicBezTo>
                  <a:cubicBezTo>
                    <a:pt x="27" y="1"/>
                    <a:pt x="25" y="0"/>
                    <a:pt x="23" y="1"/>
                  </a:cubicBezTo>
                  <a:cubicBezTo>
                    <a:pt x="19" y="1"/>
                    <a:pt x="15" y="2"/>
                    <a:pt x="12" y="3"/>
                  </a:cubicBezTo>
                  <a:cubicBezTo>
                    <a:pt x="5" y="5"/>
                    <a:pt x="1" y="11"/>
                    <a:pt x="0" y="18"/>
                  </a:cubicBezTo>
                  <a:cubicBezTo>
                    <a:pt x="0" y="21"/>
                    <a:pt x="0" y="25"/>
                    <a:pt x="0" y="29"/>
                  </a:cubicBezTo>
                  <a:cubicBezTo>
                    <a:pt x="0" y="30"/>
                    <a:pt x="1" y="32"/>
                    <a:pt x="1" y="34"/>
                  </a:cubicBezTo>
                  <a:cubicBezTo>
                    <a:pt x="2" y="35"/>
                    <a:pt x="3" y="37"/>
                    <a:pt x="4" y="38"/>
                  </a:cubicBezTo>
                  <a:cubicBezTo>
                    <a:pt x="5" y="39"/>
                    <a:pt x="6" y="40"/>
                    <a:pt x="8" y="41"/>
                  </a:cubicBezTo>
                  <a:cubicBezTo>
                    <a:pt x="9" y="42"/>
                    <a:pt x="10" y="43"/>
                    <a:pt x="12" y="44"/>
                  </a:cubicBezTo>
                  <a:cubicBezTo>
                    <a:pt x="15" y="46"/>
                    <a:pt x="19" y="48"/>
                    <a:pt x="22" y="50"/>
                  </a:cubicBezTo>
                  <a:cubicBezTo>
                    <a:pt x="25" y="53"/>
                    <a:pt x="27" y="55"/>
                    <a:pt x="29" y="57"/>
                  </a:cubicBezTo>
                  <a:cubicBezTo>
                    <a:pt x="31" y="59"/>
                    <a:pt x="32" y="62"/>
                    <a:pt x="32" y="64"/>
                  </a:cubicBezTo>
                  <a:cubicBezTo>
                    <a:pt x="31" y="69"/>
                    <a:pt x="30" y="74"/>
                    <a:pt x="29" y="79"/>
                  </a:cubicBezTo>
                  <a:cubicBezTo>
                    <a:pt x="29" y="82"/>
                    <a:pt x="30" y="84"/>
                    <a:pt x="31" y="87"/>
                  </a:cubicBezTo>
                  <a:cubicBezTo>
                    <a:pt x="32" y="90"/>
                    <a:pt x="33" y="93"/>
                    <a:pt x="36" y="96"/>
                  </a:cubicBezTo>
                  <a:cubicBezTo>
                    <a:pt x="40" y="102"/>
                    <a:pt x="48" y="107"/>
                    <a:pt x="55" y="112"/>
                  </a:cubicBezTo>
                  <a:cubicBezTo>
                    <a:pt x="58" y="114"/>
                    <a:pt x="61" y="117"/>
                    <a:pt x="64" y="119"/>
                  </a:cubicBezTo>
                  <a:cubicBezTo>
                    <a:pt x="66" y="121"/>
                    <a:pt x="68" y="123"/>
                    <a:pt x="69" y="125"/>
                  </a:cubicBezTo>
                  <a:cubicBezTo>
                    <a:pt x="70" y="129"/>
                    <a:pt x="68" y="131"/>
                    <a:pt x="65" y="134"/>
                  </a:cubicBezTo>
                  <a:cubicBezTo>
                    <a:pt x="61" y="138"/>
                    <a:pt x="57" y="141"/>
                    <a:pt x="56" y="146"/>
                  </a:cubicBezTo>
                  <a:cubicBezTo>
                    <a:pt x="56" y="148"/>
                    <a:pt x="57" y="150"/>
                    <a:pt x="59" y="152"/>
                  </a:cubicBezTo>
                  <a:cubicBezTo>
                    <a:pt x="61" y="154"/>
                    <a:pt x="64" y="157"/>
                    <a:pt x="68" y="159"/>
                  </a:cubicBezTo>
                  <a:cubicBezTo>
                    <a:pt x="72" y="162"/>
                    <a:pt x="76" y="165"/>
                    <a:pt x="81" y="169"/>
                  </a:cubicBezTo>
                  <a:cubicBezTo>
                    <a:pt x="86" y="173"/>
                    <a:pt x="90" y="177"/>
                    <a:pt x="94" y="183"/>
                  </a:cubicBezTo>
                  <a:cubicBezTo>
                    <a:pt x="97" y="187"/>
                    <a:pt x="103" y="187"/>
                    <a:pt x="105" y="182"/>
                  </a:cubicBezTo>
                  <a:cubicBezTo>
                    <a:pt x="108" y="176"/>
                    <a:pt x="112" y="169"/>
                    <a:pt x="115" y="164"/>
                  </a:cubicBezTo>
                  <a:cubicBezTo>
                    <a:pt x="118" y="158"/>
                    <a:pt x="121" y="152"/>
                    <a:pt x="123" y="148"/>
                  </a:cubicBezTo>
                  <a:cubicBezTo>
                    <a:pt x="125" y="143"/>
                    <a:pt x="127" y="138"/>
                    <a:pt x="128" y="135"/>
                  </a:cubicBezTo>
                  <a:cubicBezTo>
                    <a:pt x="129" y="131"/>
                    <a:pt x="128" y="128"/>
                    <a:pt x="127" y="126"/>
                  </a:cubicBezTo>
                  <a:close/>
                </a:path>
              </a:pathLst>
            </a:custGeom>
            <a:solidFill>
              <a:srgbClr val="86D4D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5" name="iṧḷidé"/>
            <p:cNvSpPr/>
            <p:nvPr/>
          </p:nvSpPr>
          <p:spPr bwMode="auto">
            <a:xfrm>
              <a:off x="10841317" y="4727058"/>
              <a:ext cx="271140" cy="572917"/>
            </a:xfrm>
            <a:custGeom>
              <a:avLst/>
              <a:gdLst>
                <a:gd name="T0" fmla="*/ 84 w 85"/>
                <a:gd name="T1" fmla="*/ 180 h 180"/>
                <a:gd name="T2" fmla="*/ 82 w 85"/>
                <a:gd name="T3" fmla="*/ 179 h 180"/>
                <a:gd name="T4" fmla="*/ 82 w 85"/>
                <a:gd name="T5" fmla="*/ 170 h 180"/>
                <a:gd name="T6" fmla="*/ 81 w 85"/>
                <a:gd name="T7" fmla="*/ 160 h 180"/>
                <a:gd name="T8" fmla="*/ 80 w 85"/>
                <a:gd name="T9" fmla="*/ 148 h 180"/>
                <a:gd name="T10" fmla="*/ 60 w 85"/>
                <a:gd name="T11" fmla="*/ 82 h 180"/>
                <a:gd name="T12" fmla="*/ 42 w 85"/>
                <a:gd name="T13" fmla="*/ 50 h 180"/>
                <a:gd name="T14" fmla="*/ 23 w 85"/>
                <a:gd name="T15" fmla="*/ 25 h 180"/>
                <a:gd name="T16" fmla="*/ 7 w 85"/>
                <a:gd name="T17" fmla="*/ 9 h 180"/>
                <a:gd name="T18" fmla="*/ 1 w 85"/>
                <a:gd name="T19" fmla="*/ 3 h 180"/>
                <a:gd name="T20" fmla="*/ 1 w 85"/>
                <a:gd name="T21" fmla="*/ 1 h 180"/>
                <a:gd name="T22" fmla="*/ 3 w 85"/>
                <a:gd name="T23" fmla="*/ 1 h 180"/>
                <a:gd name="T24" fmla="*/ 9 w 85"/>
                <a:gd name="T25" fmla="*/ 7 h 180"/>
                <a:gd name="T26" fmla="*/ 25 w 85"/>
                <a:gd name="T27" fmla="*/ 23 h 180"/>
                <a:gd name="T28" fmla="*/ 45 w 85"/>
                <a:gd name="T29" fmla="*/ 49 h 180"/>
                <a:gd name="T30" fmla="*/ 63 w 85"/>
                <a:gd name="T31" fmla="*/ 81 h 180"/>
                <a:gd name="T32" fmla="*/ 83 w 85"/>
                <a:gd name="T33" fmla="*/ 147 h 180"/>
                <a:gd name="T34" fmla="*/ 84 w 85"/>
                <a:gd name="T35" fmla="*/ 160 h 180"/>
                <a:gd name="T36" fmla="*/ 85 w 85"/>
                <a:gd name="T37" fmla="*/ 170 h 180"/>
                <a:gd name="T38" fmla="*/ 85 w 85"/>
                <a:gd name="T39" fmla="*/ 179 h 180"/>
                <a:gd name="T40" fmla="*/ 84 w 85"/>
                <a:gd name="T41"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80">
                  <a:moveTo>
                    <a:pt x="84" y="180"/>
                  </a:moveTo>
                  <a:cubicBezTo>
                    <a:pt x="83" y="180"/>
                    <a:pt x="82" y="180"/>
                    <a:pt x="82" y="179"/>
                  </a:cubicBezTo>
                  <a:cubicBezTo>
                    <a:pt x="82" y="179"/>
                    <a:pt x="82" y="176"/>
                    <a:pt x="82" y="170"/>
                  </a:cubicBezTo>
                  <a:cubicBezTo>
                    <a:pt x="82" y="167"/>
                    <a:pt x="82" y="164"/>
                    <a:pt x="81" y="160"/>
                  </a:cubicBezTo>
                  <a:cubicBezTo>
                    <a:pt x="81" y="157"/>
                    <a:pt x="80" y="152"/>
                    <a:pt x="80" y="148"/>
                  </a:cubicBezTo>
                  <a:cubicBezTo>
                    <a:pt x="77" y="129"/>
                    <a:pt x="71" y="105"/>
                    <a:pt x="60" y="82"/>
                  </a:cubicBezTo>
                  <a:cubicBezTo>
                    <a:pt x="55" y="71"/>
                    <a:pt x="48" y="60"/>
                    <a:pt x="42" y="50"/>
                  </a:cubicBezTo>
                  <a:cubicBezTo>
                    <a:pt x="36" y="41"/>
                    <a:pt x="29" y="32"/>
                    <a:pt x="23" y="25"/>
                  </a:cubicBezTo>
                  <a:cubicBezTo>
                    <a:pt x="17" y="18"/>
                    <a:pt x="11" y="13"/>
                    <a:pt x="7" y="9"/>
                  </a:cubicBezTo>
                  <a:cubicBezTo>
                    <a:pt x="3" y="5"/>
                    <a:pt x="1" y="3"/>
                    <a:pt x="1" y="3"/>
                  </a:cubicBezTo>
                  <a:cubicBezTo>
                    <a:pt x="0" y="2"/>
                    <a:pt x="0" y="2"/>
                    <a:pt x="1" y="1"/>
                  </a:cubicBezTo>
                  <a:cubicBezTo>
                    <a:pt x="1" y="0"/>
                    <a:pt x="2" y="0"/>
                    <a:pt x="3" y="1"/>
                  </a:cubicBezTo>
                  <a:cubicBezTo>
                    <a:pt x="3" y="1"/>
                    <a:pt x="5" y="3"/>
                    <a:pt x="9" y="7"/>
                  </a:cubicBezTo>
                  <a:cubicBezTo>
                    <a:pt x="13" y="10"/>
                    <a:pt x="19" y="16"/>
                    <a:pt x="25" y="23"/>
                  </a:cubicBezTo>
                  <a:cubicBezTo>
                    <a:pt x="31" y="30"/>
                    <a:pt x="38" y="39"/>
                    <a:pt x="45" y="49"/>
                  </a:cubicBezTo>
                  <a:cubicBezTo>
                    <a:pt x="51" y="59"/>
                    <a:pt x="57" y="70"/>
                    <a:pt x="63" y="81"/>
                  </a:cubicBezTo>
                  <a:cubicBezTo>
                    <a:pt x="74" y="104"/>
                    <a:pt x="80" y="129"/>
                    <a:pt x="83" y="147"/>
                  </a:cubicBezTo>
                  <a:cubicBezTo>
                    <a:pt x="83" y="152"/>
                    <a:pt x="84" y="156"/>
                    <a:pt x="84" y="160"/>
                  </a:cubicBezTo>
                  <a:cubicBezTo>
                    <a:pt x="84" y="164"/>
                    <a:pt x="85" y="167"/>
                    <a:pt x="85" y="170"/>
                  </a:cubicBezTo>
                  <a:cubicBezTo>
                    <a:pt x="85" y="176"/>
                    <a:pt x="85" y="179"/>
                    <a:pt x="85" y="179"/>
                  </a:cubicBezTo>
                  <a:cubicBezTo>
                    <a:pt x="85" y="180"/>
                    <a:pt x="85" y="180"/>
                    <a:pt x="84"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6" name="ïṧḷîdé"/>
            <p:cNvSpPr/>
            <p:nvPr/>
          </p:nvSpPr>
          <p:spPr bwMode="auto">
            <a:xfrm>
              <a:off x="10991440" y="4406899"/>
              <a:ext cx="346201" cy="842524"/>
            </a:xfrm>
            <a:custGeom>
              <a:avLst/>
              <a:gdLst>
                <a:gd name="T0" fmla="*/ 75 w 109"/>
                <a:gd name="T1" fmla="*/ 198 h 265"/>
                <a:gd name="T2" fmla="*/ 64 w 109"/>
                <a:gd name="T3" fmla="*/ 185 h 265"/>
                <a:gd name="T4" fmla="*/ 57 w 109"/>
                <a:gd name="T5" fmla="*/ 174 h 265"/>
                <a:gd name="T6" fmla="*/ 61 w 109"/>
                <a:gd name="T7" fmla="*/ 165 h 265"/>
                <a:gd name="T8" fmla="*/ 69 w 109"/>
                <a:gd name="T9" fmla="*/ 152 h 265"/>
                <a:gd name="T10" fmla="*/ 85 w 109"/>
                <a:gd name="T11" fmla="*/ 123 h 265"/>
                <a:gd name="T12" fmla="*/ 88 w 109"/>
                <a:gd name="T13" fmla="*/ 109 h 265"/>
                <a:gd name="T14" fmla="*/ 88 w 109"/>
                <a:gd name="T15" fmla="*/ 98 h 265"/>
                <a:gd name="T16" fmla="*/ 82 w 109"/>
                <a:gd name="T17" fmla="*/ 81 h 265"/>
                <a:gd name="T18" fmla="*/ 83 w 109"/>
                <a:gd name="T19" fmla="*/ 72 h 265"/>
                <a:gd name="T20" fmla="*/ 90 w 109"/>
                <a:gd name="T21" fmla="*/ 60 h 265"/>
                <a:gd name="T22" fmla="*/ 99 w 109"/>
                <a:gd name="T23" fmla="*/ 47 h 265"/>
                <a:gd name="T24" fmla="*/ 103 w 109"/>
                <a:gd name="T25" fmla="*/ 41 h 265"/>
                <a:gd name="T26" fmla="*/ 106 w 109"/>
                <a:gd name="T27" fmla="*/ 35 h 265"/>
                <a:gd name="T28" fmla="*/ 108 w 109"/>
                <a:gd name="T29" fmla="*/ 29 h 265"/>
                <a:gd name="T30" fmla="*/ 108 w 109"/>
                <a:gd name="T31" fmla="*/ 22 h 265"/>
                <a:gd name="T32" fmla="*/ 105 w 109"/>
                <a:gd name="T33" fmla="*/ 10 h 265"/>
                <a:gd name="T34" fmla="*/ 90 w 109"/>
                <a:gd name="T35" fmla="*/ 0 h 265"/>
                <a:gd name="T36" fmla="*/ 78 w 109"/>
                <a:gd name="T37" fmla="*/ 4 h 265"/>
                <a:gd name="T38" fmla="*/ 72 w 109"/>
                <a:gd name="T39" fmla="*/ 7 h 265"/>
                <a:gd name="T40" fmla="*/ 67 w 109"/>
                <a:gd name="T41" fmla="*/ 13 h 265"/>
                <a:gd name="T42" fmla="*/ 63 w 109"/>
                <a:gd name="T43" fmla="*/ 19 h 265"/>
                <a:gd name="T44" fmla="*/ 60 w 109"/>
                <a:gd name="T45" fmla="*/ 27 h 265"/>
                <a:gd name="T46" fmla="*/ 55 w 109"/>
                <a:gd name="T47" fmla="*/ 44 h 265"/>
                <a:gd name="T48" fmla="*/ 50 w 109"/>
                <a:gd name="T49" fmla="*/ 58 h 265"/>
                <a:gd name="T50" fmla="*/ 44 w 109"/>
                <a:gd name="T51" fmla="*/ 67 h 265"/>
                <a:gd name="T52" fmla="*/ 28 w 109"/>
                <a:gd name="T53" fmla="*/ 78 h 265"/>
                <a:gd name="T54" fmla="*/ 21 w 109"/>
                <a:gd name="T55" fmla="*/ 89 h 265"/>
                <a:gd name="T56" fmla="*/ 16 w 109"/>
                <a:gd name="T57" fmla="*/ 105 h 265"/>
                <a:gd name="T58" fmla="*/ 17 w 109"/>
                <a:gd name="T59" fmla="*/ 143 h 265"/>
                <a:gd name="T60" fmla="*/ 21 w 109"/>
                <a:gd name="T61" fmla="*/ 159 h 265"/>
                <a:gd name="T62" fmla="*/ 22 w 109"/>
                <a:gd name="T63" fmla="*/ 171 h 265"/>
                <a:gd name="T64" fmla="*/ 14 w 109"/>
                <a:gd name="T65" fmla="*/ 182 h 265"/>
                <a:gd name="T66" fmla="*/ 1 w 109"/>
                <a:gd name="T67" fmla="*/ 195 h 265"/>
                <a:gd name="T68" fmla="*/ 2 w 109"/>
                <a:gd name="T69" fmla="*/ 206 h 265"/>
                <a:gd name="T70" fmla="*/ 9 w 109"/>
                <a:gd name="T71" fmla="*/ 221 h 265"/>
                <a:gd name="T72" fmla="*/ 21 w 109"/>
                <a:gd name="T73" fmla="*/ 238 h 265"/>
                <a:gd name="T74" fmla="*/ 35 w 109"/>
                <a:gd name="T75" fmla="*/ 259 h 265"/>
                <a:gd name="T76" fmla="*/ 46 w 109"/>
                <a:gd name="T77" fmla="*/ 258 h 265"/>
                <a:gd name="T78" fmla="*/ 55 w 109"/>
                <a:gd name="T79" fmla="*/ 236 h 265"/>
                <a:gd name="T80" fmla="*/ 66 w 109"/>
                <a:gd name="T81" fmla="*/ 219 h 265"/>
                <a:gd name="T82" fmla="*/ 73 w 109"/>
                <a:gd name="T83" fmla="*/ 207 h 265"/>
                <a:gd name="T84" fmla="*/ 75 w 109"/>
                <a:gd name="T85" fmla="*/ 19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265">
                  <a:moveTo>
                    <a:pt x="75" y="198"/>
                  </a:moveTo>
                  <a:cubicBezTo>
                    <a:pt x="72" y="192"/>
                    <a:pt x="68" y="188"/>
                    <a:pt x="64" y="185"/>
                  </a:cubicBezTo>
                  <a:cubicBezTo>
                    <a:pt x="60" y="182"/>
                    <a:pt x="57" y="180"/>
                    <a:pt x="57" y="174"/>
                  </a:cubicBezTo>
                  <a:cubicBezTo>
                    <a:pt x="58" y="172"/>
                    <a:pt x="59" y="168"/>
                    <a:pt x="61" y="165"/>
                  </a:cubicBezTo>
                  <a:cubicBezTo>
                    <a:pt x="63" y="161"/>
                    <a:pt x="66" y="157"/>
                    <a:pt x="69" y="152"/>
                  </a:cubicBezTo>
                  <a:cubicBezTo>
                    <a:pt x="75" y="143"/>
                    <a:pt x="81" y="133"/>
                    <a:pt x="85" y="123"/>
                  </a:cubicBezTo>
                  <a:cubicBezTo>
                    <a:pt x="87" y="118"/>
                    <a:pt x="88" y="113"/>
                    <a:pt x="88" y="109"/>
                  </a:cubicBezTo>
                  <a:cubicBezTo>
                    <a:pt x="89" y="105"/>
                    <a:pt x="88" y="102"/>
                    <a:pt x="88" y="98"/>
                  </a:cubicBezTo>
                  <a:cubicBezTo>
                    <a:pt x="86" y="92"/>
                    <a:pt x="84" y="86"/>
                    <a:pt x="82" y="81"/>
                  </a:cubicBezTo>
                  <a:cubicBezTo>
                    <a:pt x="81" y="79"/>
                    <a:pt x="82" y="75"/>
                    <a:pt x="83" y="72"/>
                  </a:cubicBezTo>
                  <a:cubicBezTo>
                    <a:pt x="85" y="68"/>
                    <a:pt x="88" y="64"/>
                    <a:pt x="90" y="60"/>
                  </a:cubicBezTo>
                  <a:cubicBezTo>
                    <a:pt x="93" y="55"/>
                    <a:pt x="96" y="51"/>
                    <a:pt x="99" y="47"/>
                  </a:cubicBezTo>
                  <a:cubicBezTo>
                    <a:pt x="100" y="45"/>
                    <a:pt x="102" y="43"/>
                    <a:pt x="103" y="41"/>
                  </a:cubicBezTo>
                  <a:cubicBezTo>
                    <a:pt x="104" y="39"/>
                    <a:pt x="106" y="37"/>
                    <a:pt x="106" y="35"/>
                  </a:cubicBezTo>
                  <a:cubicBezTo>
                    <a:pt x="107" y="33"/>
                    <a:pt x="108" y="31"/>
                    <a:pt x="108" y="29"/>
                  </a:cubicBezTo>
                  <a:cubicBezTo>
                    <a:pt x="109" y="26"/>
                    <a:pt x="109" y="24"/>
                    <a:pt x="108" y="22"/>
                  </a:cubicBezTo>
                  <a:cubicBezTo>
                    <a:pt x="108" y="18"/>
                    <a:pt x="107" y="14"/>
                    <a:pt x="105" y="10"/>
                  </a:cubicBezTo>
                  <a:cubicBezTo>
                    <a:pt x="103" y="4"/>
                    <a:pt x="97" y="0"/>
                    <a:pt x="90" y="0"/>
                  </a:cubicBezTo>
                  <a:cubicBezTo>
                    <a:pt x="86" y="1"/>
                    <a:pt x="82" y="2"/>
                    <a:pt x="78" y="4"/>
                  </a:cubicBezTo>
                  <a:cubicBezTo>
                    <a:pt x="76" y="5"/>
                    <a:pt x="73" y="6"/>
                    <a:pt x="72" y="7"/>
                  </a:cubicBezTo>
                  <a:cubicBezTo>
                    <a:pt x="70" y="9"/>
                    <a:pt x="68" y="11"/>
                    <a:pt x="67" y="13"/>
                  </a:cubicBezTo>
                  <a:cubicBezTo>
                    <a:pt x="65" y="15"/>
                    <a:pt x="64" y="17"/>
                    <a:pt x="63" y="19"/>
                  </a:cubicBezTo>
                  <a:cubicBezTo>
                    <a:pt x="62" y="22"/>
                    <a:pt x="61" y="24"/>
                    <a:pt x="60" y="27"/>
                  </a:cubicBezTo>
                  <a:cubicBezTo>
                    <a:pt x="58" y="33"/>
                    <a:pt x="56" y="38"/>
                    <a:pt x="55" y="44"/>
                  </a:cubicBezTo>
                  <a:cubicBezTo>
                    <a:pt x="53" y="49"/>
                    <a:pt x="52" y="54"/>
                    <a:pt x="50" y="58"/>
                  </a:cubicBezTo>
                  <a:cubicBezTo>
                    <a:pt x="48" y="62"/>
                    <a:pt x="47" y="65"/>
                    <a:pt x="44" y="67"/>
                  </a:cubicBezTo>
                  <a:cubicBezTo>
                    <a:pt x="39" y="70"/>
                    <a:pt x="33" y="73"/>
                    <a:pt x="28" y="78"/>
                  </a:cubicBezTo>
                  <a:cubicBezTo>
                    <a:pt x="26" y="81"/>
                    <a:pt x="23" y="85"/>
                    <a:pt x="21" y="89"/>
                  </a:cubicBezTo>
                  <a:cubicBezTo>
                    <a:pt x="19" y="93"/>
                    <a:pt x="17" y="98"/>
                    <a:pt x="16" y="105"/>
                  </a:cubicBezTo>
                  <a:cubicBezTo>
                    <a:pt x="14" y="118"/>
                    <a:pt x="15" y="132"/>
                    <a:pt x="17" y="143"/>
                  </a:cubicBezTo>
                  <a:cubicBezTo>
                    <a:pt x="18" y="149"/>
                    <a:pt x="20" y="155"/>
                    <a:pt x="21" y="159"/>
                  </a:cubicBezTo>
                  <a:cubicBezTo>
                    <a:pt x="22" y="164"/>
                    <a:pt x="22" y="168"/>
                    <a:pt x="22" y="171"/>
                  </a:cubicBezTo>
                  <a:cubicBezTo>
                    <a:pt x="22" y="177"/>
                    <a:pt x="18" y="179"/>
                    <a:pt x="14" y="182"/>
                  </a:cubicBezTo>
                  <a:cubicBezTo>
                    <a:pt x="9" y="184"/>
                    <a:pt x="4" y="187"/>
                    <a:pt x="1" y="195"/>
                  </a:cubicBezTo>
                  <a:cubicBezTo>
                    <a:pt x="0" y="198"/>
                    <a:pt x="0" y="202"/>
                    <a:pt x="2" y="206"/>
                  </a:cubicBezTo>
                  <a:cubicBezTo>
                    <a:pt x="3" y="210"/>
                    <a:pt x="6" y="215"/>
                    <a:pt x="9" y="221"/>
                  </a:cubicBezTo>
                  <a:cubicBezTo>
                    <a:pt x="12" y="226"/>
                    <a:pt x="17" y="232"/>
                    <a:pt x="21" y="238"/>
                  </a:cubicBezTo>
                  <a:cubicBezTo>
                    <a:pt x="25" y="245"/>
                    <a:pt x="30" y="252"/>
                    <a:pt x="35" y="259"/>
                  </a:cubicBezTo>
                  <a:cubicBezTo>
                    <a:pt x="38" y="265"/>
                    <a:pt x="44" y="264"/>
                    <a:pt x="46" y="258"/>
                  </a:cubicBezTo>
                  <a:cubicBezTo>
                    <a:pt x="49" y="250"/>
                    <a:pt x="52" y="242"/>
                    <a:pt x="55" y="236"/>
                  </a:cubicBezTo>
                  <a:cubicBezTo>
                    <a:pt x="59" y="230"/>
                    <a:pt x="62" y="224"/>
                    <a:pt x="66" y="219"/>
                  </a:cubicBezTo>
                  <a:cubicBezTo>
                    <a:pt x="69" y="215"/>
                    <a:pt x="72" y="211"/>
                    <a:pt x="73" y="207"/>
                  </a:cubicBezTo>
                  <a:cubicBezTo>
                    <a:pt x="75" y="204"/>
                    <a:pt x="76" y="201"/>
                    <a:pt x="75" y="198"/>
                  </a:cubicBezTo>
                  <a:close/>
                </a:path>
              </a:pathLst>
            </a:custGeom>
            <a:solidFill>
              <a:srgbClr val="F3C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37" name="iSļïde"/>
            <p:cNvSpPr/>
            <p:nvPr/>
          </p:nvSpPr>
          <p:spPr bwMode="auto">
            <a:xfrm>
              <a:off x="11103266" y="4475833"/>
              <a:ext cx="168505" cy="821078"/>
            </a:xfrm>
            <a:custGeom>
              <a:avLst/>
              <a:gdLst>
                <a:gd name="T0" fmla="*/ 8 w 53"/>
                <a:gd name="T1" fmla="*/ 258 h 258"/>
                <a:gd name="T2" fmla="*/ 7 w 53"/>
                <a:gd name="T3" fmla="*/ 257 h 258"/>
                <a:gd name="T4" fmla="*/ 5 w 53"/>
                <a:gd name="T5" fmla="*/ 245 h 258"/>
                <a:gd name="T6" fmla="*/ 4 w 53"/>
                <a:gd name="T7" fmla="*/ 239 h 258"/>
                <a:gd name="T8" fmla="*/ 3 w 53"/>
                <a:gd name="T9" fmla="*/ 232 h 258"/>
                <a:gd name="T10" fmla="*/ 2 w 53"/>
                <a:gd name="T11" fmla="*/ 216 h 258"/>
                <a:gd name="T12" fmla="*/ 7 w 53"/>
                <a:gd name="T13" fmla="*/ 125 h 258"/>
                <a:gd name="T14" fmla="*/ 18 w 53"/>
                <a:gd name="T15" fmla="*/ 78 h 258"/>
                <a:gd name="T16" fmla="*/ 32 w 53"/>
                <a:gd name="T17" fmla="*/ 38 h 258"/>
                <a:gd name="T18" fmla="*/ 45 w 53"/>
                <a:gd name="T19" fmla="*/ 11 h 258"/>
                <a:gd name="T20" fmla="*/ 50 w 53"/>
                <a:gd name="T21" fmla="*/ 1 h 258"/>
                <a:gd name="T22" fmla="*/ 53 w 53"/>
                <a:gd name="T23" fmla="*/ 0 h 258"/>
                <a:gd name="T24" fmla="*/ 53 w 53"/>
                <a:gd name="T25" fmla="*/ 3 h 258"/>
                <a:gd name="T26" fmla="*/ 47 w 53"/>
                <a:gd name="T27" fmla="*/ 13 h 258"/>
                <a:gd name="T28" fmla="*/ 35 w 53"/>
                <a:gd name="T29" fmla="*/ 39 h 258"/>
                <a:gd name="T30" fmla="*/ 21 w 53"/>
                <a:gd name="T31" fmla="*/ 79 h 258"/>
                <a:gd name="T32" fmla="*/ 10 w 53"/>
                <a:gd name="T33" fmla="*/ 126 h 258"/>
                <a:gd name="T34" fmla="*/ 5 w 53"/>
                <a:gd name="T35" fmla="*/ 215 h 258"/>
                <a:gd name="T36" fmla="*/ 6 w 53"/>
                <a:gd name="T37" fmla="*/ 232 h 258"/>
                <a:gd name="T38" fmla="*/ 7 w 53"/>
                <a:gd name="T39" fmla="*/ 239 h 258"/>
                <a:gd name="T40" fmla="*/ 8 w 53"/>
                <a:gd name="T41" fmla="*/ 245 h 258"/>
                <a:gd name="T42" fmla="*/ 10 w 53"/>
                <a:gd name="T43" fmla="*/ 256 h 258"/>
                <a:gd name="T44" fmla="*/ 8 w 53"/>
                <a:gd name="T4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258">
                  <a:moveTo>
                    <a:pt x="8" y="258"/>
                  </a:moveTo>
                  <a:cubicBezTo>
                    <a:pt x="8" y="258"/>
                    <a:pt x="7" y="258"/>
                    <a:pt x="7" y="257"/>
                  </a:cubicBezTo>
                  <a:cubicBezTo>
                    <a:pt x="7" y="257"/>
                    <a:pt x="6" y="253"/>
                    <a:pt x="5" y="245"/>
                  </a:cubicBezTo>
                  <a:cubicBezTo>
                    <a:pt x="5" y="244"/>
                    <a:pt x="4" y="242"/>
                    <a:pt x="4" y="239"/>
                  </a:cubicBezTo>
                  <a:cubicBezTo>
                    <a:pt x="4" y="237"/>
                    <a:pt x="4" y="235"/>
                    <a:pt x="3" y="232"/>
                  </a:cubicBezTo>
                  <a:cubicBezTo>
                    <a:pt x="3" y="227"/>
                    <a:pt x="2" y="222"/>
                    <a:pt x="2" y="216"/>
                  </a:cubicBezTo>
                  <a:cubicBezTo>
                    <a:pt x="0" y="191"/>
                    <a:pt x="1" y="158"/>
                    <a:pt x="7" y="125"/>
                  </a:cubicBezTo>
                  <a:cubicBezTo>
                    <a:pt x="9" y="109"/>
                    <a:pt x="14" y="93"/>
                    <a:pt x="18" y="78"/>
                  </a:cubicBezTo>
                  <a:cubicBezTo>
                    <a:pt x="22" y="63"/>
                    <a:pt x="27" y="50"/>
                    <a:pt x="32" y="38"/>
                  </a:cubicBezTo>
                  <a:cubicBezTo>
                    <a:pt x="37" y="27"/>
                    <a:pt x="42" y="18"/>
                    <a:pt x="45" y="11"/>
                  </a:cubicBezTo>
                  <a:cubicBezTo>
                    <a:pt x="48" y="5"/>
                    <a:pt x="50" y="1"/>
                    <a:pt x="50" y="1"/>
                  </a:cubicBezTo>
                  <a:cubicBezTo>
                    <a:pt x="51" y="0"/>
                    <a:pt x="52" y="0"/>
                    <a:pt x="53" y="0"/>
                  </a:cubicBezTo>
                  <a:cubicBezTo>
                    <a:pt x="53" y="1"/>
                    <a:pt x="53" y="2"/>
                    <a:pt x="53" y="3"/>
                  </a:cubicBezTo>
                  <a:cubicBezTo>
                    <a:pt x="53" y="3"/>
                    <a:pt x="51" y="6"/>
                    <a:pt x="47" y="13"/>
                  </a:cubicBezTo>
                  <a:cubicBezTo>
                    <a:pt x="44" y="19"/>
                    <a:pt x="40" y="28"/>
                    <a:pt x="35" y="39"/>
                  </a:cubicBezTo>
                  <a:cubicBezTo>
                    <a:pt x="30" y="51"/>
                    <a:pt x="25" y="64"/>
                    <a:pt x="21" y="79"/>
                  </a:cubicBezTo>
                  <a:cubicBezTo>
                    <a:pt x="16" y="94"/>
                    <a:pt x="12" y="109"/>
                    <a:pt x="10" y="126"/>
                  </a:cubicBezTo>
                  <a:cubicBezTo>
                    <a:pt x="4" y="158"/>
                    <a:pt x="3" y="191"/>
                    <a:pt x="5" y="215"/>
                  </a:cubicBezTo>
                  <a:cubicBezTo>
                    <a:pt x="5" y="222"/>
                    <a:pt x="6" y="227"/>
                    <a:pt x="6" y="232"/>
                  </a:cubicBezTo>
                  <a:cubicBezTo>
                    <a:pt x="7" y="235"/>
                    <a:pt x="7" y="237"/>
                    <a:pt x="7" y="239"/>
                  </a:cubicBezTo>
                  <a:cubicBezTo>
                    <a:pt x="7" y="241"/>
                    <a:pt x="8" y="243"/>
                    <a:pt x="8" y="245"/>
                  </a:cubicBezTo>
                  <a:cubicBezTo>
                    <a:pt x="9" y="252"/>
                    <a:pt x="10" y="256"/>
                    <a:pt x="10" y="256"/>
                  </a:cubicBezTo>
                  <a:cubicBezTo>
                    <a:pt x="10" y="257"/>
                    <a:pt x="9" y="258"/>
                    <a:pt x="8" y="2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44" name="ïSľîďê"/>
            <p:cNvSpPr/>
            <p:nvPr/>
          </p:nvSpPr>
          <p:spPr bwMode="auto">
            <a:xfrm>
              <a:off x="7369422" y="2965394"/>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39" name="ïSľîďê"/>
            <p:cNvSpPr/>
            <p:nvPr/>
          </p:nvSpPr>
          <p:spPr bwMode="auto">
            <a:xfrm>
              <a:off x="7339376" y="2936329"/>
              <a:ext cx="730450" cy="1217969"/>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6" name="ïSľîďê"/>
            <p:cNvSpPr/>
            <p:nvPr/>
          </p:nvSpPr>
          <p:spPr bwMode="auto">
            <a:xfrm>
              <a:off x="10418900" y="4467648"/>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D68900"/>
            </a:solidFill>
            <a:ln>
              <a:noFill/>
            </a:ln>
          </p:spPr>
          <p:txBody>
            <a:bodyPr anchor="ctr"/>
            <a:lstStyle/>
            <a:p>
              <a:pPr algn="ctr"/>
              <a:endParaRPr dirty="0">
                <a:cs typeface="+mn-ea"/>
                <a:sym typeface="+mn-lt"/>
              </a:endParaRPr>
            </a:p>
          </p:txBody>
        </p:sp>
        <p:sp>
          <p:nvSpPr>
            <p:cNvPr id="247" name="ïSľîďê"/>
            <p:cNvSpPr/>
            <p:nvPr/>
          </p:nvSpPr>
          <p:spPr bwMode="auto">
            <a:xfrm>
              <a:off x="10400985" y="4446071"/>
              <a:ext cx="435547" cy="904203"/>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FFCC0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sp>
          <p:nvSpPr>
            <p:cNvPr id="249" name="ïSľîďê"/>
            <p:cNvSpPr/>
            <p:nvPr/>
          </p:nvSpPr>
          <p:spPr bwMode="auto">
            <a:xfrm>
              <a:off x="9805557" y="3204437"/>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72C1BF"/>
            </a:solidFill>
            <a:ln>
              <a:noFill/>
            </a:ln>
          </p:spPr>
          <p:txBody>
            <a:bodyPr anchor="ctr"/>
            <a:lstStyle/>
            <a:p>
              <a:pPr algn="ctr"/>
              <a:endParaRPr dirty="0">
                <a:cs typeface="+mn-ea"/>
                <a:sym typeface="+mn-lt"/>
              </a:endParaRPr>
            </a:p>
          </p:txBody>
        </p:sp>
        <p:sp>
          <p:nvSpPr>
            <p:cNvPr id="250" name="ïSľîďê"/>
            <p:cNvSpPr/>
            <p:nvPr/>
          </p:nvSpPr>
          <p:spPr bwMode="auto">
            <a:xfrm>
              <a:off x="9785864" y="3185386"/>
              <a:ext cx="478773" cy="798315"/>
            </a:xfrm>
            <a:custGeom>
              <a:avLst/>
              <a:gdLst>
                <a:gd name="T0" fmla="*/ 113 w 120"/>
                <a:gd name="T1" fmla="*/ 124 h 200"/>
                <a:gd name="T2" fmla="*/ 77 w 120"/>
                <a:gd name="T3" fmla="*/ 94 h 200"/>
                <a:gd name="T4" fmla="*/ 35 w 120"/>
                <a:gd name="T5" fmla="*/ 80 h 200"/>
                <a:gd name="T6" fmla="*/ 32 w 120"/>
                <a:gd name="T7" fmla="*/ 61 h 200"/>
                <a:gd name="T8" fmla="*/ 81 w 120"/>
                <a:gd name="T9" fmla="*/ 51 h 200"/>
                <a:gd name="T10" fmla="*/ 101 w 120"/>
                <a:gd name="T11" fmla="*/ 60 h 200"/>
                <a:gd name="T12" fmla="*/ 112 w 120"/>
                <a:gd name="T13" fmla="*/ 52 h 200"/>
                <a:gd name="T14" fmla="*/ 104 w 120"/>
                <a:gd name="T15" fmla="*/ 36 h 200"/>
                <a:gd name="T16" fmla="*/ 71 w 120"/>
                <a:gd name="T17" fmla="*/ 25 h 200"/>
                <a:gd name="T18" fmla="*/ 71 w 120"/>
                <a:gd name="T19" fmla="*/ 10 h 200"/>
                <a:gd name="T20" fmla="*/ 61 w 120"/>
                <a:gd name="T21" fmla="*/ 0 h 200"/>
                <a:gd name="T22" fmla="*/ 51 w 120"/>
                <a:gd name="T23" fmla="*/ 10 h 200"/>
                <a:gd name="T24" fmla="*/ 51 w 120"/>
                <a:gd name="T25" fmla="*/ 25 h 200"/>
                <a:gd name="T26" fmla="*/ 11 w 120"/>
                <a:gd name="T27" fmla="*/ 46 h 200"/>
                <a:gd name="T28" fmla="*/ 8 w 120"/>
                <a:gd name="T29" fmla="*/ 87 h 200"/>
                <a:gd name="T30" fmla="*/ 45 w 120"/>
                <a:gd name="T31" fmla="*/ 109 h 200"/>
                <a:gd name="T32" fmla="*/ 88 w 120"/>
                <a:gd name="T33" fmla="*/ 125 h 200"/>
                <a:gd name="T34" fmla="*/ 90 w 120"/>
                <a:gd name="T35" fmla="*/ 139 h 200"/>
                <a:gd name="T36" fmla="*/ 70 w 120"/>
                <a:gd name="T37" fmla="*/ 154 h 200"/>
                <a:gd name="T38" fmla="*/ 48 w 120"/>
                <a:gd name="T39" fmla="*/ 153 h 200"/>
                <a:gd name="T40" fmla="*/ 26 w 120"/>
                <a:gd name="T41" fmla="*/ 144 h 200"/>
                <a:gd name="T42" fmla="*/ 12 w 120"/>
                <a:gd name="T43" fmla="*/ 137 h 200"/>
                <a:gd name="T44" fmla="*/ 1 w 120"/>
                <a:gd name="T45" fmla="*/ 149 h 200"/>
                <a:gd name="T46" fmla="*/ 10 w 120"/>
                <a:gd name="T47" fmla="*/ 163 h 200"/>
                <a:gd name="T48" fmla="*/ 46 w 120"/>
                <a:gd name="T49" fmla="*/ 175 h 200"/>
                <a:gd name="T50" fmla="*/ 51 w 120"/>
                <a:gd name="T51" fmla="*/ 175 h 200"/>
                <a:gd name="T52" fmla="*/ 51 w 120"/>
                <a:gd name="T53" fmla="*/ 191 h 200"/>
                <a:gd name="T54" fmla="*/ 61 w 120"/>
                <a:gd name="T55" fmla="*/ 200 h 200"/>
                <a:gd name="T56" fmla="*/ 71 w 120"/>
                <a:gd name="T57" fmla="*/ 191 h 200"/>
                <a:gd name="T58" fmla="*/ 71 w 120"/>
                <a:gd name="T59" fmla="*/ 175 h 200"/>
                <a:gd name="T60" fmla="*/ 79 w 120"/>
                <a:gd name="T61" fmla="*/ 174 h 200"/>
                <a:gd name="T62" fmla="*/ 113 w 120"/>
                <a:gd name="T63" fmla="*/ 12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 h="200">
                  <a:moveTo>
                    <a:pt x="113" y="124"/>
                  </a:moveTo>
                  <a:cubicBezTo>
                    <a:pt x="108" y="105"/>
                    <a:pt x="85" y="97"/>
                    <a:pt x="77" y="94"/>
                  </a:cubicBezTo>
                  <a:cubicBezTo>
                    <a:pt x="57" y="86"/>
                    <a:pt x="43" y="90"/>
                    <a:pt x="35" y="80"/>
                  </a:cubicBezTo>
                  <a:cubicBezTo>
                    <a:pt x="31" y="74"/>
                    <a:pt x="29" y="66"/>
                    <a:pt x="32" y="61"/>
                  </a:cubicBezTo>
                  <a:cubicBezTo>
                    <a:pt x="38" y="47"/>
                    <a:pt x="66" y="43"/>
                    <a:pt x="81" y="51"/>
                  </a:cubicBezTo>
                  <a:cubicBezTo>
                    <a:pt x="86" y="53"/>
                    <a:pt x="93" y="58"/>
                    <a:pt x="101" y="60"/>
                  </a:cubicBezTo>
                  <a:cubicBezTo>
                    <a:pt x="107" y="61"/>
                    <a:pt x="110" y="57"/>
                    <a:pt x="112" y="52"/>
                  </a:cubicBezTo>
                  <a:cubicBezTo>
                    <a:pt x="115" y="46"/>
                    <a:pt x="105" y="37"/>
                    <a:pt x="104" y="36"/>
                  </a:cubicBezTo>
                  <a:cubicBezTo>
                    <a:pt x="95" y="30"/>
                    <a:pt x="83" y="26"/>
                    <a:pt x="71" y="25"/>
                  </a:cubicBezTo>
                  <a:cubicBezTo>
                    <a:pt x="71" y="10"/>
                    <a:pt x="71" y="10"/>
                    <a:pt x="71" y="10"/>
                  </a:cubicBezTo>
                  <a:cubicBezTo>
                    <a:pt x="71" y="5"/>
                    <a:pt x="66" y="0"/>
                    <a:pt x="61" y="0"/>
                  </a:cubicBezTo>
                  <a:cubicBezTo>
                    <a:pt x="55" y="0"/>
                    <a:pt x="51" y="5"/>
                    <a:pt x="51" y="10"/>
                  </a:cubicBezTo>
                  <a:cubicBezTo>
                    <a:pt x="51" y="25"/>
                    <a:pt x="51" y="25"/>
                    <a:pt x="51" y="25"/>
                  </a:cubicBezTo>
                  <a:cubicBezTo>
                    <a:pt x="34" y="27"/>
                    <a:pt x="19" y="34"/>
                    <a:pt x="11" y="46"/>
                  </a:cubicBezTo>
                  <a:cubicBezTo>
                    <a:pt x="3" y="57"/>
                    <a:pt x="0" y="74"/>
                    <a:pt x="8" y="87"/>
                  </a:cubicBezTo>
                  <a:cubicBezTo>
                    <a:pt x="16" y="100"/>
                    <a:pt x="31" y="105"/>
                    <a:pt x="45" y="109"/>
                  </a:cubicBezTo>
                  <a:cubicBezTo>
                    <a:pt x="58" y="112"/>
                    <a:pt x="81" y="113"/>
                    <a:pt x="88" y="125"/>
                  </a:cubicBezTo>
                  <a:cubicBezTo>
                    <a:pt x="91" y="129"/>
                    <a:pt x="91" y="134"/>
                    <a:pt x="90" y="139"/>
                  </a:cubicBezTo>
                  <a:cubicBezTo>
                    <a:pt x="87" y="147"/>
                    <a:pt x="79" y="152"/>
                    <a:pt x="70" y="154"/>
                  </a:cubicBezTo>
                  <a:cubicBezTo>
                    <a:pt x="63" y="155"/>
                    <a:pt x="55" y="154"/>
                    <a:pt x="48" y="153"/>
                  </a:cubicBezTo>
                  <a:cubicBezTo>
                    <a:pt x="40" y="151"/>
                    <a:pt x="32" y="149"/>
                    <a:pt x="26" y="144"/>
                  </a:cubicBezTo>
                  <a:cubicBezTo>
                    <a:pt x="21" y="141"/>
                    <a:pt x="17" y="137"/>
                    <a:pt x="12" y="137"/>
                  </a:cubicBezTo>
                  <a:cubicBezTo>
                    <a:pt x="5" y="137"/>
                    <a:pt x="1" y="143"/>
                    <a:pt x="1" y="149"/>
                  </a:cubicBezTo>
                  <a:cubicBezTo>
                    <a:pt x="2" y="154"/>
                    <a:pt x="6" y="159"/>
                    <a:pt x="10" y="163"/>
                  </a:cubicBezTo>
                  <a:cubicBezTo>
                    <a:pt x="20" y="170"/>
                    <a:pt x="33" y="173"/>
                    <a:pt x="46" y="175"/>
                  </a:cubicBezTo>
                  <a:cubicBezTo>
                    <a:pt x="47" y="175"/>
                    <a:pt x="49" y="175"/>
                    <a:pt x="51" y="175"/>
                  </a:cubicBezTo>
                  <a:cubicBezTo>
                    <a:pt x="51" y="191"/>
                    <a:pt x="51" y="191"/>
                    <a:pt x="51" y="191"/>
                  </a:cubicBezTo>
                  <a:cubicBezTo>
                    <a:pt x="51" y="196"/>
                    <a:pt x="55" y="200"/>
                    <a:pt x="61" y="200"/>
                  </a:cubicBezTo>
                  <a:cubicBezTo>
                    <a:pt x="66" y="200"/>
                    <a:pt x="71" y="196"/>
                    <a:pt x="71" y="191"/>
                  </a:cubicBezTo>
                  <a:cubicBezTo>
                    <a:pt x="71" y="175"/>
                    <a:pt x="71" y="175"/>
                    <a:pt x="71" y="175"/>
                  </a:cubicBezTo>
                  <a:cubicBezTo>
                    <a:pt x="73" y="175"/>
                    <a:pt x="76" y="174"/>
                    <a:pt x="79" y="174"/>
                  </a:cubicBezTo>
                  <a:cubicBezTo>
                    <a:pt x="102" y="168"/>
                    <a:pt x="120" y="147"/>
                    <a:pt x="113" y="124"/>
                  </a:cubicBezTo>
                  <a:close/>
                </a:path>
              </a:pathLst>
            </a:custGeom>
            <a:solidFill>
              <a:srgbClr val="C3EAE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cs typeface="+mn-ea"/>
                <a:sym typeface="+mn-lt"/>
              </a:endParaRPr>
            </a:p>
          </p:txBody>
        </p:sp>
        <p:grpSp>
          <p:nvGrpSpPr>
            <p:cNvPr id="317" name="c5e6d0d8-d75b-47b6-b94b-d2e3cad42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7568492" y="3013371"/>
              <a:ext cx="3526058" cy="2910597"/>
              <a:chOff x="3535363" y="1747838"/>
              <a:chExt cx="4902200" cy="4046537"/>
            </a:xfrm>
          </p:grpSpPr>
          <p:sp>
            <p:nvSpPr>
              <p:cNvPr id="318" name="îṧ1íde"/>
              <p:cNvSpPr/>
              <p:nvPr/>
            </p:nvSpPr>
            <p:spPr bwMode="auto">
              <a:xfrm>
                <a:off x="3535363" y="5454650"/>
                <a:ext cx="4902200" cy="339725"/>
              </a:xfrm>
              <a:prstGeom prst="ellipse">
                <a:avLst/>
              </a:prstGeom>
              <a:solidFill>
                <a:srgbClr val="6C63FF">
                  <a:alpha val="20000"/>
                </a:srgbClr>
              </a:solidFill>
              <a:ln>
                <a:noFill/>
              </a:ln>
            </p:spPr>
            <p:txBody>
              <a:bodyPr anchor="ctr"/>
              <a:lstStyle/>
              <a:p>
                <a:pPr algn="ctr"/>
              </a:p>
            </p:txBody>
          </p:sp>
          <p:sp>
            <p:nvSpPr>
              <p:cNvPr id="320" name="iŝḷîḍê"/>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1" name="iš1iḑe"/>
              <p:cNvSpPr/>
              <p:nvPr/>
            </p:nvSpPr>
            <p:spPr bwMode="auto">
              <a:xfrm>
                <a:off x="4186238" y="2786063"/>
                <a:ext cx="1298575" cy="2778125"/>
              </a:xfrm>
              <a:custGeom>
                <a:avLst/>
                <a:gdLst>
                  <a:gd name="T0" fmla="*/ 818 w 818"/>
                  <a:gd name="T1" fmla="*/ 26 h 1750"/>
                  <a:gd name="T2" fmla="*/ 813 w 818"/>
                  <a:gd name="T3" fmla="*/ 34 h 1750"/>
                  <a:gd name="T4" fmla="*/ 788 w 818"/>
                  <a:gd name="T5" fmla="*/ 87 h 1750"/>
                  <a:gd name="T6" fmla="*/ 520 w 818"/>
                  <a:gd name="T7" fmla="*/ 636 h 1750"/>
                  <a:gd name="T8" fmla="*/ 65 w 818"/>
                  <a:gd name="T9" fmla="*/ 1749 h 1750"/>
                  <a:gd name="T10" fmla="*/ 0 w 818"/>
                  <a:gd name="T11" fmla="*/ 1750 h 1750"/>
                  <a:gd name="T12" fmla="*/ 455 w 818"/>
                  <a:gd name="T13" fmla="*/ 636 h 1750"/>
                  <a:gd name="T14" fmla="*/ 766 w 818"/>
                  <a:gd name="T15" fmla="*/ 0 h 1750"/>
                  <a:gd name="T16" fmla="*/ 788 w 818"/>
                  <a:gd name="T17" fmla="*/ 11 h 1750"/>
                  <a:gd name="T18" fmla="*/ 813 w 818"/>
                  <a:gd name="T19" fmla="*/ 24 h 1750"/>
                  <a:gd name="T20" fmla="*/ 818 w 818"/>
                  <a:gd name="T21" fmla="*/ 26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8" h="1750">
                    <a:moveTo>
                      <a:pt x="818" y="26"/>
                    </a:moveTo>
                    <a:lnTo>
                      <a:pt x="813" y="34"/>
                    </a:lnTo>
                    <a:lnTo>
                      <a:pt x="788" y="87"/>
                    </a:lnTo>
                    <a:lnTo>
                      <a:pt x="520" y="636"/>
                    </a:lnTo>
                    <a:lnTo>
                      <a:pt x="65" y="1749"/>
                    </a:lnTo>
                    <a:lnTo>
                      <a:pt x="0" y="1750"/>
                    </a:lnTo>
                    <a:lnTo>
                      <a:pt x="455" y="636"/>
                    </a:lnTo>
                    <a:lnTo>
                      <a:pt x="766" y="0"/>
                    </a:lnTo>
                    <a:lnTo>
                      <a:pt x="788" y="11"/>
                    </a:lnTo>
                    <a:lnTo>
                      <a:pt x="813" y="24"/>
                    </a:lnTo>
                    <a:lnTo>
                      <a:pt x="818"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2" name="ïsḷîď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3" name="îšļîḑé"/>
              <p:cNvSpPr/>
              <p:nvPr/>
            </p:nvSpPr>
            <p:spPr bwMode="auto">
              <a:xfrm>
                <a:off x="5472113" y="2786063"/>
                <a:ext cx="1277938" cy="2778125"/>
              </a:xfrm>
              <a:custGeom>
                <a:avLst/>
                <a:gdLst>
                  <a:gd name="T0" fmla="*/ 805 w 805"/>
                  <a:gd name="T1" fmla="*/ 1750 h 1750"/>
                  <a:gd name="T2" fmla="*/ 752 w 805"/>
                  <a:gd name="T3" fmla="*/ 1749 h 1750"/>
                  <a:gd name="T4" fmla="*/ 297 w 805"/>
                  <a:gd name="T5" fmla="*/ 636 h 1750"/>
                  <a:gd name="T6" fmla="*/ 36 w 805"/>
                  <a:gd name="T7" fmla="*/ 101 h 1750"/>
                  <a:gd name="T8" fmla="*/ 3 w 805"/>
                  <a:gd name="T9" fmla="*/ 34 h 1750"/>
                  <a:gd name="T10" fmla="*/ 0 w 805"/>
                  <a:gd name="T11" fmla="*/ 26 h 1750"/>
                  <a:gd name="T12" fmla="*/ 3 w 805"/>
                  <a:gd name="T13" fmla="*/ 24 h 1750"/>
                  <a:gd name="T14" fmla="*/ 36 w 805"/>
                  <a:gd name="T15" fmla="*/ 8 h 1750"/>
                  <a:gd name="T16" fmla="*/ 52 w 805"/>
                  <a:gd name="T17" fmla="*/ 0 h 1750"/>
                  <a:gd name="T18" fmla="*/ 357 w 805"/>
                  <a:gd name="T19" fmla="*/ 636 h 1750"/>
                  <a:gd name="T20" fmla="*/ 805 w 805"/>
                  <a:gd name="T21"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 h="1750">
                    <a:moveTo>
                      <a:pt x="805" y="1750"/>
                    </a:moveTo>
                    <a:lnTo>
                      <a:pt x="752" y="1749"/>
                    </a:lnTo>
                    <a:lnTo>
                      <a:pt x="297" y="636"/>
                    </a:lnTo>
                    <a:lnTo>
                      <a:pt x="36" y="101"/>
                    </a:lnTo>
                    <a:lnTo>
                      <a:pt x="3" y="34"/>
                    </a:lnTo>
                    <a:lnTo>
                      <a:pt x="0" y="26"/>
                    </a:lnTo>
                    <a:lnTo>
                      <a:pt x="3" y="24"/>
                    </a:lnTo>
                    <a:lnTo>
                      <a:pt x="36" y="8"/>
                    </a:lnTo>
                    <a:lnTo>
                      <a:pt x="52" y="0"/>
                    </a:lnTo>
                    <a:lnTo>
                      <a:pt x="357" y="636"/>
                    </a:lnTo>
                    <a:lnTo>
                      <a:pt x="805" y="17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4" name="iṥḷíḑe"/>
              <p:cNvSpPr/>
              <p:nvPr/>
            </p:nvSpPr>
            <p:spPr bwMode="auto">
              <a:xfrm>
                <a:off x="5437188" y="2547938"/>
                <a:ext cx="92075" cy="3016250"/>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5" name="ïṥlídè"/>
              <p:cNvSpPr/>
              <p:nvPr/>
            </p:nvSpPr>
            <p:spPr bwMode="auto">
              <a:xfrm>
                <a:off x="5437188" y="2547938"/>
                <a:ext cx="92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26" name="ïṥľïdé"/>
              <p:cNvSpPr/>
              <p:nvPr/>
            </p:nvSpPr>
            <p:spPr bwMode="auto">
              <a:xfrm>
                <a:off x="5353051" y="2052638"/>
                <a:ext cx="238125" cy="279400"/>
              </a:xfrm>
              <a:custGeom>
                <a:avLst/>
                <a:gdLst>
                  <a:gd name="T0" fmla="*/ 84 w 167"/>
                  <a:gd name="T1" fmla="*/ 0 h 197"/>
                  <a:gd name="T2" fmla="*/ 1 w 167"/>
                  <a:gd name="T3" fmla="*/ 82 h 197"/>
                  <a:gd name="T4" fmla="*/ 1 w 167"/>
                  <a:gd name="T5" fmla="*/ 112 h 197"/>
                  <a:gd name="T6" fmla="*/ 82 w 167"/>
                  <a:gd name="T7" fmla="*/ 196 h 197"/>
                  <a:gd name="T8" fmla="*/ 167 w 167"/>
                  <a:gd name="T9" fmla="*/ 115 h 197"/>
                  <a:gd name="T10" fmla="*/ 167 w 167"/>
                  <a:gd name="T11" fmla="*/ 112 h 197"/>
                  <a:gd name="T12" fmla="*/ 167 w 167"/>
                  <a:gd name="T13" fmla="*/ 82 h 197"/>
                  <a:gd name="T14" fmla="*/ 84 w 167"/>
                  <a:gd name="T15" fmla="*/ 0 h 197"/>
                  <a:gd name="T16" fmla="*/ 146 w 167"/>
                  <a:gd name="T17" fmla="*/ 112 h 197"/>
                  <a:gd name="T18" fmla="*/ 84 w 167"/>
                  <a:gd name="T19" fmla="*/ 174 h 197"/>
                  <a:gd name="T20" fmla="*/ 22 w 167"/>
                  <a:gd name="T21" fmla="*/ 112 h 197"/>
                  <a:gd name="T22" fmla="*/ 22 w 167"/>
                  <a:gd name="T23" fmla="*/ 82 h 197"/>
                  <a:gd name="T24" fmla="*/ 84 w 167"/>
                  <a:gd name="T25" fmla="*/ 20 h 197"/>
                  <a:gd name="T26" fmla="*/ 146 w 167"/>
                  <a:gd name="T27" fmla="*/ 82 h 197"/>
                  <a:gd name="T28" fmla="*/ 146 w 167"/>
                  <a:gd name="T29" fmla="*/ 11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 h="197">
                    <a:moveTo>
                      <a:pt x="84" y="0"/>
                    </a:moveTo>
                    <a:cubicBezTo>
                      <a:pt x="38" y="0"/>
                      <a:pt x="1" y="37"/>
                      <a:pt x="1" y="82"/>
                    </a:cubicBezTo>
                    <a:cubicBezTo>
                      <a:pt x="1" y="112"/>
                      <a:pt x="1" y="112"/>
                      <a:pt x="1" y="112"/>
                    </a:cubicBezTo>
                    <a:cubicBezTo>
                      <a:pt x="0" y="157"/>
                      <a:pt x="37" y="195"/>
                      <a:pt x="82" y="196"/>
                    </a:cubicBezTo>
                    <a:cubicBezTo>
                      <a:pt x="128" y="197"/>
                      <a:pt x="166" y="161"/>
                      <a:pt x="167" y="115"/>
                    </a:cubicBezTo>
                    <a:cubicBezTo>
                      <a:pt x="167" y="114"/>
                      <a:pt x="167" y="113"/>
                      <a:pt x="167" y="112"/>
                    </a:cubicBezTo>
                    <a:cubicBezTo>
                      <a:pt x="167" y="82"/>
                      <a:pt x="167" y="82"/>
                      <a:pt x="167" y="82"/>
                    </a:cubicBezTo>
                    <a:cubicBezTo>
                      <a:pt x="167" y="37"/>
                      <a:pt x="130" y="0"/>
                      <a:pt x="84" y="0"/>
                    </a:cubicBezTo>
                    <a:moveTo>
                      <a:pt x="146" y="112"/>
                    </a:moveTo>
                    <a:cubicBezTo>
                      <a:pt x="146" y="146"/>
                      <a:pt x="118" y="174"/>
                      <a:pt x="84" y="174"/>
                    </a:cubicBezTo>
                    <a:cubicBezTo>
                      <a:pt x="50" y="174"/>
                      <a:pt x="22" y="146"/>
                      <a:pt x="22" y="112"/>
                    </a:cubicBezTo>
                    <a:cubicBezTo>
                      <a:pt x="22" y="82"/>
                      <a:pt x="22" y="82"/>
                      <a:pt x="22" y="82"/>
                    </a:cubicBezTo>
                    <a:cubicBezTo>
                      <a:pt x="22" y="48"/>
                      <a:pt x="50" y="20"/>
                      <a:pt x="84" y="20"/>
                    </a:cubicBezTo>
                    <a:cubicBezTo>
                      <a:pt x="118" y="20"/>
                      <a:pt x="146" y="48"/>
                      <a:pt x="146" y="82"/>
                    </a:cubicBezTo>
                    <a:cubicBezTo>
                      <a:pt x="146" y="112"/>
                      <a:pt x="146" y="112"/>
                      <a:pt x="146" y="112"/>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7" name="îṡlï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8" name="íṧ1íḑe"/>
              <p:cNvSpPr/>
              <p:nvPr/>
            </p:nvSpPr>
            <p:spPr bwMode="auto">
              <a:xfrm>
                <a:off x="5938838" y="3783013"/>
                <a:ext cx="100013" cy="12700"/>
              </a:xfrm>
              <a:custGeom>
                <a:avLst/>
                <a:gdLst>
                  <a:gd name="T0" fmla="*/ 60 w 63"/>
                  <a:gd name="T1" fmla="*/ 0 h 8"/>
                  <a:gd name="T2" fmla="*/ 0 w 63"/>
                  <a:gd name="T3" fmla="*/ 0 h 8"/>
                  <a:gd name="T4" fmla="*/ 3 w 63"/>
                  <a:gd name="T5" fmla="*/ 8 h 8"/>
                  <a:gd name="T6" fmla="*/ 63 w 63"/>
                  <a:gd name="T7" fmla="*/ 8 h 8"/>
                  <a:gd name="T8" fmla="*/ 60 w 63"/>
                  <a:gd name="T9" fmla="*/ 0 h 8"/>
                </a:gdLst>
                <a:ahLst/>
                <a:cxnLst>
                  <a:cxn ang="0">
                    <a:pos x="T0" y="T1"/>
                  </a:cxn>
                  <a:cxn ang="0">
                    <a:pos x="T2" y="T3"/>
                  </a:cxn>
                  <a:cxn ang="0">
                    <a:pos x="T4" y="T5"/>
                  </a:cxn>
                  <a:cxn ang="0">
                    <a:pos x="T6" y="T7"/>
                  </a:cxn>
                  <a:cxn ang="0">
                    <a:pos x="T8" y="T9"/>
                  </a:cxn>
                </a:cxnLst>
                <a:rect l="0" t="0" r="r" b="b"/>
                <a:pathLst>
                  <a:path w="63" h="8">
                    <a:moveTo>
                      <a:pt x="60" y="0"/>
                    </a:moveTo>
                    <a:lnTo>
                      <a:pt x="0" y="0"/>
                    </a:lnTo>
                    <a:lnTo>
                      <a:pt x="3" y="8"/>
                    </a:lnTo>
                    <a:lnTo>
                      <a:pt x="63" y="8"/>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9" name="íṥ1iḑê"/>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close/>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0" name="iṥlïḍe"/>
              <p:cNvSpPr/>
              <p:nvPr/>
            </p:nvSpPr>
            <p:spPr bwMode="auto">
              <a:xfrm>
                <a:off x="4908551" y="3783013"/>
                <a:ext cx="109538" cy="12700"/>
              </a:xfrm>
              <a:custGeom>
                <a:avLst/>
                <a:gdLst>
                  <a:gd name="T0" fmla="*/ 69 w 69"/>
                  <a:gd name="T1" fmla="*/ 0 h 8"/>
                  <a:gd name="T2" fmla="*/ 4 w 69"/>
                  <a:gd name="T3" fmla="*/ 0 h 8"/>
                  <a:gd name="T4" fmla="*/ 0 w 69"/>
                  <a:gd name="T5" fmla="*/ 8 h 8"/>
                  <a:gd name="T6" fmla="*/ 65 w 69"/>
                  <a:gd name="T7" fmla="*/ 8 h 8"/>
                  <a:gd name="T8" fmla="*/ 69 w 69"/>
                  <a:gd name="T9" fmla="*/ 0 h 8"/>
                </a:gdLst>
                <a:ahLst/>
                <a:cxnLst>
                  <a:cxn ang="0">
                    <a:pos x="T0" y="T1"/>
                  </a:cxn>
                  <a:cxn ang="0">
                    <a:pos x="T2" y="T3"/>
                  </a:cxn>
                  <a:cxn ang="0">
                    <a:pos x="T4" y="T5"/>
                  </a:cxn>
                  <a:cxn ang="0">
                    <a:pos x="T6" y="T7"/>
                  </a:cxn>
                  <a:cxn ang="0">
                    <a:pos x="T8" y="T9"/>
                  </a:cxn>
                </a:cxnLst>
                <a:rect l="0" t="0" r="r" b="b"/>
                <a:pathLst>
                  <a:path w="69" h="8">
                    <a:moveTo>
                      <a:pt x="69" y="0"/>
                    </a:moveTo>
                    <a:lnTo>
                      <a:pt x="4" y="0"/>
                    </a:lnTo>
                    <a:lnTo>
                      <a:pt x="0" y="8"/>
                    </a:lnTo>
                    <a:lnTo>
                      <a:pt x="65" y="8"/>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1" name="ïṥ1íďè"/>
              <p:cNvSpPr/>
              <p:nvPr/>
            </p:nvSpPr>
            <p:spPr bwMode="auto">
              <a:xfrm>
                <a:off x="5437188" y="3783013"/>
                <a:ext cx="92075" cy="12700"/>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2" name="iŝḷide"/>
              <p:cNvSpPr/>
              <p:nvPr/>
            </p:nvSpPr>
            <p:spPr bwMode="auto">
              <a:xfrm>
                <a:off x="5437188" y="3783013"/>
                <a:ext cx="92075"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3" name="ísḻîḋê"/>
              <p:cNvSpPr/>
              <p:nvPr/>
            </p:nvSpPr>
            <p:spPr bwMode="auto">
              <a:xfrm>
                <a:off x="5561013"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4" name="iṡḻidè"/>
              <p:cNvSpPr/>
              <p:nvPr/>
            </p:nvSpPr>
            <p:spPr bwMode="auto">
              <a:xfrm>
                <a:off x="5561013"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5" name="iṣḻíḓè"/>
              <p:cNvSpPr/>
              <p:nvPr/>
            </p:nvSpPr>
            <p:spPr bwMode="auto">
              <a:xfrm>
                <a:off x="5384801" y="2173288"/>
                <a:ext cx="1588" cy="7938"/>
              </a:xfrm>
              <a:prstGeom prst="rect">
                <a:avLst/>
              </a:prstGeom>
              <a:solidFill>
                <a:srgbClr val="6159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6" name="íṣ1idê"/>
              <p:cNvSpPr/>
              <p:nvPr/>
            </p:nvSpPr>
            <p:spPr bwMode="auto">
              <a:xfrm>
                <a:off x="5384801" y="2173288"/>
                <a:ext cx="1588"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7" name="ïṧḻîḍê"/>
              <p:cNvSpPr/>
              <p:nvPr/>
            </p:nvSpPr>
            <p:spPr bwMode="auto">
              <a:xfrm>
                <a:off x="5354638" y="2173288"/>
                <a:ext cx="30163" cy="7938"/>
              </a:xfrm>
              <a:prstGeom prst="rect">
                <a:avLst/>
              </a:prstGeom>
              <a:solidFill>
                <a:srgbClr val="4B4B5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8" name="i$ľïḓè"/>
              <p:cNvSpPr/>
              <p:nvPr/>
            </p:nvSpPr>
            <p:spPr bwMode="auto">
              <a:xfrm>
                <a:off x="5354638" y="2173288"/>
                <a:ext cx="30163" cy="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39" name="ïṡlíḓê"/>
              <p:cNvSpPr/>
              <p:nvPr/>
            </p:nvSpPr>
            <p:spPr bwMode="auto">
              <a:xfrm>
                <a:off x="3697288" y="2181225"/>
                <a:ext cx="3551238" cy="1601788"/>
              </a:xfrm>
              <a:prstGeom prst="rect">
                <a:avLst/>
              </a:prstGeom>
              <a:solidFill>
                <a:srgbClr val="53546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0" name="iṣļîḋe"/>
              <p:cNvSpPr/>
              <p:nvPr/>
            </p:nvSpPr>
            <p:spPr bwMode="auto">
              <a:xfrm>
                <a:off x="3697288" y="2181225"/>
                <a:ext cx="3551238" cy="160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1" name="íṣ1íḓè"/>
              <p:cNvSpPr/>
              <p:nvPr/>
            </p:nvSpPr>
            <p:spPr bwMode="auto">
              <a:xfrm>
                <a:off x="3760788" y="2233613"/>
                <a:ext cx="3416300" cy="1457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2" name="i$1ïďè"/>
              <p:cNvSpPr/>
              <p:nvPr/>
            </p:nvSpPr>
            <p:spPr bwMode="auto">
              <a:xfrm>
                <a:off x="3760788" y="2233613"/>
                <a:ext cx="34163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3" name="ïṣḻidê"/>
              <p:cNvSpPr/>
              <p:nvPr/>
            </p:nvSpPr>
            <p:spPr bwMode="auto">
              <a:xfrm>
                <a:off x="4097338" y="2390775"/>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4" name="ïśḻíḑè"/>
              <p:cNvSpPr/>
              <p:nvPr/>
            </p:nvSpPr>
            <p:spPr bwMode="auto">
              <a:xfrm>
                <a:off x="4097338" y="2390775"/>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5" name="išḻidè"/>
              <p:cNvSpPr/>
              <p:nvPr/>
            </p:nvSpPr>
            <p:spPr bwMode="auto">
              <a:xfrm>
                <a:off x="4097338" y="2532063"/>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6" name="í$ľïdê"/>
              <p:cNvSpPr/>
              <p:nvPr/>
            </p:nvSpPr>
            <p:spPr bwMode="auto">
              <a:xfrm>
                <a:off x="4097338" y="2532063"/>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7" name="ïšľiḓé"/>
              <p:cNvSpPr/>
              <p:nvPr/>
            </p:nvSpPr>
            <p:spPr bwMode="auto">
              <a:xfrm>
                <a:off x="4097338" y="2674938"/>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8" name="íşļïḑe"/>
              <p:cNvSpPr/>
              <p:nvPr/>
            </p:nvSpPr>
            <p:spPr bwMode="auto">
              <a:xfrm>
                <a:off x="4097338" y="2674938"/>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49" name="išļîḓe"/>
              <p:cNvSpPr/>
              <p:nvPr/>
            </p:nvSpPr>
            <p:spPr bwMode="auto">
              <a:xfrm>
                <a:off x="4097338" y="2816225"/>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0" name="íş1ïḋê"/>
              <p:cNvSpPr/>
              <p:nvPr/>
            </p:nvSpPr>
            <p:spPr bwMode="auto">
              <a:xfrm>
                <a:off x="4097338" y="2816225"/>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1" name="îs1îḑé"/>
              <p:cNvSpPr/>
              <p:nvPr/>
            </p:nvSpPr>
            <p:spPr bwMode="auto">
              <a:xfrm>
                <a:off x="4097338" y="2959100"/>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2" name="ïsļiḍe"/>
              <p:cNvSpPr/>
              <p:nvPr/>
            </p:nvSpPr>
            <p:spPr bwMode="auto">
              <a:xfrm>
                <a:off x="4097338" y="2959100"/>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3" name="íşļídé"/>
              <p:cNvSpPr/>
              <p:nvPr/>
            </p:nvSpPr>
            <p:spPr bwMode="auto">
              <a:xfrm>
                <a:off x="4097338" y="3100388"/>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4" name="ïśľïdè"/>
              <p:cNvSpPr/>
              <p:nvPr/>
            </p:nvSpPr>
            <p:spPr bwMode="auto">
              <a:xfrm>
                <a:off x="4097338" y="3100388"/>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5" name="îŝľíḍe"/>
              <p:cNvSpPr/>
              <p:nvPr/>
            </p:nvSpPr>
            <p:spPr bwMode="auto">
              <a:xfrm>
                <a:off x="4097338" y="32432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6" name="îşḷîḍé"/>
              <p:cNvSpPr/>
              <p:nvPr/>
            </p:nvSpPr>
            <p:spPr bwMode="auto">
              <a:xfrm>
                <a:off x="4097338" y="32432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7" name="íṧľïďè"/>
              <p:cNvSpPr/>
              <p:nvPr/>
            </p:nvSpPr>
            <p:spPr bwMode="auto">
              <a:xfrm>
                <a:off x="4097338" y="3384550"/>
                <a:ext cx="161925" cy="74613"/>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8" name="îṧľîḋê"/>
              <p:cNvSpPr/>
              <p:nvPr/>
            </p:nvSpPr>
            <p:spPr bwMode="auto">
              <a:xfrm>
                <a:off x="4097338" y="3384550"/>
                <a:ext cx="161925" cy="7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59" name="íşḻîďê"/>
              <p:cNvSpPr/>
              <p:nvPr/>
            </p:nvSpPr>
            <p:spPr bwMode="auto">
              <a:xfrm>
                <a:off x="44021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0" name="îŝ1ïďê"/>
              <p:cNvSpPr/>
              <p:nvPr/>
            </p:nvSpPr>
            <p:spPr bwMode="auto">
              <a:xfrm>
                <a:off x="44021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1" name="iṥļíḑè"/>
              <p:cNvSpPr/>
              <p:nvPr/>
            </p:nvSpPr>
            <p:spPr bwMode="auto">
              <a:xfrm>
                <a:off x="46863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2" name="íšľiďè"/>
              <p:cNvSpPr/>
              <p:nvPr/>
            </p:nvSpPr>
            <p:spPr bwMode="auto">
              <a:xfrm>
                <a:off x="46863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3" name="işľïḋe"/>
              <p:cNvSpPr/>
              <p:nvPr/>
            </p:nvSpPr>
            <p:spPr bwMode="auto">
              <a:xfrm>
                <a:off x="49704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4" name="ï$ľîdé"/>
              <p:cNvSpPr/>
              <p:nvPr/>
            </p:nvSpPr>
            <p:spPr bwMode="auto">
              <a:xfrm>
                <a:off x="49704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5" name="is1îďê"/>
              <p:cNvSpPr/>
              <p:nvPr/>
            </p:nvSpPr>
            <p:spPr bwMode="auto">
              <a:xfrm>
                <a:off x="52546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6" name="íṣḷîḑè"/>
              <p:cNvSpPr/>
              <p:nvPr/>
            </p:nvSpPr>
            <p:spPr bwMode="auto">
              <a:xfrm>
                <a:off x="52546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7" name="ïslidè"/>
              <p:cNvSpPr/>
              <p:nvPr/>
            </p:nvSpPr>
            <p:spPr bwMode="auto">
              <a:xfrm>
                <a:off x="5540376"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8" name="íṡ1îḍe"/>
              <p:cNvSpPr/>
              <p:nvPr/>
            </p:nvSpPr>
            <p:spPr bwMode="auto">
              <a:xfrm>
                <a:off x="5540376"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9" name="îṣľïďê"/>
              <p:cNvSpPr/>
              <p:nvPr/>
            </p:nvSpPr>
            <p:spPr bwMode="auto">
              <a:xfrm>
                <a:off x="5824538"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0" name="íṩľiḋè"/>
              <p:cNvSpPr/>
              <p:nvPr/>
            </p:nvSpPr>
            <p:spPr bwMode="auto">
              <a:xfrm>
                <a:off x="5824538"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1" name="íŝḻîḑè"/>
              <p:cNvSpPr/>
              <p:nvPr/>
            </p:nvSpPr>
            <p:spPr bwMode="auto">
              <a:xfrm>
                <a:off x="6108701"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2" name="íṩľide"/>
              <p:cNvSpPr/>
              <p:nvPr/>
            </p:nvSpPr>
            <p:spPr bwMode="auto">
              <a:xfrm>
                <a:off x="6108701"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3" name="ïṧ1ïḍé"/>
              <p:cNvSpPr/>
              <p:nvPr/>
            </p:nvSpPr>
            <p:spPr bwMode="auto">
              <a:xfrm>
                <a:off x="6392863" y="3459163"/>
                <a:ext cx="161925"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4" name="îṥļiḋè"/>
              <p:cNvSpPr/>
              <p:nvPr/>
            </p:nvSpPr>
            <p:spPr bwMode="auto">
              <a:xfrm>
                <a:off x="6392863" y="3459163"/>
                <a:ext cx="161925"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5" name="íṥḷiḋe"/>
              <p:cNvSpPr/>
              <p:nvPr/>
            </p:nvSpPr>
            <p:spPr bwMode="auto">
              <a:xfrm>
                <a:off x="6677026" y="3459163"/>
                <a:ext cx="163513" cy="730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6" name="ïŝḷïḑè"/>
              <p:cNvSpPr/>
              <p:nvPr/>
            </p:nvSpPr>
            <p:spPr bwMode="auto">
              <a:xfrm>
                <a:off x="6677026" y="3459163"/>
                <a:ext cx="163513" cy="7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7" name="îṣḷïde"/>
              <p:cNvSpPr/>
              <p:nvPr/>
            </p:nvSpPr>
            <p:spPr bwMode="auto">
              <a:xfrm>
                <a:off x="4402138" y="2924175"/>
                <a:ext cx="161925" cy="46037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dirty="0"/>
              </a:p>
            </p:txBody>
          </p:sp>
          <p:sp>
            <p:nvSpPr>
              <p:cNvPr id="378" name="îṥļíďe"/>
              <p:cNvSpPr/>
              <p:nvPr/>
            </p:nvSpPr>
            <p:spPr bwMode="auto">
              <a:xfrm>
                <a:off x="4686301" y="2711450"/>
                <a:ext cx="161925" cy="67310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79" name="îṩ1ïḑé"/>
              <p:cNvSpPr/>
              <p:nvPr/>
            </p:nvSpPr>
            <p:spPr bwMode="auto">
              <a:xfrm>
                <a:off x="4970463" y="2532063"/>
                <a:ext cx="161925" cy="852488"/>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0" name="ïṩļîḍe"/>
              <p:cNvSpPr/>
              <p:nvPr/>
            </p:nvSpPr>
            <p:spPr bwMode="auto">
              <a:xfrm>
                <a:off x="5254626" y="2625725"/>
                <a:ext cx="163513" cy="758825"/>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1" name="îṩlidè"/>
              <p:cNvSpPr/>
              <p:nvPr/>
            </p:nvSpPr>
            <p:spPr bwMode="auto">
              <a:xfrm>
                <a:off x="5540376" y="2463800"/>
                <a:ext cx="161925" cy="920750"/>
              </a:xfrm>
              <a:prstGeom prst="rect">
                <a:avLst/>
              </a:prstGeom>
              <a:solidFill>
                <a:srgbClr val="2459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2" name="íslïḍê"/>
              <p:cNvSpPr/>
              <p:nvPr/>
            </p:nvSpPr>
            <p:spPr bwMode="auto">
              <a:xfrm>
                <a:off x="5824538"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3" name="ïṧľîḍé"/>
              <p:cNvSpPr/>
              <p:nvPr/>
            </p:nvSpPr>
            <p:spPr bwMode="auto">
              <a:xfrm>
                <a:off x="5824538"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4" name="ïSļíḍé"/>
              <p:cNvSpPr/>
              <p:nvPr/>
            </p:nvSpPr>
            <p:spPr bwMode="auto">
              <a:xfrm>
                <a:off x="6108701"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5" name="is1ide"/>
              <p:cNvSpPr/>
              <p:nvPr/>
            </p:nvSpPr>
            <p:spPr bwMode="auto">
              <a:xfrm>
                <a:off x="6108701"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6" name="ïSlîḋé"/>
              <p:cNvSpPr/>
              <p:nvPr/>
            </p:nvSpPr>
            <p:spPr bwMode="auto">
              <a:xfrm>
                <a:off x="6392863" y="2816225"/>
                <a:ext cx="161925" cy="568325"/>
              </a:xfrm>
              <a:prstGeom prst="rect">
                <a:avLst/>
              </a:prstGeom>
              <a:solidFill>
                <a:srgbClr val="E2E0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7" name="ïṡľiďê"/>
              <p:cNvSpPr/>
              <p:nvPr/>
            </p:nvSpPr>
            <p:spPr bwMode="auto">
              <a:xfrm>
                <a:off x="6392863" y="2816225"/>
                <a:ext cx="16192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88" name="ïš1íḓê"/>
              <p:cNvSpPr/>
              <p:nvPr/>
            </p:nvSpPr>
            <p:spPr bwMode="auto">
              <a:xfrm>
                <a:off x="6677026" y="2890838"/>
                <a:ext cx="163513" cy="493713"/>
              </a:xfrm>
              <a:custGeom>
                <a:avLst/>
                <a:gdLst>
                  <a:gd name="T0" fmla="*/ 0 w 114"/>
                  <a:gd name="T1" fmla="*/ 0 h 348"/>
                  <a:gd name="T2" fmla="*/ 0 w 114"/>
                  <a:gd name="T3" fmla="*/ 348 h 348"/>
                  <a:gd name="T4" fmla="*/ 114 w 114"/>
                  <a:gd name="T5" fmla="*/ 348 h 348"/>
                  <a:gd name="T6" fmla="*/ 114 w 114"/>
                  <a:gd name="T7" fmla="*/ 2 h 348"/>
                  <a:gd name="T8" fmla="*/ 114 w 114"/>
                  <a:gd name="T9" fmla="*/ 1 h 348"/>
                  <a:gd name="T10" fmla="*/ 109 w 114"/>
                  <a:gd name="T11" fmla="*/ 2 h 348"/>
                  <a:gd name="T12" fmla="*/ 58 w 114"/>
                  <a:gd name="T13" fmla="*/ 18 h 348"/>
                  <a:gd name="T14" fmla="*/ 50 w 114"/>
                  <a:gd name="T15" fmla="*/ 18 h 348"/>
                  <a:gd name="T16" fmla="*/ 0 w 114"/>
                  <a:gd name="T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48">
                    <a:moveTo>
                      <a:pt x="0" y="0"/>
                    </a:moveTo>
                    <a:cubicBezTo>
                      <a:pt x="0" y="348"/>
                      <a:pt x="0" y="348"/>
                      <a:pt x="0" y="348"/>
                    </a:cubicBezTo>
                    <a:cubicBezTo>
                      <a:pt x="114" y="348"/>
                      <a:pt x="114" y="348"/>
                      <a:pt x="114" y="348"/>
                    </a:cubicBezTo>
                    <a:cubicBezTo>
                      <a:pt x="114" y="2"/>
                      <a:pt x="114" y="2"/>
                      <a:pt x="114" y="2"/>
                    </a:cubicBezTo>
                    <a:cubicBezTo>
                      <a:pt x="114" y="2"/>
                      <a:pt x="114" y="1"/>
                      <a:pt x="114" y="1"/>
                    </a:cubicBezTo>
                    <a:cubicBezTo>
                      <a:pt x="112" y="1"/>
                      <a:pt x="111" y="2"/>
                      <a:pt x="109" y="2"/>
                    </a:cubicBezTo>
                    <a:cubicBezTo>
                      <a:pt x="92" y="6"/>
                      <a:pt x="74" y="11"/>
                      <a:pt x="58" y="18"/>
                    </a:cubicBezTo>
                    <a:cubicBezTo>
                      <a:pt x="58" y="18"/>
                      <a:pt x="55" y="18"/>
                      <a:pt x="50" y="18"/>
                    </a:cubicBezTo>
                    <a:cubicBezTo>
                      <a:pt x="38" y="18"/>
                      <a:pt x="16" y="16"/>
                      <a:pt x="0" y="0"/>
                    </a:cubicBezTo>
                  </a:path>
                </a:pathLst>
              </a:custGeom>
              <a:solidFill>
                <a:srgbClr val="E2E0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9" name="íś1ïḓè"/>
              <p:cNvSpPr/>
              <p:nvPr/>
            </p:nvSpPr>
            <p:spPr bwMode="auto">
              <a:xfrm>
                <a:off x="5276851" y="2814638"/>
                <a:ext cx="1412875" cy="112713"/>
              </a:xfrm>
              <a:custGeom>
                <a:avLst/>
                <a:gdLst>
                  <a:gd name="T0" fmla="*/ 871 w 890"/>
                  <a:gd name="T1" fmla="*/ 0 h 71"/>
                  <a:gd name="T2" fmla="*/ 0 w 890"/>
                  <a:gd name="T3" fmla="*/ 54 h 71"/>
                  <a:gd name="T4" fmla="*/ 0 w 890"/>
                  <a:gd name="T5" fmla="*/ 71 h 71"/>
                  <a:gd name="T6" fmla="*/ 890 w 890"/>
                  <a:gd name="T7" fmla="*/ 36 h 71"/>
                  <a:gd name="T8" fmla="*/ 871 w 890"/>
                  <a:gd name="T9" fmla="*/ 0 h 71"/>
                </a:gdLst>
                <a:ahLst/>
                <a:cxnLst>
                  <a:cxn ang="0">
                    <a:pos x="T0" y="T1"/>
                  </a:cxn>
                  <a:cxn ang="0">
                    <a:pos x="T2" y="T3"/>
                  </a:cxn>
                  <a:cxn ang="0">
                    <a:pos x="T4" y="T5"/>
                  </a:cxn>
                  <a:cxn ang="0">
                    <a:pos x="T6" y="T7"/>
                  </a:cxn>
                  <a:cxn ang="0">
                    <a:pos x="T8" y="T9"/>
                  </a:cxn>
                </a:cxnLst>
                <a:rect l="0" t="0" r="r" b="b"/>
                <a:pathLst>
                  <a:path w="890" h="71">
                    <a:moveTo>
                      <a:pt x="871" y="0"/>
                    </a:moveTo>
                    <a:lnTo>
                      <a:pt x="0" y="54"/>
                    </a:lnTo>
                    <a:lnTo>
                      <a:pt x="0" y="71"/>
                    </a:lnTo>
                    <a:lnTo>
                      <a:pt x="890" y="36"/>
                    </a:lnTo>
                    <a:lnTo>
                      <a:pt x="871" y="0"/>
                    </a:lnTo>
                    <a:close/>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0" name="îs1íḋe"/>
              <p:cNvSpPr/>
              <p:nvPr/>
            </p:nvSpPr>
            <p:spPr bwMode="auto">
              <a:xfrm>
                <a:off x="7448551" y="5297488"/>
                <a:ext cx="498475" cy="303213"/>
              </a:xfrm>
              <a:custGeom>
                <a:avLst/>
                <a:gdLst>
                  <a:gd name="T0" fmla="*/ 193 w 350"/>
                  <a:gd name="T1" fmla="*/ 36 h 214"/>
                  <a:gd name="T2" fmla="*/ 72 w 350"/>
                  <a:gd name="T3" fmla="*/ 134 h 214"/>
                  <a:gd name="T4" fmla="*/ 49 w 350"/>
                  <a:gd name="T5" fmla="*/ 199 h 214"/>
                  <a:gd name="T6" fmla="*/ 202 w 350"/>
                  <a:gd name="T7" fmla="*/ 199 h 214"/>
                  <a:gd name="T8" fmla="*/ 350 w 350"/>
                  <a:gd name="T9" fmla="*/ 162 h 214"/>
                  <a:gd name="T10" fmla="*/ 309 w 350"/>
                  <a:gd name="T11" fmla="*/ 8 h 214"/>
                  <a:gd name="T12" fmla="*/ 193 w 350"/>
                  <a:gd name="T13" fmla="*/ 36 h 214"/>
                </a:gdLst>
                <a:ahLst/>
                <a:cxnLst>
                  <a:cxn ang="0">
                    <a:pos x="T0" y="T1"/>
                  </a:cxn>
                  <a:cxn ang="0">
                    <a:pos x="T2" y="T3"/>
                  </a:cxn>
                  <a:cxn ang="0">
                    <a:pos x="T4" y="T5"/>
                  </a:cxn>
                  <a:cxn ang="0">
                    <a:pos x="T6" y="T7"/>
                  </a:cxn>
                  <a:cxn ang="0">
                    <a:pos x="T8" y="T9"/>
                  </a:cxn>
                  <a:cxn ang="0">
                    <a:pos x="T10" y="T11"/>
                  </a:cxn>
                  <a:cxn ang="0">
                    <a:pos x="T12" y="T13"/>
                  </a:cxn>
                </a:cxnLst>
                <a:rect l="0" t="0" r="r" b="b"/>
                <a:pathLst>
                  <a:path w="350" h="214">
                    <a:moveTo>
                      <a:pt x="193" y="36"/>
                    </a:moveTo>
                    <a:cubicBezTo>
                      <a:pt x="193" y="36"/>
                      <a:pt x="143" y="127"/>
                      <a:pt x="72" y="134"/>
                    </a:cubicBezTo>
                    <a:cubicBezTo>
                      <a:pt x="1" y="141"/>
                      <a:pt x="0" y="183"/>
                      <a:pt x="49" y="199"/>
                    </a:cubicBezTo>
                    <a:cubicBezTo>
                      <a:pt x="98" y="214"/>
                      <a:pt x="202" y="199"/>
                      <a:pt x="202" y="199"/>
                    </a:cubicBezTo>
                    <a:cubicBezTo>
                      <a:pt x="350" y="162"/>
                      <a:pt x="350" y="162"/>
                      <a:pt x="350" y="162"/>
                    </a:cubicBezTo>
                    <a:cubicBezTo>
                      <a:pt x="350" y="162"/>
                      <a:pt x="332" y="16"/>
                      <a:pt x="309" y="8"/>
                    </a:cubicBezTo>
                    <a:cubicBezTo>
                      <a:pt x="285" y="0"/>
                      <a:pt x="193" y="36"/>
                      <a:pt x="193" y="3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1" name="í$1iďè"/>
              <p:cNvSpPr/>
              <p:nvPr/>
            </p:nvSpPr>
            <p:spPr bwMode="auto">
              <a:xfrm>
                <a:off x="7926388" y="5316538"/>
                <a:ext cx="241300" cy="344488"/>
              </a:xfrm>
              <a:custGeom>
                <a:avLst/>
                <a:gdLst>
                  <a:gd name="T0" fmla="*/ 37 w 169"/>
                  <a:gd name="T1" fmla="*/ 24 h 242"/>
                  <a:gd name="T2" fmla="*/ 9 w 169"/>
                  <a:gd name="T3" fmla="*/ 199 h 242"/>
                  <a:gd name="T4" fmla="*/ 166 w 169"/>
                  <a:gd name="T5" fmla="*/ 184 h 242"/>
                  <a:gd name="T6" fmla="*/ 167 w 169"/>
                  <a:gd name="T7" fmla="*/ 170 h 242"/>
                  <a:gd name="T8" fmla="*/ 152 w 169"/>
                  <a:gd name="T9" fmla="*/ 58 h 242"/>
                  <a:gd name="T10" fmla="*/ 146 w 169"/>
                  <a:gd name="T11" fmla="*/ 24 h 242"/>
                  <a:gd name="T12" fmla="*/ 37 w 169"/>
                  <a:gd name="T13" fmla="*/ 24 h 242"/>
                </a:gdLst>
                <a:ahLst/>
                <a:cxnLst>
                  <a:cxn ang="0">
                    <a:pos x="T0" y="T1"/>
                  </a:cxn>
                  <a:cxn ang="0">
                    <a:pos x="T2" y="T3"/>
                  </a:cxn>
                  <a:cxn ang="0">
                    <a:pos x="T4" y="T5"/>
                  </a:cxn>
                  <a:cxn ang="0">
                    <a:pos x="T6" y="T7"/>
                  </a:cxn>
                  <a:cxn ang="0">
                    <a:pos x="T8" y="T9"/>
                  </a:cxn>
                  <a:cxn ang="0">
                    <a:pos x="T10" y="T11"/>
                  </a:cxn>
                  <a:cxn ang="0">
                    <a:pos x="T12" y="T13"/>
                  </a:cxn>
                </a:cxnLst>
                <a:rect l="0" t="0" r="r" b="b"/>
                <a:pathLst>
                  <a:path w="169" h="242">
                    <a:moveTo>
                      <a:pt x="37" y="24"/>
                    </a:moveTo>
                    <a:cubicBezTo>
                      <a:pt x="37" y="24"/>
                      <a:pt x="0" y="192"/>
                      <a:pt x="9" y="199"/>
                    </a:cubicBezTo>
                    <a:cubicBezTo>
                      <a:pt x="19" y="206"/>
                      <a:pt x="161" y="242"/>
                      <a:pt x="166" y="184"/>
                    </a:cubicBezTo>
                    <a:cubicBezTo>
                      <a:pt x="166" y="179"/>
                      <a:pt x="167" y="174"/>
                      <a:pt x="167" y="170"/>
                    </a:cubicBezTo>
                    <a:cubicBezTo>
                      <a:pt x="169" y="132"/>
                      <a:pt x="164" y="94"/>
                      <a:pt x="152" y="58"/>
                    </a:cubicBezTo>
                    <a:cubicBezTo>
                      <a:pt x="148" y="46"/>
                      <a:pt x="145" y="33"/>
                      <a:pt x="146" y="24"/>
                    </a:cubicBezTo>
                    <a:cubicBezTo>
                      <a:pt x="149" y="0"/>
                      <a:pt x="37" y="24"/>
                      <a:pt x="37" y="24"/>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2" name="íṡļîḓê"/>
              <p:cNvSpPr/>
              <p:nvPr/>
            </p:nvSpPr>
            <p:spPr bwMode="auto">
              <a:xfrm>
                <a:off x="7512051" y="1916113"/>
                <a:ext cx="401638" cy="806450"/>
              </a:xfrm>
              <a:custGeom>
                <a:avLst/>
                <a:gdLst>
                  <a:gd name="T0" fmla="*/ 283 w 283"/>
                  <a:gd name="T1" fmla="*/ 286 h 568"/>
                  <a:gd name="T2" fmla="*/ 188 w 283"/>
                  <a:gd name="T3" fmla="*/ 477 h 568"/>
                  <a:gd name="T4" fmla="*/ 54 w 283"/>
                  <a:gd name="T5" fmla="*/ 291 h 568"/>
                  <a:gd name="T6" fmla="*/ 0 w 283"/>
                  <a:gd name="T7" fmla="*/ 251 h 568"/>
                  <a:gd name="T8" fmla="*/ 200 w 283"/>
                  <a:gd name="T9" fmla="*/ 108 h 568"/>
                  <a:gd name="T10" fmla="*/ 212 w 283"/>
                  <a:gd name="T11" fmla="*/ 196 h 568"/>
                  <a:gd name="T12" fmla="*/ 283 w 283"/>
                  <a:gd name="T13" fmla="*/ 286 h 568"/>
                </a:gdLst>
                <a:ahLst/>
                <a:cxnLst>
                  <a:cxn ang="0">
                    <a:pos x="T0" y="T1"/>
                  </a:cxn>
                  <a:cxn ang="0">
                    <a:pos x="T2" y="T3"/>
                  </a:cxn>
                  <a:cxn ang="0">
                    <a:pos x="T4" y="T5"/>
                  </a:cxn>
                  <a:cxn ang="0">
                    <a:pos x="T6" y="T7"/>
                  </a:cxn>
                  <a:cxn ang="0">
                    <a:pos x="T8" y="T9"/>
                  </a:cxn>
                  <a:cxn ang="0">
                    <a:pos x="T10" y="T11"/>
                  </a:cxn>
                  <a:cxn ang="0">
                    <a:pos x="T12" y="T13"/>
                  </a:cxn>
                </a:cxnLst>
                <a:rect l="0" t="0" r="r" b="b"/>
                <a:pathLst>
                  <a:path w="283" h="568">
                    <a:moveTo>
                      <a:pt x="283" y="286"/>
                    </a:moveTo>
                    <a:cubicBezTo>
                      <a:pt x="283" y="286"/>
                      <a:pt x="168" y="568"/>
                      <a:pt x="188" y="477"/>
                    </a:cubicBezTo>
                    <a:cubicBezTo>
                      <a:pt x="202" y="417"/>
                      <a:pt x="115" y="337"/>
                      <a:pt x="54" y="291"/>
                    </a:cubicBezTo>
                    <a:cubicBezTo>
                      <a:pt x="23" y="267"/>
                      <a:pt x="0" y="251"/>
                      <a:pt x="0" y="251"/>
                    </a:cubicBezTo>
                    <a:cubicBezTo>
                      <a:pt x="0" y="251"/>
                      <a:pt x="215" y="0"/>
                      <a:pt x="200" y="108"/>
                    </a:cubicBezTo>
                    <a:cubicBezTo>
                      <a:pt x="196" y="138"/>
                      <a:pt x="200" y="168"/>
                      <a:pt x="212" y="196"/>
                    </a:cubicBezTo>
                    <a:cubicBezTo>
                      <a:pt x="235" y="253"/>
                      <a:pt x="283" y="286"/>
                      <a:pt x="283" y="286"/>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3" name="iṣ1ïḍé"/>
              <p:cNvSpPr/>
              <p:nvPr/>
            </p:nvSpPr>
            <p:spPr bwMode="auto">
              <a:xfrm>
                <a:off x="6638926" y="2709863"/>
                <a:ext cx="230188" cy="220663"/>
              </a:xfrm>
              <a:custGeom>
                <a:avLst/>
                <a:gdLst>
                  <a:gd name="T0" fmla="*/ 162 w 162"/>
                  <a:gd name="T1" fmla="*/ 127 h 155"/>
                  <a:gd name="T2" fmla="*/ 136 w 162"/>
                  <a:gd name="T3" fmla="*/ 129 h 155"/>
                  <a:gd name="T4" fmla="*/ 85 w 162"/>
                  <a:gd name="T5" fmla="*/ 145 h 155"/>
                  <a:gd name="T6" fmla="*/ 13 w 162"/>
                  <a:gd name="T7" fmla="*/ 66 h 155"/>
                  <a:gd name="T8" fmla="*/ 135 w 162"/>
                  <a:gd name="T9" fmla="*/ 41 h 155"/>
                  <a:gd name="T10" fmla="*/ 157 w 162"/>
                  <a:gd name="T11" fmla="*/ 51 h 155"/>
                  <a:gd name="T12" fmla="*/ 162 w 162"/>
                  <a:gd name="T13" fmla="*/ 127 h 155"/>
                </a:gdLst>
                <a:ahLst/>
                <a:cxnLst>
                  <a:cxn ang="0">
                    <a:pos x="T0" y="T1"/>
                  </a:cxn>
                  <a:cxn ang="0">
                    <a:pos x="T2" y="T3"/>
                  </a:cxn>
                  <a:cxn ang="0">
                    <a:pos x="T4" y="T5"/>
                  </a:cxn>
                  <a:cxn ang="0">
                    <a:pos x="T6" y="T7"/>
                  </a:cxn>
                  <a:cxn ang="0">
                    <a:pos x="T8" y="T9"/>
                  </a:cxn>
                  <a:cxn ang="0">
                    <a:pos x="T10" y="T11"/>
                  </a:cxn>
                  <a:cxn ang="0">
                    <a:pos x="T12" y="T13"/>
                  </a:cxn>
                </a:cxnLst>
                <a:rect l="0" t="0" r="r" b="b"/>
                <a:pathLst>
                  <a:path w="162" h="155">
                    <a:moveTo>
                      <a:pt x="162" y="127"/>
                    </a:moveTo>
                    <a:cubicBezTo>
                      <a:pt x="156" y="126"/>
                      <a:pt x="146" y="127"/>
                      <a:pt x="136" y="129"/>
                    </a:cubicBezTo>
                    <a:cubicBezTo>
                      <a:pt x="119" y="133"/>
                      <a:pt x="101" y="138"/>
                      <a:pt x="85" y="145"/>
                    </a:cubicBezTo>
                    <a:cubicBezTo>
                      <a:pt x="85" y="145"/>
                      <a:pt x="0" y="155"/>
                      <a:pt x="13" y="66"/>
                    </a:cubicBezTo>
                    <a:cubicBezTo>
                      <a:pt x="22" y="0"/>
                      <a:pt x="98" y="24"/>
                      <a:pt x="135" y="41"/>
                    </a:cubicBezTo>
                    <a:cubicBezTo>
                      <a:pt x="148" y="46"/>
                      <a:pt x="157" y="51"/>
                      <a:pt x="157" y="51"/>
                    </a:cubicBezTo>
                    <a:cubicBezTo>
                      <a:pt x="162" y="127"/>
                      <a:pt x="162" y="127"/>
                      <a:pt x="162" y="12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4" name="îŝlíḓê"/>
              <p:cNvSpPr/>
              <p:nvPr/>
            </p:nvSpPr>
            <p:spPr bwMode="auto">
              <a:xfrm>
                <a:off x="6819901" y="2768600"/>
                <a:ext cx="20638" cy="125413"/>
              </a:xfrm>
              <a:custGeom>
                <a:avLst/>
                <a:gdLst>
                  <a:gd name="T0" fmla="*/ 8 w 14"/>
                  <a:gd name="T1" fmla="*/ 0 h 88"/>
                  <a:gd name="T2" fmla="*/ 9 w 14"/>
                  <a:gd name="T3" fmla="*/ 88 h 88"/>
                  <a:gd name="T4" fmla="*/ 14 w 14"/>
                  <a:gd name="T5" fmla="*/ 87 h 88"/>
                  <a:gd name="T6" fmla="*/ 13 w 14"/>
                  <a:gd name="T7" fmla="*/ 2 h 88"/>
                  <a:gd name="T8" fmla="*/ 9 w 14"/>
                  <a:gd name="T9" fmla="*/ 0 h 88"/>
                  <a:gd name="T10" fmla="*/ 8 w 14"/>
                  <a:gd name="T11" fmla="*/ 0 h 88"/>
                  <a:gd name="T12" fmla="*/ 8 w 14"/>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 h="88">
                    <a:moveTo>
                      <a:pt x="8" y="0"/>
                    </a:moveTo>
                    <a:cubicBezTo>
                      <a:pt x="7" y="10"/>
                      <a:pt x="0" y="65"/>
                      <a:pt x="9" y="88"/>
                    </a:cubicBezTo>
                    <a:cubicBezTo>
                      <a:pt x="11" y="88"/>
                      <a:pt x="12" y="87"/>
                      <a:pt x="14" y="87"/>
                    </a:cubicBezTo>
                    <a:cubicBezTo>
                      <a:pt x="6" y="65"/>
                      <a:pt x="11" y="16"/>
                      <a:pt x="13" y="2"/>
                    </a:cubicBezTo>
                    <a:cubicBezTo>
                      <a:pt x="12" y="1"/>
                      <a:pt x="10" y="0"/>
                      <a:pt x="9" y="0"/>
                    </a:cubicBezTo>
                    <a:cubicBezTo>
                      <a:pt x="9" y="0"/>
                      <a:pt x="8" y="0"/>
                      <a:pt x="8" y="0"/>
                    </a:cubicBezTo>
                    <a:cubicBezTo>
                      <a:pt x="8" y="0"/>
                      <a:pt x="8" y="0"/>
                      <a:pt x="8"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5" name="işlïde"/>
              <p:cNvSpPr/>
              <p:nvPr/>
            </p:nvSpPr>
            <p:spPr bwMode="auto">
              <a:xfrm>
                <a:off x="6823076" y="2765425"/>
                <a:ext cx="57150" cy="136525"/>
              </a:xfrm>
              <a:custGeom>
                <a:avLst/>
                <a:gdLst>
                  <a:gd name="T0" fmla="*/ 34 w 40"/>
                  <a:gd name="T1" fmla="*/ 4 h 96"/>
                  <a:gd name="T2" fmla="*/ 11 w 40"/>
                  <a:gd name="T3" fmla="*/ 0 h 96"/>
                  <a:gd name="T4" fmla="*/ 15 w 40"/>
                  <a:gd name="T5" fmla="*/ 96 h 96"/>
                  <a:gd name="T6" fmla="*/ 40 w 40"/>
                  <a:gd name="T7" fmla="*/ 96 h 96"/>
                  <a:gd name="T8" fmla="*/ 34 w 40"/>
                  <a:gd name="T9" fmla="*/ 4 h 96"/>
                </a:gdLst>
                <a:ahLst/>
                <a:cxnLst>
                  <a:cxn ang="0">
                    <a:pos x="T0" y="T1"/>
                  </a:cxn>
                  <a:cxn ang="0">
                    <a:pos x="T2" y="T3"/>
                  </a:cxn>
                  <a:cxn ang="0">
                    <a:pos x="T4" y="T5"/>
                  </a:cxn>
                  <a:cxn ang="0">
                    <a:pos x="T6" y="T7"/>
                  </a:cxn>
                  <a:cxn ang="0">
                    <a:pos x="T8" y="T9"/>
                  </a:cxn>
                </a:cxnLst>
                <a:rect l="0" t="0" r="r" b="b"/>
                <a:pathLst>
                  <a:path w="40" h="96">
                    <a:moveTo>
                      <a:pt x="34" y="4"/>
                    </a:moveTo>
                    <a:cubicBezTo>
                      <a:pt x="11" y="0"/>
                      <a:pt x="11" y="0"/>
                      <a:pt x="11" y="0"/>
                    </a:cubicBezTo>
                    <a:cubicBezTo>
                      <a:pt x="11" y="0"/>
                      <a:pt x="0" y="76"/>
                      <a:pt x="15" y="96"/>
                    </a:cubicBezTo>
                    <a:cubicBezTo>
                      <a:pt x="40" y="96"/>
                      <a:pt x="40" y="96"/>
                      <a:pt x="40" y="96"/>
                    </a:cubicBezTo>
                    <a:cubicBezTo>
                      <a:pt x="34" y="4"/>
                      <a:pt x="34" y="4"/>
                      <a:pt x="34" y="4"/>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6" name="îṡlíḓé"/>
              <p:cNvSpPr/>
              <p:nvPr/>
            </p:nvSpPr>
            <p:spPr bwMode="auto">
              <a:xfrm>
                <a:off x="7307263" y="2909888"/>
                <a:ext cx="219075" cy="796925"/>
              </a:xfrm>
              <a:custGeom>
                <a:avLst/>
                <a:gdLst>
                  <a:gd name="T0" fmla="*/ 137 w 155"/>
                  <a:gd name="T1" fmla="*/ 40 h 561"/>
                  <a:gd name="T2" fmla="*/ 62 w 155"/>
                  <a:gd name="T3" fmla="*/ 51 h 561"/>
                  <a:gd name="T4" fmla="*/ 43 w 155"/>
                  <a:gd name="T5" fmla="*/ 189 h 561"/>
                  <a:gd name="T6" fmla="*/ 24 w 155"/>
                  <a:gd name="T7" fmla="*/ 300 h 561"/>
                  <a:gd name="T8" fmla="*/ 0 w 155"/>
                  <a:gd name="T9" fmla="*/ 523 h 561"/>
                  <a:gd name="T10" fmla="*/ 3 w 155"/>
                  <a:gd name="T11" fmla="*/ 561 h 561"/>
                  <a:gd name="T12" fmla="*/ 92 w 155"/>
                  <a:gd name="T13" fmla="*/ 545 h 561"/>
                  <a:gd name="T14" fmla="*/ 123 w 155"/>
                  <a:gd name="T15" fmla="*/ 451 h 561"/>
                  <a:gd name="T16" fmla="*/ 151 w 155"/>
                  <a:gd name="T17" fmla="*/ 346 h 561"/>
                  <a:gd name="T18" fmla="*/ 155 w 155"/>
                  <a:gd name="T19" fmla="*/ 122 h 561"/>
                  <a:gd name="T20" fmla="*/ 137 w 155"/>
                  <a:gd name="T21" fmla="*/ 4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561">
                    <a:moveTo>
                      <a:pt x="137" y="40"/>
                    </a:moveTo>
                    <a:cubicBezTo>
                      <a:pt x="137" y="40"/>
                      <a:pt x="70" y="0"/>
                      <a:pt x="62" y="51"/>
                    </a:cubicBezTo>
                    <a:cubicBezTo>
                      <a:pt x="53" y="102"/>
                      <a:pt x="43" y="189"/>
                      <a:pt x="43" y="189"/>
                    </a:cubicBezTo>
                    <a:cubicBezTo>
                      <a:pt x="24" y="300"/>
                      <a:pt x="24" y="300"/>
                      <a:pt x="24" y="300"/>
                    </a:cubicBezTo>
                    <a:cubicBezTo>
                      <a:pt x="0" y="523"/>
                      <a:pt x="0" y="523"/>
                      <a:pt x="0" y="523"/>
                    </a:cubicBezTo>
                    <a:cubicBezTo>
                      <a:pt x="3" y="561"/>
                      <a:pt x="3" y="561"/>
                      <a:pt x="3" y="561"/>
                    </a:cubicBezTo>
                    <a:cubicBezTo>
                      <a:pt x="3" y="561"/>
                      <a:pt x="75" y="536"/>
                      <a:pt x="92" y="545"/>
                    </a:cubicBezTo>
                    <a:cubicBezTo>
                      <a:pt x="109" y="553"/>
                      <a:pt x="123" y="451"/>
                      <a:pt x="123" y="451"/>
                    </a:cubicBezTo>
                    <a:cubicBezTo>
                      <a:pt x="151" y="346"/>
                      <a:pt x="151" y="346"/>
                      <a:pt x="151" y="346"/>
                    </a:cubicBezTo>
                    <a:cubicBezTo>
                      <a:pt x="155" y="122"/>
                      <a:pt x="155" y="122"/>
                      <a:pt x="155" y="122"/>
                    </a:cubicBezTo>
                    <a:cubicBezTo>
                      <a:pt x="137" y="40"/>
                      <a:pt x="137" y="40"/>
                      <a:pt x="137" y="4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7" name="îşḻïďè"/>
              <p:cNvSpPr/>
              <p:nvPr/>
            </p:nvSpPr>
            <p:spPr bwMode="auto">
              <a:xfrm>
                <a:off x="7310438" y="2952750"/>
                <a:ext cx="179388" cy="754063"/>
              </a:xfrm>
              <a:custGeom>
                <a:avLst/>
                <a:gdLst>
                  <a:gd name="T0" fmla="*/ 112 w 126"/>
                  <a:gd name="T1" fmla="*/ 0 h 531"/>
                  <a:gd name="T2" fmla="*/ 103 w 126"/>
                  <a:gd name="T3" fmla="*/ 37 h 531"/>
                  <a:gd name="T4" fmla="*/ 36 w 126"/>
                  <a:gd name="T5" fmla="*/ 238 h 531"/>
                  <a:gd name="T6" fmla="*/ 0 w 126"/>
                  <a:gd name="T7" fmla="*/ 530 h 531"/>
                  <a:gd name="T8" fmla="*/ 0 w 126"/>
                  <a:gd name="T9" fmla="*/ 531 h 531"/>
                  <a:gd name="T10" fmla="*/ 57 w 126"/>
                  <a:gd name="T11" fmla="*/ 515 h 531"/>
                  <a:gd name="T12" fmla="*/ 57 w 126"/>
                  <a:gd name="T13" fmla="*/ 504 h 531"/>
                  <a:gd name="T14" fmla="*/ 77 w 126"/>
                  <a:gd name="T15" fmla="*/ 370 h 531"/>
                  <a:gd name="T16" fmla="*/ 77 w 126"/>
                  <a:gd name="T17" fmla="*/ 370 h 531"/>
                  <a:gd name="T18" fmla="*/ 77 w 126"/>
                  <a:gd name="T19" fmla="*/ 370 h 531"/>
                  <a:gd name="T20" fmla="*/ 86 w 126"/>
                  <a:gd name="T21" fmla="*/ 341 h 531"/>
                  <a:gd name="T22" fmla="*/ 86 w 126"/>
                  <a:gd name="T23" fmla="*/ 341 h 531"/>
                  <a:gd name="T24" fmla="*/ 86 w 126"/>
                  <a:gd name="T25" fmla="*/ 341 h 531"/>
                  <a:gd name="T26" fmla="*/ 88 w 126"/>
                  <a:gd name="T27" fmla="*/ 342 h 531"/>
                  <a:gd name="T28" fmla="*/ 126 w 126"/>
                  <a:gd name="T29" fmla="*/ 208 h 531"/>
                  <a:gd name="T30" fmla="*/ 109 w 126"/>
                  <a:gd name="T31" fmla="*/ 31 h 531"/>
                  <a:gd name="T32" fmla="*/ 109 w 126"/>
                  <a:gd name="T33" fmla="*/ 24 h 531"/>
                  <a:gd name="T34" fmla="*/ 109 w 126"/>
                  <a:gd name="T35" fmla="*/ 24 h 531"/>
                  <a:gd name="T36" fmla="*/ 109 w 126"/>
                  <a:gd name="T37" fmla="*/ 24 h 531"/>
                  <a:gd name="T38" fmla="*/ 114 w 126"/>
                  <a:gd name="T39" fmla="*/ 1 h 531"/>
                  <a:gd name="T40" fmla="*/ 112 w 126"/>
                  <a:gd name="T41"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531">
                    <a:moveTo>
                      <a:pt x="112" y="0"/>
                    </a:moveTo>
                    <a:cubicBezTo>
                      <a:pt x="107" y="17"/>
                      <a:pt x="104" y="31"/>
                      <a:pt x="103" y="37"/>
                    </a:cubicBezTo>
                    <a:cubicBezTo>
                      <a:pt x="98" y="69"/>
                      <a:pt x="36" y="238"/>
                      <a:pt x="36" y="238"/>
                    </a:cubicBezTo>
                    <a:cubicBezTo>
                      <a:pt x="0" y="530"/>
                      <a:pt x="0" y="530"/>
                      <a:pt x="0" y="530"/>
                    </a:cubicBezTo>
                    <a:cubicBezTo>
                      <a:pt x="0" y="531"/>
                      <a:pt x="0" y="531"/>
                      <a:pt x="0" y="531"/>
                    </a:cubicBezTo>
                    <a:cubicBezTo>
                      <a:pt x="0" y="531"/>
                      <a:pt x="31" y="520"/>
                      <a:pt x="57" y="515"/>
                    </a:cubicBezTo>
                    <a:cubicBezTo>
                      <a:pt x="57" y="512"/>
                      <a:pt x="57" y="508"/>
                      <a:pt x="57" y="504"/>
                    </a:cubicBezTo>
                    <a:cubicBezTo>
                      <a:pt x="56" y="452"/>
                      <a:pt x="68" y="401"/>
                      <a:pt x="77" y="370"/>
                    </a:cubicBezTo>
                    <a:cubicBezTo>
                      <a:pt x="77" y="370"/>
                      <a:pt x="77" y="370"/>
                      <a:pt x="77" y="370"/>
                    </a:cubicBezTo>
                    <a:cubicBezTo>
                      <a:pt x="77" y="370"/>
                      <a:pt x="77" y="370"/>
                      <a:pt x="77" y="370"/>
                    </a:cubicBezTo>
                    <a:cubicBezTo>
                      <a:pt x="82" y="352"/>
                      <a:pt x="86" y="341"/>
                      <a:pt x="86" y="341"/>
                    </a:cubicBezTo>
                    <a:cubicBezTo>
                      <a:pt x="86" y="341"/>
                      <a:pt x="86" y="341"/>
                      <a:pt x="86" y="341"/>
                    </a:cubicBezTo>
                    <a:cubicBezTo>
                      <a:pt x="86" y="341"/>
                      <a:pt x="86" y="341"/>
                      <a:pt x="86" y="341"/>
                    </a:cubicBezTo>
                    <a:cubicBezTo>
                      <a:pt x="87" y="342"/>
                      <a:pt x="87" y="342"/>
                      <a:pt x="88" y="342"/>
                    </a:cubicBezTo>
                    <a:cubicBezTo>
                      <a:pt x="94" y="286"/>
                      <a:pt x="126" y="208"/>
                      <a:pt x="126" y="208"/>
                    </a:cubicBezTo>
                    <a:cubicBezTo>
                      <a:pt x="109" y="31"/>
                      <a:pt x="109" y="31"/>
                      <a:pt x="109" y="31"/>
                    </a:cubicBezTo>
                    <a:cubicBezTo>
                      <a:pt x="109" y="24"/>
                      <a:pt x="109" y="24"/>
                      <a:pt x="109" y="24"/>
                    </a:cubicBezTo>
                    <a:cubicBezTo>
                      <a:pt x="109" y="24"/>
                      <a:pt x="109" y="24"/>
                      <a:pt x="109" y="24"/>
                    </a:cubicBezTo>
                    <a:cubicBezTo>
                      <a:pt x="109" y="24"/>
                      <a:pt x="109" y="24"/>
                      <a:pt x="109" y="24"/>
                    </a:cubicBezTo>
                    <a:cubicBezTo>
                      <a:pt x="109" y="24"/>
                      <a:pt x="111" y="15"/>
                      <a:pt x="114" y="1"/>
                    </a:cubicBezTo>
                    <a:cubicBezTo>
                      <a:pt x="113" y="1"/>
                      <a:pt x="113" y="0"/>
                      <a:pt x="112"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8" name="íṣļiḑe"/>
              <p:cNvSpPr/>
              <p:nvPr/>
            </p:nvSpPr>
            <p:spPr bwMode="auto">
              <a:xfrm>
                <a:off x="6813551" y="2595563"/>
                <a:ext cx="636588" cy="339725"/>
              </a:xfrm>
              <a:custGeom>
                <a:avLst/>
                <a:gdLst>
                  <a:gd name="T0" fmla="*/ 448 w 448"/>
                  <a:gd name="T1" fmla="*/ 0 h 239"/>
                  <a:gd name="T2" fmla="*/ 271 w 448"/>
                  <a:gd name="T3" fmla="*/ 96 h 239"/>
                  <a:gd name="T4" fmla="*/ 33 w 448"/>
                  <a:gd name="T5" fmla="*/ 117 h 239"/>
                  <a:gd name="T6" fmla="*/ 48 w 448"/>
                  <a:gd name="T7" fmla="*/ 239 h 239"/>
                  <a:gd name="T8" fmla="*/ 316 w 448"/>
                  <a:gd name="T9" fmla="*/ 233 h 239"/>
                  <a:gd name="T10" fmla="*/ 421 w 448"/>
                  <a:gd name="T11" fmla="*/ 233 h 239"/>
                  <a:gd name="T12" fmla="*/ 448 w 448"/>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448" h="239">
                    <a:moveTo>
                      <a:pt x="448" y="0"/>
                    </a:moveTo>
                    <a:cubicBezTo>
                      <a:pt x="448" y="0"/>
                      <a:pt x="378" y="80"/>
                      <a:pt x="271" y="96"/>
                    </a:cubicBezTo>
                    <a:cubicBezTo>
                      <a:pt x="165" y="111"/>
                      <a:pt x="33" y="117"/>
                      <a:pt x="33" y="117"/>
                    </a:cubicBezTo>
                    <a:cubicBezTo>
                      <a:pt x="33" y="117"/>
                      <a:pt x="0" y="176"/>
                      <a:pt x="48" y="239"/>
                    </a:cubicBezTo>
                    <a:cubicBezTo>
                      <a:pt x="316" y="233"/>
                      <a:pt x="316" y="233"/>
                      <a:pt x="316" y="233"/>
                    </a:cubicBezTo>
                    <a:cubicBezTo>
                      <a:pt x="316" y="233"/>
                      <a:pt x="375" y="220"/>
                      <a:pt x="421" y="233"/>
                    </a:cubicBezTo>
                    <a:cubicBezTo>
                      <a:pt x="448" y="0"/>
                      <a:pt x="448" y="0"/>
                      <a:pt x="448"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9" name="íṧļíďè"/>
              <p:cNvSpPr/>
              <p:nvPr/>
            </p:nvSpPr>
            <p:spPr bwMode="auto">
              <a:xfrm>
                <a:off x="6843713" y="2619375"/>
                <a:ext cx="582613" cy="315913"/>
              </a:xfrm>
              <a:custGeom>
                <a:avLst/>
                <a:gdLst>
                  <a:gd name="T0" fmla="*/ 409 w 409"/>
                  <a:gd name="T1" fmla="*/ 0 h 222"/>
                  <a:gd name="T2" fmla="*/ 249 w 409"/>
                  <a:gd name="T3" fmla="*/ 79 h 222"/>
                  <a:gd name="T4" fmla="*/ 11 w 409"/>
                  <a:gd name="T5" fmla="*/ 100 h 222"/>
                  <a:gd name="T6" fmla="*/ 9 w 409"/>
                  <a:gd name="T7" fmla="*/ 105 h 222"/>
                  <a:gd name="T8" fmla="*/ 0 w 409"/>
                  <a:gd name="T9" fmla="*/ 149 h 222"/>
                  <a:gd name="T10" fmla="*/ 26 w 409"/>
                  <a:gd name="T11" fmla="*/ 222 h 222"/>
                  <a:gd name="T12" fmla="*/ 294 w 409"/>
                  <a:gd name="T13" fmla="*/ 216 h 222"/>
                  <a:gd name="T14" fmla="*/ 351 w 409"/>
                  <a:gd name="T15" fmla="*/ 210 h 222"/>
                  <a:gd name="T16" fmla="*/ 382 w 409"/>
                  <a:gd name="T17" fmla="*/ 213 h 222"/>
                  <a:gd name="T18" fmla="*/ 405 w 409"/>
                  <a:gd name="T19" fmla="*/ 29 h 222"/>
                  <a:gd name="T20" fmla="*/ 409 w 409"/>
                  <a:gd name="T21"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222">
                    <a:moveTo>
                      <a:pt x="409" y="0"/>
                    </a:moveTo>
                    <a:cubicBezTo>
                      <a:pt x="382" y="24"/>
                      <a:pt x="325" y="67"/>
                      <a:pt x="249" y="79"/>
                    </a:cubicBezTo>
                    <a:cubicBezTo>
                      <a:pt x="143" y="94"/>
                      <a:pt x="11" y="100"/>
                      <a:pt x="11" y="100"/>
                    </a:cubicBezTo>
                    <a:cubicBezTo>
                      <a:pt x="11" y="100"/>
                      <a:pt x="10" y="102"/>
                      <a:pt x="9" y="105"/>
                    </a:cubicBezTo>
                    <a:cubicBezTo>
                      <a:pt x="5" y="113"/>
                      <a:pt x="0" y="129"/>
                      <a:pt x="0" y="149"/>
                    </a:cubicBezTo>
                    <a:cubicBezTo>
                      <a:pt x="0" y="170"/>
                      <a:pt x="6" y="196"/>
                      <a:pt x="26" y="222"/>
                    </a:cubicBezTo>
                    <a:cubicBezTo>
                      <a:pt x="294" y="216"/>
                      <a:pt x="294" y="216"/>
                      <a:pt x="294" y="216"/>
                    </a:cubicBezTo>
                    <a:cubicBezTo>
                      <a:pt x="294" y="216"/>
                      <a:pt x="320" y="210"/>
                      <a:pt x="351" y="210"/>
                    </a:cubicBezTo>
                    <a:cubicBezTo>
                      <a:pt x="361" y="210"/>
                      <a:pt x="372" y="211"/>
                      <a:pt x="382" y="213"/>
                    </a:cubicBezTo>
                    <a:cubicBezTo>
                      <a:pt x="392" y="139"/>
                      <a:pt x="401" y="70"/>
                      <a:pt x="405" y="29"/>
                    </a:cubicBezTo>
                    <a:cubicBezTo>
                      <a:pt x="406" y="19"/>
                      <a:pt x="407" y="9"/>
                      <a:pt x="409" y="0"/>
                    </a:cubicBezTo>
                  </a:path>
                </a:pathLst>
              </a:custGeom>
              <a:solidFill>
                <a:srgbClr val="4848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0" name="ïSľíďe"/>
              <p:cNvSpPr/>
              <p:nvPr/>
            </p:nvSpPr>
            <p:spPr bwMode="auto">
              <a:xfrm>
                <a:off x="7578726" y="2287588"/>
                <a:ext cx="144463" cy="41275"/>
              </a:xfrm>
              <a:custGeom>
                <a:avLst/>
                <a:gdLst>
                  <a:gd name="T0" fmla="*/ 102 w 102"/>
                  <a:gd name="T1" fmla="*/ 0 h 30"/>
                  <a:gd name="T2" fmla="*/ 16 w 102"/>
                  <a:gd name="T3" fmla="*/ 25 h 30"/>
                  <a:gd name="T4" fmla="*/ 16 w 102"/>
                  <a:gd name="T5" fmla="*/ 25 h 30"/>
                  <a:gd name="T6" fmla="*/ 0 w 102"/>
                  <a:gd name="T7" fmla="*/ 24 h 30"/>
                  <a:gd name="T8" fmla="*/ 7 w 102"/>
                  <a:gd name="T9" fmla="*/ 30 h 30"/>
                  <a:gd name="T10" fmla="*/ 16 w 102"/>
                  <a:gd name="T11" fmla="*/ 30 h 30"/>
                  <a:gd name="T12" fmla="*/ 102 w 10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102" h="30">
                    <a:moveTo>
                      <a:pt x="102" y="0"/>
                    </a:moveTo>
                    <a:cubicBezTo>
                      <a:pt x="77" y="16"/>
                      <a:pt x="48" y="25"/>
                      <a:pt x="16" y="25"/>
                    </a:cubicBezTo>
                    <a:cubicBezTo>
                      <a:pt x="16" y="25"/>
                      <a:pt x="16" y="25"/>
                      <a:pt x="16" y="25"/>
                    </a:cubicBezTo>
                    <a:cubicBezTo>
                      <a:pt x="10" y="25"/>
                      <a:pt x="5" y="24"/>
                      <a:pt x="0" y="24"/>
                    </a:cubicBezTo>
                    <a:cubicBezTo>
                      <a:pt x="2" y="26"/>
                      <a:pt x="5" y="28"/>
                      <a:pt x="7" y="30"/>
                    </a:cubicBezTo>
                    <a:cubicBezTo>
                      <a:pt x="10" y="30"/>
                      <a:pt x="13" y="30"/>
                      <a:pt x="16" y="30"/>
                    </a:cubicBezTo>
                    <a:cubicBezTo>
                      <a:pt x="50" y="30"/>
                      <a:pt x="79" y="19"/>
                      <a:pt x="10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1" name="iṩľîdè"/>
              <p:cNvSpPr/>
              <p:nvPr/>
            </p:nvSpPr>
            <p:spPr bwMode="auto">
              <a:xfrm>
                <a:off x="7366001" y="1855788"/>
                <a:ext cx="468313" cy="466725"/>
              </a:xfrm>
              <a:custGeom>
                <a:avLst/>
                <a:gdLst>
                  <a:gd name="T0" fmla="*/ 329 w 329"/>
                  <a:gd name="T1" fmla="*/ 164 h 329"/>
                  <a:gd name="T2" fmla="*/ 165 w 329"/>
                  <a:gd name="T3" fmla="*/ 329 h 329"/>
                  <a:gd name="T4" fmla="*/ 0 w 329"/>
                  <a:gd name="T5" fmla="*/ 164 h 329"/>
                  <a:gd name="T6" fmla="*/ 165 w 329"/>
                  <a:gd name="T7" fmla="*/ 0 h 329"/>
                  <a:gd name="T8" fmla="*/ 329 w 329"/>
                  <a:gd name="T9" fmla="*/ 164 h 329"/>
                  <a:gd name="T10" fmla="*/ 329 w 329"/>
                  <a:gd name="T11" fmla="*/ 164 h 329"/>
                </a:gdLst>
                <a:ahLst/>
                <a:cxnLst>
                  <a:cxn ang="0">
                    <a:pos x="T0" y="T1"/>
                  </a:cxn>
                  <a:cxn ang="0">
                    <a:pos x="T2" y="T3"/>
                  </a:cxn>
                  <a:cxn ang="0">
                    <a:pos x="T4" y="T5"/>
                  </a:cxn>
                  <a:cxn ang="0">
                    <a:pos x="T6" y="T7"/>
                  </a:cxn>
                  <a:cxn ang="0">
                    <a:pos x="T8" y="T9"/>
                  </a:cxn>
                  <a:cxn ang="0">
                    <a:pos x="T10" y="T11"/>
                  </a:cxn>
                </a:cxnLst>
                <a:rect l="0" t="0" r="r" b="b"/>
                <a:pathLst>
                  <a:path w="329" h="329">
                    <a:moveTo>
                      <a:pt x="329" y="164"/>
                    </a:moveTo>
                    <a:cubicBezTo>
                      <a:pt x="329" y="255"/>
                      <a:pt x="255" y="329"/>
                      <a:pt x="165" y="329"/>
                    </a:cubicBezTo>
                    <a:cubicBezTo>
                      <a:pt x="74" y="329"/>
                      <a:pt x="0" y="255"/>
                      <a:pt x="0" y="164"/>
                    </a:cubicBezTo>
                    <a:cubicBezTo>
                      <a:pt x="0" y="73"/>
                      <a:pt x="74" y="0"/>
                      <a:pt x="165" y="0"/>
                    </a:cubicBezTo>
                    <a:cubicBezTo>
                      <a:pt x="255" y="0"/>
                      <a:pt x="329" y="73"/>
                      <a:pt x="329" y="164"/>
                    </a:cubicBezTo>
                    <a:cubicBezTo>
                      <a:pt x="329" y="164"/>
                      <a:pt x="329" y="164"/>
                      <a:pt x="329" y="164"/>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2" name="ïšḻídé"/>
              <p:cNvSpPr/>
              <p:nvPr/>
            </p:nvSpPr>
            <p:spPr bwMode="auto">
              <a:xfrm>
                <a:off x="7416801" y="2322513"/>
                <a:ext cx="560388" cy="1238250"/>
              </a:xfrm>
              <a:custGeom>
                <a:avLst/>
                <a:gdLst>
                  <a:gd name="T0" fmla="*/ 393 w 393"/>
                  <a:gd name="T1" fmla="*/ 840 h 872"/>
                  <a:gd name="T2" fmla="*/ 13 w 393"/>
                  <a:gd name="T3" fmla="*/ 825 h 872"/>
                  <a:gd name="T4" fmla="*/ 51 w 393"/>
                  <a:gd name="T5" fmla="*/ 652 h 872"/>
                  <a:gd name="T6" fmla="*/ 34 w 393"/>
                  <a:gd name="T7" fmla="*/ 475 h 872"/>
                  <a:gd name="T8" fmla="*/ 34 w 393"/>
                  <a:gd name="T9" fmla="*/ 468 h 872"/>
                  <a:gd name="T10" fmla="*/ 78 w 393"/>
                  <a:gd name="T11" fmla="*/ 261 h 872"/>
                  <a:gd name="T12" fmla="*/ 167 w 393"/>
                  <a:gd name="T13" fmla="*/ 54 h 872"/>
                  <a:gd name="T14" fmla="*/ 170 w 393"/>
                  <a:gd name="T15" fmla="*/ 48 h 872"/>
                  <a:gd name="T16" fmla="*/ 173 w 393"/>
                  <a:gd name="T17" fmla="*/ 50 h 872"/>
                  <a:gd name="T18" fmla="*/ 174 w 393"/>
                  <a:gd name="T19" fmla="*/ 51 h 872"/>
                  <a:gd name="T20" fmla="*/ 192 w 393"/>
                  <a:gd name="T21" fmla="*/ 61 h 872"/>
                  <a:gd name="T22" fmla="*/ 263 w 393"/>
                  <a:gd name="T23" fmla="*/ 44 h 872"/>
                  <a:gd name="T24" fmla="*/ 349 w 393"/>
                  <a:gd name="T25" fmla="*/ 0 h 872"/>
                  <a:gd name="T26" fmla="*/ 357 w 393"/>
                  <a:gd name="T27" fmla="*/ 489 h 872"/>
                  <a:gd name="T28" fmla="*/ 393 w 393"/>
                  <a:gd name="T29" fmla="*/ 84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3" h="872">
                    <a:moveTo>
                      <a:pt x="393" y="840"/>
                    </a:moveTo>
                    <a:cubicBezTo>
                      <a:pt x="393" y="840"/>
                      <a:pt x="27" y="872"/>
                      <a:pt x="13" y="825"/>
                    </a:cubicBezTo>
                    <a:cubicBezTo>
                      <a:pt x="0" y="779"/>
                      <a:pt x="51" y="652"/>
                      <a:pt x="51" y="652"/>
                    </a:cubicBezTo>
                    <a:cubicBezTo>
                      <a:pt x="34" y="475"/>
                      <a:pt x="34" y="475"/>
                      <a:pt x="34" y="475"/>
                    </a:cubicBezTo>
                    <a:cubicBezTo>
                      <a:pt x="34" y="468"/>
                      <a:pt x="34" y="468"/>
                      <a:pt x="34" y="468"/>
                    </a:cubicBezTo>
                    <a:cubicBezTo>
                      <a:pt x="34" y="468"/>
                      <a:pt x="80" y="277"/>
                      <a:pt x="78" y="261"/>
                    </a:cubicBezTo>
                    <a:cubicBezTo>
                      <a:pt x="76" y="248"/>
                      <a:pt x="152" y="87"/>
                      <a:pt x="167" y="54"/>
                    </a:cubicBezTo>
                    <a:cubicBezTo>
                      <a:pt x="169" y="50"/>
                      <a:pt x="170" y="48"/>
                      <a:pt x="170" y="48"/>
                    </a:cubicBezTo>
                    <a:cubicBezTo>
                      <a:pt x="173" y="50"/>
                      <a:pt x="173" y="50"/>
                      <a:pt x="173" y="50"/>
                    </a:cubicBezTo>
                    <a:cubicBezTo>
                      <a:pt x="174" y="51"/>
                      <a:pt x="174" y="51"/>
                      <a:pt x="174" y="51"/>
                    </a:cubicBezTo>
                    <a:cubicBezTo>
                      <a:pt x="192" y="61"/>
                      <a:pt x="192" y="61"/>
                      <a:pt x="192" y="61"/>
                    </a:cubicBezTo>
                    <a:cubicBezTo>
                      <a:pt x="263" y="44"/>
                      <a:pt x="263" y="44"/>
                      <a:pt x="263" y="44"/>
                    </a:cubicBezTo>
                    <a:cubicBezTo>
                      <a:pt x="349" y="0"/>
                      <a:pt x="349" y="0"/>
                      <a:pt x="349" y="0"/>
                    </a:cubicBezTo>
                    <a:cubicBezTo>
                      <a:pt x="357" y="489"/>
                      <a:pt x="357" y="489"/>
                      <a:pt x="357" y="489"/>
                    </a:cubicBezTo>
                    <a:cubicBezTo>
                      <a:pt x="393" y="840"/>
                      <a:pt x="393" y="840"/>
                      <a:pt x="393" y="84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3" name="îŝḻïďe"/>
              <p:cNvSpPr/>
              <p:nvPr/>
            </p:nvSpPr>
            <p:spPr bwMode="auto">
              <a:xfrm>
                <a:off x="7586663" y="2454275"/>
                <a:ext cx="119063" cy="911225"/>
              </a:xfrm>
              <a:custGeom>
                <a:avLst/>
                <a:gdLst>
                  <a:gd name="T0" fmla="*/ 81 w 84"/>
                  <a:gd name="T1" fmla="*/ 0 h 641"/>
                  <a:gd name="T2" fmla="*/ 66 w 84"/>
                  <a:gd name="T3" fmla="*/ 20 h 641"/>
                  <a:gd name="T4" fmla="*/ 61 w 84"/>
                  <a:gd name="T5" fmla="*/ 31 h 641"/>
                  <a:gd name="T6" fmla="*/ 34 w 84"/>
                  <a:gd name="T7" fmla="*/ 149 h 641"/>
                  <a:gd name="T8" fmla="*/ 34 w 84"/>
                  <a:gd name="T9" fmla="*/ 197 h 641"/>
                  <a:gd name="T10" fmla="*/ 28 w 84"/>
                  <a:gd name="T11" fmla="*/ 577 h 641"/>
                  <a:gd name="T12" fmla="*/ 0 w 84"/>
                  <a:gd name="T13" fmla="*/ 628 h 641"/>
                  <a:gd name="T14" fmla="*/ 1 w 84"/>
                  <a:gd name="T15" fmla="*/ 641 h 641"/>
                  <a:gd name="T16" fmla="*/ 33 w 84"/>
                  <a:gd name="T17" fmla="*/ 582 h 641"/>
                  <a:gd name="T18" fmla="*/ 39 w 84"/>
                  <a:gd name="T19" fmla="*/ 202 h 641"/>
                  <a:gd name="T20" fmla="*/ 39 w 84"/>
                  <a:gd name="T21" fmla="*/ 155 h 641"/>
                  <a:gd name="T22" fmla="*/ 67 w 84"/>
                  <a:gd name="T23" fmla="*/ 36 h 641"/>
                  <a:gd name="T24" fmla="*/ 71 w 84"/>
                  <a:gd name="T25" fmla="*/ 25 h 641"/>
                  <a:gd name="T26" fmla="*/ 84 w 84"/>
                  <a:gd name="T27" fmla="*/ 8 h 641"/>
                  <a:gd name="T28" fmla="*/ 81 w 84"/>
                  <a:gd name="T29" fmla="*/ 0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641">
                    <a:moveTo>
                      <a:pt x="81" y="0"/>
                    </a:moveTo>
                    <a:cubicBezTo>
                      <a:pt x="66" y="20"/>
                      <a:pt x="66" y="20"/>
                      <a:pt x="66" y="20"/>
                    </a:cubicBezTo>
                    <a:cubicBezTo>
                      <a:pt x="61" y="31"/>
                      <a:pt x="61" y="31"/>
                      <a:pt x="61" y="31"/>
                    </a:cubicBezTo>
                    <a:cubicBezTo>
                      <a:pt x="45" y="68"/>
                      <a:pt x="36" y="109"/>
                      <a:pt x="34" y="149"/>
                    </a:cubicBezTo>
                    <a:cubicBezTo>
                      <a:pt x="34" y="197"/>
                      <a:pt x="34" y="197"/>
                      <a:pt x="34" y="197"/>
                    </a:cubicBezTo>
                    <a:cubicBezTo>
                      <a:pt x="28" y="577"/>
                      <a:pt x="28" y="577"/>
                      <a:pt x="28" y="577"/>
                    </a:cubicBezTo>
                    <a:cubicBezTo>
                      <a:pt x="0" y="628"/>
                      <a:pt x="0" y="628"/>
                      <a:pt x="0" y="628"/>
                    </a:cubicBezTo>
                    <a:cubicBezTo>
                      <a:pt x="1" y="641"/>
                      <a:pt x="1" y="641"/>
                      <a:pt x="1" y="641"/>
                    </a:cubicBezTo>
                    <a:cubicBezTo>
                      <a:pt x="33" y="582"/>
                      <a:pt x="33" y="582"/>
                      <a:pt x="33" y="582"/>
                    </a:cubicBezTo>
                    <a:cubicBezTo>
                      <a:pt x="39" y="202"/>
                      <a:pt x="39" y="202"/>
                      <a:pt x="39" y="202"/>
                    </a:cubicBezTo>
                    <a:cubicBezTo>
                      <a:pt x="39" y="155"/>
                      <a:pt x="39" y="155"/>
                      <a:pt x="39" y="155"/>
                    </a:cubicBezTo>
                    <a:cubicBezTo>
                      <a:pt x="41" y="114"/>
                      <a:pt x="50" y="73"/>
                      <a:pt x="67" y="36"/>
                    </a:cubicBezTo>
                    <a:cubicBezTo>
                      <a:pt x="71" y="25"/>
                      <a:pt x="71" y="25"/>
                      <a:pt x="71" y="25"/>
                    </a:cubicBezTo>
                    <a:cubicBezTo>
                      <a:pt x="84" y="8"/>
                      <a:pt x="84" y="8"/>
                      <a:pt x="84" y="8"/>
                    </a:cubicBezTo>
                    <a:cubicBezTo>
                      <a:pt x="83" y="6"/>
                      <a:pt x="82" y="3"/>
                      <a:pt x="81"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4" name="işliḓe"/>
              <p:cNvSpPr/>
              <p:nvPr/>
            </p:nvSpPr>
            <p:spPr bwMode="auto">
              <a:xfrm>
                <a:off x="7572376" y="2382838"/>
                <a:ext cx="149225" cy="974725"/>
              </a:xfrm>
              <a:custGeom>
                <a:avLst/>
                <a:gdLst>
                  <a:gd name="T0" fmla="*/ 89 w 105"/>
                  <a:gd name="T1" fmla="*/ 7 h 687"/>
                  <a:gd name="T2" fmla="*/ 54 w 105"/>
                  <a:gd name="T3" fmla="*/ 25 h 687"/>
                  <a:gd name="T4" fmla="*/ 40 w 105"/>
                  <a:gd name="T5" fmla="*/ 57 h 687"/>
                  <a:gd name="T6" fmla="*/ 31 w 105"/>
                  <a:gd name="T7" fmla="*/ 115 h 687"/>
                  <a:gd name="T8" fmla="*/ 13 w 105"/>
                  <a:gd name="T9" fmla="*/ 207 h 687"/>
                  <a:gd name="T10" fmla="*/ 0 w 105"/>
                  <a:gd name="T11" fmla="*/ 614 h 687"/>
                  <a:gd name="T12" fmla="*/ 5 w 105"/>
                  <a:gd name="T13" fmla="*/ 687 h 687"/>
                  <a:gd name="T14" fmla="*/ 38 w 105"/>
                  <a:gd name="T15" fmla="*/ 628 h 687"/>
                  <a:gd name="T16" fmla="*/ 44 w 105"/>
                  <a:gd name="T17" fmla="*/ 248 h 687"/>
                  <a:gd name="T18" fmla="*/ 44 w 105"/>
                  <a:gd name="T19" fmla="*/ 200 h 687"/>
                  <a:gd name="T20" fmla="*/ 71 w 105"/>
                  <a:gd name="T21" fmla="*/ 82 h 687"/>
                  <a:gd name="T22" fmla="*/ 76 w 105"/>
                  <a:gd name="T23" fmla="*/ 71 h 687"/>
                  <a:gd name="T24" fmla="*/ 105 w 105"/>
                  <a:gd name="T25" fmla="*/ 34 h 687"/>
                  <a:gd name="T26" fmla="*/ 89 w 105"/>
                  <a:gd name="T27" fmla="*/ 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687">
                    <a:moveTo>
                      <a:pt x="89" y="7"/>
                    </a:moveTo>
                    <a:cubicBezTo>
                      <a:pt x="89" y="7"/>
                      <a:pt x="64" y="0"/>
                      <a:pt x="54" y="25"/>
                    </a:cubicBezTo>
                    <a:cubicBezTo>
                      <a:pt x="50" y="36"/>
                      <a:pt x="46" y="47"/>
                      <a:pt x="40" y="57"/>
                    </a:cubicBezTo>
                    <a:cubicBezTo>
                      <a:pt x="31" y="115"/>
                      <a:pt x="31" y="115"/>
                      <a:pt x="31" y="115"/>
                    </a:cubicBezTo>
                    <a:cubicBezTo>
                      <a:pt x="13" y="207"/>
                      <a:pt x="13" y="207"/>
                      <a:pt x="13" y="207"/>
                    </a:cubicBezTo>
                    <a:cubicBezTo>
                      <a:pt x="0" y="614"/>
                      <a:pt x="0" y="614"/>
                      <a:pt x="0" y="614"/>
                    </a:cubicBezTo>
                    <a:cubicBezTo>
                      <a:pt x="5" y="687"/>
                      <a:pt x="5" y="687"/>
                      <a:pt x="5" y="687"/>
                    </a:cubicBezTo>
                    <a:cubicBezTo>
                      <a:pt x="38" y="628"/>
                      <a:pt x="38" y="628"/>
                      <a:pt x="38" y="628"/>
                    </a:cubicBezTo>
                    <a:cubicBezTo>
                      <a:pt x="44" y="248"/>
                      <a:pt x="44" y="248"/>
                      <a:pt x="44" y="248"/>
                    </a:cubicBezTo>
                    <a:cubicBezTo>
                      <a:pt x="44" y="200"/>
                      <a:pt x="44" y="200"/>
                      <a:pt x="44" y="200"/>
                    </a:cubicBezTo>
                    <a:cubicBezTo>
                      <a:pt x="46" y="160"/>
                      <a:pt x="55" y="119"/>
                      <a:pt x="71" y="82"/>
                    </a:cubicBezTo>
                    <a:cubicBezTo>
                      <a:pt x="76" y="71"/>
                      <a:pt x="76" y="71"/>
                      <a:pt x="76" y="71"/>
                    </a:cubicBezTo>
                    <a:cubicBezTo>
                      <a:pt x="105" y="34"/>
                      <a:pt x="105" y="34"/>
                      <a:pt x="105" y="34"/>
                    </a:cubicBezTo>
                    <a:cubicBezTo>
                      <a:pt x="89" y="7"/>
                      <a:pt x="89" y="7"/>
                      <a:pt x="89" y="7"/>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5" name="í$ļîḑé"/>
              <p:cNvSpPr/>
              <p:nvPr/>
            </p:nvSpPr>
            <p:spPr bwMode="auto">
              <a:xfrm>
                <a:off x="7685088" y="2389188"/>
                <a:ext cx="1588" cy="1588"/>
              </a:xfrm>
              <a:custGeom>
                <a:avLst/>
                <a:gdLst>
                  <a:gd name="T0" fmla="*/ 1 w 1"/>
                  <a:gd name="T1" fmla="*/ 0 h 1"/>
                  <a:gd name="T2" fmla="*/ 0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0" y="1"/>
                      <a:pt x="0" y="1"/>
                    </a:cubicBezTo>
                    <a:cubicBezTo>
                      <a:pt x="0" y="1"/>
                      <a:pt x="1" y="1"/>
                      <a:pt x="1" y="1"/>
                    </a:cubicBezTo>
                    <a:cubicBezTo>
                      <a:pt x="1" y="1"/>
                      <a:pt x="1" y="0"/>
                      <a:pt x="1"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6" name="iśḻïďè"/>
              <p:cNvSpPr/>
              <p:nvPr/>
            </p:nvSpPr>
            <p:spPr bwMode="auto">
              <a:xfrm>
                <a:off x="7705726" y="2392363"/>
                <a:ext cx="133350" cy="114300"/>
              </a:xfrm>
              <a:custGeom>
                <a:avLst/>
                <a:gdLst>
                  <a:gd name="T0" fmla="*/ 93 w 93"/>
                  <a:gd name="T1" fmla="*/ 0 h 81"/>
                  <a:gd name="T2" fmla="*/ 15 w 93"/>
                  <a:gd name="T3" fmla="*/ 76 h 81"/>
                  <a:gd name="T4" fmla="*/ 1 w 93"/>
                  <a:gd name="T5" fmla="*/ 51 h 81"/>
                  <a:gd name="T6" fmla="*/ 0 w 93"/>
                  <a:gd name="T7" fmla="*/ 52 h 81"/>
                  <a:gd name="T8" fmla="*/ 15 w 93"/>
                  <a:gd name="T9" fmla="*/ 81 h 81"/>
                  <a:gd name="T10" fmla="*/ 90 w 93"/>
                  <a:gd name="T11" fmla="*/ 8 h 81"/>
                  <a:gd name="T12" fmla="*/ 93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93" y="0"/>
                    </a:moveTo>
                    <a:cubicBezTo>
                      <a:pt x="61" y="30"/>
                      <a:pt x="15" y="76"/>
                      <a:pt x="15" y="76"/>
                    </a:cubicBezTo>
                    <a:cubicBezTo>
                      <a:pt x="10" y="72"/>
                      <a:pt x="6" y="62"/>
                      <a:pt x="1" y="51"/>
                    </a:cubicBezTo>
                    <a:cubicBezTo>
                      <a:pt x="0" y="52"/>
                      <a:pt x="0" y="52"/>
                      <a:pt x="0" y="52"/>
                    </a:cubicBezTo>
                    <a:cubicBezTo>
                      <a:pt x="5" y="65"/>
                      <a:pt x="10" y="77"/>
                      <a:pt x="15" y="81"/>
                    </a:cubicBezTo>
                    <a:cubicBezTo>
                      <a:pt x="15" y="81"/>
                      <a:pt x="58" y="38"/>
                      <a:pt x="90" y="8"/>
                    </a:cubicBezTo>
                    <a:cubicBezTo>
                      <a:pt x="91" y="5"/>
                      <a:pt x="92" y="3"/>
                      <a:pt x="9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7" name="iṧļíḍê"/>
              <p:cNvSpPr/>
              <p:nvPr/>
            </p:nvSpPr>
            <p:spPr bwMode="auto">
              <a:xfrm>
                <a:off x="7702551" y="2452688"/>
                <a:ext cx="4763" cy="12700"/>
              </a:xfrm>
              <a:custGeom>
                <a:avLst/>
                <a:gdLst>
                  <a:gd name="T0" fmla="*/ 1 w 4"/>
                  <a:gd name="T1" fmla="*/ 0 h 9"/>
                  <a:gd name="T2" fmla="*/ 0 w 4"/>
                  <a:gd name="T3" fmla="*/ 1 h 9"/>
                  <a:gd name="T4" fmla="*/ 3 w 4"/>
                  <a:gd name="T5" fmla="*/ 9 h 9"/>
                  <a:gd name="T6" fmla="*/ 4 w 4"/>
                  <a:gd name="T7" fmla="*/ 8 h 9"/>
                  <a:gd name="T8" fmla="*/ 1 w 4"/>
                  <a:gd name="T9" fmla="*/ 0 h 9"/>
                </a:gdLst>
                <a:ahLst/>
                <a:cxnLst>
                  <a:cxn ang="0">
                    <a:pos x="T0" y="T1"/>
                  </a:cxn>
                  <a:cxn ang="0">
                    <a:pos x="T2" y="T3"/>
                  </a:cxn>
                  <a:cxn ang="0">
                    <a:pos x="T4" y="T5"/>
                  </a:cxn>
                  <a:cxn ang="0">
                    <a:pos x="T6" y="T7"/>
                  </a:cxn>
                  <a:cxn ang="0">
                    <a:pos x="T8" y="T9"/>
                  </a:cxn>
                </a:cxnLst>
                <a:rect l="0" t="0" r="r" b="b"/>
                <a:pathLst>
                  <a:path w="4" h="9">
                    <a:moveTo>
                      <a:pt x="1" y="0"/>
                    </a:moveTo>
                    <a:cubicBezTo>
                      <a:pt x="0" y="1"/>
                      <a:pt x="0" y="1"/>
                      <a:pt x="0" y="1"/>
                    </a:cubicBezTo>
                    <a:cubicBezTo>
                      <a:pt x="1" y="4"/>
                      <a:pt x="2" y="7"/>
                      <a:pt x="3" y="9"/>
                    </a:cubicBezTo>
                    <a:cubicBezTo>
                      <a:pt x="4" y="8"/>
                      <a:pt x="4" y="8"/>
                      <a:pt x="4" y="8"/>
                    </a:cubicBezTo>
                    <a:cubicBezTo>
                      <a:pt x="3" y="5"/>
                      <a:pt x="2" y="3"/>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8" name="íSḷiḓe"/>
              <p:cNvSpPr/>
              <p:nvPr/>
            </p:nvSpPr>
            <p:spPr bwMode="auto">
              <a:xfrm>
                <a:off x="7685088" y="2390775"/>
                <a:ext cx="19050" cy="63500"/>
              </a:xfrm>
              <a:custGeom>
                <a:avLst/>
                <a:gdLst>
                  <a:gd name="T0" fmla="*/ 1 w 13"/>
                  <a:gd name="T1" fmla="*/ 0 h 45"/>
                  <a:gd name="T2" fmla="*/ 0 w 13"/>
                  <a:gd name="T3" fmla="*/ 0 h 45"/>
                  <a:gd name="T4" fmla="*/ 12 w 13"/>
                  <a:gd name="T5" fmla="*/ 45 h 45"/>
                  <a:gd name="T6" fmla="*/ 13 w 13"/>
                  <a:gd name="T7" fmla="*/ 44 h 45"/>
                  <a:gd name="T8" fmla="*/ 1 w 13"/>
                  <a:gd name="T9" fmla="*/ 0 h 45"/>
                </a:gdLst>
                <a:ahLst/>
                <a:cxnLst>
                  <a:cxn ang="0">
                    <a:pos x="T0" y="T1"/>
                  </a:cxn>
                  <a:cxn ang="0">
                    <a:pos x="T2" y="T3"/>
                  </a:cxn>
                  <a:cxn ang="0">
                    <a:pos x="T4" y="T5"/>
                  </a:cxn>
                  <a:cxn ang="0">
                    <a:pos x="T6" y="T7"/>
                  </a:cxn>
                  <a:cxn ang="0">
                    <a:pos x="T8" y="T9"/>
                  </a:cxn>
                </a:cxnLst>
                <a:rect l="0" t="0" r="r" b="b"/>
                <a:pathLst>
                  <a:path w="13" h="45">
                    <a:moveTo>
                      <a:pt x="1" y="0"/>
                    </a:moveTo>
                    <a:cubicBezTo>
                      <a:pt x="1" y="0"/>
                      <a:pt x="0" y="0"/>
                      <a:pt x="0" y="0"/>
                    </a:cubicBezTo>
                    <a:cubicBezTo>
                      <a:pt x="1" y="6"/>
                      <a:pt x="6" y="26"/>
                      <a:pt x="12" y="45"/>
                    </a:cubicBezTo>
                    <a:cubicBezTo>
                      <a:pt x="13" y="44"/>
                      <a:pt x="13" y="44"/>
                      <a:pt x="13" y="44"/>
                    </a:cubicBezTo>
                    <a:cubicBezTo>
                      <a:pt x="8" y="28"/>
                      <a:pt x="3" y="10"/>
                      <a:pt x="1"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9" name="îš1íḋe"/>
              <p:cNvSpPr/>
              <p:nvPr/>
            </p:nvSpPr>
            <p:spPr bwMode="auto">
              <a:xfrm>
                <a:off x="7685088" y="2235200"/>
                <a:ext cx="214313" cy="265113"/>
              </a:xfrm>
              <a:custGeom>
                <a:avLst/>
                <a:gdLst>
                  <a:gd name="T0" fmla="*/ 117 w 151"/>
                  <a:gd name="T1" fmla="*/ 0 h 186"/>
                  <a:gd name="T2" fmla="*/ 0 w 151"/>
                  <a:gd name="T3" fmla="*/ 103 h 186"/>
                  <a:gd name="T4" fmla="*/ 30 w 151"/>
                  <a:gd name="T5" fmla="*/ 186 h 186"/>
                  <a:gd name="T6" fmla="*/ 137 w 151"/>
                  <a:gd name="T7" fmla="*/ 86 h 186"/>
                  <a:gd name="T8" fmla="*/ 151 w 151"/>
                  <a:gd name="T9" fmla="*/ 53 h 186"/>
                  <a:gd name="T10" fmla="*/ 117 w 151"/>
                  <a:gd name="T11" fmla="*/ 0 h 186"/>
                </a:gdLst>
                <a:ahLst/>
                <a:cxnLst>
                  <a:cxn ang="0">
                    <a:pos x="T0" y="T1"/>
                  </a:cxn>
                  <a:cxn ang="0">
                    <a:pos x="T2" y="T3"/>
                  </a:cxn>
                  <a:cxn ang="0">
                    <a:pos x="T4" y="T5"/>
                  </a:cxn>
                  <a:cxn ang="0">
                    <a:pos x="T6" y="T7"/>
                  </a:cxn>
                  <a:cxn ang="0">
                    <a:pos x="T8" y="T9"/>
                  </a:cxn>
                  <a:cxn ang="0">
                    <a:pos x="T10" y="T11"/>
                  </a:cxn>
                </a:cxnLst>
                <a:rect l="0" t="0" r="r" b="b"/>
                <a:pathLst>
                  <a:path w="151" h="186">
                    <a:moveTo>
                      <a:pt x="117" y="0"/>
                    </a:moveTo>
                    <a:cubicBezTo>
                      <a:pt x="117" y="0"/>
                      <a:pt x="30" y="92"/>
                      <a:pt x="0" y="103"/>
                    </a:cubicBezTo>
                    <a:cubicBezTo>
                      <a:pt x="0" y="103"/>
                      <a:pt x="15" y="173"/>
                      <a:pt x="30" y="186"/>
                    </a:cubicBezTo>
                    <a:cubicBezTo>
                      <a:pt x="30" y="186"/>
                      <a:pt x="121" y="93"/>
                      <a:pt x="137" y="86"/>
                    </a:cubicBezTo>
                    <a:cubicBezTo>
                      <a:pt x="151" y="53"/>
                      <a:pt x="151" y="53"/>
                      <a:pt x="151" y="53"/>
                    </a:cubicBezTo>
                    <a:cubicBezTo>
                      <a:pt x="117" y="0"/>
                      <a:pt x="117" y="0"/>
                      <a:pt x="117" y="0"/>
                    </a:cubicBezTo>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0" name="ïšḷidê"/>
              <p:cNvSpPr/>
              <p:nvPr/>
            </p:nvSpPr>
            <p:spPr bwMode="auto">
              <a:xfrm>
                <a:off x="7472363" y="2393950"/>
                <a:ext cx="192088" cy="560388"/>
              </a:xfrm>
              <a:custGeom>
                <a:avLst/>
                <a:gdLst>
                  <a:gd name="T0" fmla="*/ 10 w 135"/>
                  <a:gd name="T1" fmla="*/ 353 h 395"/>
                  <a:gd name="T2" fmla="*/ 10 w 135"/>
                  <a:gd name="T3" fmla="*/ 354 h 395"/>
                  <a:gd name="T4" fmla="*/ 0 w 135"/>
                  <a:gd name="T5" fmla="*/ 395 h 395"/>
                  <a:gd name="T6" fmla="*/ 0 w 135"/>
                  <a:gd name="T7" fmla="*/ 395 h 395"/>
                  <a:gd name="T8" fmla="*/ 10 w 135"/>
                  <a:gd name="T9" fmla="*/ 353 h 395"/>
                  <a:gd name="T10" fmla="*/ 134 w 135"/>
                  <a:gd name="T11" fmla="*/ 0 h 395"/>
                  <a:gd name="T12" fmla="*/ 134 w 135"/>
                  <a:gd name="T13" fmla="*/ 0 h 395"/>
                  <a:gd name="T14" fmla="*/ 134 w 135"/>
                  <a:gd name="T15" fmla="*/ 0 h 395"/>
                  <a:gd name="T16" fmla="*/ 134 w 135"/>
                  <a:gd name="T17" fmla="*/ 0 h 395"/>
                  <a:gd name="T18" fmla="*/ 135 w 135"/>
                  <a:gd name="T19" fmla="*/ 1 h 395"/>
                  <a:gd name="T20" fmla="*/ 135 w 135"/>
                  <a:gd name="T21" fmla="*/ 1 h 395"/>
                  <a:gd name="T22" fmla="*/ 135 w 135"/>
                  <a:gd name="T23" fmla="*/ 1 h 395"/>
                  <a:gd name="T24" fmla="*/ 134 w 135"/>
                  <a:gd name="T25"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395">
                    <a:moveTo>
                      <a:pt x="10" y="353"/>
                    </a:moveTo>
                    <a:cubicBezTo>
                      <a:pt x="10" y="353"/>
                      <a:pt x="10" y="353"/>
                      <a:pt x="10" y="354"/>
                    </a:cubicBezTo>
                    <a:cubicBezTo>
                      <a:pt x="6" y="369"/>
                      <a:pt x="3" y="384"/>
                      <a:pt x="0" y="395"/>
                    </a:cubicBezTo>
                    <a:cubicBezTo>
                      <a:pt x="0" y="395"/>
                      <a:pt x="0" y="395"/>
                      <a:pt x="0" y="395"/>
                    </a:cubicBezTo>
                    <a:cubicBezTo>
                      <a:pt x="3" y="384"/>
                      <a:pt x="6" y="369"/>
                      <a:pt x="10" y="353"/>
                    </a:cubicBezTo>
                    <a:moveTo>
                      <a:pt x="134" y="0"/>
                    </a:moveTo>
                    <a:cubicBezTo>
                      <a:pt x="134" y="0"/>
                      <a:pt x="134" y="0"/>
                      <a:pt x="134" y="0"/>
                    </a:cubicBezTo>
                    <a:cubicBezTo>
                      <a:pt x="134" y="0"/>
                      <a:pt x="134" y="0"/>
                      <a:pt x="134" y="0"/>
                    </a:cubicBezTo>
                    <a:cubicBezTo>
                      <a:pt x="134" y="0"/>
                      <a:pt x="134" y="0"/>
                      <a:pt x="134" y="0"/>
                    </a:cubicBezTo>
                    <a:cubicBezTo>
                      <a:pt x="135" y="1"/>
                      <a:pt x="135" y="1"/>
                      <a:pt x="135" y="1"/>
                    </a:cubicBezTo>
                    <a:cubicBezTo>
                      <a:pt x="135" y="1"/>
                      <a:pt x="135" y="1"/>
                      <a:pt x="135" y="1"/>
                    </a:cubicBezTo>
                    <a:cubicBezTo>
                      <a:pt x="135" y="1"/>
                      <a:pt x="135" y="1"/>
                      <a:pt x="135" y="1"/>
                    </a:cubicBezTo>
                    <a:cubicBezTo>
                      <a:pt x="135" y="0"/>
                      <a:pt x="135" y="0"/>
                      <a:pt x="134"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1" name="îSlidê"/>
              <p:cNvSpPr/>
              <p:nvPr/>
            </p:nvSpPr>
            <p:spPr bwMode="auto">
              <a:xfrm>
                <a:off x="7662863" y="2390775"/>
                <a:ext cx="3175" cy="4763"/>
              </a:xfrm>
              <a:custGeom>
                <a:avLst/>
                <a:gdLst>
                  <a:gd name="T0" fmla="*/ 2 w 2"/>
                  <a:gd name="T1" fmla="*/ 0 h 3"/>
                  <a:gd name="T2" fmla="*/ 0 w 2"/>
                  <a:gd name="T3" fmla="*/ 2 h 3"/>
                  <a:gd name="T4" fmla="*/ 1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2"/>
                      <a:pt x="0" y="2"/>
                      <a:pt x="0" y="2"/>
                    </a:cubicBezTo>
                    <a:cubicBezTo>
                      <a:pt x="1" y="2"/>
                      <a:pt x="1" y="2"/>
                      <a:pt x="1" y="3"/>
                    </a:cubicBezTo>
                    <a:cubicBezTo>
                      <a:pt x="2" y="0"/>
                      <a:pt x="2" y="0"/>
                      <a:pt x="2"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2" name="îṧḻíďe"/>
              <p:cNvSpPr/>
              <p:nvPr/>
            </p:nvSpPr>
            <p:spPr bwMode="auto">
              <a:xfrm>
                <a:off x="7466013" y="2954338"/>
                <a:ext cx="6350" cy="33338"/>
              </a:xfrm>
              <a:custGeom>
                <a:avLst/>
                <a:gdLst>
                  <a:gd name="T0" fmla="*/ 5 w 5"/>
                  <a:gd name="T1" fmla="*/ 0 h 23"/>
                  <a:gd name="T2" fmla="*/ 0 w 5"/>
                  <a:gd name="T3" fmla="*/ 23 h 23"/>
                  <a:gd name="T4" fmla="*/ 0 w 5"/>
                  <a:gd name="T5" fmla="*/ 23 h 23"/>
                  <a:gd name="T6" fmla="*/ 5 w 5"/>
                  <a:gd name="T7" fmla="*/ 0 h 23"/>
                  <a:gd name="T8" fmla="*/ 5 w 5"/>
                  <a:gd name="T9" fmla="*/ 0 h 23"/>
                </a:gdLst>
                <a:ahLst/>
                <a:cxnLst>
                  <a:cxn ang="0">
                    <a:pos x="T0" y="T1"/>
                  </a:cxn>
                  <a:cxn ang="0">
                    <a:pos x="T2" y="T3"/>
                  </a:cxn>
                  <a:cxn ang="0">
                    <a:pos x="T4" y="T5"/>
                  </a:cxn>
                  <a:cxn ang="0">
                    <a:pos x="T6" y="T7"/>
                  </a:cxn>
                  <a:cxn ang="0">
                    <a:pos x="T8" y="T9"/>
                  </a:cxn>
                </a:cxnLst>
                <a:rect l="0" t="0" r="r" b="b"/>
                <a:pathLst>
                  <a:path w="5" h="23">
                    <a:moveTo>
                      <a:pt x="5" y="0"/>
                    </a:moveTo>
                    <a:cubicBezTo>
                      <a:pt x="2" y="14"/>
                      <a:pt x="0" y="23"/>
                      <a:pt x="0" y="23"/>
                    </a:cubicBezTo>
                    <a:cubicBezTo>
                      <a:pt x="0" y="23"/>
                      <a:pt x="0" y="23"/>
                      <a:pt x="0" y="23"/>
                    </a:cubicBezTo>
                    <a:cubicBezTo>
                      <a:pt x="0" y="22"/>
                      <a:pt x="2" y="14"/>
                      <a:pt x="5" y="0"/>
                    </a:cubicBezTo>
                    <a:cubicBezTo>
                      <a:pt x="5" y="0"/>
                      <a:pt x="5" y="0"/>
                      <a:pt x="5"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3" name="îšļíďé"/>
              <p:cNvSpPr/>
              <p:nvPr/>
            </p:nvSpPr>
            <p:spPr bwMode="auto">
              <a:xfrm>
                <a:off x="7466013" y="2393950"/>
                <a:ext cx="198438" cy="603250"/>
              </a:xfrm>
              <a:custGeom>
                <a:avLst/>
                <a:gdLst>
                  <a:gd name="T0" fmla="*/ 114 w 140"/>
                  <a:gd name="T1" fmla="*/ 58 h 425"/>
                  <a:gd name="T2" fmla="*/ 107 w 140"/>
                  <a:gd name="T3" fmla="*/ 75 h 425"/>
                  <a:gd name="T4" fmla="*/ 58 w 140"/>
                  <a:gd name="T5" fmla="*/ 216 h 425"/>
                  <a:gd name="T6" fmla="*/ 57 w 140"/>
                  <a:gd name="T7" fmla="*/ 218 h 425"/>
                  <a:gd name="T8" fmla="*/ 56 w 140"/>
                  <a:gd name="T9" fmla="*/ 220 h 425"/>
                  <a:gd name="T10" fmla="*/ 56 w 140"/>
                  <a:gd name="T11" fmla="*/ 220 h 425"/>
                  <a:gd name="T12" fmla="*/ 56 w 140"/>
                  <a:gd name="T13" fmla="*/ 220 h 425"/>
                  <a:gd name="T14" fmla="*/ 15 w 140"/>
                  <a:gd name="T15" fmla="*/ 353 h 425"/>
                  <a:gd name="T16" fmla="*/ 5 w 140"/>
                  <a:gd name="T17" fmla="*/ 395 h 425"/>
                  <a:gd name="T18" fmla="*/ 5 w 140"/>
                  <a:gd name="T19" fmla="*/ 395 h 425"/>
                  <a:gd name="T20" fmla="*/ 0 w 140"/>
                  <a:gd name="T21" fmla="*/ 418 h 425"/>
                  <a:gd name="T22" fmla="*/ 0 w 140"/>
                  <a:gd name="T23" fmla="*/ 425 h 425"/>
                  <a:gd name="T24" fmla="*/ 62 w 140"/>
                  <a:gd name="T25" fmla="*/ 220 h 425"/>
                  <a:gd name="T26" fmla="*/ 63 w 140"/>
                  <a:gd name="T27" fmla="*/ 216 h 425"/>
                  <a:gd name="T28" fmla="*/ 109 w 140"/>
                  <a:gd name="T29" fmla="*/ 84 h 425"/>
                  <a:gd name="T30" fmla="*/ 114 w 140"/>
                  <a:gd name="T31" fmla="*/ 58 h 425"/>
                  <a:gd name="T32" fmla="*/ 139 w 140"/>
                  <a:gd name="T33" fmla="*/ 0 h 425"/>
                  <a:gd name="T34" fmla="*/ 134 w 140"/>
                  <a:gd name="T35" fmla="*/ 4 h 425"/>
                  <a:gd name="T36" fmla="*/ 130 w 140"/>
                  <a:gd name="T37" fmla="*/ 16 h 425"/>
                  <a:gd name="T38" fmla="*/ 139 w 140"/>
                  <a:gd name="T39" fmla="*/ 3 h 425"/>
                  <a:gd name="T40" fmla="*/ 140 w 140"/>
                  <a:gd name="T41" fmla="*/ 1 h 425"/>
                  <a:gd name="T42" fmla="*/ 139 w 140"/>
                  <a:gd name="T43" fmla="*/ 0 h 425"/>
                  <a:gd name="T44" fmla="*/ 139 w 140"/>
                  <a:gd name="T45"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0" h="425">
                    <a:moveTo>
                      <a:pt x="114" y="58"/>
                    </a:moveTo>
                    <a:cubicBezTo>
                      <a:pt x="107" y="75"/>
                      <a:pt x="107" y="75"/>
                      <a:pt x="107" y="75"/>
                    </a:cubicBezTo>
                    <a:cubicBezTo>
                      <a:pt x="58" y="216"/>
                      <a:pt x="58" y="216"/>
                      <a:pt x="58" y="216"/>
                    </a:cubicBezTo>
                    <a:cubicBezTo>
                      <a:pt x="58" y="216"/>
                      <a:pt x="57" y="217"/>
                      <a:pt x="57" y="218"/>
                    </a:cubicBezTo>
                    <a:cubicBezTo>
                      <a:pt x="56" y="220"/>
                      <a:pt x="56" y="220"/>
                      <a:pt x="56" y="220"/>
                    </a:cubicBezTo>
                    <a:cubicBezTo>
                      <a:pt x="56" y="220"/>
                      <a:pt x="56" y="220"/>
                      <a:pt x="56" y="220"/>
                    </a:cubicBezTo>
                    <a:cubicBezTo>
                      <a:pt x="56" y="220"/>
                      <a:pt x="56" y="220"/>
                      <a:pt x="56" y="220"/>
                    </a:cubicBezTo>
                    <a:cubicBezTo>
                      <a:pt x="51" y="236"/>
                      <a:pt x="31" y="299"/>
                      <a:pt x="15" y="353"/>
                    </a:cubicBezTo>
                    <a:cubicBezTo>
                      <a:pt x="11" y="369"/>
                      <a:pt x="8" y="384"/>
                      <a:pt x="5" y="395"/>
                    </a:cubicBezTo>
                    <a:cubicBezTo>
                      <a:pt x="5" y="395"/>
                      <a:pt x="5" y="395"/>
                      <a:pt x="5" y="395"/>
                    </a:cubicBezTo>
                    <a:cubicBezTo>
                      <a:pt x="2" y="409"/>
                      <a:pt x="0" y="417"/>
                      <a:pt x="0" y="418"/>
                    </a:cubicBezTo>
                    <a:cubicBezTo>
                      <a:pt x="0" y="425"/>
                      <a:pt x="0" y="425"/>
                      <a:pt x="0" y="425"/>
                    </a:cubicBezTo>
                    <a:cubicBezTo>
                      <a:pt x="9" y="384"/>
                      <a:pt x="53" y="245"/>
                      <a:pt x="62" y="220"/>
                    </a:cubicBezTo>
                    <a:cubicBezTo>
                      <a:pt x="62" y="217"/>
                      <a:pt x="63" y="216"/>
                      <a:pt x="63" y="216"/>
                    </a:cubicBezTo>
                    <a:cubicBezTo>
                      <a:pt x="109" y="84"/>
                      <a:pt x="109" y="84"/>
                      <a:pt x="109" y="84"/>
                    </a:cubicBezTo>
                    <a:cubicBezTo>
                      <a:pt x="114" y="58"/>
                      <a:pt x="114" y="58"/>
                      <a:pt x="114" y="58"/>
                    </a:cubicBezTo>
                    <a:moveTo>
                      <a:pt x="139" y="0"/>
                    </a:moveTo>
                    <a:cubicBezTo>
                      <a:pt x="138" y="1"/>
                      <a:pt x="136" y="2"/>
                      <a:pt x="134" y="4"/>
                    </a:cubicBezTo>
                    <a:cubicBezTo>
                      <a:pt x="130" y="16"/>
                      <a:pt x="130" y="16"/>
                      <a:pt x="130" y="16"/>
                    </a:cubicBezTo>
                    <a:cubicBezTo>
                      <a:pt x="132" y="10"/>
                      <a:pt x="136" y="6"/>
                      <a:pt x="139" y="3"/>
                    </a:cubicBezTo>
                    <a:cubicBezTo>
                      <a:pt x="140" y="1"/>
                      <a:pt x="140" y="1"/>
                      <a:pt x="140" y="1"/>
                    </a:cubicBezTo>
                    <a:cubicBezTo>
                      <a:pt x="139" y="0"/>
                      <a:pt x="139" y="0"/>
                      <a:pt x="139" y="0"/>
                    </a:cubicBezTo>
                    <a:cubicBezTo>
                      <a:pt x="139" y="0"/>
                      <a:pt x="139" y="0"/>
                      <a:pt x="13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4" name="íṡľídé"/>
              <p:cNvSpPr/>
              <p:nvPr/>
            </p:nvSpPr>
            <p:spPr bwMode="auto">
              <a:xfrm>
                <a:off x="7621588" y="2397125"/>
                <a:ext cx="41275" cy="115888"/>
              </a:xfrm>
              <a:custGeom>
                <a:avLst/>
                <a:gdLst>
                  <a:gd name="T0" fmla="*/ 30 w 30"/>
                  <a:gd name="T1" fmla="*/ 0 h 81"/>
                  <a:gd name="T2" fmla="*/ 21 w 30"/>
                  <a:gd name="T3" fmla="*/ 13 h 81"/>
                  <a:gd name="T4" fmla="*/ 5 w 30"/>
                  <a:gd name="T5" fmla="*/ 55 h 81"/>
                  <a:gd name="T6" fmla="*/ 0 w 30"/>
                  <a:gd name="T7" fmla="*/ 81 h 81"/>
                  <a:gd name="T8" fmla="*/ 4 w 30"/>
                  <a:gd name="T9" fmla="*/ 72 h 81"/>
                  <a:gd name="T10" fmla="*/ 30 w 30"/>
                  <a:gd name="T11" fmla="*/ 0 h 81"/>
                </a:gdLst>
                <a:ahLst/>
                <a:cxnLst>
                  <a:cxn ang="0">
                    <a:pos x="T0" y="T1"/>
                  </a:cxn>
                  <a:cxn ang="0">
                    <a:pos x="T2" y="T3"/>
                  </a:cxn>
                  <a:cxn ang="0">
                    <a:pos x="T4" y="T5"/>
                  </a:cxn>
                  <a:cxn ang="0">
                    <a:pos x="T6" y="T7"/>
                  </a:cxn>
                  <a:cxn ang="0">
                    <a:pos x="T8" y="T9"/>
                  </a:cxn>
                  <a:cxn ang="0">
                    <a:pos x="T10" y="T11"/>
                  </a:cxn>
                </a:cxnLst>
                <a:rect l="0" t="0" r="r" b="b"/>
                <a:pathLst>
                  <a:path w="30" h="81">
                    <a:moveTo>
                      <a:pt x="30" y="0"/>
                    </a:moveTo>
                    <a:cubicBezTo>
                      <a:pt x="27" y="3"/>
                      <a:pt x="23" y="7"/>
                      <a:pt x="21" y="13"/>
                    </a:cubicBezTo>
                    <a:cubicBezTo>
                      <a:pt x="5" y="55"/>
                      <a:pt x="5" y="55"/>
                      <a:pt x="5" y="55"/>
                    </a:cubicBezTo>
                    <a:cubicBezTo>
                      <a:pt x="0" y="81"/>
                      <a:pt x="0" y="81"/>
                      <a:pt x="0" y="81"/>
                    </a:cubicBezTo>
                    <a:cubicBezTo>
                      <a:pt x="4" y="72"/>
                      <a:pt x="4" y="72"/>
                      <a:pt x="4" y="72"/>
                    </a:cubicBezTo>
                    <a:cubicBezTo>
                      <a:pt x="30" y="0"/>
                      <a:pt x="30" y="0"/>
                      <a:pt x="3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5" name="îš1ïdê"/>
              <p:cNvSpPr/>
              <p:nvPr/>
            </p:nvSpPr>
            <p:spPr bwMode="auto">
              <a:xfrm>
                <a:off x="7265988" y="2390775"/>
                <a:ext cx="393700" cy="1316038"/>
              </a:xfrm>
              <a:custGeom>
                <a:avLst/>
                <a:gdLst>
                  <a:gd name="T0" fmla="*/ 277 w 277"/>
                  <a:gd name="T1" fmla="*/ 0 h 926"/>
                  <a:gd name="T2" fmla="*/ 248 w 277"/>
                  <a:gd name="T3" fmla="*/ 77 h 926"/>
                  <a:gd name="T4" fmla="*/ 199 w 277"/>
                  <a:gd name="T5" fmla="*/ 218 h 926"/>
                  <a:gd name="T6" fmla="*/ 197 w 277"/>
                  <a:gd name="T7" fmla="*/ 222 h 926"/>
                  <a:gd name="T8" fmla="*/ 135 w 277"/>
                  <a:gd name="T9" fmla="*/ 433 h 926"/>
                  <a:gd name="T10" fmla="*/ 68 w 277"/>
                  <a:gd name="T11" fmla="*/ 634 h 926"/>
                  <a:gd name="T12" fmla="*/ 32 w 277"/>
                  <a:gd name="T13" fmla="*/ 926 h 926"/>
                  <a:gd name="T14" fmla="*/ 46 w 277"/>
                  <a:gd name="T15" fmla="*/ 662 h 926"/>
                  <a:gd name="T16" fmla="*/ 109 w 277"/>
                  <a:gd name="T17" fmla="*/ 190 h 926"/>
                  <a:gd name="T18" fmla="*/ 186 w 277"/>
                  <a:gd name="T19" fmla="*/ 37 h 926"/>
                  <a:gd name="T20" fmla="*/ 260 w 277"/>
                  <a:gd name="T21" fmla="*/ 12 h 926"/>
                  <a:gd name="T22" fmla="*/ 277 w 277"/>
                  <a:gd name="T2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7" h="926">
                    <a:moveTo>
                      <a:pt x="277" y="0"/>
                    </a:moveTo>
                    <a:cubicBezTo>
                      <a:pt x="248" y="77"/>
                      <a:pt x="248" y="77"/>
                      <a:pt x="248" y="77"/>
                    </a:cubicBezTo>
                    <a:cubicBezTo>
                      <a:pt x="199" y="218"/>
                      <a:pt x="199" y="218"/>
                      <a:pt x="199" y="218"/>
                    </a:cubicBezTo>
                    <a:cubicBezTo>
                      <a:pt x="199" y="218"/>
                      <a:pt x="198" y="219"/>
                      <a:pt x="197" y="222"/>
                    </a:cubicBezTo>
                    <a:cubicBezTo>
                      <a:pt x="189" y="249"/>
                      <a:pt x="139" y="405"/>
                      <a:pt x="135" y="433"/>
                    </a:cubicBezTo>
                    <a:cubicBezTo>
                      <a:pt x="130" y="465"/>
                      <a:pt x="68" y="634"/>
                      <a:pt x="68" y="634"/>
                    </a:cubicBezTo>
                    <a:cubicBezTo>
                      <a:pt x="32" y="926"/>
                      <a:pt x="32" y="926"/>
                      <a:pt x="32" y="926"/>
                    </a:cubicBezTo>
                    <a:cubicBezTo>
                      <a:pt x="0" y="902"/>
                      <a:pt x="46" y="662"/>
                      <a:pt x="46" y="662"/>
                    </a:cubicBezTo>
                    <a:cubicBezTo>
                      <a:pt x="46" y="662"/>
                      <a:pt x="97" y="308"/>
                      <a:pt x="109" y="190"/>
                    </a:cubicBezTo>
                    <a:cubicBezTo>
                      <a:pt x="121" y="72"/>
                      <a:pt x="186" y="37"/>
                      <a:pt x="186" y="37"/>
                    </a:cubicBezTo>
                    <a:cubicBezTo>
                      <a:pt x="216" y="36"/>
                      <a:pt x="243" y="23"/>
                      <a:pt x="260" y="12"/>
                    </a:cubicBezTo>
                    <a:cubicBezTo>
                      <a:pt x="266" y="9"/>
                      <a:pt x="272" y="5"/>
                      <a:pt x="277" y="0"/>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6" name="îṧḷîḑè"/>
              <p:cNvSpPr/>
              <p:nvPr/>
            </p:nvSpPr>
            <p:spPr bwMode="auto">
              <a:xfrm>
                <a:off x="7539038" y="4540250"/>
                <a:ext cx="168275" cy="836613"/>
              </a:xfrm>
              <a:custGeom>
                <a:avLst/>
                <a:gdLst>
                  <a:gd name="T0" fmla="*/ 0 w 119"/>
                  <a:gd name="T1" fmla="*/ 0 h 589"/>
                  <a:gd name="T2" fmla="*/ 10 w 119"/>
                  <a:gd name="T3" fmla="*/ 133 h 589"/>
                  <a:gd name="T4" fmla="*/ 43 w 119"/>
                  <a:gd name="T5" fmla="*/ 317 h 589"/>
                  <a:gd name="T6" fmla="*/ 117 w 119"/>
                  <a:gd name="T7" fmla="*/ 589 h 589"/>
                  <a:gd name="T8" fmla="*/ 119 w 119"/>
                  <a:gd name="T9" fmla="*/ 586 h 589"/>
                  <a:gd name="T10" fmla="*/ 118 w 119"/>
                  <a:gd name="T11" fmla="*/ 586 h 589"/>
                  <a:gd name="T12" fmla="*/ 118 w 119"/>
                  <a:gd name="T13" fmla="*/ 586 h 589"/>
                  <a:gd name="T14" fmla="*/ 118 w 119"/>
                  <a:gd name="T15" fmla="*/ 586 h 589"/>
                  <a:gd name="T16" fmla="*/ 117 w 119"/>
                  <a:gd name="T17" fmla="*/ 583 h 589"/>
                  <a:gd name="T18" fmla="*/ 117 w 119"/>
                  <a:gd name="T19" fmla="*/ 583 h 589"/>
                  <a:gd name="T20" fmla="*/ 117 w 119"/>
                  <a:gd name="T21" fmla="*/ 583 h 589"/>
                  <a:gd name="T22" fmla="*/ 43 w 119"/>
                  <a:gd name="T23" fmla="*/ 312 h 589"/>
                  <a:gd name="T24" fmla="*/ 10 w 119"/>
                  <a:gd name="T25" fmla="*/ 128 h 589"/>
                  <a:gd name="T26" fmla="*/ 0 w 119"/>
                  <a:gd name="T27" fmla="*/ 0 h 589"/>
                  <a:gd name="T28" fmla="*/ 0 w 119"/>
                  <a:gd name="T29" fmla="*/ 0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589">
                    <a:moveTo>
                      <a:pt x="0" y="0"/>
                    </a:moveTo>
                    <a:cubicBezTo>
                      <a:pt x="10" y="133"/>
                      <a:pt x="10" y="133"/>
                      <a:pt x="10" y="133"/>
                    </a:cubicBezTo>
                    <a:cubicBezTo>
                      <a:pt x="25" y="194"/>
                      <a:pt x="36" y="255"/>
                      <a:pt x="43" y="317"/>
                    </a:cubicBezTo>
                    <a:cubicBezTo>
                      <a:pt x="53" y="413"/>
                      <a:pt x="110" y="568"/>
                      <a:pt x="117" y="589"/>
                    </a:cubicBezTo>
                    <a:cubicBezTo>
                      <a:pt x="118" y="588"/>
                      <a:pt x="118" y="587"/>
                      <a:pt x="119" y="586"/>
                    </a:cubicBezTo>
                    <a:cubicBezTo>
                      <a:pt x="118" y="586"/>
                      <a:pt x="118" y="586"/>
                      <a:pt x="118" y="586"/>
                    </a:cubicBezTo>
                    <a:cubicBezTo>
                      <a:pt x="118" y="586"/>
                      <a:pt x="118" y="586"/>
                      <a:pt x="118" y="586"/>
                    </a:cubicBezTo>
                    <a:cubicBezTo>
                      <a:pt x="118" y="586"/>
                      <a:pt x="118" y="586"/>
                      <a:pt x="118" y="586"/>
                    </a:cubicBezTo>
                    <a:cubicBezTo>
                      <a:pt x="118" y="586"/>
                      <a:pt x="118" y="585"/>
                      <a:pt x="117" y="583"/>
                    </a:cubicBezTo>
                    <a:cubicBezTo>
                      <a:pt x="117" y="583"/>
                      <a:pt x="117" y="583"/>
                      <a:pt x="117" y="583"/>
                    </a:cubicBezTo>
                    <a:cubicBezTo>
                      <a:pt x="117" y="583"/>
                      <a:pt x="117" y="583"/>
                      <a:pt x="117" y="583"/>
                    </a:cubicBezTo>
                    <a:cubicBezTo>
                      <a:pt x="108" y="559"/>
                      <a:pt x="53" y="407"/>
                      <a:pt x="43" y="312"/>
                    </a:cubicBezTo>
                    <a:cubicBezTo>
                      <a:pt x="36" y="250"/>
                      <a:pt x="25" y="189"/>
                      <a:pt x="10" y="128"/>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7" name="î$ḻïḍê"/>
              <p:cNvSpPr/>
              <p:nvPr/>
            </p:nvSpPr>
            <p:spPr bwMode="auto">
              <a:xfrm>
                <a:off x="7391401" y="3684588"/>
                <a:ext cx="147638" cy="855663"/>
              </a:xfrm>
              <a:custGeom>
                <a:avLst/>
                <a:gdLst>
                  <a:gd name="T0" fmla="*/ 0 w 103"/>
                  <a:gd name="T1" fmla="*/ 0 h 602"/>
                  <a:gd name="T2" fmla="*/ 0 w 103"/>
                  <a:gd name="T3" fmla="*/ 0 h 602"/>
                  <a:gd name="T4" fmla="*/ 4 w 103"/>
                  <a:gd name="T5" fmla="*/ 44 h 602"/>
                  <a:gd name="T6" fmla="*/ 25 w 103"/>
                  <a:gd name="T7" fmla="*/ 178 h 602"/>
                  <a:gd name="T8" fmla="*/ 59 w 103"/>
                  <a:gd name="T9" fmla="*/ 396 h 602"/>
                  <a:gd name="T10" fmla="*/ 83 w 103"/>
                  <a:gd name="T11" fmla="*/ 508 h 602"/>
                  <a:gd name="T12" fmla="*/ 102 w 103"/>
                  <a:gd name="T13" fmla="*/ 592 h 602"/>
                  <a:gd name="T14" fmla="*/ 103 w 103"/>
                  <a:gd name="T15" fmla="*/ 602 h 602"/>
                  <a:gd name="T16" fmla="*/ 103 w 103"/>
                  <a:gd name="T17" fmla="*/ 602 h 602"/>
                  <a:gd name="T18" fmla="*/ 102 w 103"/>
                  <a:gd name="T19" fmla="*/ 587 h 602"/>
                  <a:gd name="T20" fmla="*/ 83 w 103"/>
                  <a:gd name="T21" fmla="*/ 503 h 602"/>
                  <a:gd name="T22" fmla="*/ 59 w 103"/>
                  <a:gd name="T23" fmla="*/ 392 h 602"/>
                  <a:gd name="T24" fmla="*/ 25 w 103"/>
                  <a:gd name="T25" fmla="*/ 173 h 602"/>
                  <a:gd name="T26" fmla="*/ 4 w 103"/>
                  <a:gd name="T27" fmla="*/ 40 h 602"/>
                  <a:gd name="T28" fmla="*/ 0 w 103"/>
                  <a:gd name="T29" fmla="*/ 0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602">
                    <a:moveTo>
                      <a:pt x="0" y="0"/>
                    </a:moveTo>
                    <a:cubicBezTo>
                      <a:pt x="0" y="0"/>
                      <a:pt x="0" y="0"/>
                      <a:pt x="0" y="0"/>
                    </a:cubicBezTo>
                    <a:cubicBezTo>
                      <a:pt x="0" y="15"/>
                      <a:pt x="2" y="30"/>
                      <a:pt x="4" y="44"/>
                    </a:cubicBezTo>
                    <a:cubicBezTo>
                      <a:pt x="25" y="178"/>
                      <a:pt x="25" y="178"/>
                      <a:pt x="25" y="178"/>
                    </a:cubicBezTo>
                    <a:cubicBezTo>
                      <a:pt x="25" y="178"/>
                      <a:pt x="33" y="315"/>
                      <a:pt x="59" y="396"/>
                    </a:cubicBezTo>
                    <a:cubicBezTo>
                      <a:pt x="83" y="508"/>
                      <a:pt x="83" y="508"/>
                      <a:pt x="83" y="508"/>
                    </a:cubicBezTo>
                    <a:cubicBezTo>
                      <a:pt x="102" y="592"/>
                      <a:pt x="102" y="592"/>
                      <a:pt x="102" y="592"/>
                    </a:cubicBezTo>
                    <a:cubicBezTo>
                      <a:pt x="103" y="602"/>
                      <a:pt x="103" y="602"/>
                      <a:pt x="103" y="602"/>
                    </a:cubicBezTo>
                    <a:cubicBezTo>
                      <a:pt x="103" y="602"/>
                      <a:pt x="103" y="602"/>
                      <a:pt x="103" y="602"/>
                    </a:cubicBezTo>
                    <a:cubicBezTo>
                      <a:pt x="102" y="587"/>
                      <a:pt x="102" y="587"/>
                      <a:pt x="102" y="587"/>
                    </a:cubicBezTo>
                    <a:cubicBezTo>
                      <a:pt x="83" y="503"/>
                      <a:pt x="83" y="503"/>
                      <a:pt x="83" y="503"/>
                    </a:cubicBezTo>
                    <a:cubicBezTo>
                      <a:pt x="59" y="392"/>
                      <a:pt x="59" y="392"/>
                      <a:pt x="59" y="392"/>
                    </a:cubicBezTo>
                    <a:cubicBezTo>
                      <a:pt x="33" y="310"/>
                      <a:pt x="25" y="173"/>
                      <a:pt x="25" y="173"/>
                    </a:cubicBezTo>
                    <a:cubicBezTo>
                      <a:pt x="4" y="40"/>
                      <a:pt x="4" y="40"/>
                      <a:pt x="4" y="40"/>
                    </a:cubicBezTo>
                    <a:cubicBezTo>
                      <a:pt x="2" y="27"/>
                      <a:pt x="0" y="14"/>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8" name="í$1ïḓè"/>
              <p:cNvSpPr/>
              <p:nvPr/>
            </p:nvSpPr>
            <p:spPr bwMode="auto">
              <a:xfrm>
                <a:off x="7704138" y="5338763"/>
                <a:ext cx="200025" cy="46038"/>
              </a:xfrm>
              <a:custGeom>
                <a:avLst/>
                <a:gdLst>
                  <a:gd name="T0" fmla="*/ 140 w 140"/>
                  <a:gd name="T1" fmla="*/ 0 h 33"/>
                  <a:gd name="T2" fmla="*/ 59 w 140"/>
                  <a:gd name="T3" fmla="*/ 28 h 33"/>
                  <a:gd name="T4" fmla="*/ 2 w 140"/>
                  <a:gd name="T5" fmla="*/ 24 h 33"/>
                  <a:gd name="T6" fmla="*/ 0 w 140"/>
                  <a:gd name="T7" fmla="*/ 27 h 33"/>
                  <a:gd name="T8" fmla="*/ 1 w 140"/>
                  <a:gd name="T9" fmla="*/ 29 h 33"/>
                  <a:gd name="T10" fmla="*/ 59 w 140"/>
                  <a:gd name="T11" fmla="*/ 33 h 33"/>
                  <a:gd name="T12" fmla="*/ 140 w 140"/>
                  <a:gd name="T13" fmla="*/ 2 h 33"/>
                  <a:gd name="T14" fmla="*/ 140 w 140"/>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33">
                    <a:moveTo>
                      <a:pt x="140" y="0"/>
                    </a:moveTo>
                    <a:cubicBezTo>
                      <a:pt x="134" y="23"/>
                      <a:pt x="94" y="28"/>
                      <a:pt x="59" y="28"/>
                    </a:cubicBezTo>
                    <a:cubicBezTo>
                      <a:pt x="31" y="28"/>
                      <a:pt x="7" y="25"/>
                      <a:pt x="2" y="24"/>
                    </a:cubicBezTo>
                    <a:cubicBezTo>
                      <a:pt x="1" y="25"/>
                      <a:pt x="1" y="26"/>
                      <a:pt x="0" y="27"/>
                    </a:cubicBezTo>
                    <a:cubicBezTo>
                      <a:pt x="1" y="28"/>
                      <a:pt x="1" y="29"/>
                      <a:pt x="1" y="29"/>
                    </a:cubicBezTo>
                    <a:cubicBezTo>
                      <a:pt x="1" y="29"/>
                      <a:pt x="28" y="33"/>
                      <a:pt x="59" y="33"/>
                    </a:cubicBezTo>
                    <a:cubicBezTo>
                      <a:pt x="96" y="33"/>
                      <a:pt x="138" y="27"/>
                      <a:pt x="140" y="2"/>
                    </a:cubicBezTo>
                    <a:cubicBezTo>
                      <a:pt x="140" y="2"/>
                      <a:pt x="140" y="1"/>
                      <a:pt x="14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9" name="íś1iḓé"/>
              <p:cNvSpPr/>
              <p:nvPr/>
            </p:nvSpPr>
            <p:spPr bwMode="auto">
              <a:xfrm>
                <a:off x="7391401" y="3668713"/>
                <a:ext cx="0" cy="15875"/>
              </a:xfrm>
              <a:custGeom>
                <a:avLst/>
                <a:gdLst>
                  <a:gd name="T0" fmla="*/ 0 h 11"/>
                  <a:gd name="T1" fmla="*/ 11 h 11"/>
                  <a:gd name="T2" fmla="*/ 11 h 11"/>
                  <a:gd name="T3" fmla="*/ 0 h 11"/>
                </a:gdLst>
                <a:ahLst/>
                <a:cxnLst>
                  <a:cxn ang="0">
                    <a:pos x="0" y="T0"/>
                  </a:cxn>
                  <a:cxn ang="0">
                    <a:pos x="0" y="T1"/>
                  </a:cxn>
                  <a:cxn ang="0">
                    <a:pos x="0" y="T2"/>
                  </a:cxn>
                  <a:cxn ang="0">
                    <a:pos x="0" y="T3"/>
                  </a:cxn>
                </a:cxnLst>
                <a:rect l="0" t="0" r="r" b="b"/>
                <a:pathLst>
                  <a:path h="11">
                    <a:moveTo>
                      <a:pt x="0" y="0"/>
                    </a:moveTo>
                    <a:cubicBezTo>
                      <a:pt x="0" y="4"/>
                      <a:pt x="0" y="8"/>
                      <a:pt x="0" y="11"/>
                    </a:cubicBezTo>
                    <a:cubicBezTo>
                      <a:pt x="0" y="11"/>
                      <a:pt x="0" y="11"/>
                      <a:pt x="0" y="11"/>
                    </a:cubicBezTo>
                    <a:cubicBezTo>
                      <a:pt x="0" y="8"/>
                      <a:pt x="0" y="4"/>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0" name="íṡḻîḍe"/>
              <p:cNvSpPr/>
              <p:nvPr/>
            </p:nvSpPr>
            <p:spPr bwMode="auto">
              <a:xfrm>
                <a:off x="8086726" y="4095750"/>
                <a:ext cx="9525" cy="82550"/>
              </a:xfrm>
              <a:custGeom>
                <a:avLst/>
                <a:gdLst>
                  <a:gd name="T0" fmla="*/ 7 w 7"/>
                  <a:gd name="T1" fmla="*/ 0 h 58"/>
                  <a:gd name="T2" fmla="*/ 4 w 7"/>
                  <a:gd name="T3" fmla="*/ 26 h 58"/>
                  <a:gd name="T4" fmla="*/ 0 w 7"/>
                  <a:gd name="T5" fmla="*/ 58 h 58"/>
                  <a:gd name="T6" fmla="*/ 3 w 7"/>
                  <a:gd name="T7" fmla="*/ 31 h 58"/>
                  <a:gd name="T8" fmla="*/ 7 w 7"/>
                  <a:gd name="T9" fmla="*/ 0 h 58"/>
                </a:gdLst>
                <a:ahLst/>
                <a:cxnLst>
                  <a:cxn ang="0">
                    <a:pos x="T0" y="T1"/>
                  </a:cxn>
                  <a:cxn ang="0">
                    <a:pos x="T2" y="T3"/>
                  </a:cxn>
                  <a:cxn ang="0">
                    <a:pos x="T4" y="T5"/>
                  </a:cxn>
                  <a:cxn ang="0">
                    <a:pos x="T6" y="T7"/>
                  </a:cxn>
                  <a:cxn ang="0">
                    <a:pos x="T8" y="T9"/>
                  </a:cxn>
                </a:cxnLst>
                <a:rect l="0" t="0" r="r" b="b"/>
                <a:pathLst>
                  <a:path w="7" h="58">
                    <a:moveTo>
                      <a:pt x="7" y="0"/>
                    </a:moveTo>
                    <a:cubicBezTo>
                      <a:pt x="6" y="12"/>
                      <a:pt x="5" y="21"/>
                      <a:pt x="4" y="26"/>
                    </a:cubicBezTo>
                    <a:cubicBezTo>
                      <a:pt x="1" y="34"/>
                      <a:pt x="0" y="45"/>
                      <a:pt x="0" y="58"/>
                    </a:cubicBezTo>
                    <a:cubicBezTo>
                      <a:pt x="0" y="47"/>
                      <a:pt x="1" y="38"/>
                      <a:pt x="3" y="31"/>
                    </a:cubicBezTo>
                    <a:cubicBezTo>
                      <a:pt x="5" y="25"/>
                      <a:pt x="6" y="1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1" name="îŝḷïḓe"/>
              <p:cNvSpPr/>
              <p:nvPr/>
            </p:nvSpPr>
            <p:spPr bwMode="auto">
              <a:xfrm>
                <a:off x="7853363" y="4559300"/>
                <a:ext cx="320675" cy="823913"/>
              </a:xfrm>
              <a:custGeom>
                <a:avLst/>
                <a:gdLst>
                  <a:gd name="T0" fmla="*/ 226 w 226"/>
                  <a:gd name="T1" fmla="*/ 340 h 580"/>
                  <a:gd name="T2" fmla="*/ 225 w 226"/>
                  <a:gd name="T3" fmla="*/ 352 h 580"/>
                  <a:gd name="T4" fmla="*/ 207 w 226"/>
                  <a:gd name="T5" fmla="*/ 568 h 580"/>
                  <a:gd name="T6" fmla="*/ 200 w 226"/>
                  <a:gd name="T7" fmla="*/ 576 h 580"/>
                  <a:gd name="T8" fmla="*/ 201 w 226"/>
                  <a:gd name="T9" fmla="*/ 580 h 580"/>
                  <a:gd name="T10" fmla="*/ 207 w 226"/>
                  <a:gd name="T11" fmla="*/ 573 h 580"/>
                  <a:gd name="T12" fmla="*/ 224 w 226"/>
                  <a:gd name="T13" fmla="*/ 357 h 580"/>
                  <a:gd name="T14" fmla="*/ 226 w 226"/>
                  <a:gd name="T15" fmla="*/ 340 h 580"/>
                  <a:gd name="T16" fmla="*/ 0 w 226"/>
                  <a:gd name="T17" fmla="*/ 0 h 580"/>
                  <a:gd name="T18" fmla="*/ 20 w 226"/>
                  <a:gd name="T19" fmla="*/ 68 h 580"/>
                  <a:gd name="T20" fmla="*/ 50 w 226"/>
                  <a:gd name="T21" fmla="*/ 247 h 580"/>
                  <a:gd name="T22" fmla="*/ 70 w 226"/>
                  <a:gd name="T23" fmla="*/ 521 h 580"/>
                  <a:gd name="T24" fmla="*/ 85 w 226"/>
                  <a:gd name="T25" fmla="*/ 578 h 580"/>
                  <a:gd name="T26" fmla="*/ 85 w 226"/>
                  <a:gd name="T27" fmla="*/ 575 h 580"/>
                  <a:gd name="T28" fmla="*/ 70 w 226"/>
                  <a:gd name="T29" fmla="*/ 516 h 580"/>
                  <a:gd name="T30" fmla="*/ 50 w 226"/>
                  <a:gd name="T31" fmla="*/ 242 h 580"/>
                  <a:gd name="T32" fmla="*/ 20 w 226"/>
                  <a:gd name="T33" fmla="*/ 63 h 580"/>
                  <a:gd name="T34" fmla="*/ 1 w 226"/>
                  <a:gd name="T35" fmla="*/ 0 h 580"/>
                  <a:gd name="T36" fmla="*/ 0 w 226"/>
                  <a:gd name="T37" fmla="*/ 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6" h="580">
                    <a:moveTo>
                      <a:pt x="226" y="340"/>
                    </a:moveTo>
                    <a:cubicBezTo>
                      <a:pt x="225" y="345"/>
                      <a:pt x="225" y="348"/>
                      <a:pt x="225" y="352"/>
                    </a:cubicBezTo>
                    <a:cubicBezTo>
                      <a:pt x="217" y="409"/>
                      <a:pt x="207" y="568"/>
                      <a:pt x="207" y="568"/>
                    </a:cubicBezTo>
                    <a:cubicBezTo>
                      <a:pt x="205" y="571"/>
                      <a:pt x="202" y="574"/>
                      <a:pt x="200" y="576"/>
                    </a:cubicBezTo>
                    <a:cubicBezTo>
                      <a:pt x="200" y="578"/>
                      <a:pt x="200" y="579"/>
                      <a:pt x="201" y="580"/>
                    </a:cubicBezTo>
                    <a:cubicBezTo>
                      <a:pt x="203" y="578"/>
                      <a:pt x="205" y="576"/>
                      <a:pt x="207" y="573"/>
                    </a:cubicBezTo>
                    <a:cubicBezTo>
                      <a:pt x="207" y="573"/>
                      <a:pt x="217" y="414"/>
                      <a:pt x="224" y="357"/>
                    </a:cubicBezTo>
                    <a:cubicBezTo>
                      <a:pt x="225" y="352"/>
                      <a:pt x="225" y="347"/>
                      <a:pt x="226" y="340"/>
                    </a:cubicBezTo>
                    <a:moveTo>
                      <a:pt x="0" y="0"/>
                    </a:moveTo>
                    <a:cubicBezTo>
                      <a:pt x="5" y="22"/>
                      <a:pt x="11" y="45"/>
                      <a:pt x="20" y="68"/>
                    </a:cubicBezTo>
                    <a:cubicBezTo>
                      <a:pt x="50" y="247"/>
                      <a:pt x="50" y="247"/>
                      <a:pt x="50" y="247"/>
                    </a:cubicBezTo>
                    <a:cubicBezTo>
                      <a:pt x="50" y="247"/>
                      <a:pt x="58" y="460"/>
                      <a:pt x="70" y="521"/>
                    </a:cubicBezTo>
                    <a:cubicBezTo>
                      <a:pt x="76" y="548"/>
                      <a:pt x="81" y="566"/>
                      <a:pt x="85" y="578"/>
                    </a:cubicBezTo>
                    <a:cubicBezTo>
                      <a:pt x="85" y="577"/>
                      <a:pt x="85" y="576"/>
                      <a:pt x="85" y="575"/>
                    </a:cubicBezTo>
                    <a:cubicBezTo>
                      <a:pt x="82" y="563"/>
                      <a:pt x="76" y="545"/>
                      <a:pt x="70" y="516"/>
                    </a:cubicBezTo>
                    <a:cubicBezTo>
                      <a:pt x="58" y="455"/>
                      <a:pt x="50" y="242"/>
                      <a:pt x="50" y="242"/>
                    </a:cubicBezTo>
                    <a:cubicBezTo>
                      <a:pt x="20" y="63"/>
                      <a:pt x="20" y="63"/>
                      <a:pt x="20" y="63"/>
                    </a:cubicBezTo>
                    <a:cubicBezTo>
                      <a:pt x="12" y="42"/>
                      <a:pt x="6" y="20"/>
                      <a:pt x="1" y="0"/>
                    </a:cubicBezTo>
                    <a:cubicBezTo>
                      <a:pt x="1"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2" name="îšlíďé"/>
              <p:cNvSpPr/>
              <p:nvPr/>
            </p:nvSpPr>
            <p:spPr bwMode="auto">
              <a:xfrm>
                <a:off x="7775576" y="4097338"/>
                <a:ext cx="79375" cy="461963"/>
              </a:xfrm>
              <a:custGeom>
                <a:avLst/>
                <a:gdLst>
                  <a:gd name="T0" fmla="*/ 0 w 55"/>
                  <a:gd name="T1" fmla="*/ 0 h 326"/>
                  <a:gd name="T2" fmla="*/ 1 w 55"/>
                  <a:gd name="T3" fmla="*/ 9 h 326"/>
                  <a:gd name="T4" fmla="*/ 41 w 55"/>
                  <a:gd name="T5" fmla="*/ 243 h 326"/>
                  <a:gd name="T6" fmla="*/ 54 w 55"/>
                  <a:gd name="T7" fmla="*/ 326 h 326"/>
                  <a:gd name="T8" fmla="*/ 55 w 55"/>
                  <a:gd name="T9" fmla="*/ 326 h 326"/>
                  <a:gd name="T10" fmla="*/ 41 w 55"/>
                  <a:gd name="T11" fmla="*/ 238 h 326"/>
                  <a:gd name="T12" fmla="*/ 0 w 55"/>
                  <a:gd name="T13" fmla="*/ 0 h 326"/>
                </a:gdLst>
                <a:ahLst/>
                <a:cxnLst>
                  <a:cxn ang="0">
                    <a:pos x="T0" y="T1"/>
                  </a:cxn>
                  <a:cxn ang="0">
                    <a:pos x="T2" y="T3"/>
                  </a:cxn>
                  <a:cxn ang="0">
                    <a:pos x="T4" y="T5"/>
                  </a:cxn>
                  <a:cxn ang="0">
                    <a:pos x="T6" y="T7"/>
                  </a:cxn>
                  <a:cxn ang="0">
                    <a:pos x="T8" y="T9"/>
                  </a:cxn>
                  <a:cxn ang="0">
                    <a:pos x="T10" y="T11"/>
                  </a:cxn>
                  <a:cxn ang="0">
                    <a:pos x="T12" y="T13"/>
                  </a:cxn>
                </a:cxnLst>
                <a:rect l="0" t="0" r="r" b="b"/>
                <a:pathLst>
                  <a:path w="55" h="326">
                    <a:moveTo>
                      <a:pt x="0" y="0"/>
                    </a:moveTo>
                    <a:cubicBezTo>
                      <a:pt x="0" y="0"/>
                      <a:pt x="0" y="3"/>
                      <a:pt x="1" y="9"/>
                    </a:cubicBezTo>
                    <a:cubicBezTo>
                      <a:pt x="5" y="39"/>
                      <a:pt x="30" y="214"/>
                      <a:pt x="41" y="243"/>
                    </a:cubicBezTo>
                    <a:cubicBezTo>
                      <a:pt x="41" y="243"/>
                      <a:pt x="44" y="281"/>
                      <a:pt x="54" y="326"/>
                    </a:cubicBezTo>
                    <a:cubicBezTo>
                      <a:pt x="54" y="326"/>
                      <a:pt x="55" y="326"/>
                      <a:pt x="55" y="326"/>
                    </a:cubicBezTo>
                    <a:cubicBezTo>
                      <a:pt x="44" y="278"/>
                      <a:pt x="41" y="238"/>
                      <a:pt x="41" y="238"/>
                    </a:cubicBezTo>
                    <a:cubicBezTo>
                      <a:pt x="29" y="206"/>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3" name="îṥḻîdê"/>
              <p:cNvSpPr/>
              <p:nvPr/>
            </p:nvSpPr>
            <p:spPr bwMode="auto">
              <a:xfrm>
                <a:off x="7974013" y="5376863"/>
                <a:ext cx="165100" cy="42863"/>
              </a:xfrm>
              <a:custGeom>
                <a:avLst/>
                <a:gdLst>
                  <a:gd name="T0" fmla="*/ 0 w 116"/>
                  <a:gd name="T1" fmla="*/ 0 h 30"/>
                  <a:gd name="T2" fmla="*/ 0 w 116"/>
                  <a:gd name="T3" fmla="*/ 3 h 30"/>
                  <a:gd name="T4" fmla="*/ 7 w 116"/>
                  <a:gd name="T5" fmla="*/ 23 h 30"/>
                  <a:gd name="T6" fmla="*/ 54 w 116"/>
                  <a:gd name="T7" fmla="*/ 30 h 30"/>
                  <a:gd name="T8" fmla="*/ 116 w 116"/>
                  <a:gd name="T9" fmla="*/ 5 h 30"/>
                  <a:gd name="T10" fmla="*/ 115 w 116"/>
                  <a:gd name="T11" fmla="*/ 1 h 30"/>
                  <a:gd name="T12" fmla="*/ 95 w 116"/>
                  <a:gd name="T13" fmla="*/ 17 h 30"/>
                  <a:gd name="T14" fmla="*/ 54 w 116"/>
                  <a:gd name="T15" fmla="*/ 25 h 30"/>
                  <a:gd name="T16" fmla="*/ 7 w 116"/>
                  <a:gd name="T17" fmla="*/ 18 h 30"/>
                  <a:gd name="T18" fmla="*/ 0 w 116"/>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0">
                    <a:moveTo>
                      <a:pt x="0" y="0"/>
                    </a:moveTo>
                    <a:cubicBezTo>
                      <a:pt x="0" y="1"/>
                      <a:pt x="0" y="2"/>
                      <a:pt x="0" y="3"/>
                    </a:cubicBezTo>
                    <a:cubicBezTo>
                      <a:pt x="4" y="18"/>
                      <a:pt x="7" y="23"/>
                      <a:pt x="7" y="23"/>
                    </a:cubicBezTo>
                    <a:cubicBezTo>
                      <a:pt x="7" y="23"/>
                      <a:pt x="28" y="30"/>
                      <a:pt x="54" y="30"/>
                    </a:cubicBezTo>
                    <a:cubicBezTo>
                      <a:pt x="75" y="30"/>
                      <a:pt x="99" y="25"/>
                      <a:pt x="116" y="5"/>
                    </a:cubicBezTo>
                    <a:cubicBezTo>
                      <a:pt x="115" y="4"/>
                      <a:pt x="115" y="3"/>
                      <a:pt x="115" y="1"/>
                    </a:cubicBezTo>
                    <a:cubicBezTo>
                      <a:pt x="109" y="8"/>
                      <a:pt x="102" y="13"/>
                      <a:pt x="95" y="17"/>
                    </a:cubicBezTo>
                    <a:cubicBezTo>
                      <a:pt x="82" y="23"/>
                      <a:pt x="67" y="25"/>
                      <a:pt x="54" y="25"/>
                    </a:cubicBezTo>
                    <a:cubicBezTo>
                      <a:pt x="28" y="25"/>
                      <a:pt x="7" y="18"/>
                      <a:pt x="7" y="18"/>
                    </a:cubicBezTo>
                    <a:cubicBezTo>
                      <a:pt x="7" y="18"/>
                      <a:pt x="4" y="13"/>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4" name="îṧlïḍê"/>
              <p:cNvSpPr/>
              <p:nvPr/>
            </p:nvSpPr>
            <p:spPr bwMode="auto">
              <a:xfrm>
                <a:off x="7781926" y="4424363"/>
                <a:ext cx="322263" cy="93663"/>
              </a:xfrm>
              <a:custGeom>
                <a:avLst/>
                <a:gdLst>
                  <a:gd name="T0" fmla="*/ 2 w 227"/>
                  <a:gd name="T1" fmla="*/ 23 h 65"/>
                  <a:gd name="T2" fmla="*/ 1 w 227"/>
                  <a:gd name="T3" fmla="*/ 52 h 65"/>
                  <a:gd name="T4" fmla="*/ 0 w 227"/>
                  <a:gd name="T5" fmla="*/ 65 h 65"/>
                  <a:gd name="T6" fmla="*/ 1 w 227"/>
                  <a:gd name="T7" fmla="*/ 57 h 65"/>
                  <a:gd name="T8" fmla="*/ 2 w 227"/>
                  <a:gd name="T9" fmla="*/ 23 h 65"/>
                  <a:gd name="T10" fmla="*/ 226 w 227"/>
                  <a:gd name="T11" fmla="*/ 0 h 65"/>
                  <a:gd name="T12" fmla="*/ 224 w 227"/>
                  <a:gd name="T13" fmla="*/ 17 h 65"/>
                  <a:gd name="T14" fmla="*/ 227 w 227"/>
                  <a:gd name="T15" fmla="*/ 3 h 65"/>
                  <a:gd name="T16" fmla="*/ 226 w 227"/>
                  <a:gd name="T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65">
                    <a:moveTo>
                      <a:pt x="2" y="23"/>
                    </a:moveTo>
                    <a:cubicBezTo>
                      <a:pt x="2" y="33"/>
                      <a:pt x="1" y="43"/>
                      <a:pt x="1" y="52"/>
                    </a:cubicBezTo>
                    <a:cubicBezTo>
                      <a:pt x="0" y="56"/>
                      <a:pt x="0" y="61"/>
                      <a:pt x="0" y="65"/>
                    </a:cubicBezTo>
                    <a:cubicBezTo>
                      <a:pt x="0" y="63"/>
                      <a:pt x="0" y="60"/>
                      <a:pt x="1" y="57"/>
                    </a:cubicBezTo>
                    <a:cubicBezTo>
                      <a:pt x="1" y="47"/>
                      <a:pt x="2" y="35"/>
                      <a:pt x="2" y="23"/>
                    </a:cubicBezTo>
                    <a:moveTo>
                      <a:pt x="226" y="0"/>
                    </a:moveTo>
                    <a:cubicBezTo>
                      <a:pt x="225" y="5"/>
                      <a:pt x="225" y="10"/>
                      <a:pt x="224" y="17"/>
                    </a:cubicBezTo>
                    <a:cubicBezTo>
                      <a:pt x="225" y="11"/>
                      <a:pt x="226" y="7"/>
                      <a:pt x="227" y="3"/>
                    </a:cubicBezTo>
                    <a:cubicBezTo>
                      <a:pt x="227" y="3"/>
                      <a:pt x="227" y="2"/>
                      <a:pt x="226"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5" name="ïṩ1iḍe"/>
              <p:cNvSpPr/>
              <p:nvPr/>
            </p:nvSpPr>
            <p:spPr bwMode="auto">
              <a:xfrm>
                <a:off x="7853363" y="5024438"/>
                <a:ext cx="7938" cy="53975"/>
              </a:xfrm>
              <a:custGeom>
                <a:avLst/>
                <a:gdLst>
                  <a:gd name="T0" fmla="*/ 6 w 6"/>
                  <a:gd name="T1" fmla="*/ 0 h 38"/>
                  <a:gd name="T2" fmla="*/ 3 w 6"/>
                  <a:gd name="T3" fmla="*/ 21 h 38"/>
                  <a:gd name="T4" fmla="*/ 0 w 6"/>
                  <a:gd name="T5" fmla="*/ 38 h 38"/>
                  <a:gd name="T6" fmla="*/ 2 w 6"/>
                  <a:gd name="T7" fmla="*/ 27 h 38"/>
                  <a:gd name="T8" fmla="*/ 6 w 6"/>
                  <a:gd name="T9" fmla="*/ 0 h 38"/>
                </a:gdLst>
                <a:ahLst/>
                <a:cxnLst>
                  <a:cxn ang="0">
                    <a:pos x="T0" y="T1"/>
                  </a:cxn>
                  <a:cxn ang="0">
                    <a:pos x="T2" y="T3"/>
                  </a:cxn>
                  <a:cxn ang="0">
                    <a:pos x="T4" y="T5"/>
                  </a:cxn>
                  <a:cxn ang="0">
                    <a:pos x="T6" y="T7"/>
                  </a:cxn>
                  <a:cxn ang="0">
                    <a:pos x="T8" y="T9"/>
                  </a:cxn>
                </a:cxnLst>
                <a:rect l="0" t="0" r="r" b="b"/>
                <a:pathLst>
                  <a:path w="6" h="38">
                    <a:moveTo>
                      <a:pt x="6" y="0"/>
                    </a:moveTo>
                    <a:cubicBezTo>
                      <a:pt x="6" y="9"/>
                      <a:pt x="5" y="16"/>
                      <a:pt x="3" y="21"/>
                    </a:cubicBezTo>
                    <a:cubicBezTo>
                      <a:pt x="1" y="26"/>
                      <a:pt x="0" y="31"/>
                      <a:pt x="0" y="38"/>
                    </a:cubicBezTo>
                    <a:cubicBezTo>
                      <a:pt x="1" y="34"/>
                      <a:pt x="1" y="30"/>
                      <a:pt x="2" y="27"/>
                    </a:cubicBezTo>
                    <a:cubicBezTo>
                      <a:pt x="5" y="20"/>
                      <a:pt x="6" y="11"/>
                      <a:pt x="6"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6" name="íSḷïḋé"/>
              <p:cNvSpPr/>
              <p:nvPr/>
            </p:nvSpPr>
            <p:spPr bwMode="auto">
              <a:xfrm>
                <a:off x="7378701" y="3409950"/>
                <a:ext cx="804863" cy="2032000"/>
              </a:xfrm>
              <a:custGeom>
                <a:avLst/>
                <a:gdLst>
                  <a:gd name="T0" fmla="*/ 557 w 565"/>
                  <a:gd name="T1" fmla="*/ 1161 h 1430"/>
                  <a:gd name="T2" fmla="*/ 540 w 565"/>
                  <a:gd name="T3" fmla="*/ 1377 h 1430"/>
                  <a:gd name="T4" fmla="*/ 425 w 565"/>
                  <a:gd name="T5" fmla="*/ 1402 h 1430"/>
                  <a:gd name="T6" fmla="*/ 403 w 565"/>
                  <a:gd name="T7" fmla="*/ 1325 h 1430"/>
                  <a:gd name="T8" fmla="*/ 383 w 565"/>
                  <a:gd name="T9" fmla="*/ 1051 h 1430"/>
                  <a:gd name="T10" fmla="*/ 353 w 565"/>
                  <a:gd name="T11" fmla="*/ 872 h 1430"/>
                  <a:gd name="T12" fmla="*/ 320 w 565"/>
                  <a:gd name="T13" fmla="*/ 721 h 1430"/>
                  <a:gd name="T14" fmla="*/ 279 w 565"/>
                  <a:gd name="T15" fmla="*/ 483 h 1430"/>
                  <a:gd name="T16" fmla="*/ 284 w 565"/>
                  <a:gd name="T17" fmla="*/ 766 h 1430"/>
                  <a:gd name="T18" fmla="*/ 323 w 565"/>
                  <a:gd name="T19" fmla="*/ 996 h 1430"/>
                  <a:gd name="T20" fmla="*/ 335 w 565"/>
                  <a:gd name="T21" fmla="*/ 1157 h 1430"/>
                  <a:gd name="T22" fmla="*/ 369 w 565"/>
                  <a:gd name="T23" fmla="*/ 1354 h 1430"/>
                  <a:gd name="T24" fmla="*/ 230 w 565"/>
                  <a:gd name="T25" fmla="*/ 1381 h 1430"/>
                  <a:gd name="T26" fmla="*/ 155 w 565"/>
                  <a:gd name="T27" fmla="*/ 1107 h 1430"/>
                  <a:gd name="T28" fmla="*/ 122 w 565"/>
                  <a:gd name="T29" fmla="*/ 923 h 1430"/>
                  <a:gd name="T30" fmla="*/ 111 w 565"/>
                  <a:gd name="T31" fmla="*/ 780 h 1430"/>
                  <a:gd name="T32" fmla="*/ 92 w 565"/>
                  <a:gd name="T33" fmla="*/ 696 h 1430"/>
                  <a:gd name="T34" fmla="*/ 68 w 565"/>
                  <a:gd name="T35" fmla="*/ 585 h 1430"/>
                  <a:gd name="T36" fmla="*/ 34 w 565"/>
                  <a:gd name="T37" fmla="*/ 366 h 1430"/>
                  <a:gd name="T38" fmla="*/ 13 w 565"/>
                  <a:gd name="T39" fmla="*/ 233 h 1430"/>
                  <a:gd name="T40" fmla="*/ 29 w 565"/>
                  <a:gd name="T41" fmla="*/ 48 h 1430"/>
                  <a:gd name="T42" fmla="*/ 38 w 565"/>
                  <a:gd name="T43" fmla="*/ 19 h 1430"/>
                  <a:gd name="T44" fmla="*/ 152 w 565"/>
                  <a:gd name="T45" fmla="*/ 45 h 1430"/>
                  <a:gd name="T46" fmla="*/ 210 w 565"/>
                  <a:gd name="T47" fmla="*/ 50 h 1430"/>
                  <a:gd name="T48" fmla="*/ 469 w 565"/>
                  <a:gd name="T49" fmla="*/ 3 h 1430"/>
                  <a:gd name="T50" fmla="*/ 477 w 565"/>
                  <a:gd name="T51" fmla="*/ 0 h 1430"/>
                  <a:gd name="T52" fmla="*/ 479 w 565"/>
                  <a:gd name="T53" fmla="*/ 15 h 1430"/>
                  <a:gd name="T54" fmla="*/ 483 w 565"/>
                  <a:gd name="T55" fmla="*/ 52 h 1430"/>
                  <a:gd name="T56" fmla="*/ 491 w 565"/>
                  <a:gd name="T57" fmla="*/ 116 h 1430"/>
                  <a:gd name="T58" fmla="*/ 500 w 565"/>
                  <a:gd name="T59" fmla="*/ 508 h 1430"/>
                  <a:gd name="T60" fmla="*/ 510 w 565"/>
                  <a:gd name="T61" fmla="*/ 712 h 1430"/>
                  <a:gd name="T62" fmla="*/ 537 w 565"/>
                  <a:gd name="T63" fmla="*/ 901 h 1430"/>
                  <a:gd name="T64" fmla="*/ 557 w 565"/>
                  <a:gd name="T65" fmla="*/ 1161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1430">
                    <a:moveTo>
                      <a:pt x="557" y="1161"/>
                    </a:moveTo>
                    <a:cubicBezTo>
                      <a:pt x="550" y="1218"/>
                      <a:pt x="540" y="1377"/>
                      <a:pt x="540" y="1377"/>
                    </a:cubicBezTo>
                    <a:cubicBezTo>
                      <a:pt x="504" y="1430"/>
                      <a:pt x="425" y="1402"/>
                      <a:pt x="425" y="1402"/>
                    </a:cubicBezTo>
                    <a:cubicBezTo>
                      <a:pt x="425" y="1402"/>
                      <a:pt x="416" y="1386"/>
                      <a:pt x="403" y="1325"/>
                    </a:cubicBezTo>
                    <a:cubicBezTo>
                      <a:pt x="391" y="1264"/>
                      <a:pt x="383" y="1051"/>
                      <a:pt x="383" y="1051"/>
                    </a:cubicBezTo>
                    <a:cubicBezTo>
                      <a:pt x="353" y="872"/>
                      <a:pt x="353" y="872"/>
                      <a:pt x="353" y="872"/>
                    </a:cubicBezTo>
                    <a:cubicBezTo>
                      <a:pt x="326" y="803"/>
                      <a:pt x="320" y="721"/>
                      <a:pt x="320" y="721"/>
                    </a:cubicBezTo>
                    <a:cubicBezTo>
                      <a:pt x="308" y="689"/>
                      <a:pt x="279" y="483"/>
                      <a:pt x="279" y="483"/>
                    </a:cubicBezTo>
                    <a:cubicBezTo>
                      <a:pt x="279" y="483"/>
                      <a:pt x="291" y="668"/>
                      <a:pt x="284" y="766"/>
                    </a:cubicBezTo>
                    <a:cubicBezTo>
                      <a:pt x="276" y="864"/>
                      <a:pt x="323" y="996"/>
                      <a:pt x="323" y="996"/>
                    </a:cubicBezTo>
                    <a:cubicBezTo>
                      <a:pt x="323" y="996"/>
                      <a:pt x="349" y="1119"/>
                      <a:pt x="335" y="1157"/>
                    </a:cubicBezTo>
                    <a:cubicBezTo>
                      <a:pt x="322" y="1196"/>
                      <a:pt x="369" y="1354"/>
                      <a:pt x="369" y="1354"/>
                    </a:cubicBezTo>
                    <a:cubicBezTo>
                      <a:pt x="365" y="1400"/>
                      <a:pt x="230" y="1381"/>
                      <a:pt x="230" y="1381"/>
                    </a:cubicBezTo>
                    <a:cubicBezTo>
                      <a:pt x="230" y="1381"/>
                      <a:pt x="166" y="1210"/>
                      <a:pt x="155" y="1107"/>
                    </a:cubicBezTo>
                    <a:cubicBezTo>
                      <a:pt x="148" y="1045"/>
                      <a:pt x="137" y="984"/>
                      <a:pt x="122" y="923"/>
                    </a:cubicBezTo>
                    <a:cubicBezTo>
                      <a:pt x="111" y="780"/>
                      <a:pt x="111" y="780"/>
                      <a:pt x="111" y="780"/>
                    </a:cubicBezTo>
                    <a:cubicBezTo>
                      <a:pt x="92" y="696"/>
                      <a:pt x="92" y="696"/>
                      <a:pt x="92" y="696"/>
                    </a:cubicBezTo>
                    <a:cubicBezTo>
                      <a:pt x="68" y="585"/>
                      <a:pt x="68" y="585"/>
                      <a:pt x="68" y="585"/>
                    </a:cubicBezTo>
                    <a:cubicBezTo>
                      <a:pt x="42" y="503"/>
                      <a:pt x="34" y="366"/>
                      <a:pt x="34" y="366"/>
                    </a:cubicBezTo>
                    <a:cubicBezTo>
                      <a:pt x="13" y="233"/>
                      <a:pt x="13" y="233"/>
                      <a:pt x="13" y="233"/>
                    </a:cubicBezTo>
                    <a:cubicBezTo>
                      <a:pt x="0" y="166"/>
                      <a:pt x="17" y="89"/>
                      <a:pt x="29" y="48"/>
                    </a:cubicBezTo>
                    <a:cubicBezTo>
                      <a:pt x="34" y="30"/>
                      <a:pt x="38" y="19"/>
                      <a:pt x="38" y="19"/>
                    </a:cubicBezTo>
                    <a:cubicBezTo>
                      <a:pt x="50" y="28"/>
                      <a:pt x="117" y="38"/>
                      <a:pt x="152" y="45"/>
                    </a:cubicBezTo>
                    <a:cubicBezTo>
                      <a:pt x="171" y="50"/>
                      <a:pt x="190" y="51"/>
                      <a:pt x="210" y="50"/>
                    </a:cubicBezTo>
                    <a:cubicBezTo>
                      <a:pt x="297" y="43"/>
                      <a:pt x="384" y="27"/>
                      <a:pt x="469" y="3"/>
                    </a:cubicBezTo>
                    <a:cubicBezTo>
                      <a:pt x="477" y="0"/>
                      <a:pt x="477" y="0"/>
                      <a:pt x="477" y="0"/>
                    </a:cubicBezTo>
                    <a:cubicBezTo>
                      <a:pt x="479" y="15"/>
                      <a:pt x="479" y="15"/>
                      <a:pt x="479" y="15"/>
                    </a:cubicBezTo>
                    <a:cubicBezTo>
                      <a:pt x="483" y="52"/>
                      <a:pt x="483" y="52"/>
                      <a:pt x="483" y="52"/>
                    </a:cubicBezTo>
                    <a:cubicBezTo>
                      <a:pt x="491" y="116"/>
                      <a:pt x="491" y="116"/>
                      <a:pt x="491" y="116"/>
                    </a:cubicBezTo>
                    <a:cubicBezTo>
                      <a:pt x="491" y="116"/>
                      <a:pt x="514" y="462"/>
                      <a:pt x="500" y="508"/>
                    </a:cubicBezTo>
                    <a:cubicBezTo>
                      <a:pt x="487" y="555"/>
                      <a:pt x="510" y="712"/>
                      <a:pt x="510" y="712"/>
                    </a:cubicBezTo>
                    <a:cubicBezTo>
                      <a:pt x="497" y="750"/>
                      <a:pt x="537" y="901"/>
                      <a:pt x="537" y="901"/>
                    </a:cubicBezTo>
                    <a:cubicBezTo>
                      <a:pt x="537" y="901"/>
                      <a:pt x="565" y="1104"/>
                      <a:pt x="557" y="1161"/>
                    </a:cubicBezTo>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7" name="iśľiḋê"/>
              <p:cNvSpPr/>
              <p:nvPr/>
            </p:nvSpPr>
            <p:spPr bwMode="auto">
              <a:xfrm>
                <a:off x="7810501" y="2030413"/>
                <a:ext cx="23813" cy="160338"/>
              </a:xfrm>
              <a:custGeom>
                <a:avLst/>
                <a:gdLst>
                  <a:gd name="T0" fmla="*/ 12 w 17"/>
                  <a:gd name="T1" fmla="*/ 0 h 113"/>
                  <a:gd name="T2" fmla="*/ 17 w 17"/>
                  <a:gd name="T3" fmla="*/ 41 h 113"/>
                  <a:gd name="T4" fmla="*/ 17 w 17"/>
                  <a:gd name="T5" fmla="*/ 41 h 113"/>
                  <a:gd name="T6" fmla="*/ 0 w 17"/>
                  <a:gd name="T7" fmla="*/ 113 h 113"/>
                  <a:gd name="T8" fmla="*/ 1 w 17"/>
                  <a:gd name="T9" fmla="*/ 113 h 113"/>
                  <a:gd name="T10" fmla="*/ 17 w 17"/>
                  <a:gd name="T11" fmla="*/ 41 h 113"/>
                  <a:gd name="T12" fmla="*/ 17 w 17"/>
                  <a:gd name="T13" fmla="*/ 41 h 113"/>
                  <a:gd name="T14" fmla="*/ 12 w 17"/>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3">
                    <a:moveTo>
                      <a:pt x="12" y="0"/>
                    </a:moveTo>
                    <a:cubicBezTo>
                      <a:pt x="15" y="13"/>
                      <a:pt x="17" y="26"/>
                      <a:pt x="17" y="41"/>
                    </a:cubicBezTo>
                    <a:cubicBezTo>
                      <a:pt x="17" y="41"/>
                      <a:pt x="17" y="41"/>
                      <a:pt x="17" y="41"/>
                    </a:cubicBezTo>
                    <a:cubicBezTo>
                      <a:pt x="17" y="67"/>
                      <a:pt x="11" y="91"/>
                      <a:pt x="0" y="113"/>
                    </a:cubicBezTo>
                    <a:cubicBezTo>
                      <a:pt x="0" y="113"/>
                      <a:pt x="0" y="113"/>
                      <a:pt x="1" y="113"/>
                    </a:cubicBezTo>
                    <a:cubicBezTo>
                      <a:pt x="11" y="91"/>
                      <a:pt x="17" y="66"/>
                      <a:pt x="17" y="41"/>
                    </a:cubicBezTo>
                    <a:cubicBezTo>
                      <a:pt x="17" y="41"/>
                      <a:pt x="17" y="41"/>
                      <a:pt x="17" y="41"/>
                    </a:cubicBezTo>
                    <a:cubicBezTo>
                      <a:pt x="17" y="27"/>
                      <a:pt x="15" y="13"/>
                      <a:pt x="1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8" name="isľíḍe"/>
              <p:cNvSpPr/>
              <p:nvPr/>
            </p:nvSpPr>
            <p:spPr bwMode="auto">
              <a:xfrm>
                <a:off x="7802563" y="2190750"/>
                <a:ext cx="9525" cy="14288"/>
              </a:xfrm>
              <a:custGeom>
                <a:avLst/>
                <a:gdLst>
                  <a:gd name="T0" fmla="*/ 5 w 6"/>
                  <a:gd name="T1" fmla="*/ 0 h 10"/>
                  <a:gd name="T2" fmla="*/ 0 w 6"/>
                  <a:gd name="T3" fmla="*/ 10 h 10"/>
                  <a:gd name="T4" fmla="*/ 0 w 6"/>
                  <a:gd name="T5" fmla="*/ 10 h 10"/>
                  <a:gd name="T6" fmla="*/ 6 w 6"/>
                  <a:gd name="T7" fmla="*/ 0 h 10"/>
                  <a:gd name="T8" fmla="*/ 5 w 6"/>
                  <a:gd name="T9" fmla="*/ 0 h 10"/>
                </a:gdLst>
                <a:ahLst/>
                <a:cxnLst>
                  <a:cxn ang="0">
                    <a:pos x="T0" y="T1"/>
                  </a:cxn>
                  <a:cxn ang="0">
                    <a:pos x="T2" y="T3"/>
                  </a:cxn>
                  <a:cxn ang="0">
                    <a:pos x="T4" y="T5"/>
                  </a:cxn>
                  <a:cxn ang="0">
                    <a:pos x="T6" y="T7"/>
                  </a:cxn>
                  <a:cxn ang="0">
                    <a:pos x="T8" y="T9"/>
                  </a:cxn>
                </a:cxnLst>
                <a:rect l="0" t="0" r="r" b="b"/>
                <a:pathLst>
                  <a:path w="6" h="10">
                    <a:moveTo>
                      <a:pt x="5" y="0"/>
                    </a:moveTo>
                    <a:cubicBezTo>
                      <a:pt x="4" y="4"/>
                      <a:pt x="2" y="7"/>
                      <a:pt x="0" y="10"/>
                    </a:cubicBezTo>
                    <a:cubicBezTo>
                      <a:pt x="0" y="10"/>
                      <a:pt x="0" y="10"/>
                      <a:pt x="0" y="10"/>
                    </a:cubicBezTo>
                    <a:cubicBezTo>
                      <a:pt x="2" y="7"/>
                      <a:pt x="4" y="4"/>
                      <a:pt x="6" y="0"/>
                    </a:cubicBezTo>
                    <a:cubicBezTo>
                      <a:pt x="5" y="0"/>
                      <a:pt x="5" y="0"/>
                      <a:pt x="5"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9" name="îšliḓé"/>
              <p:cNvSpPr/>
              <p:nvPr/>
            </p:nvSpPr>
            <p:spPr bwMode="auto">
              <a:xfrm>
                <a:off x="7388226" y="1855788"/>
                <a:ext cx="446088" cy="350838"/>
              </a:xfrm>
              <a:custGeom>
                <a:avLst/>
                <a:gdLst>
                  <a:gd name="T0" fmla="*/ 150 w 314"/>
                  <a:gd name="T1" fmla="*/ 0 h 248"/>
                  <a:gd name="T2" fmla="*/ 0 w 314"/>
                  <a:gd name="T3" fmla="*/ 98 h 248"/>
                  <a:gd name="T4" fmla="*/ 4 w 314"/>
                  <a:gd name="T5" fmla="*/ 98 h 248"/>
                  <a:gd name="T6" fmla="*/ 5 w 314"/>
                  <a:gd name="T7" fmla="*/ 98 h 248"/>
                  <a:gd name="T8" fmla="*/ 15 w 314"/>
                  <a:gd name="T9" fmla="*/ 98 h 248"/>
                  <a:gd name="T10" fmla="*/ 24 w 314"/>
                  <a:gd name="T11" fmla="*/ 100 h 248"/>
                  <a:gd name="T12" fmla="*/ 32 w 314"/>
                  <a:gd name="T13" fmla="*/ 117 h 248"/>
                  <a:gd name="T14" fmla="*/ 46 w 314"/>
                  <a:gd name="T15" fmla="*/ 152 h 248"/>
                  <a:gd name="T16" fmla="*/ 54 w 314"/>
                  <a:gd name="T17" fmla="*/ 155 h 248"/>
                  <a:gd name="T18" fmla="*/ 65 w 314"/>
                  <a:gd name="T19" fmla="*/ 185 h 248"/>
                  <a:gd name="T20" fmla="*/ 81 w 314"/>
                  <a:gd name="T21" fmla="*/ 194 h 248"/>
                  <a:gd name="T22" fmla="*/ 87 w 314"/>
                  <a:gd name="T23" fmla="*/ 193 h 248"/>
                  <a:gd name="T24" fmla="*/ 106 w 314"/>
                  <a:gd name="T25" fmla="*/ 176 h 248"/>
                  <a:gd name="T26" fmla="*/ 123 w 314"/>
                  <a:gd name="T27" fmla="*/ 151 h 248"/>
                  <a:gd name="T28" fmla="*/ 134 w 314"/>
                  <a:gd name="T29" fmla="*/ 149 h 248"/>
                  <a:gd name="T30" fmla="*/ 145 w 314"/>
                  <a:gd name="T31" fmla="*/ 151 h 248"/>
                  <a:gd name="T32" fmla="*/ 164 w 314"/>
                  <a:gd name="T33" fmla="*/ 165 h 248"/>
                  <a:gd name="T34" fmla="*/ 187 w 314"/>
                  <a:gd name="T35" fmla="*/ 188 h 248"/>
                  <a:gd name="T36" fmla="*/ 220 w 314"/>
                  <a:gd name="T37" fmla="*/ 229 h 248"/>
                  <a:gd name="T38" fmla="*/ 274 w 314"/>
                  <a:gd name="T39" fmla="*/ 248 h 248"/>
                  <a:gd name="T40" fmla="*/ 292 w 314"/>
                  <a:gd name="T41" fmla="*/ 246 h 248"/>
                  <a:gd name="T42" fmla="*/ 297 w 314"/>
                  <a:gd name="T43" fmla="*/ 236 h 248"/>
                  <a:gd name="T44" fmla="*/ 314 w 314"/>
                  <a:gd name="T45" fmla="*/ 164 h 248"/>
                  <a:gd name="T46" fmla="*/ 314 w 314"/>
                  <a:gd name="T47" fmla="*/ 164 h 248"/>
                  <a:gd name="T48" fmla="*/ 309 w 314"/>
                  <a:gd name="T49" fmla="*/ 123 h 248"/>
                  <a:gd name="T50" fmla="*/ 216 w 314"/>
                  <a:gd name="T51" fmla="*/ 14 h 248"/>
                  <a:gd name="T52" fmla="*/ 150 w 314"/>
                  <a:gd name="T5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4" h="248">
                    <a:moveTo>
                      <a:pt x="150" y="0"/>
                    </a:moveTo>
                    <a:cubicBezTo>
                      <a:pt x="87" y="0"/>
                      <a:pt x="27" y="36"/>
                      <a:pt x="0" y="98"/>
                    </a:cubicBezTo>
                    <a:cubicBezTo>
                      <a:pt x="1" y="98"/>
                      <a:pt x="3" y="98"/>
                      <a:pt x="4" y="98"/>
                    </a:cubicBezTo>
                    <a:cubicBezTo>
                      <a:pt x="5" y="98"/>
                      <a:pt x="5" y="98"/>
                      <a:pt x="5" y="98"/>
                    </a:cubicBezTo>
                    <a:cubicBezTo>
                      <a:pt x="9" y="98"/>
                      <a:pt x="12" y="98"/>
                      <a:pt x="15" y="98"/>
                    </a:cubicBezTo>
                    <a:cubicBezTo>
                      <a:pt x="19" y="98"/>
                      <a:pt x="22" y="98"/>
                      <a:pt x="24" y="100"/>
                    </a:cubicBezTo>
                    <a:cubicBezTo>
                      <a:pt x="30" y="103"/>
                      <a:pt x="31" y="111"/>
                      <a:pt x="32" y="117"/>
                    </a:cubicBezTo>
                    <a:cubicBezTo>
                      <a:pt x="33" y="130"/>
                      <a:pt x="34" y="146"/>
                      <a:pt x="46" y="152"/>
                    </a:cubicBezTo>
                    <a:cubicBezTo>
                      <a:pt x="49" y="153"/>
                      <a:pt x="51" y="154"/>
                      <a:pt x="54" y="155"/>
                    </a:cubicBezTo>
                    <a:cubicBezTo>
                      <a:pt x="63" y="161"/>
                      <a:pt x="59" y="176"/>
                      <a:pt x="65" y="185"/>
                    </a:cubicBezTo>
                    <a:cubicBezTo>
                      <a:pt x="68" y="191"/>
                      <a:pt x="75" y="194"/>
                      <a:pt x="81" y="194"/>
                    </a:cubicBezTo>
                    <a:cubicBezTo>
                      <a:pt x="83" y="194"/>
                      <a:pt x="85" y="194"/>
                      <a:pt x="87" y="193"/>
                    </a:cubicBezTo>
                    <a:cubicBezTo>
                      <a:pt x="95" y="190"/>
                      <a:pt x="102" y="184"/>
                      <a:pt x="106" y="176"/>
                    </a:cubicBezTo>
                    <a:cubicBezTo>
                      <a:pt x="111" y="168"/>
                      <a:pt x="114" y="156"/>
                      <a:pt x="123" y="151"/>
                    </a:cubicBezTo>
                    <a:cubicBezTo>
                      <a:pt x="127" y="150"/>
                      <a:pt x="130" y="149"/>
                      <a:pt x="134" y="149"/>
                    </a:cubicBezTo>
                    <a:cubicBezTo>
                      <a:pt x="138" y="149"/>
                      <a:pt x="142" y="150"/>
                      <a:pt x="145" y="151"/>
                    </a:cubicBezTo>
                    <a:cubicBezTo>
                      <a:pt x="152" y="155"/>
                      <a:pt x="158" y="160"/>
                      <a:pt x="164" y="165"/>
                    </a:cubicBezTo>
                    <a:cubicBezTo>
                      <a:pt x="172" y="172"/>
                      <a:pt x="180" y="180"/>
                      <a:pt x="187" y="188"/>
                    </a:cubicBezTo>
                    <a:cubicBezTo>
                      <a:pt x="199" y="202"/>
                      <a:pt x="207" y="217"/>
                      <a:pt x="220" y="229"/>
                    </a:cubicBezTo>
                    <a:cubicBezTo>
                      <a:pt x="235" y="242"/>
                      <a:pt x="255" y="248"/>
                      <a:pt x="274" y="248"/>
                    </a:cubicBezTo>
                    <a:cubicBezTo>
                      <a:pt x="280" y="248"/>
                      <a:pt x="286" y="247"/>
                      <a:pt x="292" y="246"/>
                    </a:cubicBezTo>
                    <a:cubicBezTo>
                      <a:pt x="294" y="243"/>
                      <a:pt x="296" y="240"/>
                      <a:pt x="297" y="236"/>
                    </a:cubicBezTo>
                    <a:cubicBezTo>
                      <a:pt x="308" y="214"/>
                      <a:pt x="314" y="190"/>
                      <a:pt x="314" y="164"/>
                    </a:cubicBezTo>
                    <a:cubicBezTo>
                      <a:pt x="314" y="164"/>
                      <a:pt x="314" y="164"/>
                      <a:pt x="314" y="164"/>
                    </a:cubicBezTo>
                    <a:cubicBezTo>
                      <a:pt x="314" y="149"/>
                      <a:pt x="312" y="136"/>
                      <a:pt x="309" y="123"/>
                    </a:cubicBezTo>
                    <a:cubicBezTo>
                      <a:pt x="296" y="75"/>
                      <a:pt x="263" y="35"/>
                      <a:pt x="216" y="14"/>
                    </a:cubicBezTo>
                    <a:cubicBezTo>
                      <a:pt x="195" y="5"/>
                      <a:pt x="172" y="0"/>
                      <a:pt x="15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0" name="ïšlïďè"/>
              <p:cNvSpPr/>
              <p:nvPr/>
            </p:nvSpPr>
            <p:spPr bwMode="auto">
              <a:xfrm>
                <a:off x="7340601" y="1747838"/>
                <a:ext cx="527050" cy="458788"/>
              </a:xfrm>
              <a:custGeom>
                <a:avLst/>
                <a:gdLst>
                  <a:gd name="T0" fmla="*/ 22 w 370"/>
                  <a:gd name="T1" fmla="*/ 27 h 324"/>
                  <a:gd name="T2" fmla="*/ 0 w 370"/>
                  <a:gd name="T3" fmla="*/ 66 h 324"/>
                  <a:gd name="T4" fmla="*/ 1 w 370"/>
                  <a:gd name="T5" fmla="*/ 74 h 324"/>
                  <a:gd name="T6" fmla="*/ 5 w 370"/>
                  <a:gd name="T7" fmla="*/ 82 h 324"/>
                  <a:gd name="T8" fmla="*/ 2 w 370"/>
                  <a:gd name="T9" fmla="*/ 137 h 324"/>
                  <a:gd name="T10" fmla="*/ 38 w 370"/>
                  <a:gd name="T11" fmla="*/ 169 h 324"/>
                  <a:gd name="T12" fmla="*/ 57 w 370"/>
                  <a:gd name="T13" fmla="*/ 171 h 324"/>
                  <a:gd name="T14" fmla="*/ 65 w 370"/>
                  <a:gd name="T15" fmla="*/ 188 h 324"/>
                  <a:gd name="T16" fmla="*/ 79 w 370"/>
                  <a:gd name="T17" fmla="*/ 223 h 324"/>
                  <a:gd name="T18" fmla="*/ 87 w 370"/>
                  <a:gd name="T19" fmla="*/ 226 h 324"/>
                  <a:gd name="T20" fmla="*/ 97 w 370"/>
                  <a:gd name="T21" fmla="*/ 256 h 324"/>
                  <a:gd name="T22" fmla="*/ 120 w 370"/>
                  <a:gd name="T23" fmla="*/ 264 h 324"/>
                  <a:gd name="T24" fmla="*/ 139 w 370"/>
                  <a:gd name="T25" fmla="*/ 247 h 324"/>
                  <a:gd name="T26" fmla="*/ 156 w 370"/>
                  <a:gd name="T27" fmla="*/ 222 h 324"/>
                  <a:gd name="T28" fmla="*/ 178 w 370"/>
                  <a:gd name="T29" fmla="*/ 222 h 324"/>
                  <a:gd name="T30" fmla="*/ 197 w 370"/>
                  <a:gd name="T31" fmla="*/ 236 h 324"/>
                  <a:gd name="T32" fmla="*/ 220 w 370"/>
                  <a:gd name="T33" fmla="*/ 259 h 324"/>
                  <a:gd name="T34" fmla="*/ 253 w 370"/>
                  <a:gd name="T35" fmla="*/ 300 h 324"/>
                  <a:gd name="T36" fmla="*/ 346 w 370"/>
                  <a:gd name="T37" fmla="*/ 311 h 324"/>
                  <a:gd name="T38" fmla="*/ 358 w 370"/>
                  <a:gd name="T39" fmla="*/ 304 h 324"/>
                  <a:gd name="T40" fmla="*/ 363 w 370"/>
                  <a:gd name="T41" fmla="*/ 291 h 324"/>
                  <a:gd name="T42" fmla="*/ 366 w 370"/>
                  <a:gd name="T43" fmla="*/ 245 h 324"/>
                  <a:gd name="T44" fmla="*/ 363 w 370"/>
                  <a:gd name="T45" fmla="*/ 209 h 324"/>
                  <a:gd name="T46" fmla="*/ 369 w 370"/>
                  <a:gd name="T47" fmla="*/ 171 h 324"/>
                  <a:gd name="T48" fmla="*/ 345 w 370"/>
                  <a:gd name="T49" fmla="*/ 108 h 324"/>
                  <a:gd name="T50" fmla="*/ 320 w 370"/>
                  <a:gd name="T51" fmla="*/ 76 h 324"/>
                  <a:gd name="T52" fmla="*/ 303 w 370"/>
                  <a:gd name="T53" fmla="*/ 45 h 324"/>
                  <a:gd name="T54" fmla="*/ 233 w 370"/>
                  <a:gd name="T55" fmla="*/ 5 h 324"/>
                  <a:gd name="T56" fmla="*/ 151 w 370"/>
                  <a:gd name="T57" fmla="*/ 7 h 324"/>
                  <a:gd name="T58" fmla="*/ 79 w 370"/>
                  <a:gd name="T59" fmla="*/ 18 h 324"/>
                  <a:gd name="T60" fmla="*/ 22 w 370"/>
                  <a:gd name="T61" fmla="*/ 2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0" h="324">
                    <a:moveTo>
                      <a:pt x="22" y="27"/>
                    </a:moveTo>
                    <a:cubicBezTo>
                      <a:pt x="10" y="36"/>
                      <a:pt x="2" y="51"/>
                      <a:pt x="0" y="66"/>
                    </a:cubicBezTo>
                    <a:cubicBezTo>
                      <a:pt x="0" y="69"/>
                      <a:pt x="0" y="72"/>
                      <a:pt x="1" y="74"/>
                    </a:cubicBezTo>
                    <a:cubicBezTo>
                      <a:pt x="2" y="77"/>
                      <a:pt x="3" y="79"/>
                      <a:pt x="5" y="82"/>
                    </a:cubicBezTo>
                    <a:cubicBezTo>
                      <a:pt x="13" y="99"/>
                      <a:pt x="1" y="118"/>
                      <a:pt x="2" y="137"/>
                    </a:cubicBezTo>
                    <a:cubicBezTo>
                      <a:pt x="4" y="155"/>
                      <a:pt x="20" y="169"/>
                      <a:pt x="38" y="169"/>
                    </a:cubicBezTo>
                    <a:cubicBezTo>
                      <a:pt x="45" y="169"/>
                      <a:pt x="52" y="167"/>
                      <a:pt x="57" y="171"/>
                    </a:cubicBezTo>
                    <a:cubicBezTo>
                      <a:pt x="63" y="174"/>
                      <a:pt x="64" y="181"/>
                      <a:pt x="65" y="188"/>
                    </a:cubicBezTo>
                    <a:cubicBezTo>
                      <a:pt x="66" y="201"/>
                      <a:pt x="67" y="217"/>
                      <a:pt x="79" y="223"/>
                    </a:cubicBezTo>
                    <a:cubicBezTo>
                      <a:pt x="82" y="223"/>
                      <a:pt x="84" y="225"/>
                      <a:pt x="87" y="226"/>
                    </a:cubicBezTo>
                    <a:cubicBezTo>
                      <a:pt x="96" y="232"/>
                      <a:pt x="92" y="247"/>
                      <a:pt x="97" y="256"/>
                    </a:cubicBezTo>
                    <a:cubicBezTo>
                      <a:pt x="102" y="263"/>
                      <a:pt x="112" y="266"/>
                      <a:pt x="120" y="264"/>
                    </a:cubicBezTo>
                    <a:cubicBezTo>
                      <a:pt x="128" y="261"/>
                      <a:pt x="135" y="255"/>
                      <a:pt x="139" y="247"/>
                    </a:cubicBezTo>
                    <a:cubicBezTo>
                      <a:pt x="144" y="238"/>
                      <a:pt x="147" y="227"/>
                      <a:pt x="156" y="222"/>
                    </a:cubicBezTo>
                    <a:cubicBezTo>
                      <a:pt x="163" y="219"/>
                      <a:pt x="171" y="219"/>
                      <a:pt x="178" y="222"/>
                    </a:cubicBezTo>
                    <a:cubicBezTo>
                      <a:pt x="185" y="226"/>
                      <a:pt x="191" y="230"/>
                      <a:pt x="197" y="236"/>
                    </a:cubicBezTo>
                    <a:cubicBezTo>
                      <a:pt x="205" y="243"/>
                      <a:pt x="213" y="251"/>
                      <a:pt x="220" y="259"/>
                    </a:cubicBezTo>
                    <a:cubicBezTo>
                      <a:pt x="232" y="272"/>
                      <a:pt x="240" y="288"/>
                      <a:pt x="253" y="300"/>
                    </a:cubicBezTo>
                    <a:cubicBezTo>
                      <a:pt x="278" y="321"/>
                      <a:pt x="316" y="324"/>
                      <a:pt x="346" y="311"/>
                    </a:cubicBezTo>
                    <a:cubicBezTo>
                      <a:pt x="351" y="310"/>
                      <a:pt x="355" y="307"/>
                      <a:pt x="358" y="304"/>
                    </a:cubicBezTo>
                    <a:cubicBezTo>
                      <a:pt x="361" y="300"/>
                      <a:pt x="362" y="295"/>
                      <a:pt x="363" y="291"/>
                    </a:cubicBezTo>
                    <a:cubicBezTo>
                      <a:pt x="366" y="276"/>
                      <a:pt x="367" y="260"/>
                      <a:pt x="366" y="245"/>
                    </a:cubicBezTo>
                    <a:cubicBezTo>
                      <a:pt x="365" y="233"/>
                      <a:pt x="362" y="221"/>
                      <a:pt x="363" y="209"/>
                    </a:cubicBezTo>
                    <a:cubicBezTo>
                      <a:pt x="364" y="196"/>
                      <a:pt x="368" y="184"/>
                      <a:pt x="369" y="171"/>
                    </a:cubicBezTo>
                    <a:cubicBezTo>
                      <a:pt x="370" y="148"/>
                      <a:pt x="359" y="126"/>
                      <a:pt x="345" y="108"/>
                    </a:cubicBezTo>
                    <a:cubicBezTo>
                      <a:pt x="337" y="97"/>
                      <a:pt x="327" y="87"/>
                      <a:pt x="320" y="76"/>
                    </a:cubicBezTo>
                    <a:cubicBezTo>
                      <a:pt x="314" y="66"/>
                      <a:pt x="309" y="55"/>
                      <a:pt x="303" y="45"/>
                    </a:cubicBezTo>
                    <a:cubicBezTo>
                      <a:pt x="287" y="23"/>
                      <a:pt x="260" y="9"/>
                      <a:pt x="233" y="5"/>
                    </a:cubicBezTo>
                    <a:cubicBezTo>
                      <a:pt x="206" y="0"/>
                      <a:pt x="178" y="3"/>
                      <a:pt x="151" y="7"/>
                    </a:cubicBezTo>
                    <a:cubicBezTo>
                      <a:pt x="127" y="11"/>
                      <a:pt x="103" y="17"/>
                      <a:pt x="79" y="18"/>
                    </a:cubicBezTo>
                    <a:cubicBezTo>
                      <a:pt x="58" y="20"/>
                      <a:pt x="42" y="13"/>
                      <a:pt x="22" y="27"/>
                    </a:cubicBezTo>
                    <a:close/>
                  </a:path>
                </a:pathLst>
              </a:custGeom>
              <a:solidFill>
                <a:srgbClr val="47272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1" name="ïṩļiďê"/>
              <p:cNvSpPr/>
              <p:nvPr/>
            </p:nvSpPr>
            <p:spPr bwMode="auto">
              <a:xfrm>
                <a:off x="7635876" y="2390775"/>
                <a:ext cx="23813" cy="17463"/>
              </a:xfrm>
              <a:custGeom>
                <a:avLst/>
                <a:gdLst>
                  <a:gd name="T0" fmla="*/ 17 w 17"/>
                  <a:gd name="T1" fmla="*/ 0 h 12"/>
                  <a:gd name="T2" fmla="*/ 0 w 17"/>
                  <a:gd name="T3" fmla="*/ 12 h 12"/>
                  <a:gd name="T4" fmla="*/ 0 w 17"/>
                  <a:gd name="T5" fmla="*/ 12 h 12"/>
                  <a:gd name="T6" fmla="*/ 17 w 17"/>
                  <a:gd name="T7" fmla="*/ 0 h 12"/>
                  <a:gd name="T8" fmla="*/ 17 w 17"/>
                  <a:gd name="T9" fmla="*/ 0 h 12"/>
                </a:gdLst>
                <a:ahLst/>
                <a:cxnLst>
                  <a:cxn ang="0">
                    <a:pos x="T0" y="T1"/>
                  </a:cxn>
                  <a:cxn ang="0">
                    <a:pos x="T2" y="T3"/>
                  </a:cxn>
                  <a:cxn ang="0">
                    <a:pos x="T4" y="T5"/>
                  </a:cxn>
                  <a:cxn ang="0">
                    <a:pos x="T6" y="T7"/>
                  </a:cxn>
                  <a:cxn ang="0">
                    <a:pos x="T8" y="T9"/>
                  </a:cxn>
                </a:cxnLst>
                <a:rect l="0" t="0" r="r" b="b"/>
                <a:pathLst>
                  <a:path w="17" h="12">
                    <a:moveTo>
                      <a:pt x="17" y="0"/>
                    </a:moveTo>
                    <a:cubicBezTo>
                      <a:pt x="12" y="5"/>
                      <a:pt x="6" y="9"/>
                      <a:pt x="0" y="12"/>
                    </a:cubicBezTo>
                    <a:cubicBezTo>
                      <a:pt x="0" y="12"/>
                      <a:pt x="0" y="12"/>
                      <a:pt x="0" y="12"/>
                    </a:cubicBezTo>
                    <a:cubicBezTo>
                      <a:pt x="6" y="9"/>
                      <a:pt x="12" y="5"/>
                      <a:pt x="17" y="0"/>
                    </a:cubicBezTo>
                    <a:cubicBezTo>
                      <a:pt x="17" y="0"/>
                      <a:pt x="17" y="0"/>
                      <a:pt x="1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2" name="ïṧlíḋê"/>
              <p:cNvSpPr/>
              <p:nvPr/>
            </p:nvSpPr>
            <p:spPr bwMode="auto">
              <a:xfrm>
                <a:off x="7546976" y="2390775"/>
                <a:ext cx="112713" cy="312738"/>
              </a:xfrm>
              <a:custGeom>
                <a:avLst/>
                <a:gdLst>
                  <a:gd name="T0" fmla="*/ 79 w 79"/>
                  <a:gd name="T1" fmla="*/ 0 h 220"/>
                  <a:gd name="T2" fmla="*/ 62 w 79"/>
                  <a:gd name="T3" fmla="*/ 12 h 220"/>
                  <a:gd name="T4" fmla="*/ 0 w 79"/>
                  <a:gd name="T5" fmla="*/ 220 h 220"/>
                  <a:gd name="T6" fmla="*/ 1 w 79"/>
                  <a:gd name="T7" fmla="*/ 218 h 220"/>
                  <a:gd name="T8" fmla="*/ 50 w 79"/>
                  <a:gd name="T9" fmla="*/ 77 h 220"/>
                  <a:gd name="T10" fmla="*/ 79 w 79"/>
                  <a:gd name="T11" fmla="*/ 0 h 220"/>
                </a:gdLst>
                <a:ahLst/>
                <a:cxnLst>
                  <a:cxn ang="0">
                    <a:pos x="T0" y="T1"/>
                  </a:cxn>
                  <a:cxn ang="0">
                    <a:pos x="T2" y="T3"/>
                  </a:cxn>
                  <a:cxn ang="0">
                    <a:pos x="T4" y="T5"/>
                  </a:cxn>
                  <a:cxn ang="0">
                    <a:pos x="T6" y="T7"/>
                  </a:cxn>
                  <a:cxn ang="0">
                    <a:pos x="T8" y="T9"/>
                  </a:cxn>
                  <a:cxn ang="0">
                    <a:pos x="T10" y="T11"/>
                  </a:cxn>
                </a:cxnLst>
                <a:rect l="0" t="0" r="r" b="b"/>
                <a:pathLst>
                  <a:path w="79" h="220">
                    <a:moveTo>
                      <a:pt x="79" y="0"/>
                    </a:moveTo>
                    <a:cubicBezTo>
                      <a:pt x="74" y="5"/>
                      <a:pt x="68" y="9"/>
                      <a:pt x="62" y="12"/>
                    </a:cubicBezTo>
                    <a:cubicBezTo>
                      <a:pt x="0" y="220"/>
                      <a:pt x="0" y="220"/>
                      <a:pt x="0" y="220"/>
                    </a:cubicBezTo>
                    <a:cubicBezTo>
                      <a:pt x="0" y="219"/>
                      <a:pt x="1" y="218"/>
                      <a:pt x="1" y="218"/>
                    </a:cubicBezTo>
                    <a:cubicBezTo>
                      <a:pt x="50" y="77"/>
                      <a:pt x="50" y="77"/>
                      <a:pt x="50" y="77"/>
                    </a:cubicBezTo>
                    <a:cubicBezTo>
                      <a:pt x="79" y="0"/>
                      <a:pt x="79" y="0"/>
                      <a:pt x="79"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3" name="íŝļíḓè"/>
              <p:cNvSpPr/>
              <p:nvPr/>
            </p:nvSpPr>
            <p:spPr bwMode="auto">
              <a:xfrm>
                <a:off x="7545388" y="2703513"/>
                <a:ext cx="1588" cy="317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1"/>
                      <a:pt x="0" y="2"/>
                    </a:cubicBezTo>
                    <a:cubicBezTo>
                      <a:pt x="0" y="2"/>
                      <a:pt x="0" y="2"/>
                      <a:pt x="0" y="2"/>
                    </a:cubicBezTo>
                    <a:cubicBezTo>
                      <a:pt x="1" y="0"/>
                      <a:pt x="1" y="0"/>
                      <a:pt x="1"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4" name="íṣḻïḍé"/>
              <p:cNvSpPr/>
              <p:nvPr/>
            </p:nvSpPr>
            <p:spPr bwMode="auto">
              <a:xfrm>
                <a:off x="7975601" y="3589338"/>
                <a:ext cx="130175" cy="219075"/>
              </a:xfrm>
              <a:custGeom>
                <a:avLst/>
                <a:gdLst>
                  <a:gd name="T0" fmla="*/ 89 w 92"/>
                  <a:gd name="T1" fmla="*/ 37 h 154"/>
                  <a:gd name="T2" fmla="*/ 67 w 92"/>
                  <a:gd name="T3" fmla="*/ 154 h 154"/>
                  <a:gd name="T4" fmla="*/ 0 w 92"/>
                  <a:gd name="T5" fmla="*/ 28 h 154"/>
                  <a:gd name="T6" fmla="*/ 56 w 92"/>
                  <a:gd name="T7" fmla="*/ 0 h 154"/>
                  <a:gd name="T8" fmla="*/ 89 w 92"/>
                  <a:gd name="T9" fmla="*/ 37 h 154"/>
                </a:gdLst>
                <a:ahLst/>
                <a:cxnLst>
                  <a:cxn ang="0">
                    <a:pos x="T0" y="T1"/>
                  </a:cxn>
                  <a:cxn ang="0">
                    <a:pos x="T2" y="T3"/>
                  </a:cxn>
                  <a:cxn ang="0">
                    <a:pos x="T4" y="T5"/>
                  </a:cxn>
                  <a:cxn ang="0">
                    <a:pos x="T6" y="T7"/>
                  </a:cxn>
                  <a:cxn ang="0">
                    <a:pos x="T8" y="T9"/>
                  </a:cxn>
                </a:cxnLst>
                <a:rect l="0" t="0" r="r" b="b"/>
                <a:pathLst>
                  <a:path w="92" h="154">
                    <a:moveTo>
                      <a:pt x="89" y="37"/>
                    </a:moveTo>
                    <a:cubicBezTo>
                      <a:pt x="89" y="37"/>
                      <a:pt x="92" y="130"/>
                      <a:pt x="67" y="154"/>
                    </a:cubicBezTo>
                    <a:cubicBezTo>
                      <a:pt x="0" y="28"/>
                      <a:pt x="0" y="28"/>
                      <a:pt x="0" y="28"/>
                    </a:cubicBezTo>
                    <a:cubicBezTo>
                      <a:pt x="56" y="0"/>
                      <a:pt x="56" y="0"/>
                      <a:pt x="56" y="0"/>
                    </a:cubicBezTo>
                    <a:cubicBezTo>
                      <a:pt x="89" y="37"/>
                      <a:pt x="89" y="37"/>
                      <a:pt x="89" y="37"/>
                    </a:cubicBezTo>
                  </a:path>
                </a:pathLst>
              </a:custGeom>
              <a:solidFill>
                <a:srgbClr val="FFB9B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5" name="iśliďè"/>
              <p:cNvSpPr/>
              <p:nvPr/>
            </p:nvSpPr>
            <p:spPr bwMode="auto">
              <a:xfrm>
                <a:off x="7878763" y="2274888"/>
                <a:ext cx="4763" cy="11113"/>
              </a:xfrm>
              <a:custGeom>
                <a:avLst/>
                <a:gdLst>
                  <a:gd name="T0" fmla="*/ 1 w 4"/>
                  <a:gd name="T1" fmla="*/ 0 h 7"/>
                  <a:gd name="T2" fmla="*/ 0 w 4"/>
                  <a:gd name="T3" fmla="*/ 2 h 7"/>
                  <a:gd name="T4" fmla="*/ 4 w 4"/>
                  <a:gd name="T5" fmla="*/ 7 h 7"/>
                  <a:gd name="T6" fmla="*/ 4 w 4"/>
                  <a:gd name="T7" fmla="*/ 6 h 7"/>
                  <a:gd name="T8" fmla="*/ 1 w 4"/>
                  <a:gd name="T9" fmla="*/ 0 h 7"/>
                </a:gdLst>
                <a:ahLst/>
                <a:cxnLst>
                  <a:cxn ang="0">
                    <a:pos x="T0" y="T1"/>
                  </a:cxn>
                  <a:cxn ang="0">
                    <a:pos x="T2" y="T3"/>
                  </a:cxn>
                  <a:cxn ang="0">
                    <a:pos x="T4" y="T5"/>
                  </a:cxn>
                  <a:cxn ang="0">
                    <a:pos x="T6" y="T7"/>
                  </a:cxn>
                  <a:cxn ang="0">
                    <a:pos x="T8" y="T9"/>
                  </a:cxn>
                </a:cxnLst>
                <a:rect l="0" t="0" r="r" b="b"/>
                <a:pathLst>
                  <a:path w="4" h="7">
                    <a:moveTo>
                      <a:pt x="1" y="0"/>
                    </a:moveTo>
                    <a:cubicBezTo>
                      <a:pt x="1" y="0"/>
                      <a:pt x="1" y="1"/>
                      <a:pt x="0" y="2"/>
                    </a:cubicBezTo>
                    <a:cubicBezTo>
                      <a:pt x="4" y="7"/>
                      <a:pt x="4" y="7"/>
                      <a:pt x="4" y="7"/>
                    </a:cubicBezTo>
                    <a:cubicBezTo>
                      <a:pt x="4" y="7"/>
                      <a:pt x="4" y="6"/>
                      <a:pt x="4" y="6"/>
                    </a:cubicBezTo>
                    <a:cubicBezTo>
                      <a:pt x="3" y="4"/>
                      <a:pt x="2" y="2"/>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6" name="í$ľidê"/>
              <p:cNvSpPr/>
              <p:nvPr/>
            </p:nvSpPr>
            <p:spPr bwMode="auto">
              <a:xfrm>
                <a:off x="7689851" y="2393950"/>
                <a:ext cx="212725" cy="1057275"/>
              </a:xfrm>
              <a:custGeom>
                <a:avLst/>
                <a:gdLst>
                  <a:gd name="T0" fmla="*/ 109 w 149"/>
                  <a:gd name="T1" fmla="*/ 0 h 744"/>
                  <a:gd name="T2" fmla="*/ 101 w 149"/>
                  <a:gd name="T3" fmla="*/ 7 h 744"/>
                  <a:gd name="T4" fmla="*/ 45 w 149"/>
                  <a:gd name="T5" fmla="*/ 181 h 744"/>
                  <a:gd name="T6" fmla="*/ 5 w 149"/>
                  <a:gd name="T7" fmla="*/ 399 h 744"/>
                  <a:gd name="T8" fmla="*/ 59 w 149"/>
                  <a:gd name="T9" fmla="*/ 628 h 744"/>
                  <a:gd name="T10" fmla="*/ 145 w 149"/>
                  <a:gd name="T11" fmla="*/ 744 h 744"/>
                  <a:gd name="T12" fmla="*/ 149 w 149"/>
                  <a:gd name="T13" fmla="*/ 743 h 744"/>
                  <a:gd name="T14" fmla="*/ 64 w 149"/>
                  <a:gd name="T15" fmla="*/ 628 h 744"/>
                  <a:gd name="T16" fmla="*/ 10 w 149"/>
                  <a:gd name="T17" fmla="*/ 399 h 744"/>
                  <a:gd name="T18" fmla="*/ 50 w 149"/>
                  <a:gd name="T19" fmla="*/ 181 h 744"/>
                  <a:gd name="T20" fmla="*/ 67 w 149"/>
                  <a:gd name="T21" fmla="*/ 123 h 744"/>
                  <a:gd name="T22" fmla="*/ 109 w 149"/>
                  <a:gd name="T23"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9" h="744">
                    <a:moveTo>
                      <a:pt x="109" y="0"/>
                    </a:moveTo>
                    <a:cubicBezTo>
                      <a:pt x="106" y="2"/>
                      <a:pt x="104" y="4"/>
                      <a:pt x="101" y="7"/>
                    </a:cubicBezTo>
                    <a:cubicBezTo>
                      <a:pt x="77" y="75"/>
                      <a:pt x="48" y="160"/>
                      <a:pt x="45" y="181"/>
                    </a:cubicBezTo>
                    <a:cubicBezTo>
                      <a:pt x="45" y="181"/>
                      <a:pt x="8" y="343"/>
                      <a:pt x="5" y="399"/>
                    </a:cubicBezTo>
                    <a:cubicBezTo>
                      <a:pt x="2" y="455"/>
                      <a:pt x="0" y="530"/>
                      <a:pt x="59" y="628"/>
                    </a:cubicBezTo>
                    <a:cubicBezTo>
                      <a:pt x="106" y="706"/>
                      <a:pt x="135" y="736"/>
                      <a:pt x="145" y="744"/>
                    </a:cubicBezTo>
                    <a:cubicBezTo>
                      <a:pt x="146" y="744"/>
                      <a:pt x="148" y="744"/>
                      <a:pt x="149" y="743"/>
                    </a:cubicBezTo>
                    <a:cubicBezTo>
                      <a:pt x="138" y="734"/>
                      <a:pt x="109" y="704"/>
                      <a:pt x="64" y="628"/>
                    </a:cubicBezTo>
                    <a:cubicBezTo>
                      <a:pt x="5" y="530"/>
                      <a:pt x="7" y="455"/>
                      <a:pt x="10" y="399"/>
                    </a:cubicBezTo>
                    <a:cubicBezTo>
                      <a:pt x="13" y="343"/>
                      <a:pt x="50" y="181"/>
                      <a:pt x="50" y="181"/>
                    </a:cubicBezTo>
                    <a:cubicBezTo>
                      <a:pt x="52" y="172"/>
                      <a:pt x="58" y="150"/>
                      <a:pt x="67" y="123"/>
                    </a:cubicBezTo>
                    <a:cubicBezTo>
                      <a:pt x="79" y="86"/>
                      <a:pt x="95" y="40"/>
                      <a:pt x="109"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7" name="íSlíḍé"/>
              <p:cNvSpPr/>
              <p:nvPr/>
            </p:nvSpPr>
            <p:spPr bwMode="auto">
              <a:xfrm>
                <a:off x="8093076" y="3748088"/>
                <a:ext cx="3175" cy="1588"/>
              </a:xfrm>
              <a:custGeom>
                <a:avLst/>
                <a:gdLst>
                  <a:gd name="T0" fmla="*/ 1 w 2"/>
                  <a:gd name="T1" fmla="*/ 0 h 2"/>
                  <a:gd name="T2" fmla="*/ 0 w 2"/>
                  <a:gd name="T3" fmla="*/ 2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1" y="1"/>
                      <a:pt x="0" y="2"/>
                    </a:cubicBezTo>
                    <a:cubicBezTo>
                      <a:pt x="1" y="2"/>
                      <a:pt x="2" y="2"/>
                      <a:pt x="2" y="2"/>
                    </a:cubicBezTo>
                    <a:cubicBezTo>
                      <a:pt x="1" y="0"/>
                      <a:pt x="1" y="0"/>
                      <a:pt x="1"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8" name="ïṡļíḑe"/>
              <p:cNvSpPr/>
              <p:nvPr/>
            </p:nvSpPr>
            <p:spPr bwMode="auto">
              <a:xfrm>
                <a:off x="7834313" y="2382838"/>
                <a:ext cx="14288" cy="20638"/>
              </a:xfrm>
              <a:custGeom>
                <a:avLst/>
                <a:gdLst>
                  <a:gd name="T0" fmla="*/ 10 w 10"/>
                  <a:gd name="T1" fmla="*/ 0 h 15"/>
                  <a:gd name="T2" fmla="*/ 3 w 10"/>
                  <a:gd name="T3" fmla="*/ 7 h 15"/>
                  <a:gd name="T4" fmla="*/ 0 w 10"/>
                  <a:gd name="T5" fmla="*/ 15 h 15"/>
                  <a:gd name="T6" fmla="*/ 8 w 10"/>
                  <a:gd name="T7" fmla="*/ 8 h 15"/>
                  <a:gd name="T8" fmla="*/ 10 w 10"/>
                  <a:gd name="T9" fmla="*/ 0 h 15"/>
                </a:gdLst>
                <a:ahLst/>
                <a:cxnLst>
                  <a:cxn ang="0">
                    <a:pos x="T0" y="T1"/>
                  </a:cxn>
                  <a:cxn ang="0">
                    <a:pos x="T2" y="T3"/>
                  </a:cxn>
                  <a:cxn ang="0">
                    <a:pos x="T4" y="T5"/>
                  </a:cxn>
                  <a:cxn ang="0">
                    <a:pos x="T6" y="T7"/>
                  </a:cxn>
                  <a:cxn ang="0">
                    <a:pos x="T8" y="T9"/>
                  </a:cxn>
                </a:cxnLst>
                <a:rect l="0" t="0" r="r" b="b"/>
                <a:pathLst>
                  <a:path w="10" h="15">
                    <a:moveTo>
                      <a:pt x="10" y="0"/>
                    </a:moveTo>
                    <a:cubicBezTo>
                      <a:pt x="8" y="2"/>
                      <a:pt x="6" y="5"/>
                      <a:pt x="3" y="7"/>
                    </a:cubicBezTo>
                    <a:cubicBezTo>
                      <a:pt x="2" y="10"/>
                      <a:pt x="1" y="12"/>
                      <a:pt x="0" y="15"/>
                    </a:cubicBezTo>
                    <a:cubicBezTo>
                      <a:pt x="3" y="12"/>
                      <a:pt x="5" y="10"/>
                      <a:pt x="8" y="8"/>
                    </a:cubicBezTo>
                    <a:cubicBezTo>
                      <a:pt x="9" y="5"/>
                      <a:pt x="10" y="3"/>
                      <a:pt x="1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9" name="iṣlïḑè"/>
              <p:cNvSpPr/>
              <p:nvPr/>
            </p:nvSpPr>
            <p:spPr bwMode="auto">
              <a:xfrm>
                <a:off x="7839076" y="2278063"/>
                <a:ext cx="44450" cy="114300"/>
              </a:xfrm>
              <a:custGeom>
                <a:avLst/>
                <a:gdLst>
                  <a:gd name="T0" fmla="*/ 28 w 32"/>
                  <a:gd name="T1" fmla="*/ 0 h 80"/>
                  <a:gd name="T2" fmla="*/ 0 w 32"/>
                  <a:gd name="T3" fmla="*/ 80 h 80"/>
                  <a:gd name="T4" fmla="*/ 7 w 32"/>
                  <a:gd name="T5" fmla="*/ 73 h 80"/>
                  <a:gd name="T6" fmla="*/ 32 w 32"/>
                  <a:gd name="T7" fmla="*/ 5 h 80"/>
                  <a:gd name="T8" fmla="*/ 28 w 32"/>
                  <a:gd name="T9" fmla="*/ 0 h 80"/>
                </a:gdLst>
                <a:ahLst/>
                <a:cxnLst>
                  <a:cxn ang="0">
                    <a:pos x="T0" y="T1"/>
                  </a:cxn>
                  <a:cxn ang="0">
                    <a:pos x="T2" y="T3"/>
                  </a:cxn>
                  <a:cxn ang="0">
                    <a:pos x="T4" y="T5"/>
                  </a:cxn>
                  <a:cxn ang="0">
                    <a:pos x="T6" y="T7"/>
                  </a:cxn>
                  <a:cxn ang="0">
                    <a:pos x="T8" y="T9"/>
                  </a:cxn>
                </a:cxnLst>
                <a:rect l="0" t="0" r="r" b="b"/>
                <a:pathLst>
                  <a:path w="32" h="80">
                    <a:moveTo>
                      <a:pt x="28" y="0"/>
                    </a:moveTo>
                    <a:cubicBezTo>
                      <a:pt x="26" y="8"/>
                      <a:pt x="14" y="40"/>
                      <a:pt x="0" y="80"/>
                    </a:cubicBezTo>
                    <a:cubicBezTo>
                      <a:pt x="3" y="78"/>
                      <a:pt x="5" y="75"/>
                      <a:pt x="7" y="73"/>
                    </a:cubicBezTo>
                    <a:cubicBezTo>
                      <a:pt x="18" y="42"/>
                      <a:pt x="27" y="17"/>
                      <a:pt x="32" y="5"/>
                    </a:cubicBezTo>
                    <a:cubicBezTo>
                      <a:pt x="28" y="0"/>
                      <a:pt x="28" y="0"/>
                      <a:pt x="28"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0" name="íSḻïdé"/>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close/>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1" name="ïŝḻïďe"/>
              <p:cNvSpPr/>
              <p:nvPr/>
            </p:nvSpPr>
            <p:spPr bwMode="auto">
              <a:xfrm>
                <a:off x="7929563" y="3497263"/>
                <a:ext cx="49213" cy="76200"/>
              </a:xfrm>
              <a:custGeom>
                <a:avLst/>
                <a:gdLst>
                  <a:gd name="T0" fmla="*/ 4 w 31"/>
                  <a:gd name="T1" fmla="*/ 0 h 48"/>
                  <a:gd name="T2" fmla="*/ 0 w 31"/>
                  <a:gd name="T3" fmla="*/ 0 h 48"/>
                  <a:gd name="T4" fmla="*/ 31 w 31"/>
                  <a:gd name="T5" fmla="*/ 48 h 48"/>
                  <a:gd name="T6" fmla="*/ 31 w 31"/>
                  <a:gd name="T7" fmla="*/ 44 h 48"/>
                  <a:gd name="T8" fmla="*/ 4 w 31"/>
                  <a:gd name="T9" fmla="*/ 0 h 48"/>
                </a:gdLst>
                <a:ahLst/>
                <a:cxnLst>
                  <a:cxn ang="0">
                    <a:pos x="T0" y="T1"/>
                  </a:cxn>
                  <a:cxn ang="0">
                    <a:pos x="T2" y="T3"/>
                  </a:cxn>
                  <a:cxn ang="0">
                    <a:pos x="T4" y="T5"/>
                  </a:cxn>
                  <a:cxn ang="0">
                    <a:pos x="T6" y="T7"/>
                  </a:cxn>
                  <a:cxn ang="0">
                    <a:pos x="T8" y="T9"/>
                  </a:cxn>
                </a:cxnLst>
                <a:rect l="0" t="0" r="r" b="b"/>
                <a:pathLst>
                  <a:path w="31" h="48">
                    <a:moveTo>
                      <a:pt x="4" y="0"/>
                    </a:moveTo>
                    <a:lnTo>
                      <a:pt x="0" y="0"/>
                    </a:lnTo>
                    <a:lnTo>
                      <a:pt x="31" y="48"/>
                    </a:lnTo>
                    <a:lnTo>
                      <a:pt x="31" y="44"/>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2" name="íṡļîdé"/>
              <p:cNvSpPr/>
              <p:nvPr/>
            </p:nvSpPr>
            <p:spPr bwMode="auto">
              <a:xfrm>
                <a:off x="8059738" y="3702050"/>
                <a:ext cx="34925" cy="47625"/>
              </a:xfrm>
              <a:custGeom>
                <a:avLst/>
                <a:gdLst>
                  <a:gd name="T0" fmla="*/ 20 w 25"/>
                  <a:gd name="T1" fmla="*/ 24 h 34"/>
                  <a:gd name="T2" fmla="*/ 20 w 25"/>
                  <a:gd name="T3" fmla="*/ 32 h 34"/>
                  <a:gd name="T4" fmla="*/ 21 w 25"/>
                  <a:gd name="T5" fmla="*/ 34 h 34"/>
                  <a:gd name="T6" fmla="*/ 24 w 25"/>
                  <a:gd name="T7" fmla="*/ 34 h 34"/>
                  <a:gd name="T8" fmla="*/ 25 w 25"/>
                  <a:gd name="T9" fmla="*/ 32 h 34"/>
                  <a:gd name="T10" fmla="*/ 20 w 25"/>
                  <a:gd name="T11" fmla="*/ 24 h 34"/>
                  <a:gd name="T12" fmla="*/ 0 w 25"/>
                  <a:gd name="T13" fmla="*/ 0 h 34"/>
                  <a:gd name="T14" fmla="*/ 4 w 25"/>
                  <a:gd name="T15" fmla="*/ 6 h 34"/>
                  <a:gd name="T16" fmla="*/ 4 w 25"/>
                  <a:gd name="T17" fmla="*/ 1 h 34"/>
                  <a:gd name="T18" fmla="*/ 0 w 25"/>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34">
                    <a:moveTo>
                      <a:pt x="20" y="24"/>
                    </a:moveTo>
                    <a:cubicBezTo>
                      <a:pt x="20" y="26"/>
                      <a:pt x="20" y="29"/>
                      <a:pt x="20" y="32"/>
                    </a:cubicBezTo>
                    <a:cubicBezTo>
                      <a:pt x="21" y="34"/>
                      <a:pt x="21" y="34"/>
                      <a:pt x="21" y="34"/>
                    </a:cubicBezTo>
                    <a:cubicBezTo>
                      <a:pt x="21" y="34"/>
                      <a:pt x="23" y="34"/>
                      <a:pt x="24" y="34"/>
                    </a:cubicBezTo>
                    <a:cubicBezTo>
                      <a:pt x="25" y="33"/>
                      <a:pt x="25" y="32"/>
                      <a:pt x="25" y="32"/>
                    </a:cubicBezTo>
                    <a:cubicBezTo>
                      <a:pt x="20" y="24"/>
                      <a:pt x="20" y="24"/>
                      <a:pt x="20" y="24"/>
                    </a:cubicBezTo>
                    <a:moveTo>
                      <a:pt x="0" y="0"/>
                    </a:moveTo>
                    <a:cubicBezTo>
                      <a:pt x="4" y="6"/>
                      <a:pt x="4" y="6"/>
                      <a:pt x="4" y="6"/>
                    </a:cubicBezTo>
                    <a:cubicBezTo>
                      <a:pt x="4" y="5"/>
                      <a:pt x="4" y="3"/>
                      <a:pt x="4" y="1"/>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3" name="iSlíďe"/>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close/>
                  </a:path>
                </a:pathLst>
              </a:custGeom>
              <a:solidFill>
                <a:srgbClr val="CBCDD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4" name="ïŝļidè"/>
              <p:cNvSpPr/>
              <p:nvPr/>
            </p:nvSpPr>
            <p:spPr bwMode="auto">
              <a:xfrm>
                <a:off x="7983538" y="3589338"/>
                <a:ext cx="119063" cy="127000"/>
              </a:xfrm>
              <a:custGeom>
                <a:avLst/>
                <a:gdLst>
                  <a:gd name="T0" fmla="*/ 75 w 75"/>
                  <a:gd name="T1" fmla="*/ 49 h 80"/>
                  <a:gd name="T2" fmla="*/ 73 w 75"/>
                  <a:gd name="T3" fmla="*/ 80 h 80"/>
                  <a:gd name="T4" fmla="*/ 31 w 75"/>
                  <a:gd name="T5" fmla="*/ 65 h 80"/>
                  <a:gd name="T6" fmla="*/ 0 w 75"/>
                  <a:gd name="T7" fmla="*/ 18 h 80"/>
                  <a:gd name="T8" fmla="*/ 23 w 75"/>
                  <a:gd name="T9" fmla="*/ 0 h 80"/>
                  <a:gd name="T10" fmla="*/ 75 w 75"/>
                  <a:gd name="T11" fmla="*/ 49 h 80"/>
                </a:gdLst>
                <a:ahLst/>
                <a:cxnLst>
                  <a:cxn ang="0">
                    <a:pos x="T0" y="T1"/>
                  </a:cxn>
                  <a:cxn ang="0">
                    <a:pos x="T2" y="T3"/>
                  </a:cxn>
                  <a:cxn ang="0">
                    <a:pos x="T4" y="T5"/>
                  </a:cxn>
                  <a:cxn ang="0">
                    <a:pos x="T6" y="T7"/>
                  </a:cxn>
                  <a:cxn ang="0">
                    <a:pos x="T8" y="T9"/>
                  </a:cxn>
                  <a:cxn ang="0">
                    <a:pos x="T10" y="T11"/>
                  </a:cxn>
                </a:cxnLst>
                <a:rect l="0" t="0" r="r" b="b"/>
                <a:pathLst>
                  <a:path w="75" h="80">
                    <a:moveTo>
                      <a:pt x="75" y="49"/>
                    </a:moveTo>
                    <a:lnTo>
                      <a:pt x="73" y="80"/>
                    </a:lnTo>
                    <a:lnTo>
                      <a:pt x="31" y="65"/>
                    </a:lnTo>
                    <a:lnTo>
                      <a:pt x="0" y="18"/>
                    </a:lnTo>
                    <a:lnTo>
                      <a:pt x="23" y="0"/>
                    </a:lnTo>
                    <a:lnTo>
                      <a:pt x="75" y="4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5" name="iṥļiḓe"/>
              <p:cNvSpPr/>
              <p:nvPr/>
            </p:nvSpPr>
            <p:spPr bwMode="auto">
              <a:xfrm>
                <a:off x="7419976" y="3436938"/>
                <a:ext cx="15875" cy="41275"/>
              </a:xfrm>
              <a:custGeom>
                <a:avLst/>
                <a:gdLst>
                  <a:gd name="T0" fmla="*/ 10 w 11"/>
                  <a:gd name="T1" fmla="*/ 1 h 29"/>
                  <a:gd name="T2" fmla="*/ 11 w 11"/>
                  <a:gd name="T3" fmla="*/ 1 h 29"/>
                  <a:gd name="T4" fmla="*/ 11 w 11"/>
                  <a:gd name="T5" fmla="*/ 1 h 29"/>
                  <a:gd name="T6" fmla="*/ 10 w 11"/>
                  <a:gd name="T7" fmla="*/ 1 h 29"/>
                  <a:gd name="T8" fmla="*/ 9 w 11"/>
                  <a:gd name="T9" fmla="*/ 0 h 29"/>
                  <a:gd name="T10" fmla="*/ 0 w 11"/>
                  <a:gd name="T11" fmla="*/ 29 h 29"/>
                  <a:gd name="T12" fmla="*/ 0 w 11"/>
                  <a:gd name="T13" fmla="*/ 29 h 29"/>
                  <a:gd name="T14" fmla="*/ 9 w 11"/>
                  <a:gd name="T15" fmla="*/ 0 h 29"/>
                  <a:gd name="T16" fmla="*/ 9 w 11"/>
                  <a:gd name="T17" fmla="*/ 1 h 29"/>
                  <a:gd name="T18" fmla="*/ 9 w 11"/>
                  <a:gd name="T19" fmla="*/ 0 h 29"/>
                  <a:gd name="T20" fmla="*/ 9 w 11"/>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29">
                    <a:moveTo>
                      <a:pt x="10" y="1"/>
                    </a:moveTo>
                    <a:cubicBezTo>
                      <a:pt x="10" y="1"/>
                      <a:pt x="10" y="1"/>
                      <a:pt x="11" y="1"/>
                    </a:cubicBezTo>
                    <a:cubicBezTo>
                      <a:pt x="11" y="1"/>
                      <a:pt x="11" y="1"/>
                      <a:pt x="11" y="1"/>
                    </a:cubicBezTo>
                    <a:cubicBezTo>
                      <a:pt x="10" y="1"/>
                      <a:pt x="10" y="1"/>
                      <a:pt x="10" y="1"/>
                    </a:cubicBezTo>
                    <a:moveTo>
                      <a:pt x="9" y="0"/>
                    </a:moveTo>
                    <a:cubicBezTo>
                      <a:pt x="9" y="0"/>
                      <a:pt x="5" y="11"/>
                      <a:pt x="0" y="29"/>
                    </a:cubicBezTo>
                    <a:cubicBezTo>
                      <a:pt x="0" y="29"/>
                      <a:pt x="0" y="29"/>
                      <a:pt x="0" y="29"/>
                    </a:cubicBezTo>
                    <a:cubicBezTo>
                      <a:pt x="5" y="11"/>
                      <a:pt x="9" y="0"/>
                      <a:pt x="9" y="0"/>
                    </a:cubicBezTo>
                    <a:cubicBezTo>
                      <a:pt x="9" y="1"/>
                      <a:pt x="9" y="1"/>
                      <a:pt x="9" y="1"/>
                    </a:cubicBezTo>
                    <a:cubicBezTo>
                      <a:pt x="9" y="0"/>
                      <a:pt x="9" y="0"/>
                      <a:pt x="9" y="0"/>
                    </a:cubicBezTo>
                    <a:cubicBezTo>
                      <a:pt x="9" y="0"/>
                      <a:pt x="9" y="0"/>
                      <a:pt x="9"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6" name="ïṡ1îḑé"/>
              <p:cNvSpPr/>
              <p:nvPr/>
            </p:nvSpPr>
            <p:spPr bwMode="auto">
              <a:xfrm>
                <a:off x="7435851" y="3438525"/>
                <a:ext cx="460375" cy="44450"/>
              </a:xfrm>
              <a:custGeom>
                <a:avLst/>
                <a:gdLst>
                  <a:gd name="T0" fmla="*/ 0 w 324"/>
                  <a:gd name="T1" fmla="*/ 0 h 31"/>
                  <a:gd name="T2" fmla="*/ 0 w 324"/>
                  <a:gd name="T3" fmla="*/ 0 h 31"/>
                  <a:gd name="T4" fmla="*/ 112 w 324"/>
                  <a:gd name="T5" fmla="*/ 25 h 31"/>
                  <a:gd name="T6" fmla="*/ 156 w 324"/>
                  <a:gd name="T7" fmla="*/ 31 h 31"/>
                  <a:gd name="T8" fmla="*/ 170 w 324"/>
                  <a:gd name="T9" fmla="*/ 30 h 31"/>
                  <a:gd name="T10" fmla="*/ 324 w 324"/>
                  <a:gd name="T11" fmla="*/ 8 h 31"/>
                  <a:gd name="T12" fmla="*/ 324 w 324"/>
                  <a:gd name="T13" fmla="*/ 8 h 31"/>
                  <a:gd name="T14" fmla="*/ 170 w 324"/>
                  <a:gd name="T15" fmla="*/ 30 h 31"/>
                  <a:gd name="T16" fmla="*/ 156 w 324"/>
                  <a:gd name="T17" fmla="*/ 30 h 31"/>
                  <a:gd name="T18" fmla="*/ 112 w 324"/>
                  <a:gd name="T19" fmla="*/ 25 h 31"/>
                  <a:gd name="T20" fmla="*/ 0 w 324"/>
                  <a:gd name="T21" fmla="*/ 0 h 31"/>
                  <a:gd name="T22" fmla="*/ 0 w 32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31">
                    <a:moveTo>
                      <a:pt x="0" y="0"/>
                    </a:moveTo>
                    <a:cubicBezTo>
                      <a:pt x="0" y="0"/>
                      <a:pt x="0" y="0"/>
                      <a:pt x="0" y="0"/>
                    </a:cubicBezTo>
                    <a:cubicBezTo>
                      <a:pt x="15" y="9"/>
                      <a:pt x="78" y="18"/>
                      <a:pt x="112" y="25"/>
                    </a:cubicBezTo>
                    <a:cubicBezTo>
                      <a:pt x="126" y="29"/>
                      <a:pt x="141" y="31"/>
                      <a:pt x="156" y="31"/>
                    </a:cubicBezTo>
                    <a:cubicBezTo>
                      <a:pt x="161" y="31"/>
                      <a:pt x="165" y="30"/>
                      <a:pt x="170" y="30"/>
                    </a:cubicBezTo>
                    <a:cubicBezTo>
                      <a:pt x="221" y="26"/>
                      <a:pt x="273" y="19"/>
                      <a:pt x="324" y="8"/>
                    </a:cubicBezTo>
                    <a:cubicBezTo>
                      <a:pt x="324" y="8"/>
                      <a:pt x="324" y="8"/>
                      <a:pt x="324" y="8"/>
                    </a:cubicBezTo>
                    <a:cubicBezTo>
                      <a:pt x="273" y="19"/>
                      <a:pt x="221" y="26"/>
                      <a:pt x="170" y="30"/>
                    </a:cubicBezTo>
                    <a:cubicBezTo>
                      <a:pt x="165" y="30"/>
                      <a:pt x="161" y="30"/>
                      <a:pt x="156" y="30"/>
                    </a:cubicBezTo>
                    <a:cubicBezTo>
                      <a:pt x="141" y="30"/>
                      <a:pt x="126" y="29"/>
                      <a:pt x="112" y="25"/>
                    </a:cubicBezTo>
                    <a:cubicBezTo>
                      <a:pt x="78" y="18"/>
                      <a:pt x="16" y="9"/>
                      <a:pt x="0" y="0"/>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7" name="ïSļíďè"/>
              <p:cNvSpPr/>
              <p:nvPr/>
            </p:nvSpPr>
            <p:spPr bwMode="auto">
              <a:xfrm>
                <a:off x="7419976" y="3436938"/>
                <a:ext cx="509588" cy="82550"/>
              </a:xfrm>
              <a:custGeom>
                <a:avLst/>
                <a:gdLst>
                  <a:gd name="T0" fmla="*/ 9 w 358"/>
                  <a:gd name="T1" fmla="*/ 0 h 58"/>
                  <a:gd name="T2" fmla="*/ 0 w 358"/>
                  <a:gd name="T3" fmla="*/ 29 h 58"/>
                  <a:gd name="T4" fmla="*/ 108 w 358"/>
                  <a:gd name="T5" fmla="*/ 50 h 58"/>
                  <a:gd name="T6" fmla="*/ 183 w 358"/>
                  <a:gd name="T7" fmla="*/ 58 h 58"/>
                  <a:gd name="T8" fmla="*/ 221 w 358"/>
                  <a:gd name="T9" fmla="*/ 56 h 58"/>
                  <a:gd name="T10" fmla="*/ 358 w 358"/>
                  <a:gd name="T11" fmla="*/ 42 h 58"/>
                  <a:gd name="T12" fmla="*/ 338 w 358"/>
                  <a:gd name="T13" fmla="*/ 12 h 58"/>
                  <a:gd name="T14" fmla="*/ 335 w 358"/>
                  <a:gd name="T15" fmla="*/ 9 h 58"/>
                  <a:gd name="T16" fmla="*/ 181 w 358"/>
                  <a:gd name="T17" fmla="*/ 31 h 58"/>
                  <a:gd name="T18" fmla="*/ 167 w 358"/>
                  <a:gd name="T19" fmla="*/ 32 h 58"/>
                  <a:gd name="T20" fmla="*/ 123 w 358"/>
                  <a:gd name="T21" fmla="*/ 26 h 58"/>
                  <a:gd name="T22" fmla="*/ 11 w 358"/>
                  <a:gd name="T23" fmla="*/ 1 h 58"/>
                  <a:gd name="T24" fmla="*/ 10 w 358"/>
                  <a:gd name="T25" fmla="*/ 1 h 58"/>
                  <a:gd name="T26" fmla="*/ 9 w 358"/>
                  <a:gd name="T27" fmla="*/ 1 h 58"/>
                  <a:gd name="T28" fmla="*/ 9 w 358"/>
                  <a:gd name="T29" fmla="*/ 1 h 58"/>
                  <a:gd name="T30" fmla="*/ 9 w 358"/>
                  <a:gd name="T3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8" h="58">
                    <a:moveTo>
                      <a:pt x="9" y="0"/>
                    </a:moveTo>
                    <a:cubicBezTo>
                      <a:pt x="9" y="0"/>
                      <a:pt x="5" y="11"/>
                      <a:pt x="0" y="29"/>
                    </a:cubicBezTo>
                    <a:cubicBezTo>
                      <a:pt x="108" y="50"/>
                      <a:pt x="108" y="50"/>
                      <a:pt x="108" y="50"/>
                    </a:cubicBezTo>
                    <a:cubicBezTo>
                      <a:pt x="133" y="55"/>
                      <a:pt x="158" y="58"/>
                      <a:pt x="183" y="58"/>
                    </a:cubicBezTo>
                    <a:cubicBezTo>
                      <a:pt x="196" y="58"/>
                      <a:pt x="208" y="57"/>
                      <a:pt x="221" y="56"/>
                    </a:cubicBezTo>
                    <a:cubicBezTo>
                      <a:pt x="358" y="42"/>
                      <a:pt x="358" y="42"/>
                      <a:pt x="358" y="42"/>
                    </a:cubicBezTo>
                    <a:cubicBezTo>
                      <a:pt x="338" y="12"/>
                      <a:pt x="338" y="12"/>
                      <a:pt x="338" y="12"/>
                    </a:cubicBezTo>
                    <a:cubicBezTo>
                      <a:pt x="338" y="12"/>
                      <a:pt x="337" y="11"/>
                      <a:pt x="335" y="9"/>
                    </a:cubicBezTo>
                    <a:cubicBezTo>
                      <a:pt x="284" y="20"/>
                      <a:pt x="232" y="27"/>
                      <a:pt x="181" y="31"/>
                    </a:cubicBezTo>
                    <a:cubicBezTo>
                      <a:pt x="176" y="31"/>
                      <a:pt x="172" y="32"/>
                      <a:pt x="167" y="32"/>
                    </a:cubicBezTo>
                    <a:cubicBezTo>
                      <a:pt x="152" y="32"/>
                      <a:pt x="137" y="30"/>
                      <a:pt x="123" y="26"/>
                    </a:cubicBezTo>
                    <a:cubicBezTo>
                      <a:pt x="89" y="19"/>
                      <a:pt x="26" y="10"/>
                      <a:pt x="11" y="1"/>
                    </a:cubicBezTo>
                    <a:cubicBezTo>
                      <a:pt x="10" y="1"/>
                      <a:pt x="10" y="1"/>
                      <a:pt x="10" y="1"/>
                    </a:cubicBezTo>
                    <a:cubicBezTo>
                      <a:pt x="9" y="1"/>
                      <a:pt x="9" y="1"/>
                      <a:pt x="9" y="1"/>
                    </a:cubicBezTo>
                    <a:cubicBezTo>
                      <a:pt x="9" y="1"/>
                      <a:pt x="9" y="1"/>
                      <a:pt x="9" y="1"/>
                    </a:cubicBezTo>
                    <a:cubicBezTo>
                      <a:pt x="9" y="1"/>
                      <a:pt x="9" y="1"/>
                      <a:pt x="9"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8" name="îṩļíďé"/>
              <p:cNvSpPr/>
              <p:nvPr/>
            </p:nvSpPr>
            <p:spPr bwMode="auto">
              <a:xfrm>
                <a:off x="7896226" y="3449638"/>
                <a:ext cx="6350" cy="1588"/>
              </a:xfrm>
              <a:custGeom>
                <a:avLst/>
                <a:gdLst>
                  <a:gd name="T0" fmla="*/ 4 w 4"/>
                  <a:gd name="T1" fmla="*/ 0 h 1"/>
                  <a:gd name="T2" fmla="*/ 0 w 4"/>
                  <a:gd name="T3" fmla="*/ 1 h 1"/>
                  <a:gd name="T4" fmla="*/ 0 w 4"/>
                  <a:gd name="T5" fmla="*/ 1 h 1"/>
                  <a:gd name="T6" fmla="*/ 4 w 4"/>
                  <a:gd name="T7" fmla="*/ 1 h 1"/>
                  <a:gd name="T8" fmla="*/ 4 w 4"/>
                  <a:gd name="T9" fmla="*/ 0 h 1"/>
                </a:gdLst>
                <a:ahLst/>
                <a:cxnLst>
                  <a:cxn ang="0">
                    <a:pos x="T0" y="T1"/>
                  </a:cxn>
                  <a:cxn ang="0">
                    <a:pos x="T2" y="T3"/>
                  </a:cxn>
                  <a:cxn ang="0">
                    <a:pos x="T4" y="T5"/>
                  </a:cxn>
                  <a:cxn ang="0">
                    <a:pos x="T6" y="T7"/>
                  </a:cxn>
                  <a:cxn ang="0">
                    <a:pos x="T8" y="T9"/>
                  </a:cxn>
                </a:cxnLst>
                <a:rect l="0" t="0" r="r" b="b"/>
                <a:pathLst>
                  <a:path w="4" h="1">
                    <a:moveTo>
                      <a:pt x="4" y="0"/>
                    </a:moveTo>
                    <a:cubicBezTo>
                      <a:pt x="3" y="1"/>
                      <a:pt x="1" y="1"/>
                      <a:pt x="0" y="1"/>
                    </a:cubicBezTo>
                    <a:cubicBezTo>
                      <a:pt x="0" y="1"/>
                      <a:pt x="0" y="1"/>
                      <a:pt x="0" y="1"/>
                    </a:cubicBezTo>
                    <a:cubicBezTo>
                      <a:pt x="1" y="1"/>
                      <a:pt x="3" y="1"/>
                      <a:pt x="4" y="1"/>
                    </a:cubicBezTo>
                    <a:cubicBezTo>
                      <a:pt x="4" y="0"/>
                      <a:pt x="4" y="0"/>
                      <a:pt x="4"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9" name="iS1ïdè"/>
              <p:cNvSpPr/>
              <p:nvPr/>
            </p:nvSpPr>
            <p:spPr bwMode="auto">
              <a:xfrm>
                <a:off x="7896226" y="3451225"/>
                <a:ext cx="39688" cy="46038"/>
              </a:xfrm>
              <a:custGeom>
                <a:avLst/>
                <a:gdLst>
                  <a:gd name="T0" fmla="*/ 4 w 27"/>
                  <a:gd name="T1" fmla="*/ 0 h 33"/>
                  <a:gd name="T2" fmla="*/ 0 w 27"/>
                  <a:gd name="T3" fmla="*/ 0 h 33"/>
                  <a:gd name="T4" fmla="*/ 3 w 27"/>
                  <a:gd name="T5" fmla="*/ 3 h 33"/>
                  <a:gd name="T6" fmla="*/ 23 w 27"/>
                  <a:gd name="T7" fmla="*/ 33 h 33"/>
                  <a:gd name="T8" fmla="*/ 27 w 27"/>
                  <a:gd name="T9" fmla="*/ 33 h 33"/>
                  <a:gd name="T10" fmla="*/ 9 w 27"/>
                  <a:gd name="T11" fmla="*/ 3 h 33"/>
                  <a:gd name="T12" fmla="*/ 4 w 27"/>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27" h="33">
                    <a:moveTo>
                      <a:pt x="4" y="0"/>
                    </a:moveTo>
                    <a:cubicBezTo>
                      <a:pt x="3" y="0"/>
                      <a:pt x="1" y="0"/>
                      <a:pt x="0" y="0"/>
                    </a:cubicBezTo>
                    <a:cubicBezTo>
                      <a:pt x="2" y="2"/>
                      <a:pt x="3" y="3"/>
                      <a:pt x="3" y="3"/>
                    </a:cubicBezTo>
                    <a:cubicBezTo>
                      <a:pt x="23" y="33"/>
                      <a:pt x="23" y="33"/>
                      <a:pt x="23" y="33"/>
                    </a:cubicBezTo>
                    <a:cubicBezTo>
                      <a:pt x="27" y="33"/>
                      <a:pt x="27" y="33"/>
                      <a:pt x="27" y="33"/>
                    </a:cubicBezTo>
                    <a:cubicBezTo>
                      <a:pt x="9" y="3"/>
                      <a:pt x="9" y="3"/>
                      <a:pt x="9" y="3"/>
                    </a:cubicBezTo>
                    <a:cubicBezTo>
                      <a:pt x="9" y="3"/>
                      <a:pt x="7" y="2"/>
                      <a:pt x="4"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0" name="ïŝļîḓè"/>
              <p:cNvSpPr/>
              <p:nvPr/>
            </p:nvSpPr>
            <p:spPr bwMode="auto">
              <a:xfrm>
                <a:off x="7432676" y="3436938"/>
                <a:ext cx="3175" cy="1588"/>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1"/>
                      <a:pt x="1" y="1"/>
                      <a:pt x="2" y="1"/>
                    </a:cubicBezTo>
                    <a:cubicBezTo>
                      <a:pt x="2" y="1"/>
                      <a:pt x="2" y="1"/>
                      <a:pt x="2" y="1"/>
                    </a:cubicBezTo>
                    <a:cubicBezTo>
                      <a:pt x="1" y="1"/>
                      <a:pt x="1" y="1"/>
                      <a:pt x="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1" name="íṩḷîḓé"/>
              <p:cNvSpPr/>
              <p:nvPr/>
            </p:nvSpPr>
            <p:spPr bwMode="auto">
              <a:xfrm>
                <a:off x="7435851" y="3438525"/>
                <a:ext cx="0" cy="1588"/>
              </a:xfrm>
              <a:custGeom>
                <a:avLst/>
                <a:gdLst>
                  <a:gd name="T0" fmla="*/ 0 h 1"/>
                  <a:gd name="T1" fmla="*/ 0 h 1"/>
                  <a:gd name="T2" fmla="*/ 0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0"/>
                    </a:cubicBezTo>
                    <a:cubicBezTo>
                      <a:pt x="0" y="1"/>
                      <a:pt x="0" y="1"/>
                      <a:pt x="0" y="1"/>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2" name="îṡľîḑê"/>
              <p:cNvSpPr/>
              <p:nvPr/>
            </p:nvSpPr>
            <p:spPr bwMode="auto">
              <a:xfrm>
                <a:off x="7432676" y="3436938"/>
                <a:ext cx="3175" cy="1588"/>
              </a:xfrm>
              <a:custGeom>
                <a:avLst/>
                <a:gdLst>
                  <a:gd name="T0" fmla="*/ 0 w 2"/>
                  <a:gd name="T1" fmla="*/ 0 h 1"/>
                  <a:gd name="T2" fmla="*/ 0 w 2"/>
                  <a:gd name="T3" fmla="*/ 1 h 1"/>
                  <a:gd name="T4" fmla="*/ 1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0" y="1"/>
                    </a:cubicBezTo>
                    <a:cubicBezTo>
                      <a:pt x="0" y="1"/>
                      <a:pt x="1" y="1"/>
                      <a:pt x="1" y="1"/>
                    </a:cubicBezTo>
                    <a:cubicBezTo>
                      <a:pt x="2" y="1"/>
                      <a:pt x="2" y="1"/>
                      <a:pt x="2" y="1"/>
                    </a:cubicBezTo>
                    <a:cubicBezTo>
                      <a:pt x="2" y="1"/>
                      <a:pt x="2" y="1"/>
                      <a:pt x="2" y="1"/>
                    </a:cubicBezTo>
                    <a:cubicBezTo>
                      <a:pt x="1" y="1"/>
                      <a:pt x="1" y="1"/>
                      <a:pt x="0" y="0"/>
                    </a:cubicBezTo>
                  </a:path>
                </a:pathLst>
              </a:custGeom>
              <a:solidFill>
                <a:srgbClr val="3737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3" name="îṥḷíḑé"/>
              <p:cNvSpPr/>
              <p:nvPr/>
            </p:nvSpPr>
            <p:spPr bwMode="auto">
              <a:xfrm>
                <a:off x="7435851" y="34385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4" name="îŝļiďé"/>
              <p:cNvSpPr/>
              <p:nvPr/>
            </p:nvSpPr>
            <p:spPr bwMode="auto">
              <a:xfrm>
                <a:off x="7432676" y="3438525"/>
                <a:ext cx="1588"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1" y="0"/>
                      <a:pt x="0"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5" name="işlîḓê"/>
              <p:cNvSpPr/>
              <p:nvPr/>
            </p:nvSpPr>
            <p:spPr bwMode="auto">
              <a:xfrm>
                <a:off x="8088313" y="3770313"/>
                <a:ext cx="1588" cy="19050"/>
              </a:xfrm>
              <a:custGeom>
                <a:avLst/>
                <a:gdLst>
                  <a:gd name="T0" fmla="*/ 0 w 1"/>
                  <a:gd name="T1" fmla="*/ 0 h 14"/>
                  <a:gd name="T2" fmla="*/ 0 w 1"/>
                  <a:gd name="T3" fmla="*/ 1 h 14"/>
                  <a:gd name="T4" fmla="*/ 0 w 1"/>
                  <a:gd name="T5" fmla="*/ 13 h 14"/>
                  <a:gd name="T6" fmla="*/ 1 w 1"/>
                  <a:gd name="T7" fmla="*/ 14 h 14"/>
                  <a:gd name="T8" fmla="*/ 0 w 1"/>
                  <a:gd name="T9" fmla="*/ 0 h 14"/>
                </a:gdLst>
                <a:ahLst/>
                <a:cxnLst>
                  <a:cxn ang="0">
                    <a:pos x="T0" y="T1"/>
                  </a:cxn>
                  <a:cxn ang="0">
                    <a:pos x="T2" y="T3"/>
                  </a:cxn>
                  <a:cxn ang="0">
                    <a:pos x="T4" y="T5"/>
                  </a:cxn>
                  <a:cxn ang="0">
                    <a:pos x="T6" y="T7"/>
                  </a:cxn>
                  <a:cxn ang="0">
                    <a:pos x="T8" y="T9"/>
                  </a:cxn>
                </a:cxnLst>
                <a:rect l="0" t="0" r="r" b="b"/>
                <a:pathLst>
                  <a:path w="1" h="14">
                    <a:moveTo>
                      <a:pt x="0" y="0"/>
                    </a:moveTo>
                    <a:cubicBezTo>
                      <a:pt x="0" y="0"/>
                      <a:pt x="0" y="1"/>
                      <a:pt x="0" y="1"/>
                    </a:cubicBezTo>
                    <a:cubicBezTo>
                      <a:pt x="0" y="5"/>
                      <a:pt x="0" y="9"/>
                      <a:pt x="0" y="13"/>
                    </a:cubicBezTo>
                    <a:cubicBezTo>
                      <a:pt x="1" y="13"/>
                      <a:pt x="1" y="13"/>
                      <a:pt x="1" y="14"/>
                    </a:cubicBezTo>
                    <a:cubicBezTo>
                      <a:pt x="1" y="9"/>
                      <a:pt x="0" y="5"/>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6" name="i$ľiďè"/>
              <p:cNvSpPr/>
              <p:nvPr/>
            </p:nvSpPr>
            <p:spPr bwMode="auto">
              <a:xfrm>
                <a:off x="8086726" y="3771900"/>
                <a:ext cx="1588" cy="15875"/>
              </a:xfrm>
              <a:custGeom>
                <a:avLst/>
                <a:gdLst>
                  <a:gd name="T0" fmla="*/ 2 w 2"/>
                  <a:gd name="T1" fmla="*/ 0 h 12"/>
                  <a:gd name="T2" fmla="*/ 0 w 2"/>
                  <a:gd name="T3" fmla="*/ 5 h 12"/>
                  <a:gd name="T4" fmla="*/ 2 w 2"/>
                  <a:gd name="T5" fmla="*/ 12 h 12"/>
                  <a:gd name="T6" fmla="*/ 2 w 2"/>
                  <a:gd name="T7" fmla="*/ 0 h 12"/>
                </a:gdLst>
                <a:ahLst/>
                <a:cxnLst>
                  <a:cxn ang="0">
                    <a:pos x="T0" y="T1"/>
                  </a:cxn>
                  <a:cxn ang="0">
                    <a:pos x="T2" y="T3"/>
                  </a:cxn>
                  <a:cxn ang="0">
                    <a:pos x="T4" y="T5"/>
                  </a:cxn>
                  <a:cxn ang="0">
                    <a:pos x="T6" y="T7"/>
                  </a:cxn>
                </a:cxnLst>
                <a:rect l="0" t="0" r="r" b="b"/>
                <a:pathLst>
                  <a:path w="2" h="12">
                    <a:moveTo>
                      <a:pt x="2" y="0"/>
                    </a:moveTo>
                    <a:cubicBezTo>
                      <a:pt x="1" y="2"/>
                      <a:pt x="1" y="3"/>
                      <a:pt x="0" y="5"/>
                    </a:cubicBezTo>
                    <a:cubicBezTo>
                      <a:pt x="1" y="8"/>
                      <a:pt x="2" y="10"/>
                      <a:pt x="2" y="12"/>
                    </a:cubicBezTo>
                    <a:cubicBezTo>
                      <a:pt x="2" y="8"/>
                      <a:pt x="2" y="4"/>
                      <a:pt x="2"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7" name="îşḷïḓé"/>
              <p:cNvSpPr/>
              <p:nvPr/>
            </p:nvSpPr>
            <p:spPr bwMode="auto">
              <a:xfrm>
                <a:off x="8064501" y="3709988"/>
                <a:ext cx="23813" cy="68263"/>
              </a:xfrm>
              <a:custGeom>
                <a:avLst/>
                <a:gdLst>
                  <a:gd name="T0" fmla="*/ 0 w 17"/>
                  <a:gd name="T1" fmla="*/ 0 h 48"/>
                  <a:gd name="T2" fmla="*/ 1 w 17"/>
                  <a:gd name="T3" fmla="*/ 17 h 48"/>
                  <a:gd name="T4" fmla="*/ 15 w 17"/>
                  <a:gd name="T5" fmla="*/ 48 h 48"/>
                  <a:gd name="T6" fmla="*/ 17 w 17"/>
                  <a:gd name="T7" fmla="*/ 43 h 48"/>
                  <a:gd name="T8" fmla="*/ 17 w 17"/>
                  <a:gd name="T9" fmla="*/ 42 h 48"/>
                  <a:gd name="T10" fmla="*/ 16 w 17"/>
                  <a:gd name="T11" fmla="*/ 26 h 48"/>
                  <a:gd name="T12" fmla="*/ 0 w 17"/>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17" h="48">
                    <a:moveTo>
                      <a:pt x="0" y="0"/>
                    </a:moveTo>
                    <a:cubicBezTo>
                      <a:pt x="0" y="6"/>
                      <a:pt x="0" y="12"/>
                      <a:pt x="1" y="17"/>
                    </a:cubicBezTo>
                    <a:cubicBezTo>
                      <a:pt x="7" y="28"/>
                      <a:pt x="12" y="39"/>
                      <a:pt x="15" y="48"/>
                    </a:cubicBezTo>
                    <a:cubicBezTo>
                      <a:pt x="16" y="46"/>
                      <a:pt x="16" y="45"/>
                      <a:pt x="17" y="43"/>
                    </a:cubicBezTo>
                    <a:cubicBezTo>
                      <a:pt x="17" y="43"/>
                      <a:pt x="17" y="42"/>
                      <a:pt x="17" y="42"/>
                    </a:cubicBezTo>
                    <a:cubicBezTo>
                      <a:pt x="17" y="37"/>
                      <a:pt x="17" y="32"/>
                      <a:pt x="16" y="26"/>
                    </a:cubicBezTo>
                    <a:cubicBezTo>
                      <a:pt x="0" y="0"/>
                      <a:pt x="0" y="0"/>
                      <a:pt x="0"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8" name="iṣľiḍè"/>
              <p:cNvSpPr/>
              <p:nvPr/>
            </p:nvSpPr>
            <p:spPr bwMode="auto">
              <a:xfrm>
                <a:off x="8064501" y="3703638"/>
                <a:ext cx="23813" cy="44450"/>
              </a:xfrm>
              <a:custGeom>
                <a:avLst/>
                <a:gdLst>
                  <a:gd name="T0" fmla="*/ 0 w 16"/>
                  <a:gd name="T1" fmla="*/ 0 h 31"/>
                  <a:gd name="T2" fmla="*/ 0 w 16"/>
                  <a:gd name="T3" fmla="*/ 5 h 31"/>
                  <a:gd name="T4" fmla="*/ 16 w 16"/>
                  <a:gd name="T5" fmla="*/ 31 h 31"/>
                  <a:gd name="T6" fmla="*/ 16 w 16"/>
                  <a:gd name="T7" fmla="*/ 23 h 31"/>
                  <a:gd name="T8" fmla="*/ 2 w 16"/>
                  <a:gd name="T9" fmla="*/ 1 h 31"/>
                  <a:gd name="T10" fmla="*/ 0 w 16"/>
                  <a:gd name="T11" fmla="*/ 0 h 31"/>
                </a:gdLst>
                <a:ahLst/>
                <a:cxnLst>
                  <a:cxn ang="0">
                    <a:pos x="T0" y="T1"/>
                  </a:cxn>
                  <a:cxn ang="0">
                    <a:pos x="T2" y="T3"/>
                  </a:cxn>
                  <a:cxn ang="0">
                    <a:pos x="T4" y="T5"/>
                  </a:cxn>
                  <a:cxn ang="0">
                    <a:pos x="T6" y="T7"/>
                  </a:cxn>
                  <a:cxn ang="0">
                    <a:pos x="T8" y="T9"/>
                  </a:cxn>
                  <a:cxn ang="0">
                    <a:pos x="T10" y="T11"/>
                  </a:cxn>
                </a:cxnLst>
                <a:rect l="0" t="0" r="r" b="b"/>
                <a:pathLst>
                  <a:path w="16" h="31">
                    <a:moveTo>
                      <a:pt x="0" y="0"/>
                    </a:moveTo>
                    <a:cubicBezTo>
                      <a:pt x="0" y="2"/>
                      <a:pt x="0" y="4"/>
                      <a:pt x="0" y="5"/>
                    </a:cubicBezTo>
                    <a:cubicBezTo>
                      <a:pt x="16" y="31"/>
                      <a:pt x="16" y="31"/>
                      <a:pt x="16" y="31"/>
                    </a:cubicBezTo>
                    <a:cubicBezTo>
                      <a:pt x="16" y="28"/>
                      <a:pt x="16" y="25"/>
                      <a:pt x="16" y="23"/>
                    </a:cubicBezTo>
                    <a:cubicBezTo>
                      <a:pt x="2" y="1"/>
                      <a:pt x="2" y="1"/>
                      <a:pt x="2" y="1"/>
                    </a:cubicBezTo>
                    <a:cubicBezTo>
                      <a:pt x="0" y="0"/>
                      <a:pt x="0" y="0"/>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9" name="îṣ1ïďe"/>
              <p:cNvSpPr/>
              <p:nvPr/>
            </p:nvSpPr>
            <p:spPr bwMode="auto">
              <a:xfrm>
                <a:off x="8062913" y="3698875"/>
                <a:ext cx="4763" cy="6350"/>
              </a:xfrm>
              <a:custGeom>
                <a:avLst/>
                <a:gdLst>
                  <a:gd name="T0" fmla="*/ 0 w 3"/>
                  <a:gd name="T1" fmla="*/ 0 h 4"/>
                  <a:gd name="T2" fmla="*/ 1 w 3"/>
                  <a:gd name="T3" fmla="*/ 3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cubicBezTo>
                      <a:pt x="0" y="1"/>
                      <a:pt x="1" y="2"/>
                      <a:pt x="1" y="3"/>
                    </a:cubicBezTo>
                    <a:cubicBezTo>
                      <a:pt x="3" y="4"/>
                      <a:pt x="3" y="4"/>
                      <a:pt x="3" y="4"/>
                    </a:cubicBezTo>
                    <a:cubicBezTo>
                      <a:pt x="0" y="0"/>
                      <a:pt x="0" y="0"/>
                      <a:pt x="0"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0" name="îṡļïḍé"/>
              <p:cNvSpPr/>
              <p:nvPr/>
            </p:nvSpPr>
            <p:spPr bwMode="auto">
              <a:xfrm>
                <a:off x="8081963" y="3817938"/>
                <a:ext cx="22225" cy="606425"/>
              </a:xfrm>
              <a:custGeom>
                <a:avLst/>
                <a:gdLst>
                  <a:gd name="T0" fmla="*/ 3 w 16"/>
                  <a:gd name="T1" fmla="*/ 253 h 427"/>
                  <a:gd name="T2" fmla="*/ 2 w 16"/>
                  <a:gd name="T3" fmla="*/ 270 h 427"/>
                  <a:gd name="T4" fmla="*/ 16 w 16"/>
                  <a:gd name="T5" fmla="*/ 425 h 427"/>
                  <a:gd name="T6" fmla="*/ 15 w 16"/>
                  <a:gd name="T7" fmla="*/ 427 h 427"/>
                  <a:gd name="T8" fmla="*/ 15 w 16"/>
                  <a:gd name="T9" fmla="*/ 427 h 427"/>
                  <a:gd name="T10" fmla="*/ 16 w 16"/>
                  <a:gd name="T11" fmla="*/ 425 h 427"/>
                  <a:gd name="T12" fmla="*/ 3 w 16"/>
                  <a:gd name="T13" fmla="*/ 253 h 427"/>
                  <a:gd name="T14" fmla="*/ 7 w 16"/>
                  <a:gd name="T15" fmla="*/ 0 h 427"/>
                  <a:gd name="T16" fmla="*/ 7 w 16"/>
                  <a:gd name="T17" fmla="*/ 1 h 427"/>
                  <a:gd name="T18" fmla="*/ 11 w 16"/>
                  <a:gd name="T19" fmla="*/ 153 h 427"/>
                  <a:gd name="T20" fmla="*/ 10 w 16"/>
                  <a:gd name="T21" fmla="*/ 195 h 427"/>
                  <a:gd name="T22" fmla="*/ 7 w 16"/>
                  <a:gd name="T2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427">
                    <a:moveTo>
                      <a:pt x="3" y="253"/>
                    </a:moveTo>
                    <a:cubicBezTo>
                      <a:pt x="2" y="259"/>
                      <a:pt x="2" y="264"/>
                      <a:pt x="2" y="270"/>
                    </a:cubicBezTo>
                    <a:cubicBezTo>
                      <a:pt x="2" y="334"/>
                      <a:pt x="16" y="425"/>
                      <a:pt x="16" y="425"/>
                    </a:cubicBezTo>
                    <a:cubicBezTo>
                      <a:pt x="16" y="426"/>
                      <a:pt x="15" y="426"/>
                      <a:pt x="15" y="427"/>
                    </a:cubicBezTo>
                    <a:cubicBezTo>
                      <a:pt x="15" y="427"/>
                      <a:pt x="15" y="427"/>
                      <a:pt x="15" y="427"/>
                    </a:cubicBezTo>
                    <a:cubicBezTo>
                      <a:pt x="16" y="427"/>
                      <a:pt x="16" y="426"/>
                      <a:pt x="16" y="425"/>
                    </a:cubicBezTo>
                    <a:cubicBezTo>
                      <a:pt x="16" y="425"/>
                      <a:pt x="0" y="317"/>
                      <a:pt x="3" y="253"/>
                    </a:cubicBezTo>
                    <a:moveTo>
                      <a:pt x="7" y="0"/>
                    </a:moveTo>
                    <a:cubicBezTo>
                      <a:pt x="7" y="1"/>
                      <a:pt x="7" y="1"/>
                      <a:pt x="7" y="1"/>
                    </a:cubicBezTo>
                    <a:cubicBezTo>
                      <a:pt x="9" y="54"/>
                      <a:pt x="11" y="110"/>
                      <a:pt x="11" y="153"/>
                    </a:cubicBezTo>
                    <a:cubicBezTo>
                      <a:pt x="11" y="169"/>
                      <a:pt x="11" y="183"/>
                      <a:pt x="10" y="195"/>
                    </a:cubicBezTo>
                    <a:cubicBezTo>
                      <a:pt x="12" y="152"/>
                      <a:pt x="10" y="74"/>
                      <a:pt x="7"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1" name="íSļîḍè"/>
              <p:cNvSpPr/>
              <p:nvPr/>
            </p:nvSpPr>
            <p:spPr bwMode="auto">
              <a:xfrm>
                <a:off x="8110538" y="4545013"/>
                <a:ext cx="68263" cy="498475"/>
              </a:xfrm>
              <a:custGeom>
                <a:avLst/>
                <a:gdLst>
                  <a:gd name="T0" fmla="*/ 1 w 48"/>
                  <a:gd name="T1" fmla="*/ 0 h 351"/>
                  <a:gd name="T2" fmla="*/ 0 w 48"/>
                  <a:gd name="T3" fmla="*/ 0 h 351"/>
                  <a:gd name="T4" fmla="*/ 23 w 48"/>
                  <a:gd name="T5" fmla="*/ 103 h 351"/>
                  <a:gd name="T6" fmla="*/ 45 w 48"/>
                  <a:gd name="T7" fmla="*/ 339 h 351"/>
                  <a:gd name="T8" fmla="*/ 45 w 48"/>
                  <a:gd name="T9" fmla="*/ 351 h 351"/>
                  <a:gd name="T10" fmla="*/ 23 w 48"/>
                  <a:gd name="T11" fmla="*/ 103 h 351"/>
                  <a:gd name="T12" fmla="*/ 1 w 48"/>
                  <a:gd name="T13" fmla="*/ 0 h 351"/>
                </a:gdLst>
                <a:ahLst/>
                <a:cxnLst>
                  <a:cxn ang="0">
                    <a:pos x="T0" y="T1"/>
                  </a:cxn>
                  <a:cxn ang="0">
                    <a:pos x="T2" y="T3"/>
                  </a:cxn>
                  <a:cxn ang="0">
                    <a:pos x="T4" y="T5"/>
                  </a:cxn>
                  <a:cxn ang="0">
                    <a:pos x="T6" y="T7"/>
                  </a:cxn>
                  <a:cxn ang="0">
                    <a:pos x="T8" y="T9"/>
                  </a:cxn>
                  <a:cxn ang="0">
                    <a:pos x="T10" y="T11"/>
                  </a:cxn>
                  <a:cxn ang="0">
                    <a:pos x="T12" y="T13"/>
                  </a:cxn>
                </a:cxnLst>
                <a:rect l="0" t="0" r="r" b="b"/>
                <a:pathLst>
                  <a:path w="48" h="351">
                    <a:moveTo>
                      <a:pt x="1" y="0"/>
                    </a:moveTo>
                    <a:cubicBezTo>
                      <a:pt x="0" y="0"/>
                      <a:pt x="0" y="0"/>
                      <a:pt x="0" y="0"/>
                    </a:cubicBezTo>
                    <a:cubicBezTo>
                      <a:pt x="9" y="51"/>
                      <a:pt x="23" y="103"/>
                      <a:pt x="23" y="103"/>
                    </a:cubicBezTo>
                    <a:cubicBezTo>
                      <a:pt x="23" y="103"/>
                      <a:pt x="45" y="263"/>
                      <a:pt x="45" y="339"/>
                    </a:cubicBezTo>
                    <a:cubicBezTo>
                      <a:pt x="45" y="343"/>
                      <a:pt x="45" y="347"/>
                      <a:pt x="45" y="351"/>
                    </a:cubicBezTo>
                    <a:cubicBezTo>
                      <a:pt x="48" y="283"/>
                      <a:pt x="23" y="103"/>
                      <a:pt x="23" y="103"/>
                    </a:cubicBezTo>
                    <a:cubicBezTo>
                      <a:pt x="23" y="103"/>
                      <a:pt x="9" y="51"/>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2" name="îśļíḓé"/>
              <p:cNvSpPr/>
              <p:nvPr/>
            </p:nvSpPr>
            <p:spPr bwMode="auto">
              <a:xfrm>
                <a:off x="8101013" y="4449763"/>
                <a:ext cx="11113" cy="95250"/>
              </a:xfrm>
              <a:custGeom>
                <a:avLst/>
                <a:gdLst>
                  <a:gd name="T0" fmla="*/ 0 w 8"/>
                  <a:gd name="T1" fmla="*/ 0 h 67"/>
                  <a:gd name="T2" fmla="*/ 0 w 8"/>
                  <a:gd name="T3" fmla="*/ 5 h 67"/>
                  <a:gd name="T4" fmla="*/ 7 w 8"/>
                  <a:gd name="T5" fmla="*/ 67 h 67"/>
                  <a:gd name="T6" fmla="*/ 8 w 8"/>
                  <a:gd name="T7" fmla="*/ 67 h 67"/>
                  <a:gd name="T8" fmla="*/ 0 w 8"/>
                  <a:gd name="T9" fmla="*/ 0 h 67"/>
                </a:gdLst>
                <a:ahLst/>
                <a:cxnLst>
                  <a:cxn ang="0">
                    <a:pos x="T0" y="T1"/>
                  </a:cxn>
                  <a:cxn ang="0">
                    <a:pos x="T2" y="T3"/>
                  </a:cxn>
                  <a:cxn ang="0">
                    <a:pos x="T4" y="T5"/>
                  </a:cxn>
                  <a:cxn ang="0">
                    <a:pos x="T6" y="T7"/>
                  </a:cxn>
                  <a:cxn ang="0">
                    <a:pos x="T8" y="T9"/>
                  </a:cxn>
                </a:cxnLst>
                <a:rect l="0" t="0" r="r" b="b"/>
                <a:pathLst>
                  <a:path w="8" h="67">
                    <a:moveTo>
                      <a:pt x="0" y="0"/>
                    </a:moveTo>
                    <a:cubicBezTo>
                      <a:pt x="0" y="2"/>
                      <a:pt x="0" y="3"/>
                      <a:pt x="0" y="5"/>
                    </a:cubicBezTo>
                    <a:cubicBezTo>
                      <a:pt x="1" y="22"/>
                      <a:pt x="3" y="45"/>
                      <a:pt x="7" y="67"/>
                    </a:cubicBezTo>
                    <a:cubicBezTo>
                      <a:pt x="7" y="67"/>
                      <a:pt x="7" y="67"/>
                      <a:pt x="8" y="67"/>
                    </a:cubicBezTo>
                    <a:cubicBezTo>
                      <a:pt x="3" y="42"/>
                      <a:pt x="0" y="18"/>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3" name="ïṧḻidè"/>
              <p:cNvSpPr/>
              <p:nvPr/>
            </p:nvSpPr>
            <p:spPr bwMode="auto">
              <a:xfrm>
                <a:off x="8085138" y="4035425"/>
                <a:ext cx="17463" cy="420688"/>
              </a:xfrm>
              <a:custGeom>
                <a:avLst/>
                <a:gdLst>
                  <a:gd name="T0" fmla="*/ 13 w 13"/>
                  <a:gd name="T1" fmla="*/ 274 h 296"/>
                  <a:gd name="T2" fmla="*/ 11 w 13"/>
                  <a:gd name="T3" fmla="*/ 296 h 296"/>
                  <a:gd name="T4" fmla="*/ 11 w 13"/>
                  <a:gd name="T5" fmla="*/ 291 h 296"/>
                  <a:gd name="T6" fmla="*/ 13 w 13"/>
                  <a:gd name="T7" fmla="*/ 274 h 296"/>
                  <a:gd name="T8" fmla="*/ 13 w 13"/>
                  <a:gd name="T9" fmla="*/ 274 h 296"/>
                  <a:gd name="T10" fmla="*/ 9 w 13"/>
                  <a:gd name="T11" fmla="*/ 0 h 296"/>
                  <a:gd name="T12" fmla="*/ 4 w 13"/>
                  <a:gd name="T13" fmla="*/ 68 h 296"/>
                  <a:gd name="T14" fmla="*/ 0 w 13"/>
                  <a:gd name="T15" fmla="*/ 117 h 296"/>
                  <a:gd name="T16" fmla="*/ 1 w 13"/>
                  <a:gd name="T17" fmla="*/ 100 h 296"/>
                  <a:gd name="T18" fmla="*/ 5 w 13"/>
                  <a:gd name="T19" fmla="*/ 68 h 296"/>
                  <a:gd name="T20" fmla="*/ 8 w 13"/>
                  <a:gd name="T21" fmla="*/ 42 h 296"/>
                  <a:gd name="T22" fmla="*/ 9 w 13"/>
                  <a:gd name="T23"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96">
                    <a:moveTo>
                      <a:pt x="13" y="274"/>
                    </a:moveTo>
                    <a:cubicBezTo>
                      <a:pt x="12" y="279"/>
                      <a:pt x="11" y="287"/>
                      <a:pt x="11" y="296"/>
                    </a:cubicBezTo>
                    <a:cubicBezTo>
                      <a:pt x="11" y="294"/>
                      <a:pt x="11" y="293"/>
                      <a:pt x="11" y="291"/>
                    </a:cubicBezTo>
                    <a:cubicBezTo>
                      <a:pt x="12" y="284"/>
                      <a:pt x="12" y="279"/>
                      <a:pt x="13" y="274"/>
                    </a:cubicBezTo>
                    <a:cubicBezTo>
                      <a:pt x="13" y="274"/>
                      <a:pt x="13" y="274"/>
                      <a:pt x="13" y="274"/>
                    </a:cubicBezTo>
                    <a:moveTo>
                      <a:pt x="9" y="0"/>
                    </a:moveTo>
                    <a:cubicBezTo>
                      <a:pt x="9" y="33"/>
                      <a:pt x="7" y="58"/>
                      <a:pt x="4" y="68"/>
                    </a:cubicBezTo>
                    <a:cubicBezTo>
                      <a:pt x="1" y="80"/>
                      <a:pt x="0" y="97"/>
                      <a:pt x="0" y="117"/>
                    </a:cubicBezTo>
                    <a:cubicBezTo>
                      <a:pt x="0" y="111"/>
                      <a:pt x="0" y="106"/>
                      <a:pt x="1" y="100"/>
                    </a:cubicBezTo>
                    <a:cubicBezTo>
                      <a:pt x="1" y="87"/>
                      <a:pt x="2" y="76"/>
                      <a:pt x="5" y="68"/>
                    </a:cubicBezTo>
                    <a:cubicBezTo>
                      <a:pt x="6" y="63"/>
                      <a:pt x="7" y="54"/>
                      <a:pt x="8" y="42"/>
                    </a:cubicBezTo>
                    <a:cubicBezTo>
                      <a:pt x="9" y="30"/>
                      <a:pt x="9" y="16"/>
                      <a:pt x="9"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4" name="išļïde"/>
              <p:cNvSpPr/>
              <p:nvPr/>
            </p:nvSpPr>
            <p:spPr bwMode="auto">
              <a:xfrm>
                <a:off x="8137526" y="5026025"/>
                <a:ext cx="36513" cy="352425"/>
              </a:xfrm>
              <a:custGeom>
                <a:avLst/>
                <a:gdLst>
                  <a:gd name="T0" fmla="*/ 26 w 26"/>
                  <a:gd name="T1" fmla="*/ 0 h 248"/>
                  <a:gd name="T2" fmla="*/ 24 w 26"/>
                  <a:gd name="T3" fmla="*/ 24 h 248"/>
                  <a:gd name="T4" fmla="*/ 7 w 26"/>
                  <a:gd name="T5" fmla="*/ 240 h 248"/>
                  <a:gd name="T6" fmla="*/ 0 w 26"/>
                  <a:gd name="T7" fmla="*/ 248 h 248"/>
                  <a:gd name="T8" fmla="*/ 0 w 26"/>
                  <a:gd name="T9" fmla="*/ 248 h 248"/>
                  <a:gd name="T10" fmla="*/ 7 w 26"/>
                  <a:gd name="T11" fmla="*/ 240 h 248"/>
                  <a:gd name="T12" fmla="*/ 25 w 26"/>
                  <a:gd name="T13" fmla="*/ 24 h 248"/>
                  <a:gd name="T14" fmla="*/ 26 w 26"/>
                  <a:gd name="T15" fmla="*/ 12 h 248"/>
                  <a:gd name="T16" fmla="*/ 26 w 26"/>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48">
                    <a:moveTo>
                      <a:pt x="26" y="0"/>
                    </a:moveTo>
                    <a:cubicBezTo>
                      <a:pt x="26" y="9"/>
                      <a:pt x="25" y="18"/>
                      <a:pt x="24" y="24"/>
                    </a:cubicBezTo>
                    <a:cubicBezTo>
                      <a:pt x="17" y="81"/>
                      <a:pt x="7" y="240"/>
                      <a:pt x="7" y="240"/>
                    </a:cubicBezTo>
                    <a:cubicBezTo>
                      <a:pt x="4" y="243"/>
                      <a:pt x="2" y="246"/>
                      <a:pt x="0" y="248"/>
                    </a:cubicBezTo>
                    <a:cubicBezTo>
                      <a:pt x="0" y="248"/>
                      <a:pt x="0" y="248"/>
                      <a:pt x="0" y="248"/>
                    </a:cubicBezTo>
                    <a:cubicBezTo>
                      <a:pt x="2" y="246"/>
                      <a:pt x="5" y="243"/>
                      <a:pt x="7" y="240"/>
                    </a:cubicBezTo>
                    <a:cubicBezTo>
                      <a:pt x="7" y="240"/>
                      <a:pt x="17" y="81"/>
                      <a:pt x="25" y="24"/>
                    </a:cubicBezTo>
                    <a:cubicBezTo>
                      <a:pt x="25" y="20"/>
                      <a:pt x="25" y="17"/>
                      <a:pt x="26" y="12"/>
                    </a:cubicBezTo>
                    <a:cubicBezTo>
                      <a:pt x="26" y="8"/>
                      <a:pt x="26" y="4"/>
                      <a:pt x="2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5" name="îslíḑé"/>
              <p:cNvSpPr/>
              <p:nvPr/>
            </p:nvSpPr>
            <p:spPr bwMode="auto">
              <a:xfrm>
                <a:off x="8108951" y="5378450"/>
                <a:ext cx="28575" cy="22225"/>
              </a:xfrm>
              <a:custGeom>
                <a:avLst/>
                <a:gdLst>
                  <a:gd name="T0" fmla="*/ 20 w 20"/>
                  <a:gd name="T1" fmla="*/ 0 h 16"/>
                  <a:gd name="T2" fmla="*/ 0 w 20"/>
                  <a:gd name="T3" fmla="*/ 16 h 16"/>
                  <a:gd name="T4" fmla="*/ 20 w 20"/>
                  <a:gd name="T5" fmla="*/ 0 h 16"/>
                  <a:gd name="T6" fmla="*/ 20 w 20"/>
                  <a:gd name="T7" fmla="*/ 0 h 16"/>
                </a:gdLst>
                <a:ahLst/>
                <a:cxnLst>
                  <a:cxn ang="0">
                    <a:pos x="T0" y="T1"/>
                  </a:cxn>
                  <a:cxn ang="0">
                    <a:pos x="T2" y="T3"/>
                  </a:cxn>
                  <a:cxn ang="0">
                    <a:pos x="T4" y="T5"/>
                  </a:cxn>
                  <a:cxn ang="0">
                    <a:pos x="T6" y="T7"/>
                  </a:cxn>
                </a:cxnLst>
                <a:rect l="0" t="0" r="r" b="b"/>
                <a:pathLst>
                  <a:path w="20" h="16">
                    <a:moveTo>
                      <a:pt x="20" y="0"/>
                    </a:moveTo>
                    <a:cubicBezTo>
                      <a:pt x="14" y="7"/>
                      <a:pt x="7" y="12"/>
                      <a:pt x="0" y="16"/>
                    </a:cubicBezTo>
                    <a:cubicBezTo>
                      <a:pt x="7" y="12"/>
                      <a:pt x="14" y="7"/>
                      <a:pt x="20" y="0"/>
                    </a:cubicBezTo>
                    <a:cubicBezTo>
                      <a:pt x="20" y="0"/>
                      <a:pt x="20" y="0"/>
                      <a:pt x="20"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6" name="ïṣļiḑé"/>
              <p:cNvSpPr/>
              <p:nvPr/>
            </p:nvSpPr>
            <p:spPr bwMode="auto">
              <a:xfrm>
                <a:off x="7981951" y="3819525"/>
                <a:ext cx="192088" cy="1592263"/>
              </a:xfrm>
              <a:custGeom>
                <a:avLst/>
                <a:gdLst>
                  <a:gd name="T0" fmla="*/ 77 w 135"/>
                  <a:gd name="T1" fmla="*/ 0 h 1121"/>
                  <a:gd name="T2" fmla="*/ 62 w 135"/>
                  <a:gd name="T3" fmla="*/ 14 h 1121"/>
                  <a:gd name="T4" fmla="*/ 61 w 135"/>
                  <a:gd name="T5" fmla="*/ 215 h 1121"/>
                  <a:gd name="T6" fmla="*/ 71 w 135"/>
                  <a:gd name="T7" fmla="*/ 419 h 1121"/>
                  <a:gd name="T8" fmla="*/ 98 w 135"/>
                  <a:gd name="T9" fmla="*/ 608 h 1121"/>
                  <a:gd name="T10" fmla="*/ 118 w 135"/>
                  <a:gd name="T11" fmla="*/ 868 h 1121"/>
                  <a:gd name="T12" fmla="*/ 100 w 135"/>
                  <a:gd name="T13" fmla="*/ 1084 h 1121"/>
                  <a:gd name="T14" fmla="*/ 32 w 135"/>
                  <a:gd name="T15" fmla="*/ 1116 h 1121"/>
                  <a:gd name="T16" fmla="*/ 0 w 135"/>
                  <a:gd name="T17" fmla="*/ 1112 h 1121"/>
                  <a:gd name="T18" fmla="*/ 1 w 135"/>
                  <a:gd name="T19" fmla="*/ 1113 h 1121"/>
                  <a:gd name="T20" fmla="*/ 48 w 135"/>
                  <a:gd name="T21" fmla="*/ 1121 h 1121"/>
                  <a:gd name="T22" fmla="*/ 89 w 135"/>
                  <a:gd name="T23" fmla="*/ 1113 h 1121"/>
                  <a:gd name="T24" fmla="*/ 109 w 135"/>
                  <a:gd name="T25" fmla="*/ 1097 h 1121"/>
                  <a:gd name="T26" fmla="*/ 116 w 135"/>
                  <a:gd name="T27" fmla="*/ 1089 h 1121"/>
                  <a:gd name="T28" fmla="*/ 133 w 135"/>
                  <a:gd name="T29" fmla="*/ 873 h 1121"/>
                  <a:gd name="T30" fmla="*/ 135 w 135"/>
                  <a:gd name="T31" fmla="*/ 849 h 1121"/>
                  <a:gd name="T32" fmla="*/ 113 w 135"/>
                  <a:gd name="T33" fmla="*/ 613 h 1121"/>
                  <a:gd name="T34" fmla="*/ 90 w 135"/>
                  <a:gd name="T35" fmla="*/ 510 h 1121"/>
                  <a:gd name="T36" fmla="*/ 83 w 135"/>
                  <a:gd name="T37" fmla="*/ 448 h 1121"/>
                  <a:gd name="T38" fmla="*/ 85 w 135"/>
                  <a:gd name="T39" fmla="*/ 426 h 1121"/>
                  <a:gd name="T40" fmla="*/ 86 w 135"/>
                  <a:gd name="T41" fmla="*/ 424 h 1121"/>
                  <a:gd name="T42" fmla="*/ 72 w 135"/>
                  <a:gd name="T43" fmla="*/ 269 h 1121"/>
                  <a:gd name="T44" fmla="*/ 76 w 135"/>
                  <a:gd name="T45" fmla="*/ 220 h 1121"/>
                  <a:gd name="T46" fmla="*/ 81 w 135"/>
                  <a:gd name="T47" fmla="*/ 152 h 1121"/>
                  <a:gd name="T48" fmla="*/ 77 w 135"/>
                  <a:gd name="T4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5" h="1121">
                    <a:moveTo>
                      <a:pt x="77" y="0"/>
                    </a:moveTo>
                    <a:cubicBezTo>
                      <a:pt x="73" y="10"/>
                      <a:pt x="68" y="14"/>
                      <a:pt x="62" y="14"/>
                    </a:cubicBezTo>
                    <a:cubicBezTo>
                      <a:pt x="66" y="103"/>
                      <a:pt x="68" y="193"/>
                      <a:pt x="61" y="215"/>
                    </a:cubicBezTo>
                    <a:cubicBezTo>
                      <a:pt x="48" y="262"/>
                      <a:pt x="71" y="419"/>
                      <a:pt x="71" y="419"/>
                    </a:cubicBezTo>
                    <a:cubicBezTo>
                      <a:pt x="58" y="457"/>
                      <a:pt x="98" y="608"/>
                      <a:pt x="98" y="608"/>
                    </a:cubicBezTo>
                    <a:cubicBezTo>
                      <a:pt x="98" y="608"/>
                      <a:pt x="126" y="811"/>
                      <a:pt x="118" y="868"/>
                    </a:cubicBezTo>
                    <a:cubicBezTo>
                      <a:pt x="111" y="925"/>
                      <a:pt x="100" y="1084"/>
                      <a:pt x="100" y="1084"/>
                    </a:cubicBezTo>
                    <a:cubicBezTo>
                      <a:pt x="83" y="1109"/>
                      <a:pt x="56" y="1116"/>
                      <a:pt x="32" y="1116"/>
                    </a:cubicBezTo>
                    <a:cubicBezTo>
                      <a:pt x="20" y="1116"/>
                      <a:pt x="9" y="1114"/>
                      <a:pt x="0" y="1112"/>
                    </a:cubicBezTo>
                    <a:cubicBezTo>
                      <a:pt x="1" y="1113"/>
                      <a:pt x="1" y="1113"/>
                      <a:pt x="1" y="1113"/>
                    </a:cubicBezTo>
                    <a:cubicBezTo>
                      <a:pt x="1" y="1113"/>
                      <a:pt x="22" y="1121"/>
                      <a:pt x="48" y="1121"/>
                    </a:cubicBezTo>
                    <a:cubicBezTo>
                      <a:pt x="61" y="1121"/>
                      <a:pt x="76" y="1119"/>
                      <a:pt x="89" y="1113"/>
                    </a:cubicBezTo>
                    <a:cubicBezTo>
                      <a:pt x="96" y="1109"/>
                      <a:pt x="103" y="1104"/>
                      <a:pt x="109" y="1097"/>
                    </a:cubicBezTo>
                    <a:cubicBezTo>
                      <a:pt x="111" y="1095"/>
                      <a:pt x="113" y="1092"/>
                      <a:pt x="116" y="1089"/>
                    </a:cubicBezTo>
                    <a:cubicBezTo>
                      <a:pt x="116" y="1089"/>
                      <a:pt x="126" y="930"/>
                      <a:pt x="133" y="873"/>
                    </a:cubicBezTo>
                    <a:cubicBezTo>
                      <a:pt x="134" y="867"/>
                      <a:pt x="135" y="858"/>
                      <a:pt x="135" y="849"/>
                    </a:cubicBezTo>
                    <a:cubicBezTo>
                      <a:pt x="135" y="773"/>
                      <a:pt x="113" y="613"/>
                      <a:pt x="113" y="613"/>
                    </a:cubicBezTo>
                    <a:cubicBezTo>
                      <a:pt x="113" y="613"/>
                      <a:pt x="99" y="561"/>
                      <a:pt x="90" y="510"/>
                    </a:cubicBezTo>
                    <a:cubicBezTo>
                      <a:pt x="86" y="488"/>
                      <a:pt x="84" y="465"/>
                      <a:pt x="83" y="448"/>
                    </a:cubicBezTo>
                    <a:cubicBezTo>
                      <a:pt x="83" y="439"/>
                      <a:pt x="84" y="431"/>
                      <a:pt x="85" y="426"/>
                    </a:cubicBezTo>
                    <a:cubicBezTo>
                      <a:pt x="85" y="425"/>
                      <a:pt x="86" y="425"/>
                      <a:pt x="86" y="424"/>
                    </a:cubicBezTo>
                    <a:cubicBezTo>
                      <a:pt x="86" y="424"/>
                      <a:pt x="72" y="333"/>
                      <a:pt x="72" y="269"/>
                    </a:cubicBezTo>
                    <a:cubicBezTo>
                      <a:pt x="72" y="249"/>
                      <a:pt x="73" y="232"/>
                      <a:pt x="76" y="220"/>
                    </a:cubicBezTo>
                    <a:cubicBezTo>
                      <a:pt x="79" y="210"/>
                      <a:pt x="81" y="185"/>
                      <a:pt x="81" y="152"/>
                    </a:cubicBezTo>
                    <a:cubicBezTo>
                      <a:pt x="81" y="109"/>
                      <a:pt x="79" y="53"/>
                      <a:pt x="7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7" name="ïṥliḑe"/>
              <p:cNvSpPr/>
              <p:nvPr/>
            </p:nvSpPr>
            <p:spPr bwMode="auto">
              <a:xfrm>
                <a:off x="7785101" y="4287838"/>
                <a:ext cx="1588" cy="169863"/>
              </a:xfrm>
              <a:custGeom>
                <a:avLst/>
                <a:gdLst>
                  <a:gd name="T0" fmla="*/ 0 w 2"/>
                  <a:gd name="T1" fmla="*/ 0 h 120"/>
                  <a:gd name="T2" fmla="*/ 1 w 2"/>
                  <a:gd name="T3" fmla="*/ 69 h 120"/>
                  <a:gd name="T4" fmla="*/ 0 w 2"/>
                  <a:gd name="T5" fmla="*/ 120 h 120"/>
                  <a:gd name="T6" fmla="*/ 0 w 2"/>
                  <a:gd name="T7" fmla="*/ 1 h 120"/>
                  <a:gd name="T8" fmla="*/ 0 w 2"/>
                  <a:gd name="T9" fmla="*/ 0 h 120"/>
                </a:gdLst>
                <a:ahLst/>
                <a:cxnLst>
                  <a:cxn ang="0">
                    <a:pos x="T0" y="T1"/>
                  </a:cxn>
                  <a:cxn ang="0">
                    <a:pos x="T2" y="T3"/>
                  </a:cxn>
                  <a:cxn ang="0">
                    <a:pos x="T4" y="T5"/>
                  </a:cxn>
                  <a:cxn ang="0">
                    <a:pos x="T6" y="T7"/>
                  </a:cxn>
                  <a:cxn ang="0">
                    <a:pos x="T8" y="T9"/>
                  </a:cxn>
                </a:cxnLst>
                <a:rect l="0" t="0" r="r" b="b"/>
                <a:pathLst>
                  <a:path w="2" h="120">
                    <a:moveTo>
                      <a:pt x="0" y="0"/>
                    </a:moveTo>
                    <a:cubicBezTo>
                      <a:pt x="1" y="23"/>
                      <a:pt x="1" y="46"/>
                      <a:pt x="1" y="69"/>
                    </a:cubicBezTo>
                    <a:cubicBezTo>
                      <a:pt x="1" y="86"/>
                      <a:pt x="1" y="104"/>
                      <a:pt x="0" y="120"/>
                    </a:cubicBezTo>
                    <a:cubicBezTo>
                      <a:pt x="2" y="84"/>
                      <a:pt x="1" y="41"/>
                      <a:pt x="0" y="1"/>
                    </a:cubicBezTo>
                    <a:cubicBezTo>
                      <a:pt x="0" y="1"/>
                      <a:pt x="0" y="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8" name="ïśḷîḋe"/>
              <p:cNvSpPr/>
              <p:nvPr/>
            </p:nvSpPr>
            <p:spPr bwMode="auto">
              <a:xfrm>
                <a:off x="7781926" y="4559300"/>
                <a:ext cx="84138" cy="465138"/>
              </a:xfrm>
              <a:custGeom>
                <a:avLst/>
                <a:gdLst>
                  <a:gd name="T0" fmla="*/ 0 w 59"/>
                  <a:gd name="T1" fmla="*/ 0 h 328"/>
                  <a:gd name="T2" fmla="*/ 40 w 59"/>
                  <a:gd name="T3" fmla="*/ 188 h 328"/>
                  <a:gd name="T4" fmla="*/ 56 w 59"/>
                  <a:gd name="T5" fmla="*/ 319 h 328"/>
                  <a:gd name="T6" fmla="*/ 56 w 59"/>
                  <a:gd name="T7" fmla="*/ 328 h 328"/>
                  <a:gd name="T8" fmla="*/ 40 w 59"/>
                  <a:gd name="T9" fmla="*/ 188 h 328"/>
                  <a:gd name="T10" fmla="*/ 0 w 59"/>
                  <a:gd name="T11" fmla="*/ 0 h 328"/>
                  <a:gd name="T12" fmla="*/ 0 w 59"/>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59" h="328">
                    <a:moveTo>
                      <a:pt x="0" y="0"/>
                    </a:moveTo>
                    <a:cubicBezTo>
                      <a:pt x="5" y="90"/>
                      <a:pt x="40" y="188"/>
                      <a:pt x="40" y="188"/>
                    </a:cubicBezTo>
                    <a:cubicBezTo>
                      <a:pt x="40" y="188"/>
                      <a:pt x="57" y="268"/>
                      <a:pt x="56" y="319"/>
                    </a:cubicBezTo>
                    <a:cubicBezTo>
                      <a:pt x="56" y="322"/>
                      <a:pt x="56" y="325"/>
                      <a:pt x="56" y="328"/>
                    </a:cubicBezTo>
                    <a:cubicBezTo>
                      <a:pt x="59" y="278"/>
                      <a:pt x="40" y="188"/>
                      <a:pt x="40" y="188"/>
                    </a:cubicBezTo>
                    <a:cubicBezTo>
                      <a:pt x="40" y="188"/>
                      <a:pt x="5" y="9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9" name="iṥliḓé"/>
              <p:cNvSpPr/>
              <p:nvPr/>
            </p:nvSpPr>
            <p:spPr bwMode="auto">
              <a:xfrm>
                <a:off x="7781926" y="4518025"/>
                <a:ext cx="0" cy="41275"/>
              </a:xfrm>
              <a:custGeom>
                <a:avLst/>
                <a:gdLst>
                  <a:gd name="T0" fmla="*/ 0 h 29"/>
                  <a:gd name="T1" fmla="*/ 13 h 29"/>
                  <a:gd name="T2" fmla="*/ 29 h 29"/>
                  <a:gd name="T3" fmla="*/ 29 h 29"/>
                  <a:gd name="T4" fmla="*/ 0 h 29"/>
                </a:gdLst>
                <a:ahLst/>
                <a:cxnLst>
                  <a:cxn ang="0">
                    <a:pos x="0" y="T0"/>
                  </a:cxn>
                  <a:cxn ang="0">
                    <a:pos x="0" y="T1"/>
                  </a:cxn>
                  <a:cxn ang="0">
                    <a:pos x="0" y="T2"/>
                  </a:cxn>
                  <a:cxn ang="0">
                    <a:pos x="0" y="T3"/>
                  </a:cxn>
                  <a:cxn ang="0">
                    <a:pos x="0" y="T4"/>
                  </a:cxn>
                </a:cxnLst>
                <a:rect l="0" t="0" r="r" b="b"/>
                <a:pathLst>
                  <a:path h="29">
                    <a:moveTo>
                      <a:pt x="0" y="0"/>
                    </a:moveTo>
                    <a:cubicBezTo>
                      <a:pt x="0" y="4"/>
                      <a:pt x="0" y="8"/>
                      <a:pt x="0" y="13"/>
                    </a:cubicBezTo>
                    <a:cubicBezTo>
                      <a:pt x="0" y="18"/>
                      <a:pt x="0" y="23"/>
                      <a:pt x="0" y="29"/>
                    </a:cubicBezTo>
                    <a:cubicBezTo>
                      <a:pt x="0" y="29"/>
                      <a:pt x="0" y="29"/>
                      <a:pt x="0" y="29"/>
                    </a:cubicBezTo>
                    <a:cubicBezTo>
                      <a:pt x="0" y="19"/>
                      <a:pt x="0" y="10"/>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0" name="iṥḻíḓè"/>
              <p:cNvSpPr/>
              <p:nvPr/>
            </p:nvSpPr>
            <p:spPr bwMode="auto">
              <a:xfrm>
                <a:off x="7851776" y="5078413"/>
                <a:ext cx="50800" cy="247650"/>
              </a:xfrm>
              <a:custGeom>
                <a:avLst/>
                <a:gdLst>
                  <a:gd name="T0" fmla="*/ 1 w 36"/>
                  <a:gd name="T1" fmla="*/ 0 h 174"/>
                  <a:gd name="T2" fmla="*/ 1 w 36"/>
                  <a:gd name="T3" fmla="*/ 5 h 174"/>
                  <a:gd name="T4" fmla="*/ 35 w 36"/>
                  <a:gd name="T5" fmla="*/ 173 h 174"/>
                  <a:gd name="T6" fmla="*/ 36 w 36"/>
                  <a:gd name="T7" fmla="*/ 174 h 174"/>
                  <a:gd name="T8" fmla="*/ 1 w 36"/>
                  <a:gd name="T9" fmla="*/ 0 h 174"/>
                </a:gdLst>
                <a:ahLst/>
                <a:cxnLst>
                  <a:cxn ang="0">
                    <a:pos x="T0" y="T1"/>
                  </a:cxn>
                  <a:cxn ang="0">
                    <a:pos x="T2" y="T3"/>
                  </a:cxn>
                  <a:cxn ang="0">
                    <a:pos x="T4" y="T5"/>
                  </a:cxn>
                  <a:cxn ang="0">
                    <a:pos x="T6" y="T7"/>
                  </a:cxn>
                  <a:cxn ang="0">
                    <a:pos x="T8" y="T9"/>
                  </a:cxn>
                </a:cxnLst>
                <a:rect l="0" t="0" r="r" b="b"/>
                <a:pathLst>
                  <a:path w="36" h="174">
                    <a:moveTo>
                      <a:pt x="1" y="0"/>
                    </a:moveTo>
                    <a:cubicBezTo>
                      <a:pt x="1" y="2"/>
                      <a:pt x="1" y="4"/>
                      <a:pt x="1" y="5"/>
                    </a:cubicBezTo>
                    <a:cubicBezTo>
                      <a:pt x="2" y="54"/>
                      <a:pt x="28" y="148"/>
                      <a:pt x="35" y="173"/>
                    </a:cubicBezTo>
                    <a:cubicBezTo>
                      <a:pt x="36" y="173"/>
                      <a:pt x="36" y="174"/>
                      <a:pt x="36" y="174"/>
                    </a:cubicBezTo>
                    <a:cubicBezTo>
                      <a:pt x="28" y="148"/>
                      <a:pt x="0" y="47"/>
                      <a:pt x="1"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1" name="iśḷïḍe"/>
              <p:cNvSpPr/>
              <p:nvPr/>
            </p:nvSpPr>
            <p:spPr bwMode="auto">
              <a:xfrm>
                <a:off x="7900988" y="5324475"/>
                <a:ext cx="4763" cy="14288"/>
              </a:xfrm>
              <a:custGeom>
                <a:avLst/>
                <a:gdLst>
                  <a:gd name="T0" fmla="*/ 0 w 3"/>
                  <a:gd name="T1" fmla="*/ 0 h 10"/>
                  <a:gd name="T2" fmla="*/ 2 w 3"/>
                  <a:gd name="T3" fmla="*/ 7 h 10"/>
                  <a:gd name="T4" fmla="*/ 2 w 3"/>
                  <a:gd name="T5" fmla="*/ 10 h 10"/>
                  <a:gd name="T6" fmla="*/ 2 w 3"/>
                  <a:gd name="T7" fmla="*/ 10 h 10"/>
                  <a:gd name="T8" fmla="*/ 3 w 3"/>
                  <a:gd name="T9" fmla="*/ 7 h 10"/>
                  <a:gd name="T10" fmla="*/ 1 w 3"/>
                  <a:gd name="T11" fmla="*/ 1 h 10"/>
                  <a:gd name="T12" fmla="*/ 0 w 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 h="10">
                    <a:moveTo>
                      <a:pt x="0" y="0"/>
                    </a:moveTo>
                    <a:cubicBezTo>
                      <a:pt x="2" y="4"/>
                      <a:pt x="2" y="7"/>
                      <a:pt x="2" y="7"/>
                    </a:cubicBezTo>
                    <a:cubicBezTo>
                      <a:pt x="2" y="8"/>
                      <a:pt x="2" y="9"/>
                      <a:pt x="2" y="10"/>
                    </a:cubicBezTo>
                    <a:cubicBezTo>
                      <a:pt x="2" y="10"/>
                      <a:pt x="2" y="10"/>
                      <a:pt x="2" y="10"/>
                    </a:cubicBezTo>
                    <a:cubicBezTo>
                      <a:pt x="2" y="9"/>
                      <a:pt x="2" y="8"/>
                      <a:pt x="3" y="7"/>
                    </a:cubicBezTo>
                    <a:cubicBezTo>
                      <a:pt x="3" y="7"/>
                      <a:pt x="2" y="5"/>
                      <a:pt x="1" y="1"/>
                    </a:cubicBezTo>
                    <a:cubicBezTo>
                      <a:pt x="1" y="1"/>
                      <a:pt x="1" y="0"/>
                      <a:pt x="0"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2" name="iŝliḋè"/>
              <p:cNvSpPr/>
              <p:nvPr/>
            </p:nvSpPr>
            <p:spPr bwMode="auto">
              <a:xfrm>
                <a:off x="7781926" y="4384675"/>
                <a:ext cx="4763" cy="150813"/>
              </a:xfrm>
              <a:custGeom>
                <a:avLst/>
                <a:gdLst>
                  <a:gd name="T0" fmla="*/ 3 w 3"/>
                  <a:gd name="T1" fmla="*/ 0 h 106"/>
                  <a:gd name="T2" fmla="*/ 1 w 3"/>
                  <a:gd name="T3" fmla="*/ 80 h 106"/>
                  <a:gd name="T4" fmla="*/ 0 w 3"/>
                  <a:gd name="T5" fmla="*/ 106 h 106"/>
                  <a:gd name="T6" fmla="*/ 0 w 3"/>
                  <a:gd name="T7" fmla="*/ 93 h 106"/>
                  <a:gd name="T8" fmla="*/ 1 w 3"/>
                  <a:gd name="T9" fmla="*/ 80 h 106"/>
                  <a:gd name="T10" fmla="*/ 2 w 3"/>
                  <a:gd name="T11" fmla="*/ 51 h 106"/>
                  <a:gd name="T12" fmla="*/ 3 w 3"/>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3" h="106">
                    <a:moveTo>
                      <a:pt x="3" y="0"/>
                    </a:moveTo>
                    <a:cubicBezTo>
                      <a:pt x="3" y="29"/>
                      <a:pt x="2" y="57"/>
                      <a:pt x="1" y="80"/>
                    </a:cubicBezTo>
                    <a:cubicBezTo>
                      <a:pt x="0" y="88"/>
                      <a:pt x="0" y="97"/>
                      <a:pt x="0" y="106"/>
                    </a:cubicBezTo>
                    <a:cubicBezTo>
                      <a:pt x="0" y="101"/>
                      <a:pt x="0" y="97"/>
                      <a:pt x="0" y="93"/>
                    </a:cubicBezTo>
                    <a:cubicBezTo>
                      <a:pt x="0" y="89"/>
                      <a:pt x="0" y="84"/>
                      <a:pt x="1" y="80"/>
                    </a:cubicBezTo>
                    <a:cubicBezTo>
                      <a:pt x="1" y="71"/>
                      <a:pt x="2" y="61"/>
                      <a:pt x="2" y="51"/>
                    </a:cubicBezTo>
                    <a:cubicBezTo>
                      <a:pt x="3" y="35"/>
                      <a:pt x="3" y="17"/>
                      <a:pt x="3"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3" name="isľîďê"/>
              <p:cNvSpPr/>
              <p:nvPr/>
            </p:nvSpPr>
            <p:spPr bwMode="auto">
              <a:xfrm>
                <a:off x="7705726" y="5011738"/>
                <a:ext cx="155575" cy="360363"/>
              </a:xfrm>
              <a:custGeom>
                <a:avLst/>
                <a:gdLst>
                  <a:gd name="T0" fmla="*/ 0 w 109"/>
                  <a:gd name="T1" fmla="*/ 254 h 254"/>
                  <a:gd name="T2" fmla="*/ 0 w 109"/>
                  <a:gd name="T3" fmla="*/ 254 h 254"/>
                  <a:gd name="T4" fmla="*/ 1 w 109"/>
                  <a:gd name="T5" fmla="*/ 254 h 254"/>
                  <a:gd name="T6" fmla="*/ 1 w 109"/>
                  <a:gd name="T7" fmla="*/ 254 h 254"/>
                  <a:gd name="T8" fmla="*/ 0 w 109"/>
                  <a:gd name="T9" fmla="*/ 254 h 254"/>
                  <a:gd name="T10" fmla="*/ 109 w 109"/>
                  <a:gd name="T11" fmla="*/ 0 h 254"/>
                  <a:gd name="T12" fmla="*/ 105 w 109"/>
                  <a:gd name="T13" fmla="*/ 30 h 254"/>
                  <a:gd name="T14" fmla="*/ 103 w 109"/>
                  <a:gd name="T15" fmla="*/ 52 h 254"/>
                  <a:gd name="T16" fmla="*/ 103 w 109"/>
                  <a:gd name="T17" fmla="*/ 47 h 254"/>
                  <a:gd name="T18" fmla="*/ 106 w 109"/>
                  <a:gd name="T19" fmla="*/ 30 h 254"/>
                  <a:gd name="T20" fmla="*/ 109 w 109"/>
                  <a:gd name="T21" fmla="*/ 9 h 254"/>
                  <a:gd name="T22" fmla="*/ 109 w 109"/>
                  <a:gd name="T23"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254">
                    <a:moveTo>
                      <a:pt x="0" y="254"/>
                    </a:moveTo>
                    <a:cubicBezTo>
                      <a:pt x="0" y="254"/>
                      <a:pt x="0" y="254"/>
                      <a:pt x="0" y="254"/>
                    </a:cubicBezTo>
                    <a:cubicBezTo>
                      <a:pt x="0" y="254"/>
                      <a:pt x="0" y="254"/>
                      <a:pt x="1" y="254"/>
                    </a:cubicBezTo>
                    <a:cubicBezTo>
                      <a:pt x="1" y="254"/>
                      <a:pt x="1" y="254"/>
                      <a:pt x="1" y="254"/>
                    </a:cubicBezTo>
                    <a:cubicBezTo>
                      <a:pt x="0" y="254"/>
                      <a:pt x="0" y="254"/>
                      <a:pt x="0" y="254"/>
                    </a:cubicBezTo>
                    <a:moveTo>
                      <a:pt x="109" y="0"/>
                    </a:moveTo>
                    <a:cubicBezTo>
                      <a:pt x="109" y="12"/>
                      <a:pt x="108" y="23"/>
                      <a:pt x="105" y="30"/>
                    </a:cubicBezTo>
                    <a:cubicBezTo>
                      <a:pt x="103" y="36"/>
                      <a:pt x="103" y="43"/>
                      <a:pt x="103" y="52"/>
                    </a:cubicBezTo>
                    <a:cubicBezTo>
                      <a:pt x="103" y="51"/>
                      <a:pt x="103" y="49"/>
                      <a:pt x="103" y="47"/>
                    </a:cubicBezTo>
                    <a:cubicBezTo>
                      <a:pt x="103" y="40"/>
                      <a:pt x="104" y="35"/>
                      <a:pt x="106" y="30"/>
                    </a:cubicBezTo>
                    <a:cubicBezTo>
                      <a:pt x="108" y="25"/>
                      <a:pt x="109" y="18"/>
                      <a:pt x="109" y="9"/>
                    </a:cubicBezTo>
                    <a:cubicBezTo>
                      <a:pt x="109" y="6"/>
                      <a:pt x="109" y="3"/>
                      <a:pt x="109"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4" name="ísḻiḋê"/>
              <p:cNvSpPr/>
              <p:nvPr/>
            </p:nvSpPr>
            <p:spPr bwMode="auto">
              <a:xfrm>
                <a:off x="7707313" y="5338763"/>
                <a:ext cx="196850" cy="39688"/>
              </a:xfrm>
              <a:custGeom>
                <a:avLst/>
                <a:gdLst>
                  <a:gd name="T0" fmla="*/ 138 w 138"/>
                  <a:gd name="T1" fmla="*/ 0 h 28"/>
                  <a:gd name="T2" fmla="*/ 57 w 138"/>
                  <a:gd name="T3" fmla="*/ 28 h 28"/>
                  <a:gd name="T4" fmla="*/ 0 w 138"/>
                  <a:gd name="T5" fmla="*/ 24 h 28"/>
                  <a:gd name="T6" fmla="*/ 0 w 138"/>
                  <a:gd name="T7" fmla="*/ 24 h 28"/>
                  <a:gd name="T8" fmla="*/ 57 w 138"/>
                  <a:gd name="T9" fmla="*/ 28 h 28"/>
                  <a:gd name="T10" fmla="*/ 138 w 138"/>
                  <a:gd name="T11" fmla="*/ 0 h 28"/>
                  <a:gd name="T12" fmla="*/ 138 w 138"/>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138" h="28">
                    <a:moveTo>
                      <a:pt x="138" y="0"/>
                    </a:moveTo>
                    <a:cubicBezTo>
                      <a:pt x="132" y="23"/>
                      <a:pt x="92" y="28"/>
                      <a:pt x="57" y="28"/>
                    </a:cubicBezTo>
                    <a:cubicBezTo>
                      <a:pt x="30" y="28"/>
                      <a:pt x="6" y="25"/>
                      <a:pt x="0" y="24"/>
                    </a:cubicBezTo>
                    <a:cubicBezTo>
                      <a:pt x="0" y="24"/>
                      <a:pt x="0" y="24"/>
                      <a:pt x="0" y="24"/>
                    </a:cubicBezTo>
                    <a:cubicBezTo>
                      <a:pt x="5" y="25"/>
                      <a:pt x="29" y="28"/>
                      <a:pt x="57" y="28"/>
                    </a:cubicBezTo>
                    <a:cubicBezTo>
                      <a:pt x="92" y="28"/>
                      <a:pt x="132" y="23"/>
                      <a:pt x="138" y="0"/>
                    </a:cubicBezTo>
                    <a:cubicBezTo>
                      <a:pt x="138" y="0"/>
                      <a:pt x="138" y="0"/>
                      <a:pt x="138" y="0"/>
                    </a:cubicBezTo>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5" name="íŝḷïďe"/>
              <p:cNvSpPr/>
              <p:nvPr/>
            </p:nvSpPr>
            <p:spPr bwMode="auto">
              <a:xfrm>
                <a:off x="7704138" y="53689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6" name="ïṩḷïďè"/>
              <p:cNvSpPr/>
              <p:nvPr/>
            </p:nvSpPr>
            <p:spPr bwMode="auto">
              <a:xfrm>
                <a:off x="7704138" y="4089400"/>
                <a:ext cx="200025" cy="1289050"/>
              </a:xfrm>
              <a:custGeom>
                <a:avLst/>
                <a:gdLst>
                  <a:gd name="T0" fmla="*/ 35 w 140"/>
                  <a:gd name="T1" fmla="*/ 0 h 907"/>
                  <a:gd name="T2" fmla="*/ 39 w 140"/>
                  <a:gd name="T3" fmla="*/ 283 h 907"/>
                  <a:gd name="T4" fmla="*/ 79 w 140"/>
                  <a:gd name="T5" fmla="*/ 513 h 907"/>
                  <a:gd name="T6" fmla="*/ 91 w 140"/>
                  <a:gd name="T7" fmla="*/ 675 h 907"/>
                  <a:gd name="T8" fmla="*/ 125 w 140"/>
                  <a:gd name="T9" fmla="*/ 871 h 907"/>
                  <a:gd name="T10" fmla="*/ 43 w 140"/>
                  <a:gd name="T11" fmla="*/ 902 h 907"/>
                  <a:gd name="T12" fmla="*/ 0 w 140"/>
                  <a:gd name="T13" fmla="*/ 900 h 907"/>
                  <a:gd name="T14" fmla="*/ 0 w 140"/>
                  <a:gd name="T15" fmla="*/ 900 h 907"/>
                  <a:gd name="T16" fmla="*/ 1 w 140"/>
                  <a:gd name="T17" fmla="*/ 903 h 907"/>
                  <a:gd name="T18" fmla="*/ 2 w 140"/>
                  <a:gd name="T19" fmla="*/ 903 h 907"/>
                  <a:gd name="T20" fmla="*/ 59 w 140"/>
                  <a:gd name="T21" fmla="*/ 907 h 907"/>
                  <a:gd name="T22" fmla="*/ 140 w 140"/>
                  <a:gd name="T23" fmla="*/ 879 h 907"/>
                  <a:gd name="T24" fmla="*/ 140 w 140"/>
                  <a:gd name="T25" fmla="*/ 876 h 907"/>
                  <a:gd name="T26" fmla="*/ 138 w 140"/>
                  <a:gd name="T27" fmla="*/ 869 h 907"/>
                  <a:gd name="T28" fmla="*/ 104 w 140"/>
                  <a:gd name="T29" fmla="*/ 701 h 907"/>
                  <a:gd name="T30" fmla="*/ 106 w 140"/>
                  <a:gd name="T31" fmla="*/ 679 h 907"/>
                  <a:gd name="T32" fmla="*/ 110 w 140"/>
                  <a:gd name="T33" fmla="*/ 649 h 907"/>
                  <a:gd name="T34" fmla="*/ 94 w 140"/>
                  <a:gd name="T35" fmla="*/ 518 h 907"/>
                  <a:gd name="T36" fmla="*/ 54 w 140"/>
                  <a:gd name="T37" fmla="*/ 330 h 907"/>
                  <a:gd name="T38" fmla="*/ 54 w 140"/>
                  <a:gd name="T39" fmla="*/ 314 h 907"/>
                  <a:gd name="T40" fmla="*/ 55 w 140"/>
                  <a:gd name="T41" fmla="*/ 288 h 907"/>
                  <a:gd name="T42" fmla="*/ 57 w 140"/>
                  <a:gd name="T43" fmla="*/ 208 h 907"/>
                  <a:gd name="T44" fmla="*/ 56 w 140"/>
                  <a:gd name="T45" fmla="*/ 139 h 907"/>
                  <a:gd name="T46" fmla="*/ 35 w 140"/>
                  <a:gd name="T47" fmla="*/ 0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0" h="907">
                    <a:moveTo>
                      <a:pt x="35" y="0"/>
                    </a:moveTo>
                    <a:cubicBezTo>
                      <a:pt x="35" y="0"/>
                      <a:pt x="47" y="186"/>
                      <a:pt x="39" y="283"/>
                    </a:cubicBezTo>
                    <a:cubicBezTo>
                      <a:pt x="32" y="381"/>
                      <a:pt x="79" y="513"/>
                      <a:pt x="79" y="513"/>
                    </a:cubicBezTo>
                    <a:cubicBezTo>
                      <a:pt x="79" y="513"/>
                      <a:pt x="105" y="636"/>
                      <a:pt x="91" y="675"/>
                    </a:cubicBezTo>
                    <a:cubicBezTo>
                      <a:pt x="78" y="713"/>
                      <a:pt x="125" y="871"/>
                      <a:pt x="125" y="871"/>
                    </a:cubicBezTo>
                    <a:cubicBezTo>
                      <a:pt x="123" y="896"/>
                      <a:pt x="81" y="902"/>
                      <a:pt x="43" y="902"/>
                    </a:cubicBezTo>
                    <a:cubicBezTo>
                      <a:pt x="27" y="902"/>
                      <a:pt x="11" y="901"/>
                      <a:pt x="0" y="900"/>
                    </a:cubicBezTo>
                    <a:cubicBezTo>
                      <a:pt x="0" y="900"/>
                      <a:pt x="0" y="900"/>
                      <a:pt x="0" y="900"/>
                    </a:cubicBezTo>
                    <a:cubicBezTo>
                      <a:pt x="1" y="903"/>
                      <a:pt x="1" y="903"/>
                      <a:pt x="1" y="903"/>
                    </a:cubicBezTo>
                    <a:cubicBezTo>
                      <a:pt x="1" y="903"/>
                      <a:pt x="1" y="903"/>
                      <a:pt x="2" y="903"/>
                    </a:cubicBezTo>
                    <a:cubicBezTo>
                      <a:pt x="8" y="904"/>
                      <a:pt x="32" y="907"/>
                      <a:pt x="59" y="907"/>
                    </a:cubicBezTo>
                    <a:cubicBezTo>
                      <a:pt x="94" y="907"/>
                      <a:pt x="134" y="902"/>
                      <a:pt x="140" y="879"/>
                    </a:cubicBezTo>
                    <a:cubicBezTo>
                      <a:pt x="140" y="878"/>
                      <a:pt x="140" y="877"/>
                      <a:pt x="140" y="876"/>
                    </a:cubicBezTo>
                    <a:cubicBezTo>
                      <a:pt x="140" y="876"/>
                      <a:pt x="140" y="873"/>
                      <a:pt x="138" y="869"/>
                    </a:cubicBezTo>
                    <a:cubicBezTo>
                      <a:pt x="131" y="844"/>
                      <a:pt x="105" y="750"/>
                      <a:pt x="104" y="701"/>
                    </a:cubicBezTo>
                    <a:cubicBezTo>
                      <a:pt x="104" y="692"/>
                      <a:pt x="104" y="685"/>
                      <a:pt x="106" y="679"/>
                    </a:cubicBezTo>
                    <a:cubicBezTo>
                      <a:pt x="109" y="672"/>
                      <a:pt x="110" y="661"/>
                      <a:pt x="110" y="649"/>
                    </a:cubicBezTo>
                    <a:cubicBezTo>
                      <a:pt x="111" y="598"/>
                      <a:pt x="94" y="518"/>
                      <a:pt x="94" y="518"/>
                    </a:cubicBezTo>
                    <a:cubicBezTo>
                      <a:pt x="94" y="518"/>
                      <a:pt x="59" y="420"/>
                      <a:pt x="54" y="330"/>
                    </a:cubicBezTo>
                    <a:cubicBezTo>
                      <a:pt x="54" y="324"/>
                      <a:pt x="54" y="319"/>
                      <a:pt x="54" y="314"/>
                    </a:cubicBezTo>
                    <a:cubicBezTo>
                      <a:pt x="54" y="305"/>
                      <a:pt x="54" y="296"/>
                      <a:pt x="55" y="288"/>
                    </a:cubicBezTo>
                    <a:cubicBezTo>
                      <a:pt x="56" y="265"/>
                      <a:pt x="57" y="237"/>
                      <a:pt x="57" y="208"/>
                    </a:cubicBezTo>
                    <a:cubicBezTo>
                      <a:pt x="57" y="185"/>
                      <a:pt x="57" y="162"/>
                      <a:pt x="56" y="139"/>
                    </a:cubicBezTo>
                    <a:cubicBezTo>
                      <a:pt x="45" y="73"/>
                      <a:pt x="35" y="0"/>
                      <a:pt x="3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7" name="íšḻîḑè"/>
              <p:cNvSpPr/>
              <p:nvPr/>
            </p:nvSpPr>
            <p:spPr bwMode="auto">
              <a:xfrm>
                <a:off x="7697788" y="2274888"/>
                <a:ext cx="633413" cy="1474788"/>
              </a:xfrm>
              <a:custGeom>
                <a:avLst/>
                <a:gdLst>
                  <a:gd name="T0" fmla="*/ 445 w 445"/>
                  <a:gd name="T1" fmla="*/ 996 h 1038"/>
                  <a:gd name="T2" fmla="*/ 281 w 445"/>
                  <a:gd name="T3" fmla="*/ 1038 h 1038"/>
                  <a:gd name="T4" fmla="*/ 149 w 445"/>
                  <a:gd name="T5" fmla="*/ 830 h 1038"/>
                  <a:gd name="T6" fmla="*/ 59 w 445"/>
                  <a:gd name="T7" fmla="*/ 711 h 1038"/>
                  <a:gd name="T8" fmla="*/ 5 w 445"/>
                  <a:gd name="T9" fmla="*/ 482 h 1038"/>
                  <a:gd name="T10" fmla="*/ 45 w 445"/>
                  <a:gd name="T11" fmla="*/ 264 h 1038"/>
                  <a:gd name="T12" fmla="*/ 133 w 445"/>
                  <a:gd name="T13" fmla="*/ 0 h 1038"/>
                  <a:gd name="T14" fmla="*/ 177 w 445"/>
                  <a:gd name="T15" fmla="*/ 44 h 1038"/>
                  <a:gd name="T16" fmla="*/ 298 w 445"/>
                  <a:gd name="T17" fmla="*/ 89 h 1038"/>
                  <a:gd name="T18" fmla="*/ 391 w 445"/>
                  <a:gd name="T19" fmla="*/ 224 h 1038"/>
                  <a:gd name="T20" fmla="*/ 386 w 445"/>
                  <a:gd name="T21" fmla="*/ 737 h 1038"/>
                  <a:gd name="T22" fmla="*/ 445 w 445"/>
                  <a:gd name="T23" fmla="*/ 996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5" h="1038">
                    <a:moveTo>
                      <a:pt x="445" y="996"/>
                    </a:moveTo>
                    <a:cubicBezTo>
                      <a:pt x="414" y="1032"/>
                      <a:pt x="281" y="1038"/>
                      <a:pt x="281" y="1038"/>
                    </a:cubicBezTo>
                    <a:cubicBezTo>
                      <a:pt x="149" y="830"/>
                      <a:pt x="149" y="830"/>
                      <a:pt x="149" y="830"/>
                    </a:cubicBezTo>
                    <a:cubicBezTo>
                      <a:pt x="149" y="830"/>
                      <a:pt x="117" y="809"/>
                      <a:pt x="59" y="711"/>
                    </a:cubicBezTo>
                    <a:cubicBezTo>
                      <a:pt x="0" y="613"/>
                      <a:pt x="2" y="538"/>
                      <a:pt x="5" y="482"/>
                    </a:cubicBezTo>
                    <a:cubicBezTo>
                      <a:pt x="8" y="426"/>
                      <a:pt x="45" y="264"/>
                      <a:pt x="45" y="264"/>
                    </a:cubicBezTo>
                    <a:cubicBezTo>
                      <a:pt x="51" y="228"/>
                      <a:pt x="133" y="0"/>
                      <a:pt x="133" y="0"/>
                    </a:cubicBezTo>
                    <a:cubicBezTo>
                      <a:pt x="142" y="18"/>
                      <a:pt x="158" y="32"/>
                      <a:pt x="177" y="44"/>
                    </a:cubicBezTo>
                    <a:cubicBezTo>
                      <a:pt x="227" y="76"/>
                      <a:pt x="298" y="89"/>
                      <a:pt x="298" y="89"/>
                    </a:cubicBezTo>
                    <a:cubicBezTo>
                      <a:pt x="413" y="106"/>
                      <a:pt x="391" y="224"/>
                      <a:pt x="391" y="224"/>
                    </a:cubicBezTo>
                    <a:cubicBezTo>
                      <a:pt x="391" y="224"/>
                      <a:pt x="393" y="682"/>
                      <a:pt x="386" y="737"/>
                    </a:cubicBezTo>
                    <a:cubicBezTo>
                      <a:pt x="379" y="792"/>
                      <a:pt x="445" y="996"/>
                      <a:pt x="445" y="996"/>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8" name="ïşľïdé"/>
              <p:cNvSpPr/>
              <p:nvPr/>
            </p:nvSpPr>
            <p:spPr bwMode="auto">
              <a:xfrm>
                <a:off x="7883526" y="2274888"/>
                <a:ext cx="66675" cy="63500"/>
              </a:xfrm>
              <a:custGeom>
                <a:avLst/>
                <a:gdLst>
                  <a:gd name="T0" fmla="*/ 2 w 46"/>
                  <a:gd name="T1" fmla="*/ 0 h 44"/>
                  <a:gd name="T2" fmla="*/ 0 w 46"/>
                  <a:gd name="T3" fmla="*/ 6 h 44"/>
                  <a:gd name="T4" fmla="*/ 0 w 46"/>
                  <a:gd name="T5" fmla="*/ 6 h 44"/>
                  <a:gd name="T6" fmla="*/ 2 w 46"/>
                  <a:gd name="T7" fmla="*/ 0 h 44"/>
                  <a:gd name="T8" fmla="*/ 46 w 46"/>
                  <a:gd name="T9" fmla="*/ 44 h 44"/>
                  <a:gd name="T10" fmla="*/ 46 w 46"/>
                  <a:gd name="T11" fmla="*/ 44 h 44"/>
                  <a:gd name="T12" fmla="*/ 46 w 46"/>
                  <a:gd name="T13" fmla="*/ 44 h 44"/>
                  <a:gd name="T14" fmla="*/ 2 w 46"/>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4">
                    <a:moveTo>
                      <a:pt x="2" y="0"/>
                    </a:moveTo>
                    <a:cubicBezTo>
                      <a:pt x="2" y="0"/>
                      <a:pt x="1" y="2"/>
                      <a:pt x="0" y="6"/>
                    </a:cubicBezTo>
                    <a:cubicBezTo>
                      <a:pt x="0" y="6"/>
                      <a:pt x="0" y="6"/>
                      <a:pt x="0" y="6"/>
                    </a:cubicBezTo>
                    <a:cubicBezTo>
                      <a:pt x="1" y="2"/>
                      <a:pt x="2" y="0"/>
                      <a:pt x="2" y="0"/>
                    </a:cubicBezTo>
                    <a:cubicBezTo>
                      <a:pt x="11" y="18"/>
                      <a:pt x="27" y="32"/>
                      <a:pt x="46" y="44"/>
                    </a:cubicBezTo>
                    <a:cubicBezTo>
                      <a:pt x="46" y="44"/>
                      <a:pt x="46" y="44"/>
                      <a:pt x="46" y="44"/>
                    </a:cubicBezTo>
                    <a:cubicBezTo>
                      <a:pt x="46" y="44"/>
                      <a:pt x="46" y="44"/>
                      <a:pt x="46" y="44"/>
                    </a:cubicBezTo>
                    <a:cubicBezTo>
                      <a:pt x="27" y="32"/>
                      <a:pt x="11" y="17"/>
                      <a:pt x="2"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9" name="iṥļidé"/>
              <p:cNvSpPr/>
              <p:nvPr/>
            </p:nvSpPr>
            <p:spPr bwMode="auto">
              <a:xfrm>
                <a:off x="7883526" y="2284413"/>
                <a:ext cx="0" cy="1588"/>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0" name="íş1ïḓé"/>
              <p:cNvSpPr/>
              <p:nvPr/>
            </p:nvSpPr>
            <p:spPr bwMode="auto">
              <a:xfrm>
                <a:off x="7786688" y="2393950"/>
                <a:ext cx="58738" cy="174625"/>
              </a:xfrm>
              <a:custGeom>
                <a:avLst/>
                <a:gdLst>
                  <a:gd name="T0" fmla="*/ 42 w 42"/>
                  <a:gd name="T1" fmla="*/ 0 h 123"/>
                  <a:gd name="T2" fmla="*/ 42 w 42"/>
                  <a:gd name="T3" fmla="*/ 0 h 123"/>
                  <a:gd name="T4" fmla="*/ 0 w 42"/>
                  <a:gd name="T5" fmla="*/ 123 h 123"/>
                  <a:gd name="T6" fmla="*/ 42 w 42"/>
                  <a:gd name="T7" fmla="*/ 0 h 123"/>
                </a:gdLst>
                <a:ahLst/>
                <a:cxnLst>
                  <a:cxn ang="0">
                    <a:pos x="T0" y="T1"/>
                  </a:cxn>
                  <a:cxn ang="0">
                    <a:pos x="T2" y="T3"/>
                  </a:cxn>
                  <a:cxn ang="0">
                    <a:pos x="T4" y="T5"/>
                  </a:cxn>
                  <a:cxn ang="0">
                    <a:pos x="T6" y="T7"/>
                  </a:cxn>
                </a:cxnLst>
                <a:rect l="0" t="0" r="r" b="b"/>
                <a:pathLst>
                  <a:path w="42" h="123">
                    <a:moveTo>
                      <a:pt x="42" y="0"/>
                    </a:moveTo>
                    <a:cubicBezTo>
                      <a:pt x="42" y="0"/>
                      <a:pt x="42" y="0"/>
                      <a:pt x="42" y="0"/>
                    </a:cubicBezTo>
                    <a:cubicBezTo>
                      <a:pt x="28" y="40"/>
                      <a:pt x="12" y="86"/>
                      <a:pt x="0" y="123"/>
                    </a:cubicBezTo>
                    <a:cubicBezTo>
                      <a:pt x="12" y="86"/>
                      <a:pt x="28" y="40"/>
                      <a:pt x="42"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1" name="íSḷiḍê"/>
              <p:cNvSpPr/>
              <p:nvPr/>
            </p:nvSpPr>
            <p:spPr bwMode="auto">
              <a:xfrm>
                <a:off x="7845426" y="2382838"/>
                <a:ext cx="3175" cy="11113"/>
              </a:xfrm>
              <a:custGeom>
                <a:avLst/>
                <a:gdLst>
                  <a:gd name="T0" fmla="*/ 2 w 2"/>
                  <a:gd name="T1" fmla="*/ 0 h 8"/>
                  <a:gd name="T2" fmla="*/ 2 w 2"/>
                  <a:gd name="T3" fmla="*/ 0 h 8"/>
                  <a:gd name="T4" fmla="*/ 0 w 2"/>
                  <a:gd name="T5" fmla="*/ 8 h 8"/>
                  <a:gd name="T6" fmla="*/ 0 w 2"/>
                  <a:gd name="T7" fmla="*/ 8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0"/>
                      <a:pt x="2" y="0"/>
                      <a:pt x="2" y="0"/>
                    </a:cubicBezTo>
                    <a:cubicBezTo>
                      <a:pt x="2" y="3"/>
                      <a:pt x="1" y="5"/>
                      <a:pt x="0" y="8"/>
                    </a:cubicBezTo>
                    <a:cubicBezTo>
                      <a:pt x="0" y="8"/>
                      <a:pt x="0" y="8"/>
                      <a:pt x="0" y="8"/>
                    </a:cubicBezTo>
                    <a:cubicBezTo>
                      <a:pt x="1" y="5"/>
                      <a:pt x="2" y="3"/>
                      <a:pt x="2" y="0"/>
                    </a:cubicBezTo>
                  </a:path>
                </a:pathLst>
              </a:custGeom>
              <a:solidFill>
                <a:srgbClr val="929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2" name="îś1iḋe"/>
              <p:cNvSpPr/>
              <p:nvPr/>
            </p:nvSpPr>
            <p:spPr bwMode="auto">
              <a:xfrm>
                <a:off x="7848601" y="2286000"/>
                <a:ext cx="34925" cy="96838"/>
              </a:xfrm>
              <a:custGeom>
                <a:avLst/>
                <a:gdLst>
                  <a:gd name="T0" fmla="*/ 25 w 25"/>
                  <a:gd name="T1" fmla="*/ 0 h 68"/>
                  <a:gd name="T2" fmla="*/ 0 w 25"/>
                  <a:gd name="T3" fmla="*/ 68 h 68"/>
                  <a:gd name="T4" fmla="*/ 0 w 25"/>
                  <a:gd name="T5" fmla="*/ 68 h 68"/>
                  <a:gd name="T6" fmla="*/ 25 w 25"/>
                  <a:gd name="T7" fmla="*/ 0 h 68"/>
                  <a:gd name="T8" fmla="*/ 25 w 25"/>
                  <a:gd name="T9" fmla="*/ 0 h 68"/>
                </a:gdLst>
                <a:ahLst/>
                <a:cxnLst>
                  <a:cxn ang="0">
                    <a:pos x="T0" y="T1"/>
                  </a:cxn>
                  <a:cxn ang="0">
                    <a:pos x="T2" y="T3"/>
                  </a:cxn>
                  <a:cxn ang="0">
                    <a:pos x="T4" y="T5"/>
                  </a:cxn>
                  <a:cxn ang="0">
                    <a:pos x="T6" y="T7"/>
                  </a:cxn>
                  <a:cxn ang="0">
                    <a:pos x="T8" y="T9"/>
                  </a:cxn>
                </a:cxnLst>
                <a:rect l="0" t="0" r="r" b="b"/>
                <a:pathLst>
                  <a:path w="25" h="68">
                    <a:moveTo>
                      <a:pt x="25" y="0"/>
                    </a:moveTo>
                    <a:cubicBezTo>
                      <a:pt x="20" y="12"/>
                      <a:pt x="11" y="37"/>
                      <a:pt x="0" y="68"/>
                    </a:cubicBezTo>
                    <a:cubicBezTo>
                      <a:pt x="0" y="68"/>
                      <a:pt x="0" y="68"/>
                      <a:pt x="0" y="68"/>
                    </a:cubicBezTo>
                    <a:cubicBezTo>
                      <a:pt x="11" y="37"/>
                      <a:pt x="20" y="12"/>
                      <a:pt x="25" y="0"/>
                    </a:cubicBezTo>
                    <a:cubicBezTo>
                      <a:pt x="25" y="0"/>
                      <a:pt x="25" y="0"/>
                      <a:pt x="25"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3" name="ïŝļíḋè"/>
              <p:cNvSpPr/>
              <p:nvPr/>
            </p:nvSpPr>
            <p:spPr bwMode="auto">
              <a:xfrm>
                <a:off x="7704138" y="2274888"/>
                <a:ext cx="246063" cy="685800"/>
              </a:xfrm>
              <a:custGeom>
                <a:avLst/>
                <a:gdLst>
                  <a:gd name="T0" fmla="*/ 128 w 172"/>
                  <a:gd name="T1" fmla="*/ 0 h 482"/>
                  <a:gd name="T2" fmla="*/ 126 w 172"/>
                  <a:gd name="T3" fmla="*/ 6 h 482"/>
                  <a:gd name="T4" fmla="*/ 126 w 172"/>
                  <a:gd name="T5" fmla="*/ 7 h 482"/>
                  <a:gd name="T6" fmla="*/ 101 w 172"/>
                  <a:gd name="T7" fmla="*/ 75 h 482"/>
                  <a:gd name="T8" fmla="*/ 99 w 172"/>
                  <a:gd name="T9" fmla="*/ 83 h 482"/>
                  <a:gd name="T10" fmla="*/ 57 w 172"/>
                  <a:gd name="T11" fmla="*/ 206 h 482"/>
                  <a:gd name="T12" fmla="*/ 40 w 172"/>
                  <a:gd name="T13" fmla="*/ 264 h 482"/>
                  <a:gd name="T14" fmla="*/ 0 w 172"/>
                  <a:gd name="T15" fmla="*/ 482 h 482"/>
                  <a:gd name="T16" fmla="*/ 143 w 172"/>
                  <a:gd name="T17" fmla="*/ 137 h 482"/>
                  <a:gd name="T18" fmla="*/ 124 w 172"/>
                  <a:gd name="T19" fmla="*/ 124 h 482"/>
                  <a:gd name="T20" fmla="*/ 153 w 172"/>
                  <a:gd name="T21" fmla="*/ 113 h 482"/>
                  <a:gd name="T22" fmla="*/ 172 w 172"/>
                  <a:gd name="T23" fmla="*/ 44 h 482"/>
                  <a:gd name="T24" fmla="*/ 172 w 172"/>
                  <a:gd name="T25" fmla="*/ 44 h 482"/>
                  <a:gd name="T26" fmla="*/ 128 w 172"/>
                  <a:gd name="T27"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 h="482">
                    <a:moveTo>
                      <a:pt x="128" y="0"/>
                    </a:moveTo>
                    <a:cubicBezTo>
                      <a:pt x="128" y="0"/>
                      <a:pt x="127" y="2"/>
                      <a:pt x="126" y="6"/>
                    </a:cubicBezTo>
                    <a:cubicBezTo>
                      <a:pt x="126" y="6"/>
                      <a:pt x="126" y="7"/>
                      <a:pt x="126" y="7"/>
                    </a:cubicBezTo>
                    <a:cubicBezTo>
                      <a:pt x="121" y="19"/>
                      <a:pt x="112" y="44"/>
                      <a:pt x="101" y="75"/>
                    </a:cubicBezTo>
                    <a:cubicBezTo>
                      <a:pt x="101" y="78"/>
                      <a:pt x="100" y="80"/>
                      <a:pt x="99" y="83"/>
                    </a:cubicBezTo>
                    <a:cubicBezTo>
                      <a:pt x="85" y="123"/>
                      <a:pt x="69" y="169"/>
                      <a:pt x="57" y="206"/>
                    </a:cubicBezTo>
                    <a:cubicBezTo>
                      <a:pt x="48" y="233"/>
                      <a:pt x="42" y="255"/>
                      <a:pt x="40" y="264"/>
                    </a:cubicBezTo>
                    <a:cubicBezTo>
                      <a:pt x="40" y="264"/>
                      <a:pt x="3" y="426"/>
                      <a:pt x="0" y="482"/>
                    </a:cubicBezTo>
                    <a:cubicBezTo>
                      <a:pt x="143" y="137"/>
                      <a:pt x="143" y="137"/>
                      <a:pt x="143" y="137"/>
                    </a:cubicBezTo>
                    <a:cubicBezTo>
                      <a:pt x="124" y="124"/>
                      <a:pt x="124" y="124"/>
                      <a:pt x="124" y="124"/>
                    </a:cubicBezTo>
                    <a:cubicBezTo>
                      <a:pt x="153" y="113"/>
                      <a:pt x="153" y="113"/>
                      <a:pt x="153" y="113"/>
                    </a:cubicBezTo>
                    <a:cubicBezTo>
                      <a:pt x="172" y="44"/>
                      <a:pt x="172" y="44"/>
                      <a:pt x="172" y="44"/>
                    </a:cubicBezTo>
                    <a:cubicBezTo>
                      <a:pt x="172" y="44"/>
                      <a:pt x="172" y="44"/>
                      <a:pt x="172" y="44"/>
                    </a:cubicBezTo>
                    <a:cubicBezTo>
                      <a:pt x="153" y="32"/>
                      <a:pt x="137" y="18"/>
                      <a:pt x="128"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4" name="îṥļiḓè"/>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close/>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5" name="îṣliḍe"/>
              <p:cNvSpPr/>
              <p:nvPr/>
            </p:nvSpPr>
            <p:spPr bwMode="auto">
              <a:xfrm>
                <a:off x="7970838" y="3278188"/>
                <a:ext cx="112713" cy="112713"/>
              </a:xfrm>
              <a:custGeom>
                <a:avLst/>
                <a:gdLst>
                  <a:gd name="T0" fmla="*/ 71 w 71"/>
                  <a:gd name="T1" fmla="*/ 0 h 71"/>
                  <a:gd name="T2" fmla="*/ 0 w 71"/>
                  <a:gd name="T3" fmla="*/ 19 h 71"/>
                  <a:gd name="T4" fmla="*/ 14 w 71"/>
                  <a:gd name="T5" fmla="*/ 71 h 71"/>
                  <a:gd name="T6" fmla="*/ 49 w 71"/>
                  <a:gd name="T7" fmla="*/ 63 h 71"/>
                  <a:gd name="T8" fmla="*/ 71 w 71"/>
                  <a:gd name="T9" fmla="*/ 0 h 71"/>
                </a:gdLst>
                <a:ahLst/>
                <a:cxnLst>
                  <a:cxn ang="0">
                    <a:pos x="T0" y="T1"/>
                  </a:cxn>
                  <a:cxn ang="0">
                    <a:pos x="T2" y="T3"/>
                  </a:cxn>
                  <a:cxn ang="0">
                    <a:pos x="T4" y="T5"/>
                  </a:cxn>
                  <a:cxn ang="0">
                    <a:pos x="T6" y="T7"/>
                  </a:cxn>
                  <a:cxn ang="0">
                    <a:pos x="T8" y="T9"/>
                  </a:cxn>
                </a:cxnLst>
                <a:rect l="0" t="0" r="r" b="b"/>
                <a:pathLst>
                  <a:path w="71" h="71">
                    <a:moveTo>
                      <a:pt x="71" y="0"/>
                    </a:moveTo>
                    <a:lnTo>
                      <a:pt x="0" y="19"/>
                    </a:lnTo>
                    <a:lnTo>
                      <a:pt x="14" y="71"/>
                    </a:lnTo>
                    <a:lnTo>
                      <a:pt x="49" y="63"/>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6" name="iṥlíḋé"/>
              <p:cNvSpPr/>
              <p:nvPr/>
            </p:nvSpPr>
            <p:spPr bwMode="auto">
              <a:xfrm>
                <a:off x="7994651" y="2459038"/>
                <a:ext cx="157163" cy="819150"/>
              </a:xfrm>
              <a:custGeom>
                <a:avLst/>
                <a:gdLst>
                  <a:gd name="T0" fmla="*/ 107 w 110"/>
                  <a:gd name="T1" fmla="*/ 0 h 577"/>
                  <a:gd name="T2" fmla="*/ 67 w 110"/>
                  <a:gd name="T3" fmla="*/ 8 h 577"/>
                  <a:gd name="T4" fmla="*/ 25 w 110"/>
                  <a:gd name="T5" fmla="*/ 210 h 577"/>
                  <a:gd name="T6" fmla="*/ 90 w 110"/>
                  <a:gd name="T7" fmla="*/ 500 h 577"/>
                  <a:gd name="T8" fmla="*/ 62 w 110"/>
                  <a:gd name="T9" fmla="*/ 577 h 577"/>
                  <a:gd name="T10" fmla="*/ 68 w 110"/>
                  <a:gd name="T11" fmla="*/ 576 h 577"/>
                  <a:gd name="T12" fmla="*/ 95 w 110"/>
                  <a:gd name="T13" fmla="*/ 500 h 577"/>
                  <a:gd name="T14" fmla="*/ 30 w 110"/>
                  <a:gd name="T15" fmla="*/ 210 h 577"/>
                  <a:gd name="T16" fmla="*/ 72 w 110"/>
                  <a:gd name="T17" fmla="*/ 8 h 577"/>
                  <a:gd name="T18" fmla="*/ 110 w 110"/>
                  <a:gd name="T19" fmla="*/ 0 h 577"/>
                  <a:gd name="T20" fmla="*/ 107 w 110"/>
                  <a:gd name="T21"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577">
                    <a:moveTo>
                      <a:pt x="107" y="0"/>
                    </a:moveTo>
                    <a:cubicBezTo>
                      <a:pt x="96" y="0"/>
                      <a:pt x="82" y="3"/>
                      <a:pt x="67" y="8"/>
                    </a:cubicBezTo>
                    <a:cubicBezTo>
                      <a:pt x="67" y="8"/>
                      <a:pt x="0" y="71"/>
                      <a:pt x="25" y="210"/>
                    </a:cubicBezTo>
                    <a:cubicBezTo>
                      <a:pt x="50" y="349"/>
                      <a:pt x="90" y="500"/>
                      <a:pt x="90" y="500"/>
                    </a:cubicBezTo>
                    <a:cubicBezTo>
                      <a:pt x="62" y="577"/>
                      <a:pt x="62" y="577"/>
                      <a:pt x="62" y="577"/>
                    </a:cubicBezTo>
                    <a:cubicBezTo>
                      <a:pt x="68" y="576"/>
                      <a:pt x="68" y="576"/>
                      <a:pt x="68" y="576"/>
                    </a:cubicBezTo>
                    <a:cubicBezTo>
                      <a:pt x="95" y="500"/>
                      <a:pt x="95" y="500"/>
                      <a:pt x="95" y="500"/>
                    </a:cubicBezTo>
                    <a:cubicBezTo>
                      <a:pt x="95" y="500"/>
                      <a:pt x="55" y="349"/>
                      <a:pt x="30" y="210"/>
                    </a:cubicBezTo>
                    <a:cubicBezTo>
                      <a:pt x="5" y="71"/>
                      <a:pt x="72" y="8"/>
                      <a:pt x="72" y="8"/>
                    </a:cubicBezTo>
                    <a:cubicBezTo>
                      <a:pt x="86" y="3"/>
                      <a:pt x="99" y="0"/>
                      <a:pt x="110" y="0"/>
                    </a:cubicBezTo>
                    <a:cubicBezTo>
                      <a:pt x="109" y="0"/>
                      <a:pt x="108" y="0"/>
                      <a:pt x="107"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7" name="îṧļîdê"/>
              <p:cNvSpPr/>
              <p:nvPr/>
            </p:nvSpPr>
            <p:spPr bwMode="auto">
              <a:xfrm>
                <a:off x="7969251" y="3573463"/>
                <a:ext cx="23813" cy="39688"/>
              </a:xfrm>
              <a:custGeom>
                <a:avLst/>
                <a:gdLst>
                  <a:gd name="T0" fmla="*/ 6 w 17"/>
                  <a:gd name="T1" fmla="*/ 0 h 28"/>
                  <a:gd name="T2" fmla="*/ 0 w 17"/>
                  <a:gd name="T3" fmla="*/ 14 h 28"/>
                  <a:gd name="T4" fmla="*/ 6 w 17"/>
                  <a:gd name="T5" fmla="*/ 20 h 28"/>
                  <a:gd name="T6" fmla="*/ 6 w 17"/>
                  <a:gd name="T7" fmla="*/ 20 h 28"/>
                  <a:gd name="T8" fmla="*/ 9 w 17"/>
                  <a:gd name="T9" fmla="*/ 21 h 28"/>
                  <a:gd name="T10" fmla="*/ 14 w 17"/>
                  <a:gd name="T11" fmla="*/ 28 h 28"/>
                  <a:gd name="T12" fmla="*/ 17 w 17"/>
                  <a:gd name="T13" fmla="*/ 26 h 28"/>
                  <a:gd name="T14" fmla="*/ 5 w 17"/>
                  <a:gd name="T15" fmla="*/ 14 h 28"/>
                  <a:gd name="T16" fmla="*/ 9 w 17"/>
                  <a:gd name="T17" fmla="*/ 5 h 28"/>
                  <a:gd name="T18" fmla="*/ 6 w 1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8">
                    <a:moveTo>
                      <a:pt x="6" y="0"/>
                    </a:moveTo>
                    <a:cubicBezTo>
                      <a:pt x="0" y="14"/>
                      <a:pt x="0" y="14"/>
                      <a:pt x="0" y="14"/>
                    </a:cubicBezTo>
                    <a:cubicBezTo>
                      <a:pt x="0" y="14"/>
                      <a:pt x="2" y="17"/>
                      <a:pt x="6" y="20"/>
                    </a:cubicBezTo>
                    <a:cubicBezTo>
                      <a:pt x="6" y="20"/>
                      <a:pt x="6" y="20"/>
                      <a:pt x="6" y="20"/>
                    </a:cubicBezTo>
                    <a:cubicBezTo>
                      <a:pt x="7" y="20"/>
                      <a:pt x="8" y="20"/>
                      <a:pt x="9" y="21"/>
                    </a:cubicBezTo>
                    <a:cubicBezTo>
                      <a:pt x="9" y="21"/>
                      <a:pt x="11" y="24"/>
                      <a:pt x="14" y="28"/>
                    </a:cubicBezTo>
                    <a:cubicBezTo>
                      <a:pt x="17" y="26"/>
                      <a:pt x="17" y="26"/>
                      <a:pt x="17" y="26"/>
                    </a:cubicBezTo>
                    <a:cubicBezTo>
                      <a:pt x="10" y="19"/>
                      <a:pt x="5" y="14"/>
                      <a:pt x="5" y="14"/>
                    </a:cubicBezTo>
                    <a:cubicBezTo>
                      <a:pt x="9" y="5"/>
                      <a:pt x="9" y="5"/>
                      <a:pt x="9" y="5"/>
                    </a:cubicBezTo>
                    <a:cubicBezTo>
                      <a:pt x="6" y="0"/>
                      <a:pt x="6" y="0"/>
                      <a:pt x="6"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8" name="îslíḋè"/>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close/>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9" name="išḷïde"/>
              <p:cNvSpPr/>
              <p:nvPr/>
            </p:nvSpPr>
            <p:spPr bwMode="auto">
              <a:xfrm>
                <a:off x="7978776" y="3567113"/>
                <a:ext cx="6350" cy="14288"/>
              </a:xfrm>
              <a:custGeom>
                <a:avLst/>
                <a:gdLst>
                  <a:gd name="T0" fmla="*/ 0 w 4"/>
                  <a:gd name="T1" fmla="*/ 0 h 9"/>
                  <a:gd name="T2" fmla="*/ 0 w 4"/>
                  <a:gd name="T3" fmla="*/ 4 h 9"/>
                  <a:gd name="T4" fmla="*/ 2 w 4"/>
                  <a:gd name="T5" fmla="*/ 9 h 9"/>
                  <a:gd name="T6" fmla="*/ 4 w 4"/>
                  <a:gd name="T7" fmla="*/ 4 h 9"/>
                  <a:gd name="T8" fmla="*/ 0 w 4"/>
                  <a:gd name="T9" fmla="*/ 0 h 9"/>
                </a:gdLst>
                <a:ahLst/>
                <a:cxnLst>
                  <a:cxn ang="0">
                    <a:pos x="T0" y="T1"/>
                  </a:cxn>
                  <a:cxn ang="0">
                    <a:pos x="T2" y="T3"/>
                  </a:cxn>
                  <a:cxn ang="0">
                    <a:pos x="T4" y="T5"/>
                  </a:cxn>
                  <a:cxn ang="0">
                    <a:pos x="T6" y="T7"/>
                  </a:cxn>
                  <a:cxn ang="0">
                    <a:pos x="T8" y="T9"/>
                  </a:cxn>
                </a:cxnLst>
                <a:rect l="0" t="0" r="r" b="b"/>
                <a:pathLst>
                  <a:path w="4" h="9">
                    <a:moveTo>
                      <a:pt x="0" y="0"/>
                    </a:moveTo>
                    <a:lnTo>
                      <a:pt x="0" y="4"/>
                    </a:lnTo>
                    <a:lnTo>
                      <a:pt x="2" y="9"/>
                    </a:lnTo>
                    <a:lnTo>
                      <a:pt x="4" y="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0" name="i$líḑê"/>
              <p:cNvSpPr/>
              <p:nvPr/>
            </p:nvSpPr>
            <p:spPr bwMode="auto">
              <a:xfrm>
                <a:off x="7989888" y="3611563"/>
                <a:ext cx="49213" cy="49213"/>
              </a:xfrm>
              <a:custGeom>
                <a:avLst/>
                <a:gdLst>
                  <a:gd name="T0" fmla="*/ 3 w 35"/>
                  <a:gd name="T1" fmla="*/ 0 h 35"/>
                  <a:gd name="T2" fmla="*/ 0 w 35"/>
                  <a:gd name="T3" fmla="*/ 2 h 35"/>
                  <a:gd name="T4" fmla="*/ 0 w 35"/>
                  <a:gd name="T5" fmla="*/ 2 h 35"/>
                  <a:gd name="T6" fmla="*/ 35 w 35"/>
                  <a:gd name="T7" fmla="*/ 35 h 35"/>
                  <a:gd name="T8" fmla="*/ 29 w 35"/>
                  <a:gd name="T9" fmla="*/ 25 h 35"/>
                  <a:gd name="T10" fmla="*/ 3 w 35"/>
                  <a:gd name="T11" fmla="*/ 0 h 35"/>
                </a:gdLst>
                <a:ahLst/>
                <a:cxnLst>
                  <a:cxn ang="0">
                    <a:pos x="T0" y="T1"/>
                  </a:cxn>
                  <a:cxn ang="0">
                    <a:pos x="T2" y="T3"/>
                  </a:cxn>
                  <a:cxn ang="0">
                    <a:pos x="T4" y="T5"/>
                  </a:cxn>
                  <a:cxn ang="0">
                    <a:pos x="T6" y="T7"/>
                  </a:cxn>
                  <a:cxn ang="0">
                    <a:pos x="T8" y="T9"/>
                  </a:cxn>
                  <a:cxn ang="0">
                    <a:pos x="T10" y="T11"/>
                  </a:cxn>
                </a:cxnLst>
                <a:rect l="0" t="0" r="r" b="b"/>
                <a:pathLst>
                  <a:path w="35" h="35">
                    <a:moveTo>
                      <a:pt x="3" y="0"/>
                    </a:moveTo>
                    <a:cubicBezTo>
                      <a:pt x="0" y="2"/>
                      <a:pt x="0" y="2"/>
                      <a:pt x="0" y="2"/>
                    </a:cubicBezTo>
                    <a:cubicBezTo>
                      <a:pt x="0" y="2"/>
                      <a:pt x="0" y="2"/>
                      <a:pt x="0" y="2"/>
                    </a:cubicBezTo>
                    <a:cubicBezTo>
                      <a:pt x="9" y="11"/>
                      <a:pt x="22" y="23"/>
                      <a:pt x="35" y="35"/>
                    </a:cubicBezTo>
                    <a:cubicBezTo>
                      <a:pt x="29" y="25"/>
                      <a:pt x="29" y="25"/>
                      <a:pt x="29" y="25"/>
                    </a:cubicBezTo>
                    <a:cubicBezTo>
                      <a:pt x="19" y="16"/>
                      <a:pt x="10" y="7"/>
                      <a:pt x="3"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1" name="îṣḷiďé"/>
              <p:cNvSpPr/>
              <p:nvPr/>
            </p:nvSpPr>
            <p:spPr bwMode="auto">
              <a:xfrm>
                <a:off x="7978776" y="3375025"/>
                <a:ext cx="150813" cy="344488"/>
              </a:xfrm>
              <a:custGeom>
                <a:avLst/>
                <a:gdLst>
                  <a:gd name="T0" fmla="*/ 36 w 106"/>
                  <a:gd name="T1" fmla="*/ 191 h 242"/>
                  <a:gd name="T2" fmla="*/ 42 w 106"/>
                  <a:gd name="T3" fmla="*/ 201 h 242"/>
                  <a:gd name="T4" fmla="*/ 106 w 106"/>
                  <a:gd name="T5" fmla="*/ 242 h 242"/>
                  <a:gd name="T6" fmla="*/ 106 w 106"/>
                  <a:gd name="T7" fmla="*/ 241 h 242"/>
                  <a:gd name="T8" fmla="*/ 36 w 106"/>
                  <a:gd name="T9" fmla="*/ 191 h 242"/>
                  <a:gd name="T10" fmla="*/ 54 w 106"/>
                  <a:gd name="T11" fmla="*/ 0 h 242"/>
                  <a:gd name="T12" fmla="*/ 49 w 106"/>
                  <a:gd name="T13" fmla="*/ 2 h 242"/>
                  <a:gd name="T14" fmla="*/ 0 w 106"/>
                  <a:gd name="T15" fmla="*/ 135 h 242"/>
                  <a:gd name="T16" fmla="*/ 4 w 106"/>
                  <a:gd name="T17" fmla="*/ 140 h 242"/>
                  <a:gd name="T18" fmla="*/ 54 w 106"/>
                  <a:gd name="T1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242">
                    <a:moveTo>
                      <a:pt x="36" y="191"/>
                    </a:moveTo>
                    <a:cubicBezTo>
                      <a:pt x="42" y="201"/>
                      <a:pt x="42" y="201"/>
                      <a:pt x="42" y="201"/>
                    </a:cubicBezTo>
                    <a:cubicBezTo>
                      <a:pt x="64" y="220"/>
                      <a:pt x="89" y="238"/>
                      <a:pt x="106" y="242"/>
                    </a:cubicBezTo>
                    <a:cubicBezTo>
                      <a:pt x="106" y="241"/>
                      <a:pt x="106" y="241"/>
                      <a:pt x="106" y="241"/>
                    </a:cubicBezTo>
                    <a:cubicBezTo>
                      <a:pt x="87" y="234"/>
                      <a:pt x="59" y="211"/>
                      <a:pt x="36" y="191"/>
                    </a:cubicBezTo>
                    <a:moveTo>
                      <a:pt x="54" y="0"/>
                    </a:moveTo>
                    <a:cubicBezTo>
                      <a:pt x="49" y="2"/>
                      <a:pt x="49" y="2"/>
                      <a:pt x="49" y="2"/>
                    </a:cubicBezTo>
                    <a:cubicBezTo>
                      <a:pt x="0" y="135"/>
                      <a:pt x="0" y="135"/>
                      <a:pt x="0" y="135"/>
                    </a:cubicBezTo>
                    <a:cubicBezTo>
                      <a:pt x="4" y="140"/>
                      <a:pt x="4" y="140"/>
                      <a:pt x="4" y="140"/>
                    </a:cubicBezTo>
                    <a:cubicBezTo>
                      <a:pt x="54" y="0"/>
                      <a:pt x="54" y="0"/>
                      <a:pt x="54" y="0"/>
                    </a:cubicBezTo>
                  </a:path>
                </a:pathLst>
              </a:custGeom>
              <a:solidFill>
                <a:srgbClr val="44446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2" name="ïṣľïḓè"/>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close/>
                  </a:path>
                </a:pathLst>
              </a:custGeom>
              <a:solidFill>
                <a:srgbClr val="3D3D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3" name="ïSľïḑé"/>
              <p:cNvSpPr/>
              <p:nvPr/>
            </p:nvSpPr>
            <p:spPr bwMode="auto">
              <a:xfrm>
                <a:off x="8048626" y="3276600"/>
                <a:ext cx="42863" cy="101600"/>
              </a:xfrm>
              <a:custGeom>
                <a:avLst/>
                <a:gdLst>
                  <a:gd name="T0" fmla="*/ 27 w 27"/>
                  <a:gd name="T1" fmla="*/ 0 h 64"/>
                  <a:gd name="T2" fmla="*/ 22 w 27"/>
                  <a:gd name="T3" fmla="*/ 1 h 64"/>
                  <a:gd name="T4" fmla="*/ 0 w 27"/>
                  <a:gd name="T5" fmla="*/ 64 h 64"/>
                  <a:gd name="T6" fmla="*/ 5 w 27"/>
                  <a:gd name="T7" fmla="*/ 62 h 64"/>
                  <a:gd name="T8" fmla="*/ 27 w 27"/>
                  <a:gd name="T9" fmla="*/ 0 h 64"/>
                </a:gdLst>
                <a:ahLst/>
                <a:cxnLst>
                  <a:cxn ang="0">
                    <a:pos x="T0" y="T1"/>
                  </a:cxn>
                  <a:cxn ang="0">
                    <a:pos x="T2" y="T3"/>
                  </a:cxn>
                  <a:cxn ang="0">
                    <a:pos x="T4" y="T5"/>
                  </a:cxn>
                  <a:cxn ang="0">
                    <a:pos x="T6" y="T7"/>
                  </a:cxn>
                  <a:cxn ang="0">
                    <a:pos x="T8" y="T9"/>
                  </a:cxn>
                </a:cxnLst>
                <a:rect l="0" t="0" r="r" b="b"/>
                <a:pathLst>
                  <a:path w="27" h="64">
                    <a:moveTo>
                      <a:pt x="27" y="0"/>
                    </a:moveTo>
                    <a:lnTo>
                      <a:pt x="22" y="1"/>
                    </a:lnTo>
                    <a:lnTo>
                      <a:pt x="0" y="64"/>
                    </a:lnTo>
                    <a:lnTo>
                      <a:pt x="5" y="62"/>
                    </a:lnTo>
                    <a:lnTo>
                      <a:pt x="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4" name="iSľïďé"/>
              <p:cNvSpPr/>
              <p:nvPr/>
            </p:nvSpPr>
            <p:spPr bwMode="auto">
              <a:xfrm>
                <a:off x="7977188" y="2409825"/>
                <a:ext cx="384175" cy="1309688"/>
              </a:xfrm>
              <a:custGeom>
                <a:avLst/>
                <a:gdLst>
                  <a:gd name="T0" fmla="*/ 85 w 271"/>
                  <a:gd name="T1" fmla="*/ 42 h 921"/>
                  <a:gd name="T2" fmla="*/ 43 w 271"/>
                  <a:gd name="T3" fmla="*/ 244 h 921"/>
                  <a:gd name="T4" fmla="*/ 108 w 271"/>
                  <a:gd name="T5" fmla="*/ 534 h 921"/>
                  <a:gd name="T6" fmla="*/ 0 w 271"/>
                  <a:gd name="T7" fmla="*/ 833 h 921"/>
                  <a:gd name="T8" fmla="*/ 113 w 271"/>
                  <a:gd name="T9" fmla="*/ 921 h 921"/>
                  <a:gd name="T10" fmla="*/ 221 w 271"/>
                  <a:gd name="T11" fmla="*/ 682 h 921"/>
                  <a:gd name="T12" fmla="*/ 258 w 271"/>
                  <a:gd name="T13" fmla="*/ 469 h 921"/>
                  <a:gd name="T14" fmla="*/ 196 w 271"/>
                  <a:gd name="T15" fmla="*/ 129 h 921"/>
                  <a:gd name="T16" fmla="*/ 85 w 271"/>
                  <a:gd name="T17" fmla="*/ 42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921">
                    <a:moveTo>
                      <a:pt x="85" y="42"/>
                    </a:moveTo>
                    <a:cubicBezTo>
                      <a:pt x="85" y="42"/>
                      <a:pt x="18" y="105"/>
                      <a:pt x="43" y="244"/>
                    </a:cubicBezTo>
                    <a:cubicBezTo>
                      <a:pt x="68" y="383"/>
                      <a:pt x="108" y="534"/>
                      <a:pt x="108" y="534"/>
                    </a:cubicBezTo>
                    <a:cubicBezTo>
                      <a:pt x="0" y="833"/>
                      <a:pt x="0" y="833"/>
                      <a:pt x="0" y="833"/>
                    </a:cubicBezTo>
                    <a:cubicBezTo>
                      <a:pt x="0" y="833"/>
                      <a:pt x="76" y="912"/>
                      <a:pt x="113" y="921"/>
                    </a:cubicBezTo>
                    <a:cubicBezTo>
                      <a:pt x="221" y="682"/>
                      <a:pt x="221" y="682"/>
                      <a:pt x="221" y="682"/>
                    </a:cubicBezTo>
                    <a:cubicBezTo>
                      <a:pt x="221" y="682"/>
                      <a:pt x="271" y="599"/>
                      <a:pt x="258" y="469"/>
                    </a:cubicBezTo>
                    <a:cubicBezTo>
                      <a:pt x="244" y="339"/>
                      <a:pt x="196" y="129"/>
                      <a:pt x="196" y="129"/>
                    </a:cubicBezTo>
                    <a:cubicBezTo>
                      <a:pt x="196" y="129"/>
                      <a:pt x="196" y="0"/>
                      <a:pt x="85" y="42"/>
                    </a:cubicBezTo>
                  </a:path>
                </a:pathLst>
              </a:custGeom>
              <a:solidFill>
                <a:srgbClr val="4C4C7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5" name="íṡľiḋe"/>
              <p:cNvSpPr/>
              <p:nvPr/>
            </p:nvSpPr>
            <p:spPr bwMode="auto">
              <a:xfrm>
                <a:off x="7970838" y="3602038"/>
                <a:ext cx="19050" cy="23813"/>
              </a:xfrm>
              <a:custGeom>
                <a:avLst/>
                <a:gdLst>
                  <a:gd name="T0" fmla="*/ 5 w 13"/>
                  <a:gd name="T1" fmla="*/ 0 h 16"/>
                  <a:gd name="T2" fmla="*/ 0 w 13"/>
                  <a:gd name="T3" fmla="*/ 4 h 16"/>
                  <a:gd name="T4" fmla="*/ 8 w 13"/>
                  <a:gd name="T5" fmla="*/ 16 h 16"/>
                  <a:gd name="T6" fmla="*/ 11 w 13"/>
                  <a:gd name="T7" fmla="*/ 15 h 16"/>
                  <a:gd name="T8" fmla="*/ 9 w 13"/>
                  <a:gd name="T9" fmla="*/ 11 h 16"/>
                  <a:gd name="T10" fmla="*/ 13 w 13"/>
                  <a:gd name="T11" fmla="*/ 8 h 16"/>
                  <a:gd name="T12" fmla="*/ 5 w 13"/>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3" h="16">
                    <a:moveTo>
                      <a:pt x="5" y="0"/>
                    </a:moveTo>
                    <a:cubicBezTo>
                      <a:pt x="3" y="0"/>
                      <a:pt x="1" y="2"/>
                      <a:pt x="0" y="4"/>
                    </a:cubicBezTo>
                    <a:cubicBezTo>
                      <a:pt x="1" y="6"/>
                      <a:pt x="4" y="11"/>
                      <a:pt x="8" y="16"/>
                    </a:cubicBezTo>
                    <a:cubicBezTo>
                      <a:pt x="11" y="15"/>
                      <a:pt x="11" y="15"/>
                      <a:pt x="11" y="15"/>
                    </a:cubicBezTo>
                    <a:cubicBezTo>
                      <a:pt x="9" y="11"/>
                      <a:pt x="9" y="11"/>
                      <a:pt x="9" y="11"/>
                    </a:cubicBezTo>
                    <a:cubicBezTo>
                      <a:pt x="13" y="8"/>
                      <a:pt x="13" y="8"/>
                      <a:pt x="13" y="8"/>
                    </a:cubicBezTo>
                    <a:cubicBezTo>
                      <a:pt x="10" y="5"/>
                      <a:pt x="7" y="3"/>
                      <a:pt x="5"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6" name="íṡ1îdè"/>
              <p:cNvSpPr/>
              <p:nvPr/>
            </p:nvSpPr>
            <p:spPr bwMode="auto">
              <a:xfrm>
                <a:off x="7981951" y="3624263"/>
                <a:ext cx="85725" cy="144463"/>
              </a:xfrm>
              <a:custGeom>
                <a:avLst/>
                <a:gdLst>
                  <a:gd name="T0" fmla="*/ 3 w 60"/>
                  <a:gd name="T1" fmla="*/ 0 h 102"/>
                  <a:gd name="T2" fmla="*/ 0 w 60"/>
                  <a:gd name="T3" fmla="*/ 1 h 102"/>
                  <a:gd name="T4" fmla="*/ 60 w 60"/>
                  <a:gd name="T5" fmla="*/ 102 h 102"/>
                  <a:gd name="T6" fmla="*/ 59 w 60"/>
                  <a:gd name="T7" fmla="*/ 78 h 102"/>
                  <a:gd name="T8" fmla="*/ 43 w 60"/>
                  <a:gd name="T9" fmla="*/ 51 h 102"/>
                  <a:gd name="T10" fmla="*/ 35 w 60"/>
                  <a:gd name="T11" fmla="*/ 48 h 102"/>
                  <a:gd name="T12" fmla="*/ 3 w 60"/>
                  <a:gd name="T13" fmla="*/ 0 h 102"/>
                </a:gdLst>
                <a:ahLst/>
                <a:cxnLst>
                  <a:cxn ang="0">
                    <a:pos x="T0" y="T1"/>
                  </a:cxn>
                  <a:cxn ang="0">
                    <a:pos x="T2" y="T3"/>
                  </a:cxn>
                  <a:cxn ang="0">
                    <a:pos x="T4" y="T5"/>
                  </a:cxn>
                  <a:cxn ang="0">
                    <a:pos x="T6" y="T7"/>
                  </a:cxn>
                  <a:cxn ang="0">
                    <a:pos x="T8" y="T9"/>
                  </a:cxn>
                  <a:cxn ang="0">
                    <a:pos x="T10" y="T11"/>
                  </a:cxn>
                  <a:cxn ang="0">
                    <a:pos x="T12" y="T13"/>
                  </a:cxn>
                </a:cxnLst>
                <a:rect l="0" t="0" r="r" b="b"/>
                <a:pathLst>
                  <a:path w="60" h="102">
                    <a:moveTo>
                      <a:pt x="3" y="0"/>
                    </a:moveTo>
                    <a:cubicBezTo>
                      <a:pt x="0" y="1"/>
                      <a:pt x="0" y="1"/>
                      <a:pt x="0" y="1"/>
                    </a:cubicBezTo>
                    <a:cubicBezTo>
                      <a:pt x="16" y="24"/>
                      <a:pt x="46" y="69"/>
                      <a:pt x="60" y="102"/>
                    </a:cubicBezTo>
                    <a:cubicBezTo>
                      <a:pt x="60" y="94"/>
                      <a:pt x="59" y="86"/>
                      <a:pt x="59" y="78"/>
                    </a:cubicBezTo>
                    <a:cubicBezTo>
                      <a:pt x="54" y="69"/>
                      <a:pt x="48" y="60"/>
                      <a:pt x="43" y="51"/>
                    </a:cubicBezTo>
                    <a:cubicBezTo>
                      <a:pt x="35" y="48"/>
                      <a:pt x="35" y="48"/>
                      <a:pt x="35" y="48"/>
                    </a:cubicBezTo>
                    <a:cubicBezTo>
                      <a:pt x="3" y="0"/>
                      <a:pt x="3" y="0"/>
                      <a:pt x="3" y="0"/>
                    </a:cubicBezTo>
                  </a:path>
                </a:pathLst>
              </a:custGeom>
              <a:solidFill>
                <a:srgbClr val="E5A6A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7" name="iṡlîḑé"/>
              <p:cNvSpPr/>
              <p:nvPr/>
            </p:nvSpPr>
            <p:spPr bwMode="auto">
              <a:xfrm>
                <a:off x="7983538" y="3613150"/>
                <a:ext cx="60325" cy="82550"/>
              </a:xfrm>
              <a:custGeom>
                <a:avLst/>
                <a:gdLst>
                  <a:gd name="T0" fmla="*/ 4 w 42"/>
                  <a:gd name="T1" fmla="*/ 0 h 58"/>
                  <a:gd name="T2" fmla="*/ 0 w 42"/>
                  <a:gd name="T3" fmla="*/ 3 h 58"/>
                  <a:gd name="T4" fmla="*/ 2 w 42"/>
                  <a:gd name="T5" fmla="*/ 7 h 58"/>
                  <a:gd name="T6" fmla="*/ 34 w 42"/>
                  <a:gd name="T7" fmla="*/ 55 h 58"/>
                  <a:gd name="T8" fmla="*/ 42 w 42"/>
                  <a:gd name="T9" fmla="*/ 58 h 58"/>
                  <a:gd name="T10" fmla="*/ 4 w 42"/>
                  <a:gd name="T11" fmla="*/ 0 h 58"/>
                  <a:gd name="T12" fmla="*/ 4 w 42"/>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 y="0"/>
                    </a:moveTo>
                    <a:cubicBezTo>
                      <a:pt x="0" y="3"/>
                      <a:pt x="0" y="3"/>
                      <a:pt x="0" y="3"/>
                    </a:cubicBezTo>
                    <a:cubicBezTo>
                      <a:pt x="2" y="7"/>
                      <a:pt x="2" y="7"/>
                      <a:pt x="2" y="7"/>
                    </a:cubicBezTo>
                    <a:cubicBezTo>
                      <a:pt x="34" y="55"/>
                      <a:pt x="34" y="55"/>
                      <a:pt x="34" y="55"/>
                    </a:cubicBezTo>
                    <a:cubicBezTo>
                      <a:pt x="42" y="58"/>
                      <a:pt x="42" y="58"/>
                      <a:pt x="42" y="58"/>
                    </a:cubicBezTo>
                    <a:cubicBezTo>
                      <a:pt x="27" y="34"/>
                      <a:pt x="12" y="12"/>
                      <a:pt x="4" y="0"/>
                    </a:cubicBezTo>
                    <a:cubicBezTo>
                      <a:pt x="4" y="0"/>
                      <a:pt x="4" y="0"/>
                      <a:pt x="4" y="0"/>
                    </a:cubicBezTo>
                  </a:path>
                </a:pathLst>
              </a:custGeom>
              <a:solidFill>
                <a:srgbClr val="B6B8C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8" name="i$1íde"/>
              <p:cNvSpPr/>
              <p:nvPr/>
            </p:nvSpPr>
            <p:spPr bwMode="auto">
              <a:xfrm>
                <a:off x="8089901" y="3789363"/>
                <a:ext cx="4763" cy="28575"/>
              </a:xfrm>
              <a:custGeom>
                <a:avLst/>
                <a:gdLst>
                  <a:gd name="T0" fmla="*/ 0 w 3"/>
                  <a:gd name="T1" fmla="*/ 0 h 20"/>
                  <a:gd name="T2" fmla="*/ 1 w 3"/>
                  <a:gd name="T3" fmla="*/ 20 h 20"/>
                  <a:gd name="T4" fmla="*/ 2 w 3"/>
                  <a:gd name="T5" fmla="*/ 16 h 20"/>
                  <a:gd name="T6" fmla="*/ 0 w 3"/>
                  <a:gd name="T7" fmla="*/ 0 h 20"/>
                </a:gdLst>
                <a:ahLst/>
                <a:cxnLst>
                  <a:cxn ang="0">
                    <a:pos x="T0" y="T1"/>
                  </a:cxn>
                  <a:cxn ang="0">
                    <a:pos x="T2" y="T3"/>
                  </a:cxn>
                  <a:cxn ang="0">
                    <a:pos x="T4" y="T5"/>
                  </a:cxn>
                  <a:cxn ang="0">
                    <a:pos x="T6" y="T7"/>
                  </a:cxn>
                </a:cxnLst>
                <a:rect l="0" t="0" r="r" b="b"/>
                <a:pathLst>
                  <a:path w="3" h="20">
                    <a:moveTo>
                      <a:pt x="0" y="0"/>
                    </a:moveTo>
                    <a:cubicBezTo>
                      <a:pt x="0" y="7"/>
                      <a:pt x="0" y="13"/>
                      <a:pt x="1" y="20"/>
                    </a:cubicBezTo>
                    <a:cubicBezTo>
                      <a:pt x="1" y="19"/>
                      <a:pt x="1" y="18"/>
                      <a:pt x="2" y="16"/>
                    </a:cubicBezTo>
                    <a:cubicBezTo>
                      <a:pt x="3" y="12"/>
                      <a:pt x="2" y="7"/>
                      <a:pt x="0" y="0"/>
                    </a:cubicBezTo>
                  </a:path>
                </a:pathLst>
              </a:custGeom>
              <a:solidFill>
                <a:srgbClr val="6159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9" name="î$ļîḋé"/>
              <p:cNvSpPr/>
              <p:nvPr/>
            </p:nvSpPr>
            <p:spPr bwMode="auto">
              <a:xfrm>
                <a:off x="8059738" y="3832225"/>
                <a:ext cx="11113" cy="7938"/>
              </a:xfrm>
              <a:custGeom>
                <a:avLst/>
                <a:gdLst>
                  <a:gd name="T0" fmla="*/ 7 w 7"/>
                  <a:gd name="T1" fmla="*/ 0 h 5"/>
                  <a:gd name="T2" fmla="*/ 0 w 7"/>
                  <a:gd name="T3" fmla="*/ 5 h 5"/>
                  <a:gd name="T4" fmla="*/ 5 w 7"/>
                  <a:gd name="T5" fmla="*/ 5 h 5"/>
                  <a:gd name="T6" fmla="*/ 7 w 7"/>
                  <a:gd name="T7" fmla="*/ 5 h 5"/>
                  <a:gd name="T8" fmla="*/ 7 w 7"/>
                  <a:gd name="T9" fmla="*/ 0 h 5"/>
                </a:gdLst>
                <a:ahLst/>
                <a:cxnLst>
                  <a:cxn ang="0">
                    <a:pos x="T0" y="T1"/>
                  </a:cxn>
                  <a:cxn ang="0">
                    <a:pos x="T2" y="T3"/>
                  </a:cxn>
                  <a:cxn ang="0">
                    <a:pos x="T4" y="T5"/>
                  </a:cxn>
                  <a:cxn ang="0">
                    <a:pos x="T6" y="T7"/>
                  </a:cxn>
                  <a:cxn ang="0">
                    <a:pos x="T8" y="T9"/>
                  </a:cxn>
                </a:cxnLst>
                <a:rect l="0" t="0" r="r" b="b"/>
                <a:pathLst>
                  <a:path w="7" h="5">
                    <a:moveTo>
                      <a:pt x="7" y="0"/>
                    </a:moveTo>
                    <a:cubicBezTo>
                      <a:pt x="5" y="2"/>
                      <a:pt x="3" y="4"/>
                      <a:pt x="0" y="5"/>
                    </a:cubicBezTo>
                    <a:cubicBezTo>
                      <a:pt x="2" y="5"/>
                      <a:pt x="4" y="5"/>
                      <a:pt x="5" y="5"/>
                    </a:cubicBezTo>
                    <a:cubicBezTo>
                      <a:pt x="6" y="5"/>
                      <a:pt x="7" y="5"/>
                      <a:pt x="7" y="5"/>
                    </a:cubicBezTo>
                    <a:cubicBezTo>
                      <a:pt x="7" y="3"/>
                      <a:pt x="7" y="2"/>
                      <a:pt x="7"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0" name="íŝḷiḓè"/>
              <p:cNvSpPr/>
              <p:nvPr/>
            </p:nvSpPr>
            <p:spPr bwMode="auto">
              <a:xfrm>
                <a:off x="8088313" y="3787775"/>
                <a:ext cx="3175" cy="31750"/>
              </a:xfrm>
              <a:custGeom>
                <a:avLst/>
                <a:gdLst>
                  <a:gd name="T0" fmla="*/ 0 w 2"/>
                  <a:gd name="T1" fmla="*/ 0 h 22"/>
                  <a:gd name="T2" fmla="*/ 2 w 2"/>
                  <a:gd name="T3" fmla="*/ 22 h 22"/>
                  <a:gd name="T4" fmla="*/ 2 w 2"/>
                  <a:gd name="T5" fmla="*/ 21 h 22"/>
                  <a:gd name="T6" fmla="*/ 1 w 2"/>
                  <a:gd name="T7" fmla="*/ 1 h 22"/>
                  <a:gd name="T8" fmla="*/ 0 w 2"/>
                  <a:gd name="T9" fmla="*/ 0 h 22"/>
                </a:gdLst>
                <a:ahLst/>
                <a:cxnLst>
                  <a:cxn ang="0">
                    <a:pos x="T0" y="T1"/>
                  </a:cxn>
                  <a:cxn ang="0">
                    <a:pos x="T2" y="T3"/>
                  </a:cxn>
                  <a:cxn ang="0">
                    <a:pos x="T4" y="T5"/>
                  </a:cxn>
                  <a:cxn ang="0">
                    <a:pos x="T6" y="T7"/>
                  </a:cxn>
                  <a:cxn ang="0">
                    <a:pos x="T8" y="T9"/>
                  </a:cxn>
                </a:cxnLst>
                <a:rect l="0" t="0" r="r" b="b"/>
                <a:pathLst>
                  <a:path w="2" h="22">
                    <a:moveTo>
                      <a:pt x="0" y="0"/>
                    </a:moveTo>
                    <a:cubicBezTo>
                      <a:pt x="1" y="7"/>
                      <a:pt x="1" y="15"/>
                      <a:pt x="2" y="22"/>
                    </a:cubicBezTo>
                    <a:cubicBezTo>
                      <a:pt x="2" y="22"/>
                      <a:pt x="2" y="22"/>
                      <a:pt x="2" y="21"/>
                    </a:cubicBezTo>
                    <a:cubicBezTo>
                      <a:pt x="1" y="14"/>
                      <a:pt x="1" y="8"/>
                      <a:pt x="1" y="1"/>
                    </a:cubicBezTo>
                    <a:cubicBezTo>
                      <a:pt x="1" y="0"/>
                      <a:pt x="1" y="0"/>
                      <a:pt x="0" y="0"/>
                    </a:cubicBezTo>
                  </a:path>
                </a:pathLst>
              </a:custGeom>
              <a:solidFill>
                <a:srgbClr val="5750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1" name="íšlíḑè"/>
              <p:cNvSpPr/>
              <p:nvPr/>
            </p:nvSpPr>
            <p:spPr bwMode="auto">
              <a:xfrm>
                <a:off x="8070851" y="3778250"/>
                <a:ext cx="20638" cy="61913"/>
              </a:xfrm>
              <a:custGeom>
                <a:avLst/>
                <a:gdLst>
                  <a:gd name="T0" fmla="*/ 11 w 15"/>
                  <a:gd name="T1" fmla="*/ 0 h 43"/>
                  <a:gd name="T2" fmla="*/ 5 w 15"/>
                  <a:gd name="T3" fmla="*/ 14 h 43"/>
                  <a:gd name="T4" fmla="*/ 5 w 15"/>
                  <a:gd name="T5" fmla="*/ 24 h 43"/>
                  <a:gd name="T6" fmla="*/ 0 w 15"/>
                  <a:gd name="T7" fmla="*/ 38 h 43"/>
                  <a:gd name="T8" fmla="*/ 0 w 15"/>
                  <a:gd name="T9" fmla="*/ 43 h 43"/>
                  <a:gd name="T10" fmla="*/ 15 w 15"/>
                  <a:gd name="T11" fmla="*/ 29 h 43"/>
                  <a:gd name="T12" fmla="*/ 13 w 15"/>
                  <a:gd name="T13" fmla="*/ 7 h 43"/>
                  <a:gd name="T14" fmla="*/ 11 w 15"/>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43">
                    <a:moveTo>
                      <a:pt x="11" y="0"/>
                    </a:moveTo>
                    <a:cubicBezTo>
                      <a:pt x="9" y="5"/>
                      <a:pt x="7" y="10"/>
                      <a:pt x="5" y="14"/>
                    </a:cubicBezTo>
                    <a:cubicBezTo>
                      <a:pt x="6" y="18"/>
                      <a:pt x="6" y="22"/>
                      <a:pt x="5" y="24"/>
                    </a:cubicBezTo>
                    <a:cubicBezTo>
                      <a:pt x="4" y="31"/>
                      <a:pt x="2" y="35"/>
                      <a:pt x="0" y="38"/>
                    </a:cubicBezTo>
                    <a:cubicBezTo>
                      <a:pt x="0" y="40"/>
                      <a:pt x="0" y="41"/>
                      <a:pt x="0" y="43"/>
                    </a:cubicBezTo>
                    <a:cubicBezTo>
                      <a:pt x="6" y="43"/>
                      <a:pt x="11" y="39"/>
                      <a:pt x="15" y="29"/>
                    </a:cubicBezTo>
                    <a:cubicBezTo>
                      <a:pt x="14" y="22"/>
                      <a:pt x="14" y="14"/>
                      <a:pt x="13" y="7"/>
                    </a:cubicBezTo>
                    <a:cubicBezTo>
                      <a:pt x="13" y="5"/>
                      <a:pt x="12" y="3"/>
                      <a:pt x="11"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2" name="íSḻiḓe"/>
              <p:cNvSpPr/>
              <p:nvPr/>
            </p:nvSpPr>
            <p:spPr bwMode="auto">
              <a:xfrm>
                <a:off x="8066088" y="3733800"/>
                <a:ext cx="20638" cy="65088"/>
              </a:xfrm>
              <a:custGeom>
                <a:avLst/>
                <a:gdLst>
                  <a:gd name="T0" fmla="*/ 0 w 14"/>
                  <a:gd name="T1" fmla="*/ 0 h 45"/>
                  <a:gd name="T2" fmla="*/ 1 w 14"/>
                  <a:gd name="T3" fmla="*/ 24 h 45"/>
                  <a:gd name="T4" fmla="*/ 8 w 14"/>
                  <a:gd name="T5" fmla="*/ 45 h 45"/>
                  <a:gd name="T6" fmla="*/ 14 w 14"/>
                  <a:gd name="T7" fmla="*/ 31 h 45"/>
                  <a:gd name="T8" fmla="*/ 0 w 14"/>
                  <a:gd name="T9" fmla="*/ 0 h 45"/>
                </a:gdLst>
                <a:ahLst/>
                <a:cxnLst>
                  <a:cxn ang="0">
                    <a:pos x="T0" y="T1"/>
                  </a:cxn>
                  <a:cxn ang="0">
                    <a:pos x="T2" y="T3"/>
                  </a:cxn>
                  <a:cxn ang="0">
                    <a:pos x="T4" y="T5"/>
                  </a:cxn>
                  <a:cxn ang="0">
                    <a:pos x="T6" y="T7"/>
                  </a:cxn>
                  <a:cxn ang="0">
                    <a:pos x="T8" y="T9"/>
                  </a:cxn>
                </a:cxnLst>
                <a:rect l="0" t="0" r="r" b="b"/>
                <a:pathLst>
                  <a:path w="14" h="45">
                    <a:moveTo>
                      <a:pt x="0" y="0"/>
                    </a:moveTo>
                    <a:cubicBezTo>
                      <a:pt x="0" y="8"/>
                      <a:pt x="1" y="16"/>
                      <a:pt x="1" y="24"/>
                    </a:cubicBezTo>
                    <a:cubicBezTo>
                      <a:pt x="4" y="32"/>
                      <a:pt x="7" y="39"/>
                      <a:pt x="8" y="45"/>
                    </a:cubicBezTo>
                    <a:cubicBezTo>
                      <a:pt x="10" y="41"/>
                      <a:pt x="12" y="36"/>
                      <a:pt x="14" y="31"/>
                    </a:cubicBezTo>
                    <a:cubicBezTo>
                      <a:pt x="11" y="22"/>
                      <a:pt x="6" y="11"/>
                      <a:pt x="0"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3" name="íṥļîḓé"/>
              <p:cNvSpPr/>
              <p:nvPr/>
            </p:nvSpPr>
            <p:spPr bwMode="auto">
              <a:xfrm>
                <a:off x="7978776" y="3602038"/>
                <a:ext cx="11113" cy="11113"/>
              </a:xfrm>
              <a:custGeom>
                <a:avLst/>
                <a:gdLst>
                  <a:gd name="T0" fmla="*/ 0 w 8"/>
                  <a:gd name="T1" fmla="*/ 0 h 8"/>
                  <a:gd name="T2" fmla="*/ 0 w 8"/>
                  <a:gd name="T3" fmla="*/ 0 h 8"/>
                  <a:gd name="T4" fmla="*/ 8 w 8"/>
                  <a:gd name="T5" fmla="*/ 8 h 8"/>
                  <a:gd name="T6" fmla="*/ 8 w 8"/>
                  <a:gd name="T7" fmla="*/ 8 h 8"/>
                  <a:gd name="T8" fmla="*/ 3 w 8"/>
                  <a:gd name="T9" fmla="*/ 1 h 8"/>
                  <a:gd name="T10" fmla="*/ 0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0" y="0"/>
                    </a:moveTo>
                    <a:cubicBezTo>
                      <a:pt x="0" y="0"/>
                      <a:pt x="0" y="0"/>
                      <a:pt x="0" y="0"/>
                    </a:cubicBezTo>
                    <a:cubicBezTo>
                      <a:pt x="2" y="3"/>
                      <a:pt x="5" y="5"/>
                      <a:pt x="8" y="8"/>
                    </a:cubicBezTo>
                    <a:cubicBezTo>
                      <a:pt x="8" y="8"/>
                      <a:pt x="8" y="8"/>
                      <a:pt x="8" y="8"/>
                    </a:cubicBezTo>
                    <a:cubicBezTo>
                      <a:pt x="5" y="4"/>
                      <a:pt x="3" y="1"/>
                      <a:pt x="3" y="1"/>
                    </a:cubicBezTo>
                    <a:cubicBezTo>
                      <a:pt x="2" y="0"/>
                      <a:pt x="1" y="0"/>
                      <a:pt x="0"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4" name="íSľiḋe"/>
              <p:cNvSpPr/>
              <p:nvPr/>
            </p:nvSpPr>
            <p:spPr bwMode="auto">
              <a:xfrm>
                <a:off x="7989888" y="36131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3A5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5" name="íŝlîḍè"/>
              <p:cNvSpPr/>
              <p:nvPr/>
            </p:nvSpPr>
            <p:spPr bwMode="auto">
              <a:xfrm>
                <a:off x="7943851" y="3602038"/>
                <a:ext cx="115888" cy="238125"/>
              </a:xfrm>
              <a:custGeom>
                <a:avLst/>
                <a:gdLst>
                  <a:gd name="T0" fmla="*/ 14 w 82"/>
                  <a:gd name="T1" fmla="*/ 0 h 167"/>
                  <a:gd name="T2" fmla="*/ 0 w 82"/>
                  <a:gd name="T3" fmla="*/ 32 h 167"/>
                  <a:gd name="T4" fmla="*/ 30 w 82"/>
                  <a:gd name="T5" fmla="*/ 117 h 167"/>
                  <a:gd name="T6" fmla="*/ 63 w 82"/>
                  <a:gd name="T7" fmla="*/ 163 h 167"/>
                  <a:gd name="T8" fmla="*/ 77 w 82"/>
                  <a:gd name="T9" fmla="*/ 167 h 167"/>
                  <a:gd name="T10" fmla="*/ 82 w 82"/>
                  <a:gd name="T11" fmla="*/ 167 h 167"/>
                  <a:gd name="T12" fmla="*/ 74 w 82"/>
                  <a:gd name="T13" fmla="*/ 163 h 167"/>
                  <a:gd name="T14" fmla="*/ 40 w 82"/>
                  <a:gd name="T15" fmla="*/ 117 h 167"/>
                  <a:gd name="T16" fmla="*/ 11 w 82"/>
                  <a:gd name="T17" fmla="*/ 32 h 167"/>
                  <a:gd name="T18" fmla="*/ 19 w 82"/>
                  <a:gd name="T19" fmla="*/ 4 h 167"/>
                  <a:gd name="T20" fmla="*/ 17 w 82"/>
                  <a:gd name="T21" fmla="*/ 1 h 167"/>
                  <a:gd name="T22" fmla="*/ 14 w 82"/>
                  <a:gd name="T2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167">
                    <a:moveTo>
                      <a:pt x="14" y="0"/>
                    </a:moveTo>
                    <a:cubicBezTo>
                      <a:pt x="3" y="0"/>
                      <a:pt x="0" y="32"/>
                      <a:pt x="0" y="32"/>
                    </a:cubicBezTo>
                    <a:cubicBezTo>
                      <a:pt x="30" y="117"/>
                      <a:pt x="30" y="117"/>
                      <a:pt x="30" y="117"/>
                    </a:cubicBezTo>
                    <a:cubicBezTo>
                      <a:pt x="63" y="163"/>
                      <a:pt x="63" y="163"/>
                      <a:pt x="63" y="163"/>
                    </a:cubicBezTo>
                    <a:cubicBezTo>
                      <a:pt x="63" y="163"/>
                      <a:pt x="70" y="167"/>
                      <a:pt x="77" y="167"/>
                    </a:cubicBezTo>
                    <a:cubicBezTo>
                      <a:pt x="79" y="167"/>
                      <a:pt x="81" y="167"/>
                      <a:pt x="82" y="167"/>
                    </a:cubicBezTo>
                    <a:cubicBezTo>
                      <a:pt x="77" y="165"/>
                      <a:pt x="74" y="163"/>
                      <a:pt x="74" y="163"/>
                    </a:cubicBezTo>
                    <a:cubicBezTo>
                      <a:pt x="40" y="117"/>
                      <a:pt x="40" y="117"/>
                      <a:pt x="40" y="117"/>
                    </a:cubicBezTo>
                    <a:cubicBezTo>
                      <a:pt x="11" y="32"/>
                      <a:pt x="11" y="32"/>
                      <a:pt x="11" y="32"/>
                    </a:cubicBezTo>
                    <a:cubicBezTo>
                      <a:pt x="11" y="32"/>
                      <a:pt x="12" y="12"/>
                      <a:pt x="19" y="4"/>
                    </a:cubicBezTo>
                    <a:cubicBezTo>
                      <a:pt x="17" y="2"/>
                      <a:pt x="17" y="1"/>
                      <a:pt x="17" y="1"/>
                    </a:cubicBezTo>
                    <a:cubicBezTo>
                      <a:pt x="16" y="0"/>
                      <a:pt x="15" y="0"/>
                      <a:pt x="14" y="0"/>
                    </a:cubicBezTo>
                  </a:path>
                </a:pathLst>
              </a:custGeom>
              <a:solidFill>
                <a:srgbClr val="403D5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6" name="ïšļïḋé"/>
              <p:cNvSpPr/>
              <p:nvPr/>
            </p:nvSpPr>
            <p:spPr bwMode="auto">
              <a:xfrm>
                <a:off x="7959726" y="3608388"/>
                <a:ext cx="111125" cy="231775"/>
              </a:xfrm>
              <a:custGeom>
                <a:avLst/>
                <a:gdLst>
                  <a:gd name="T0" fmla="*/ 8 w 78"/>
                  <a:gd name="T1" fmla="*/ 0 h 163"/>
                  <a:gd name="T2" fmla="*/ 0 w 78"/>
                  <a:gd name="T3" fmla="*/ 28 h 163"/>
                  <a:gd name="T4" fmla="*/ 29 w 78"/>
                  <a:gd name="T5" fmla="*/ 113 h 163"/>
                  <a:gd name="T6" fmla="*/ 63 w 78"/>
                  <a:gd name="T7" fmla="*/ 159 h 163"/>
                  <a:gd name="T8" fmla="*/ 71 w 78"/>
                  <a:gd name="T9" fmla="*/ 163 h 163"/>
                  <a:gd name="T10" fmla="*/ 78 w 78"/>
                  <a:gd name="T11" fmla="*/ 158 h 163"/>
                  <a:gd name="T12" fmla="*/ 77 w 78"/>
                  <a:gd name="T13" fmla="*/ 140 h 163"/>
                  <a:gd name="T14" fmla="*/ 11 w 78"/>
                  <a:gd name="T15" fmla="*/ 15 h 163"/>
                  <a:gd name="T16" fmla="*/ 16 w 78"/>
                  <a:gd name="T17" fmla="*/ 12 h 163"/>
                  <a:gd name="T18" fmla="*/ 8 w 78"/>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63">
                    <a:moveTo>
                      <a:pt x="8" y="0"/>
                    </a:moveTo>
                    <a:cubicBezTo>
                      <a:pt x="1" y="8"/>
                      <a:pt x="0" y="28"/>
                      <a:pt x="0" y="28"/>
                    </a:cubicBezTo>
                    <a:cubicBezTo>
                      <a:pt x="29" y="113"/>
                      <a:pt x="29" y="113"/>
                      <a:pt x="29" y="113"/>
                    </a:cubicBezTo>
                    <a:cubicBezTo>
                      <a:pt x="63" y="159"/>
                      <a:pt x="63" y="159"/>
                      <a:pt x="63" y="159"/>
                    </a:cubicBezTo>
                    <a:cubicBezTo>
                      <a:pt x="63" y="159"/>
                      <a:pt x="66" y="161"/>
                      <a:pt x="71" y="163"/>
                    </a:cubicBezTo>
                    <a:cubicBezTo>
                      <a:pt x="74" y="162"/>
                      <a:pt x="76" y="160"/>
                      <a:pt x="78" y="158"/>
                    </a:cubicBezTo>
                    <a:cubicBezTo>
                      <a:pt x="78" y="152"/>
                      <a:pt x="77" y="146"/>
                      <a:pt x="77" y="140"/>
                    </a:cubicBezTo>
                    <a:cubicBezTo>
                      <a:pt x="11" y="15"/>
                      <a:pt x="11" y="15"/>
                      <a:pt x="11" y="15"/>
                    </a:cubicBezTo>
                    <a:cubicBezTo>
                      <a:pt x="16" y="12"/>
                      <a:pt x="16" y="12"/>
                      <a:pt x="16" y="12"/>
                    </a:cubicBezTo>
                    <a:cubicBezTo>
                      <a:pt x="12" y="7"/>
                      <a:pt x="9" y="2"/>
                      <a:pt x="8" y="0"/>
                    </a:cubicBezTo>
                  </a:path>
                </a:pathLst>
              </a:custGeom>
              <a:solidFill>
                <a:srgbClr val="3937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7" name="íŝļïďe"/>
              <p:cNvSpPr/>
              <p:nvPr/>
            </p:nvSpPr>
            <p:spPr bwMode="auto">
              <a:xfrm>
                <a:off x="7975601" y="3625850"/>
                <a:ext cx="93663" cy="180975"/>
              </a:xfrm>
              <a:custGeom>
                <a:avLst/>
                <a:gdLst>
                  <a:gd name="T0" fmla="*/ 5 w 66"/>
                  <a:gd name="T1" fmla="*/ 0 h 128"/>
                  <a:gd name="T2" fmla="*/ 0 w 66"/>
                  <a:gd name="T3" fmla="*/ 3 h 128"/>
                  <a:gd name="T4" fmla="*/ 66 w 66"/>
                  <a:gd name="T5" fmla="*/ 128 h 128"/>
                  <a:gd name="T6" fmla="*/ 65 w 66"/>
                  <a:gd name="T7" fmla="*/ 101 h 128"/>
                  <a:gd name="T8" fmla="*/ 5 w 66"/>
                  <a:gd name="T9" fmla="*/ 0 h 128"/>
                </a:gdLst>
                <a:ahLst/>
                <a:cxnLst>
                  <a:cxn ang="0">
                    <a:pos x="T0" y="T1"/>
                  </a:cxn>
                  <a:cxn ang="0">
                    <a:pos x="T2" y="T3"/>
                  </a:cxn>
                  <a:cxn ang="0">
                    <a:pos x="T4" y="T5"/>
                  </a:cxn>
                  <a:cxn ang="0">
                    <a:pos x="T6" y="T7"/>
                  </a:cxn>
                  <a:cxn ang="0">
                    <a:pos x="T8" y="T9"/>
                  </a:cxn>
                </a:cxnLst>
                <a:rect l="0" t="0" r="r" b="b"/>
                <a:pathLst>
                  <a:path w="66" h="128">
                    <a:moveTo>
                      <a:pt x="5" y="0"/>
                    </a:moveTo>
                    <a:cubicBezTo>
                      <a:pt x="0" y="3"/>
                      <a:pt x="0" y="3"/>
                      <a:pt x="0" y="3"/>
                    </a:cubicBezTo>
                    <a:cubicBezTo>
                      <a:pt x="66" y="128"/>
                      <a:pt x="66" y="128"/>
                      <a:pt x="66" y="128"/>
                    </a:cubicBezTo>
                    <a:cubicBezTo>
                      <a:pt x="66" y="119"/>
                      <a:pt x="65" y="110"/>
                      <a:pt x="65" y="101"/>
                    </a:cubicBezTo>
                    <a:cubicBezTo>
                      <a:pt x="51" y="68"/>
                      <a:pt x="21" y="23"/>
                      <a:pt x="5" y="0"/>
                    </a:cubicBezTo>
                  </a:path>
                </a:pathLst>
              </a:custGeom>
              <a:solidFill>
                <a:srgbClr val="CE959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8" name="iŝľíḋé"/>
              <p:cNvSpPr/>
              <p:nvPr/>
            </p:nvSpPr>
            <p:spPr bwMode="auto">
              <a:xfrm>
                <a:off x="8069263" y="3798888"/>
                <a:ext cx="9525" cy="33338"/>
              </a:xfrm>
              <a:custGeom>
                <a:avLst/>
                <a:gdLst>
                  <a:gd name="T0" fmla="*/ 6 w 7"/>
                  <a:gd name="T1" fmla="*/ 0 h 24"/>
                  <a:gd name="T2" fmla="*/ 1 w 7"/>
                  <a:gd name="T3" fmla="*/ 7 h 24"/>
                  <a:gd name="T4" fmla="*/ 0 w 7"/>
                  <a:gd name="T5" fmla="*/ 6 h 24"/>
                  <a:gd name="T6" fmla="*/ 1 w 7"/>
                  <a:gd name="T7" fmla="*/ 24 h 24"/>
                  <a:gd name="T8" fmla="*/ 6 w 7"/>
                  <a:gd name="T9" fmla="*/ 10 h 24"/>
                  <a:gd name="T10" fmla="*/ 6 w 7"/>
                  <a:gd name="T11" fmla="*/ 0 h 24"/>
                </a:gdLst>
                <a:ahLst/>
                <a:cxnLst>
                  <a:cxn ang="0">
                    <a:pos x="T0" y="T1"/>
                  </a:cxn>
                  <a:cxn ang="0">
                    <a:pos x="T2" y="T3"/>
                  </a:cxn>
                  <a:cxn ang="0">
                    <a:pos x="T4" y="T5"/>
                  </a:cxn>
                  <a:cxn ang="0">
                    <a:pos x="T6" y="T7"/>
                  </a:cxn>
                  <a:cxn ang="0">
                    <a:pos x="T8" y="T9"/>
                  </a:cxn>
                  <a:cxn ang="0">
                    <a:pos x="T10" y="T11"/>
                  </a:cxn>
                </a:cxnLst>
                <a:rect l="0" t="0" r="r" b="b"/>
                <a:pathLst>
                  <a:path w="7" h="24">
                    <a:moveTo>
                      <a:pt x="6" y="0"/>
                    </a:moveTo>
                    <a:cubicBezTo>
                      <a:pt x="4" y="2"/>
                      <a:pt x="3" y="5"/>
                      <a:pt x="1" y="7"/>
                    </a:cubicBezTo>
                    <a:cubicBezTo>
                      <a:pt x="0" y="6"/>
                      <a:pt x="0" y="6"/>
                      <a:pt x="0" y="6"/>
                    </a:cubicBezTo>
                    <a:cubicBezTo>
                      <a:pt x="0" y="12"/>
                      <a:pt x="1" y="18"/>
                      <a:pt x="1" y="24"/>
                    </a:cubicBezTo>
                    <a:cubicBezTo>
                      <a:pt x="3" y="21"/>
                      <a:pt x="5" y="17"/>
                      <a:pt x="6" y="10"/>
                    </a:cubicBezTo>
                    <a:cubicBezTo>
                      <a:pt x="7" y="8"/>
                      <a:pt x="7" y="4"/>
                      <a:pt x="6" y="0"/>
                    </a:cubicBezTo>
                  </a:path>
                </a:pathLst>
              </a:custGeom>
              <a:solidFill>
                <a:srgbClr val="33314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9" name="iṣḻïḓê"/>
              <p:cNvSpPr/>
              <p:nvPr/>
            </p:nvSpPr>
            <p:spPr bwMode="auto">
              <a:xfrm>
                <a:off x="8067676" y="3768725"/>
                <a:ext cx="9525" cy="39688"/>
              </a:xfrm>
              <a:custGeom>
                <a:avLst/>
                <a:gdLst>
                  <a:gd name="T0" fmla="*/ 0 w 7"/>
                  <a:gd name="T1" fmla="*/ 0 h 28"/>
                  <a:gd name="T2" fmla="*/ 1 w 7"/>
                  <a:gd name="T3" fmla="*/ 27 h 28"/>
                  <a:gd name="T4" fmla="*/ 2 w 7"/>
                  <a:gd name="T5" fmla="*/ 28 h 28"/>
                  <a:gd name="T6" fmla="*/ 7 w 7"/>
                  <a:gd name="T7" fmla="*/ 21 h 28"/>
                  <a:gd name="T8" fmla="*/ 0 w 7"/>
                  <a:gd name="T9" fmla="*/ 0 h 28"/>
                </a:gdLst>
                <a:ahLst/>
                <a:cxnLst>
                  <a:cxn ang="0">
                    <a:pos x="T0" y="T1"/>
                  </a:cxn>
                  <a:cxn ang="0">
                    <a:pos x="T2" y="T3"/>
                  </a:cxn>
                  <a:cxn ang="0">
                    <a:pos x="T4" y="T5"/>
                  </a:cxn>
                  <a:cxn ang="0">
                    <a:pos x="T6" y="T7"/>
                  </a:cxn>
                  <a:cxn ang="0">
                    <a:pos x="T8" y="T9"/>
                  </a:cxn>
                </a:cxnLst>
                <a:rect l="0" t="0" r="r" b="b"/>
                <a:pathLst>
                  <a:path w="7" h="28">
                    <a:moveTo>
                      <a:pt x="0" y="0"/>
                    </a:moveTo>
                    <a:cubicBezTo>
                      <a:pt x="0" y="9"/>
                      <a:pt x="1" y="18"/>
                      <a:pt x="1" y="27"/>
                    </a:cubicBezTo>
                    <a:cubicBezTo>
                      <a:pt x="2" y="28"/>
                      <a:pt x="2" y="28"/>
                      <a:pt x="2" y="28"/>
                    </a:cubicBezTo>
                    <a:cubicBezTo>
                      <a:pt x="4" y="26"/>
                      <a:pt x="5" y="23"/>
                      <a:pt x="7" y="21"/>
                    </a:cubicBezTo>
                    <a:cubicBezTo>
                      <a:pt x="6" y="15"/>
                      <a:pt x="3" y="8"/>
                      <a:pt x="0" y="0"/>
                    </a:cubicBezTo>
                  </a:path>
                </a:pathLst>
              </a:custGeom>
              <a:solidFill>
                <a:srgbClr val="B9868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0" name="isļiďê"/>
              <p:cNvSpPr/>
              <p:nvPr/>
            </p:nvSpPr>
            <p:spPr bwMode="auto">
              <a:xfrm>
                <a:off x="7951788" y="3597275"/>
                <a:ext cx="142875" cy="258763"/>
              </a:xfrm>
              <a:custGeom>
                <a:avLst/>
                <a:gdLst>
                  <a:gd name="T0" fmla="*/ 16 w 100"/>
                  <a:gd name="T1" fmla="*/ 5 h 183"/>
                  <a:gd name="T2" fmla="*/ 94 w 100"/>
                  <a:gd name="T3" fmla="*/ 152 h 183"/>
                  <a:gd name="T4" fmla="*/ 63 w 100"/>
                  <a:gd name="T5" fmla="*/ 167 h 183"/>
                  <a:gd name="T6" fmla="*/ 29 w 100"/>
                  <a:gd name="T7" fmla="*/ 121 h 183"/>
                  <a:gd name="T8" fmla="*/ 0 w 100"/>
                  <a:gd name="T9" fmla="*/ 36 h 183"/>
                  <a:gd name="T10" fmla="*/ 16 w 100"/>
                  <a:gd name="T11" fmla="*/ 5 h 183"/>
                </a:gdLst>
                <a:ahLst/>
                <a:cxnLst>
                  <a:cxn ang="0">
                    <a:pos x="T0" y="T1"/>
                  </a:cxn>
                  <a:cxn ang="0">
                    <a:pos x="T2" y="T3"/>
                  </a:cxn>
                  <a:cxn ang="0">
                    <a:pos x="T4" y="T5"/>
                  </a:cxn>
                  <a:cxn ang="0">
                    <a:pos x="T6" y="T7"/>
                  </a:cxn>
                  <a:cxn ang="0">
                    <a:pos x="T8" y="T9"/>
                  </a:cxn>
                  <a:cxn ang="0">
                    <a:pos x="T10" y="T11"/>
                  </a:cxn>
                </a:cxnLst>
                <a:rect l="0" t="0" r="r" b="b"/>
                <a:pathLst>
                  <a:path w="100" h="183">
                    <a:moveTo>
                      <a:pt x="16" y="5"/>
                    </a:moveTo>
                    <a:cubicBezTo>
                      <a:pt x="16" y="5"/>
                      <a:pt x="100" y="121"/>
                      <a:pt x="94" y="152"/>
                    </a:cubicBezTo>
                    <a:cubicBezTo>
                      <a:pt x="87" y="183"/>
                      <a:pt x="63" y="167"/>
                      <a:pt x="63" y="167"/>
                    </a:cubicBezTo>
                    <a:cubicBezTo>
                      <a:pt x="29" y="121"/>
                      <a:pt x="29" y="121"/>
                      <a:pt x="29" y="121"/>
                    </a:cubicBezTo>
                    <a:cubicBezTo>
                      <a:pt x="0" y="36"/>
                      <a:pt x="0" y="36"/>
                      <a:pt x="0" y="36"/>
                    </a:cubicBezTo>
                    <a:cubicBezTo>
                      <a:pt x="0" y="36"/>
                      <a:pt x="2" y="0"/>
                      <a:pt x="16" y="5"/>
                    </a:cubicBezTo>
                    <a:close/>
                  </a:path>
                </a:pathLst>
              </a:custGeom>
              <a:solidFill>
                <a:srgbClr val="4744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grpSp>
      <p:sp>
        <p:nvSpPr>
          <p:cNvPr id="2" name="文本框 1"/>
          <p:cNvSpPr txBox="1"/>
          <p:nvPr/>
        </p:nvSpPr>
        <p:spPr>
          <a:xfrm>
            <a:off x="1614163" y="2580631"/>
            <a:ext cx="4100928" cy="461665"/>
          </a:xfrm>
          <a:prstGeom prst="rect">
            <a:avLst/>
          </a:prstGeom>
          <a:noFill/>
        </p:spPr>
        <p:txBody>
          <a:bodyPr wrap="square" rtlCol="0">
            <a:spAutoFit/>
          </a:bodyPr>
          <a:lstStyle/>
          <a:p>
            <a:pPr algn="ctr"/>
            <a:r>
              <a:rPr lang="zh-CN" altLang="en-US" sz="2400" spc="600" dirty="0">
                <a:solidFill>
                  <a:schemeClr val="bg1"/>
                </a:solidFill>
                <a:latin typeface="+mn-ea"/>
              </a:rPr>
              <a:t>（经济学原理）</a:t>
            </a:r>
            <a:endParaRPr lang="zh-CN" altLang="en-US" sz="2400" spc="600" dirty="0">
              <a:solidFill>
                <a:schemeClr val="bg1"/>
              </a:solidFill>
              <a:latin typeface="+mn-ea"/>
            </a:endParaRPr>
          </a:p>
        </p:txBody>
      </p:sp>
      <p:grpSp>
        <p:nvGrpSpPr>
          <p:cNvPr id="511" name="组合 510"/>
          <p:cNvGrpSpPr/>
          <p:nvPr/>
        </p:nvGrpSpPr>
        <p:grpSpPr>
          <a:xfrm>
            <a:off x="283325" y="465131"/>
            <a:ext cx="2590930" cy="576000"/>
            <a:chOff x="277522" y="466125"/>
            <a:chExt cx="2590930" cy="576000"/>
          </a:xfrm>
        </p:grpSpPr>
        <p:pic>
          <p:nvPicPr>
            <p:cNvPr id="512" name="图片 511"/>
            <p:cNvPicPr>
              <a:picLocks noChangeAspect="1"/>
            </p:cNvPicPr>
            <p:nvPr/>
          </p:nvPicPr>
          <p:blipFill rotWithShape="1">
            <a:blip r:embed="rId2" cstate="print">
              <a:extLst>
                <a:ext uri="{28A0092B-C50C-407E-A947-70E740481C1C}">
                  <a14:useLocalDpi xmlns:a14="http://schemas.microsoft.com/office/drawing/2010/main" val="0"/>
                </a:ext>
              </a:extLst>
            </a:blip>
            <a:srcRect l="3333" t="7320" r="78239" b="13026"/>
            <a:stretch>
              <a:fillRect/>
            </a:stretch>
          </p:blipFill>
          <p:spPr>
            <a:xfrm>
              <a:off x="277522" y="466125"/>
              <a:ext cx="519465" cy="576000"/>
            </a:xfrm>
            <a:prstGeom prst="rect">
              <a:avLst/>
            </a:prstGeom>
          </p:spPr>
        </p:pic>
        <p:grpSp>
          <p:nvGrpSpPr>
            <p:cNvPr id="513" name="组合 512"/>
            <p:cNvGrpSpPr/>
            <p:nvPr/>
          </p:nvGrpSpPr>
          <p:grpSpPr>
            <a:xfrm>
              <a:off x="830955" y="523464"/>
              <a:ext cx="2037497" cy="394729"/>
              <a:chOff x="962601" y="986001"/>
              <a:chExt cx="2037497" cy="394729"/>
            </a:xfrm>
          </p:grpSpPr>
          <p:sp>
            <p:nvSpPr>
              <p:cNvPr id="514" name="文本框 513"/>
              <p:cNvSpPr txBox="1"/>
              <p:nvPr/>
            </p:nvSpPr>
            <p:spPr>
              <a:xfrm>
                <a:off x="979078" y="986001"/>
                <a:ext cx="2021020" cy="292388"/>
              </a:xfrm>
              <a:prstGeom prst="rect">
                <a:avLst/>
              </a:prstGeom>
              <a:noFill/>
            </p:spPr>
            <p:txBody>
              <a:bodyPr wrap="square" rtlCol="0">
                <a:spAutoFit/>
              </a:bodyPr>
              <a:lstStyle/>
              <a:p>
                <a:pPr algn="ctr"/>
                <a:r>
                  <a:rPr lang="zh-CN" altLang="en-US" sz="1300" b="1" spc="300" dirty="0">
                    <a:solidFill>
                      <a:srgbClr val="535354"/>
                    </a:solidFill>
                  </a:rPr>
                  <a:t>深圳市职工教育学院</a:t>
                </a:r>
                <a:endParaRPr lang="zh-CN" altLang="en-US" sz="1300" b="1" spc="300" dirty="0">
                  <a:solidFill>
                    <a:srgbClr val="535354"/>
                  </a:solidFill>
                </a:endParaRPr>
              </a:p>
            </p:txBody>
          </p:sp>
          <p:sp>
            <p:nvSpPr>
              <p:cNvPr id="515" name="文本框 514"/>
              <p:cNvSpPr txBox="1"/>
              <p:nvPr/>
            </p:nvSpPr>
            <p:spPr>
              <a:xfrm>
                <a:off x="962601" y="1196064"/>
                <a:ext cx="2021019" cy="184666"/>
              </a:xfrm>
              <a:prstGeom prst="rect">
                <a:avLst/>
              </a:prstGeom>
              <a:noFill/>
            </p:spPr>
            <p:txBody>
              <a:bodyPr wrap="square" rtlCol="0">
                <a:spAutoFit/>
              </a:bodyPr>
              <a:lstStyle/>
              <a:p>
                <a:pPr algn="ctr"/>
                <a:r>
                  <a:rPr lang="en-US" altLang="zh-CN" sz="600" b="1" dirty="0">
                    <a:solidFill>
                      <a:srgbClr val="535354"/>
                    </a:solidFill>
                    <a:latin typeface="Articulate" panose="02000503040000020004" pitchFamily="2" charset="0"/>
                  </a:rPr>
                  <a:t>Shenzhen   City   Employees   </a:t>
                </a:r>
                <a:r>
                  <a:rPr lang="en-US" altLang="zh-CN" sz="600" b="1" dirty="0" err="1">
                    <a:solidFill>
                      <a:srgbClr val="535354"/>
                    </a:solidFill>
                    <a:latin typeface="Articulate" panose="02000503040000020004" pitchFamily="2" charset="0"/>
                  </a:rPr>
                  <a:t>Institule</a:t>
                </a:r>
                <a:r>
                  <a:rPr lang="en-US" altLang="zh-CN" sz="600" b="1" dirty="0">
                    <a:solidFill>
                      <a:srgbClr val="535354"/>
                    </a:solidFill>
                    <a:latin typeface="Articulate" panose="02000503040000020004" pitchFamily="2" charset="0"/>
                  </a:rPr>
                  <a:t>   Education</a:t>
                </a:r>
                <a:endParaRPr lang="zh-CN" altLang="en-US" sz="600" b="1" dirty="0">
                  <a:solidFill>
                    <a:srgbClr val="535354"/>
                  </a:solidFill>
                  <a:latin typeface="Articulate" panose="02000503040000020004" pitchFamily="2" charset="0"/>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765" y="320675"/>
            <a:ext cx="7963535" cy="521970"/>
          </a:xfrm>
          <a:prstGeom prst="rect">
            <a:avLst/>
          </a:prstGeom>
          <a:noFill/>
        </p:spPr>
        <p:txBody>
          <a:bodyPr wrap="square" rtlCol="0">
            <a:spAutoFit/>
          </a:bodyPr>
          <a:p>
            <a:r>
              <a:rPr lang="zh-CN" altLang="en-US" sz="2800">
                <a:solidFill>
                  <a:schemeClr val="bg1"/>
                </a:solidFill>
              </a:rPr>
              <a:t>经济学家、会计师利润观和决策方式有哪些不同</a:t>
            </a:r>
            <a:endParaRPr lang="zh-CN" altLang="en-US" sz="2800">
              <a:solidFill>
                <a:schemeClr val="bg1"/>
              </a:solidFill>
            </a:endParaRPr>
          </a:p>
        </p:txBody>
      </p:sp>
      <p:sp>
        <p:nvSpPr>
          <p:cNvPr id="3" name="文本框 2"/>
          <p:cNvSpPr txBox="1"/>
          <p:nvPr/>
        </p:nvSpPr>
        <p:spPr>
          <a:xfrm>
            <a:off x="800735" y="1447800"/>
            <a:ext cx="10491470" cy="706755"/>
          </a:xfrm>
          <a:prstGeom prst="rect">
            <a:avLst/>
          </a:prstGeom>
          <a:noFill/>
        </p:spPr>
        <p:txBody>
          <a:bodyPr wrap="square" rtlCol="0">
            <a:spAutoFit/>
          </a:bodyPr>
          <a:p>
            <a:r>
              <a:rPr lang="zh-CN" altLang="en-US" sz="4000" b="1">
                <a:solidFill>
                  <a:schemeClr val="accent4"/>
                </a:solidFill>
              </a:rPr>
              <a:t>利润观：</a:t>
            </a:r>
            <a:endParaRPr lang="zh-CN" altLang="en-US" sz="4000" b="1">
              <a:solidFill>
                <a:schemeClr val="accent4"/>
              </a:solidFill>
            </a:endParaRPr>
          </a:p>
        </p:txBody>
      </p:sp>
      <p:sp>
        <p:nvSpPr>
          <p:cNvPr id="4" name="文本框 3"/>
          <p:cNvSpPr txBox="1"/>
          <p:nvPr/>
        </p:nvSpPr>
        <p:spPr>
          <a:xfrm>
            <a:off x="1053465" y="2759710"/>
            <a:ext cx="10568305" cy="1753235"/>
          </a:xfrm>
          <a:prstGeom prst="rect">
            <a:avLst/>
          </a:prstGeom>
          <a:noFill/>
        </p:spPr>
        <p:txBody>
          <a:bodyPr wrap="square" rtlCol="0">
            <a:spAutoFit/>
          </a:bodyPr>
          <a:p>
            <a:pPr marL="285750" indent="-285750">
              <a:buFont typeface="Arial" panose="020B0604020202020204" pitchFamily="34" charset="0"/>
              <a:buChar char="•"/>
            </a:pPr>
            <a:r>
              <a:rPr lang="zh-CN" altLang="en-US" sz="3600"/>
              <a:t>会计利润</a:t>
            </a:r>
            <a:r>
              <a:rPr lang="en-US" altLang="zh-CN" sz="3600"/>
              <a:t>=</a:t>
            </a:r>
            <a:r>
              <a:rPr lang="zh-CN" altLang="en-US" sz="3600"/>
              <a:t>实际收益</a:t>
            </a:r>
            <a:r>
              <a:rPr lang="en-US" altLang="zh-CN" sz="3600"/>
              <a:t>-</a:t>
            </a:r>
            <a:r>
              <a:rPr lang="zh-CN" altLang="en-US" sz="3600"/>
              <a:t>已经发生的实际开支</a:t>
            </a:r>
            <a:endParaRPr lang="zh-CN" altLang="en-US" sz="3600"/>
          </a:p>
          <a:p>
            <a:pPr indent="0">
              <a:buFont typeface="Arial" panose="020B0604020202020204" pitchFamily="34" charset="0"/>
              <a:buNone/>
            </a:pPr>
            <a:endParaRPr lang="zh-CN" altLang="en-US" sz="3600"/>
          </a:p>
          <a:p>
            <a:pPr marL="285750" indent="-285750">
              <a:buFont typeface="Arial" panose="020B0604020202020204" pitchFamily="34" charset="0"/>
              <a:buChar char="•"/>
            </a:pPr>
            <a:r>
              <a:rPr lang="zh-CN" altLang="en-US" sz="3600"/>
              <a:t>经济利益</a:t>
            </a:r>
            <a:r>
              <a:rPr lang="en-US" altLang="zh-CN" sz="3600"/>
              <a:t>=</a:t>
            </a:r>
            <a:r>
              <a:rPr lang="zh-CN" altLang="en-US" sz="3600"/>
              <a:t>实际收益</a:t>
            </a:r>
            <a:r>
              <a:rPr lang="en-US" altLang="zh-CN" sz="3600"/>
              <a:t>-</a:t>
            </a:r>
            <a:r>
              <a:rPr lang="zh-CN" altLang="en-US" sz="3600"/>
              <a:t>显性成本</a:t>
            </a:r>
            <a:r>
              <a:rPr lang="en-US" altLang="zh-CN" sz="3600"/>
              <a:t>-</a:t>
            </a:r>
            <a:r>
              <a:rPr lang="zh-CN" altLang="en-US" sz="3600"/>
              <a:t>隐形成本</a:t>
            </a:r>
            <a:endParaRPr lang="zh-CN" altLang="en-US" sz="36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765" y="320675"/>
            <a:ext cx="7963535" cy="521970"/>
          </a:xfrm>
          <a:prstGeom prst="rect">
            <a:avLst/>
          </a:prstGeom>
          <a:noFill/>
        </p:spPr>
        <p:txBody>
          <a:bodyPr wrap="square" rtlCol="0">
            <a:spAutoFit/>
          </a:bodyPr>
          <a:p>
            <a:r>
              <a:rPr lang="zh-CN" altLang="en-US" sz="2800">
                <a:solidFill>
                  <a:schemeClr val="bg1"/>
                </a:solidFill>
              </a:rPr>
              <a:t>经济学家、会计师利润观和决策方式有哪些不同</a:t>
            </a:r>
            <a:endParaRPr lang="zh-CN" altLang="en-US" sz="2800">
              <a:solidFill>
                <a:schemeClr val="bg1"/>
              </a:solidFill>
            </a:endParaRPr>
          </a:p>
        </p:txBody>
      </p:sp>
      <p:sp>
        <p:nvSpPr>
          <p:cNvPr id="3" name="文本框 2"/>
          <p:cNvSpPr txBox="1"/>
          <p:nvPr/>
        </p:nvSpPr>
        <p:spPr>
          <a:xfrm>
            <a:off x="800735" y="1447800"/>
            <a:ext cx="10491470" cy="706755"/>
          </a:xfrm>
          <a:prstGeom prst="rect">
            <a:avLst/>
          </a:prstGeom>
          <a:noFill/>
        </p:spPr>
        <p:txBody>
          <a:bodyPr wrap="square" rtlCol="0">
            <a:spAutoFit/>
          </a:bodyPr>
          <a:p>
            <a:r>
              <a:rPr lang="zh-CN" altLang="en-US" sz="4000" b="1">
                <a:solidFill>
                  <a:schemeClr val="accent4"/>
                </a:solidFill>
              </a:rPr>
              <a:t>决策方式上：</a:t>
            </a:r>
            <a:endParaRPr lang="zh-CN" altLang="en-US" sz="4000" b="1">
              <a:solidFill>
                <a:schemeClr val="accent4"/>
              </a:solidFill>
            </a:endParaRPr>
          </a:p>
        </p:txBody>
      </p:sp>
      <p:sp>
        <p:nvSpPr>
          <p:cNvPr id="4" name="文本框 3"/>
          <p:cNvSpPr txBox="1"/>
          <p:nvPr/>
        </p:nvSpPr>
        <p:spPr>
          <a:xfrm>
            <a:off x="1053465" y="2759710"/>
            <a:ext cx="10568305" cy="1753235"/>
          </a:xfrm>
          <a:prstGeom prst="rect">
            <a:avLst/>
          </a:prstGeom>
          <a:noFill/>
        </p:spPr>
        <p:txBody>
          <a:bodyPr wrap="square" rtlCol="0">
            <a:spAutoFit/>
          </a:bodyPr>
          <a:p>
            <a:pPr marL="285750" indent="-285750">
              <a:buFont typeface="Arial" panose="020B0604020202020204" pitchFamily="34" charset="0"/>
              <a:buChar char="•"/>
            </a:pPr>
            <a:r>
              <a:rPr lang="zh-CN" altLang="en-US" sz="3600"/>
              <a:t>会计师：项目的利润大小来决定是否继续生产</a:t>
            </a:r>
            <a:endParaRPr lang="zh-CN" altLang="en-US" sz="3600"/>
          </a:p>
          <a:p>
            <a:pPr indent="0">
              <a:buFont typeface="Arial" panose="020B0604020202020204" pitchFamily="34" charset="0"/>
              <a:buNone/>
            </a:pPr>
            <a:endParaRPr lang="zh-CN" altLang="en-US" sz="3600"/>
          </a:p>
          <a:p>
            <a:pPr marL="285750" indent="-285750">
              <a:buFont typeface="Arial" panose="020B0604020202020204" pitchFamily="34" charset="0"/>
              <a:buChar char="•"/>
            </a:pPr>
            <a:r>
              <a:rPr lang="zh-CN" altLang="en-US" sz="3600"/>
              <a:t>经济学家：项目利润的正负来决定是否继续生产</a:t>
            </a:r>
            <a:endParaRPr lang="zh-CN" altLang="en-US" sz="3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
              <a:schemeClr val="bg1">
                <a:alpha val="0"/>
              </a:schemeClr>
            </a:gs>
          </a:gsLst>
          <a:lin ang="16200000" scaled="1"/>
          <a:tileRect/>
        </a:gradFill>
        <a:effectLst/>
      </p:bgPr>
    </p:bg>
    <p:spTree>
      <p:nvGrpSpPr>
        <p:cNvPr id="1" name=""/>
        <p:cNvGrpSpPr/>
        <p:nvPr/>
      </p:nvGrpSpPr>
      <p:grpSpPr>
        <a:xfrm>
          <a:off x="0" y="0"/>
          <a:ext cx="0" cy="0"/>
          <a:chOff x="0" y="0"/>
          <a:chExt cx="0" cy="0"/>
        </a:xfrm>
      </p:grpSpPr>
      <p:sp>
        <p:nvSpPr>
          <p:cNvPr id="9" name="矩形: 圆角 8"/>
          <p:cNvSpPr/>
          <p:nvPr/>
        </p:nvSpPr>
        <p:spPr>
          <a:xfrm>
            <a:off x="1200635" y="3804809"/>
            <a:ext cx="9809488" cy="2627512"/>
          </a:xfrm>
          <a:prstGeom prst="roundRect">
            <a:avLst>
              <a:gd name="adj" fmla="val 11425"/>
            </a:avLst>
          </a:prstGeom>
          <a:noFill/>
          <a:ln w="19050">
            <a:gradFill flip="none" rotWithShape="1">
              <a:gsLst>
                <a:gs pos="0">
                  <a:srgbClr val="217EB8"/>
                </a:gs>
                <a:gs pos="100000">
                  <a:srgbClr val="217EB8">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p:cNvGrpSpPr/>
          <p:nvPr/>
        </p:nvGrpSpPr>
        <p:grpSpPr>
          <a:xfrm>
            <a:off x="0" y="-2"/>
            <a:ext cx="12192000" cy="3312627"/>
            <a:chOff x="0" y="0"/>
            <a:chExt cx="12192000" cy="864000"/>
          </a:xfrm>
        </p:grpSpPr>
        <p:sp>
          <p:nvSpPr>
            <p:cNvPr id="150" name="矩形 149"/>
            <p:cNvSpPr/>
            <p:nvPr/>
          </p:nvSpPr>
          <p:spPr>
            <a:xfrm>
              <a:off x="0" y="0"/>
              <a:ext cx="12192000" cy="864000"/>
            </a:xfrm>
            <a:prstGeom prst="rect">
              <a:avLst/>
            </a:prstGeom>
            <a:pattFill prst="dkUpDiag">
              <a:fgClr>
                <a:srgbClr val="2281BC"/>
              </a:fgClr>
              <a:bgClr>
                <a:srgbClr val="1C6D9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矩形 151"/>
            <p:cNvSpPr/>
            <p:nvPr/>
          </p:nvSpPr>
          <p:spPr>
            <a:xfrm>
              <a:off x="0" y="0"/>
              <a:ext cx="12192000" cy="864000"/>
            </a:xfrm>
            <a:prstGeom prst="rect">
              <a:avLst/>
            </a:prstGeom>
            <a:gradFill flip="none" rotWithShape="1">
              <a:gsLst>
                <a:gs pos="70000">
                  <a:srgbClr val="1A6492"/>
                </a:gs>
                <a:gs pos="100000">
                  <a:srgbClr val="1C6D9E">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 name="矩形 3"/>
          <p:cNvSpPr/>
          <p:nvPr/>
        </p:nvSpPr>
        <p:spPr>
          <a:xfrm>
            <a:off x="1550723" y="4155737"/>
            <a:ext cx="9379888" cy="2159950"/>
          </a:xfrm>
          <a:prstGeom prst="rect">
            <a:avLst/>
          </a:prstGeom>
        </p:spPr>
        <p:txBody>
          <a:bodyPr wrap="square">
            <a:spAutoFit/>
          </a:bodyPr>
          <a:lstStyle/>
          <a:p>
            <a:pPr marL="457200" indent="-457200">
              <a:lnSpc>
                <a:spcPct val="120000"/>
              </a:lnSpc>
              <a:buFont typeface="+mj-ea"/>
              <a:buAutoNum type="circleNumDbPlain"/>
            </a:pPr>
            <a:r>
              <a:rPr lang="zh-CN" altLang="en-US" sz="2200" b="1" kern="100" dirty="0">
                <a:solidFill>
                  <a:srgbClr val="217EB8"/>
                </a:solidFill>
                <a:cs typeface="+mn-ea"/>
                <a:sym typeface="+mn-lt"/>
              </a:rPr>
              <a:t>成本的概念</a:t>
            </a:r>
            <a:endParaRPr lang="zh-CN" altLang="en-US" sz="2200" b="1" kern="100" dirty="0">
              <a:solidFill>
                <a:srgbClr val="217EB8"/>
              </a:solidFill>
              <a:cs typeface="+mn-ea"/>
              <a:sym typeface="+mn-lt"/>
            </a:endParaRPr>
          </a:p>
          <a:p>
            <a:pPr marL="457200" indent="-457200">
              <a:lnSpc>
                <a:spcPct val="120000"/>
              </a:lnSpc>
              <a:buFont typeface="+mj-ea"/>
              <a:buAutoNum type="circleNumDbPlain"/>
            </a:pPr>
            <a:r>
              <a:rPr lang="zh-CN" altLang="en-US" sz="2200" b="1" kern="100" dirty="0">
                <a:solidFill>
                  <a:srgbClr val="217EB8"/>
                </a:solidFill>
                <a:cs typeface="+mn-ea"/>
                <a:sym typeface="+mn-lt"/>
              </a:rPr>
              <a:t>生产短期成本分析</a:t>
            </a:r>
            <a:r>
              <a:rPr lang="zh-CN" altLang="en-US" sz="2200" kern="100" dirty="0">
                <a:cs typeface="+mn-ea"/>
                <a:sym typeface="+mn-lt"/>
              </a:rPr>
              <a:t>（总成本、平均成本、边际成本、各成本之间关系）</a:t>
            </a:r>
            <a:endParaRPr lang="zh-CN" altLang="en-US" sz="2200" kern="100" dirty="0">
              <a:cs typeface="+mn-ea"/>
              <a:sym typeface="+mn-lt"/>
            </a:endParaRPr>
          </a:p>
          <a:p>
            <a:pPr marL="457200" indent="-457200">
              <a:lnSpc>
                <a:spcPct val="120000"/>
              </a:lnSpc>
              <a:buFont typeface="+mj-ea"/>
              <a:buAutoNum type="circleNumDbPlain"/>
            </a:pPr>
            <a:r>
              <a:rPr lang="zh-CN" altLang="en-US" sz="2200" b="1" kern="100" dirty="0">
                <a:solidFill>
                  <a:srgbClr val="217EB8"/>
                </a:solidFill>
                <a:cs typeface="+mn-ea"/>
                <a:sym typeface="+mn-lt"/>
              </a:rPr>
              <a:t>生产长期成本分析</a:t>
            </a:r>
            <a:endParaRPr lang="en-US" altLang="zh-CN" sz="2200" b="1" kern="100" dirty="0">
              <a:solidFill>
                <a:srgbClr val="217EB8"/>
              </a:solidFill>
              <a:cs typeface="+mn-ea"/>
              <a:sym typeface="+mn-lt"/>
            </a:endParaRPr>
          </a:p>
          <a:p>
            <a:pPr marL="457200" indent="-457200">
              <a:lnSpc>
                <a:spcPct val="120000"/>
              </a:lnSpc>
              <a:buFont typeface="+mj-ea"/>
              <a:buAutoNum type="circleNumDbPlain"/>
            </a:pPr>
            <a:r>
              <a:rPr lang="zh-CN" altLang="en-US" sz="2200" b="1" kern="100" dirty="0">
                <a:solidFill>
                  <a:srgbClr val="217EB8"/>
                </a:solidFill>
                <a:cs typeface="+mn-ea"/>
                <a:sym typeface="+mn-lt"/>
              </a:rPr>
              <a:t>生产者收益与利润</a:t>
            </a:r>
            <a:r>
              <a:rPr lang="zh-CN" altLang="en-US" sz="2200" kern="100" dirty="0">
                <a:cs typeface="+mn-ea"/>
                <a:sym typeface="+mn-lt"/>
              </a:rPr>
              <a:t>（总收益、平均收益、边际收益及相互关系、利润最大化）</a:t>
            </a:r>
            <a:endParaRPr lang="en-US" altLang="zh-CN" sz="2200" b="1" kern="100" dirty="0">
              <a:solidFill>
                <a:srgbClr val="217EB8"/>
              </a:solidFill>
              <a:cs typeface="+mn-ea"/>
              <a:sym typeface="+mn-lt"/>
            </a:endParaRPr>
          </a:p>
        </p:txBody>
      </p:sp>
      <p:pic>
        <p:nvPicPr>
          <p:cNvPr id="77" name="图片 76"/>
          <p:cNvPicPr>
            <a:picLocks noChangeAspect="1"/>
          </p:cNvPicPr>
          <p:nvPr/>
        </p:nvPicPr>
        <p:blipFill>
          <a:blip r:embed="rId1"/>
          <a:stretch>
            <a:fillRect/>
          </a:stretch>
        </p:blipFill>
        <p:spPr>
          <a:xfrm>
            <a:off x="4736474" y="3463853"/>
            <a:ext cx="2719052" cy="768163"/>
          </a:xfrm>
          <a:prstGeom prst="rect">
            <a:avLst/>
          </a:prstGeom>
        </p:spPr>
      </p:pic>
      <p:pic>
        <p:nvPicPr>
          <p:cNvPr id="154" name="图片 153"/>
          <p:cNvPicPr>
            <a:picLocks noChangeAspect="1"/>
          </p:cNvPicPr>
          <p:nvPr/>
        </p:nvPicPr>
        <p:blipFill>
          <a:blip r:embed="rId2"/>
          <a:stretch>
            <a:fillRect/>
          </a:stretch>
        </p:blipFill>
        <p:spPr>
          <a:xfrm>
            <a:off x="130009" y="425678"/>
            <a:ext cx="2629443" cy="2461269"/>
          </a:xfrm>
          <a:prstGeom prst="rect">
            <a:avLst/>
          </a:prstGeom>
        </p:spPr>
      </p:pic>
      <p:sp>
        <p:nvSpPr>
          <p:cNvPr id="10" name="文本框 9"/>
          <p:cNvSpPr txBox="1"/>
          <p:nvPr/>
        </p:nvSpPr>
        <p:spPr>
          <a:xfrm>
            <a:off x="2850113" y="636032"/>
            <a:ext cx="8903271" cy="1600438"/>
          </a:xfrm>
          <a:prstGeom prst="rect">
            <a:avLst/>
          </a:prstGeom>
          <a:noFill/>
        </p:spPr>
        <p:txBody>
          <a:bodyPr wrap="square" rtlCol="0">
            <a:spAutoFit/>
          </a:bodyPr>
          <a:lstStyle/>
          <a:p>
            <a:r>
              <a:rPr lang="zh-CN" altLang="en-US" sz="54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第六讲：</a:t>
            </a:r>
            <a:endParaRPr lang="en-US" altLang="zh-CN" sz="54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a:p>
            <a:r>
              <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生产者行为理论</a:t>
            </a:r>
            <a:r>
              <a:rPr lang="en-US" altLang="zh-CN"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a:t>
            </a:r>
            <a:r>
              <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rPr>
              <a:t>成本与收益理论</a:t>
            </a:r>
            <a:endParaRPr lang="zh-CN" altLang="en-US" sz="4200" i="1" dirty="0">
              <a:solidFill>
                <a:schemeClr val="bg1"/>
              </a:solidFill>
              <a:effectLst>
                <a:outerShdw blurRad="12700" dist="50800" dir="2700000" algn="ctr" rotWithShape="0">
                  <a:srgbClr val="08A6F7"/>
                </a:outerShdw>
              </a:effectLst>
              <a:latin typeface="庞门正道标题体" panose="02010600030101010101" pitchFamily="2" charset="-122"/>
              <a:ea typeface="庞门正道标题体" panose="02010600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（一）机会成本</a:t>
            </a:r>
            <a:endParaRPr lang="zh-CN" altLang="en-US" sz="2400" b="1" dirty="0">
              <a:solidFill>
                <a:schemeClr val="bg1"/>
              </a:solidFill>
              <a:cs typeface="+mn-ea"/>
              <a:sym typeface="+mn-lt"/>
            </a:endParaRPr>
          </a:p>
        </p:txBody>
      </p:sp>
      <p:grpSp>
        <p:nvGrpSpPr>
          <p:cNvPr id="377" name="组合 376"/>
          <p:cNvGrpSpPr/>
          <p:nvPr/>
        </p:nvGrpSpPr>
        <p:grpSpPr>
          <a:xfrm>
            <a:off x="1093302" y="2842594"/>
            <a:ext cx="10044000" cy="2548312"/>
            <a:chOff x="1093302" y="2842594"/>
            <a:chExt cx="10044000" cy="2548312"/>
          </a:xfrm>
        </p:grpSpPr>
        <p:sp>
          <p:nvSpPr>
            <p:cNvPr id="371" name="内容占位符 2"/>
            <p:cNvSpPr txBox="1"/>
            <p:nvPr/>
          </p:nvSpPr>
          <p:spPr>
            <a:xfrm>
              <a:off x="1296781" y="3316884"/>
              <a:ext cx="4806511" cy="159973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zh-CN" altLang="zh-CN" dirty="0">
                  <a:cs typeface="+mn-ea"/>
                  <a:sym typeface="+mn-lt"/>
                </a:rPr>
                <a:t>一种生产要素用于一种生产用途时</a:t>
              </a:r>
              <a:r>
                <a:rPr lang="zh-CN" altLang="zh-CN" b="1" dirty="0">
                  <a:solidFill>
                    <a:schemeClr val="accent3"/>
                  </a:solidFill>
                  <a:cs typeface="+mn-ea"/>
                  <a:sym typeface="+mn-lt"/>
                </a:rPr>
                <a:t>所放弃的用于其他生产用途时所能得到的最高收入</a:t>
              </a:r>
              <a:r>
                <a:rPr lang="zh-CN" altLang="zh-CN" dirty="0">
                  <a:cs typeface="+mn-ea"/>
                  <a:sym typeface="+mn-lt"/>
                </a:rPr>
                <a:t>。</a:t>
              </a:r>
              <a:endParaRPr lang="zh-CN" altLang="en-US" dirty="0">
                <a:cs typeface="+mn-ea"/>
                <a:sym typeface="+mn-lt"/>
              </a:endParaRPr>
            </a:p>
          </p:txBody>
        </p:sp>
        <p:grpSp>
          <p:nvGrpSpPr>
            <p:cNvPr id="376" name="组合 375"/>
            <p:cNvGrpSpPr/>
            <p:nvPr/>
          </p:nvGrpSpPr>
          <p:grpSpPr>
            <a:xfrm>
              <a:off x="1093302" y="2842594"/>
              <a:ext cx="10044000" cy="2548312"/>
              <a:chOff x="1093302" y="2683565"/>
              <a:chExt cx="10044000" cy="2548312"/>
            </a:xfrm>
          </p:grpSpPr>
          <p:sp>
            <p:nvSpPr>
              <p:cNvPr id="374" name="矩形 373"/>
              <p:cNvSpPr/>
              <p:nvPr/>
            </p:nvSpPr>
            <p:spPr>
              <a:xfrm>
                <a:off x="1093302" y="2683565"/>
                <a:ext cx="10044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矩形 374"/>
              <p:cNvSpPr/>
              <p:nvPr/>
            </p:nvSpPr>
            <p:spPr>
              <a:xfrm>
                <a:off x="1093302" y="5159877"/>
                <a:ext cx="10044000" cy="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72" name="图片 371"/>
          <p:cNvPicPr>
            <a:picLocks noChangeAspect="1"/>
          </p:cNvPicPr>
          <p:nvPr/>
        </p:nvPicPr>
        <p:blipFill>
          <a:blip r:embed="rId1"/>
          <a:stretch>
            <a:fillRect/>
          </a:stretch>
        </p:blipFill>
        <p:spPr>
          <a:xfrm>
            <a:off x="6184389" y="2312973"/>
            <a:ext cx="4806511" cy="300736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（二）显成本与隐成本</a:t>
            </a:r>
            <a:endParaRPr lang="zh-CN" altLang="en-US" sz="2400" b="1" dirty="0">
              <a:solidFill>
                <a:schemeClr val="bg1"/>
              </a:solidFill>
              <a:cs typeface="+mn-ea"/>
              <a:sym typeface="+mn-lt"/>
            </a:endParaRPr>
          </a:p>
        </p:txBody>
      </p:sp>
      <p:pic>
        <p:nvPicPr>
          <p:cNvPr id="7" name="图片 6"/>
          <p:cNvPicPr>
            <a:picLocks noChangeAspect="1"/>
          </p:cNvPicPr>
          <p:nvPr/>
        </p:nvPicPr>
        <p:blipFill>
          <a:blip r:embed="rId1"/>
          <a:stretch>
            <a:fillRect/>
          </a:stretch>
        </p:blipFill>
        <p:spPr>
          <a:xfrm>
            <a:off x="4544725" y="2288697"/>
            <a:ext cx="3144002" cy="3130240"/>
          </a:xfrm>
          <a:prstGeom prst="rect">
            <a:avLst/>
          </a:prstGeom>
        </p:spPr>
      </p:pic>
      <p:grpSp>
        <p:nvGrpSpPr>
          <p:cNvPr id="13" name="组合 12"/>
          <p:cNvGrpSpPr/>
          <p:nvPr/>
        </p:nvGrpSpPr>
        <p:grpSpPr>
          <a:xfrm>
            <a:off x="417443" y="2757831"/>
            <a:ext cx="4202827" cy="2311242"/>
            <a:chOff x="417443" y="2757831"/>
            <a:chExt cx="4202827" cy="2311242"/>
          </a:xfrm>
        </p:grpSpPr>
        <p:sp>
          <p:nvSpPr>
            <p:cNvPr id="11" name="矩形: 圆角 10"/>
            <p:cNvSpPr/>
            <p:nvPr/>
          </p:nvSpPr>
          <p:spPr>
            <a:xfrm>
              <a:off x="417443" y="2757831"/>
              <a:ext cx="4137147" cy="2311242"/>
            </a:xfrm>
            <a:prstGeom prst="roundRect">
              <a:avLst>
                <a:gd name="adj" fmla="val 7206"/>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0505" y="2962743"/>
              <a:ext cx="4019765" cy="1901418"/>
            </a:xfrm>
            <a:prstGeom prst="rect">
              <a:avLst/>
            </a:prstGeom>
          </p:spPr>
          <p:txBody>
            <a:bodyPr wrap="square">
              <a:spAutoFit/>
            </a:bodyPr>
            <a:lstStyle/>
            <a:p>
              <a:pPr>
                <a:lnSpc>
                  <a:spcPct val="120000"/>
                </a:lnSpc>
                <a:spcBef>
                  <a:spcPts val="0"/>
                </a:spcBef>
                <a:buFontTx/>
                <a:buNone/>
              </a:pPr>
              <a:r>
                <a:rPr lang="zh-CN" altLang="zh-CN" sz="2800" b="1" dirty="0">
                  <a:latin typeface="+mn-ea"/>
                  <a:cs typeface="+mn-ea"/>
                  <a:sym typeface="+mn-lt"/>
                </a:rPr>
                <a:t>显成本</a:t>
              </a:r>
              <a:r>
                <a:rPr lang="zh-CN" altLang="en-US" sz="2800" b="1" dirty="0">
                  <a:latin typeface="+mn-ea"/>
                  <a:cs typeface="+mn-ea"/>
                  <a:sym typeface="+mn-lt"/>
                </a:rPr>
                <a:t>（会计成本）</a:t>
              </a:r>
              <a:endParaRPr lang="en-US" altLang="zh-CN" sz="2800" b="1" dirty="0">
                <a:latin typeface="+mn-ea"/>
                <a:cs typeface="+mn-ea"/>
                <a:sym typeface="+mn-lt"/>
              </a:endParaRPr>
            </a:p>
            <a:p>
              <a:pPr>
                <a:lnSpc>
                  <a:spcPct val="120000"/>
                </a:lnSpc>
                <a:spcBef>
                  <a:spcPts val="0"/>
                </a:spcBef>
                <a:buFontTx/>
                <a:buNone/>
              </a:pPr>
              <a:r>
                <a:rPr lang="zh-CN" altLang="zh-CN" sz="2400" dirty="0">
                  <a:latin typeface="+mn-ea"/>
                  <a:cs typeface="+mn-ea"/>
                  <a:sym typeface="+mn-lt"/>
                </a:rPr>
                <a:t>是指厂商在生产要素市场上购买或租用生产要素的货币支出</a:t>
              </a:r>
              <a:endParaRPr lang="zh-CN" altLang="en-US" sz="2400" dirty="0">
                <a:latin typeface="+mn-ea"/>
              </a:endParaRPr>
            </a:p>
          </p:txBody>
        </p:sp>
      </p:grpSp>
      <p:grpSp>
        <p:nvGrpSpPr>
          <p:cNvPr id="14" name="组合 13"/>
          <p:cNvGrpSpPr/>
          <p:nvPr/>
        </p:nvGrpSpPr>
        <p:grpSpPr>
          <a:xfrm>
            <a:off x="7599349" y="2757831"/>
            <a:ext cx="4137147" cy="2311242"/>
            <a:chOff x="7599349" y="2757831"/>
            <a:chExt cx="4137147" cy="2311242"/>
          </a:xfrm>
        </p:grpSpPr>
        <p:sp>
          <p:nvSpPr>
            <p:cNvPr id="12" name="矩形: 圆角 11"/>
            <p:cNvSpPr/>
            <p:nvPr/>
          </p:nvSpPr>
          <p:spPr>
            <a:xfrm>
              <a:off x="7599349" y="2757831"/>
              <a:ext cx="4137147" cy="2311242"/>
            </a:xfrm>
            <a:prstGeom prst="roundRect">
              <a:avLst>
                <a:gd name="adj" fmla="val 7206"/>
              </a:avLst>
            </a:prstGeom>
            <a:solidFill>
              <a:schemeClr val="accent3">
                <a:lumMod val="20000"/>
                <a:lumOff val="8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776558" y="2962743"/>
              <a:ext cx="3872106" cy="1901418"/>
            </a:xfrm>
            <a:prstGeom prst="rect">
              <a:avLst/>
            </a:prstGeom>
          </p:spPr>
          <p:txBody>
            <a:bodyPr wrap="square">
              <a:spAutoFit/>
            </a:bodyPr>
            <a:lstStyle/>
            <a:p>
              <a:pPr>
                <a:lnSpc>
                  <a:spcPct val="120000"/>
                </a:lnSpc>
                <a:spcBef>
                  <a:spcPts val="0"/>
                </a:spcBef>
                <a:buFontTx/>
                <a:buNone/>
              </a:pPr>
              <a:r>
                <a:rPr lang="zh-CN" altLang="en-US" sz="2800" b="1" dirty="0">
                  <a:latin typeface="+mn-ea"/>
                  <a:cs typeface="+mn-ea"/>
                  <a:sym typeface="+mn-lt"/>
                </a:rPr>
                <a:t>隐成本</a:t>
              </a:r>
              <a:endParaRPr lang="en-US" altLang="zh-CN" sz="2800" b="1" dirty="0">
                <a:latin typeface="+mn-ea"/>
                <a:cs typeface="+mn-ea"/>
                <a:sym typeface="+mn-lt"/>
              </a:endParaRPr>
            </a:p>
            <a:p>
              <a:pPr>
                <a:lnSpc>
                  <a:spcPct val="120000"/>
                </a:lnSpc>
                <a:spcBef>
                  <a:spcPts val="0"/>
                </a:spcBef>
                <a:buFontTx/>
                <a:buNone/>
              </a:pPr>
              <a:r>
                <a:rPr lang="zh-CN" altLang="en-US" sz="2400" dirty="0">
                  <a:latin typeface="+mn-ea"/>
                  <a:cs typeface="+mn-ea"/>
                  <a:sym typeface="+mn-lt"/>
                </a:rPr>
                <a:t>是指厂商投入生产的自有生产要素的总价值。</a:t>
              </a:r>
              <a:endParaRPr lang="zh-CN" altLang="en-US" sz="2400" dirty="0">
                <a:latin typeface="+mn-ea"/>
                <a:cs typeface="+mn-ea"/>
                <a:sym typeface="+mn-lt"/>
              </a:endParaRPr>
            </a:p>
            <a:p>
              <a:pPr>
                <a:lnSpc>
                  <a:spcPct val="120000"/>
                </a:lnSpc>
                <a:spcBef>
                  <a:spcPts val="0"/>
                </a:spcBef>
                <a:buFontTx/>
                <a:buNone/>
              </a:pPr>
              <a:r>
                <a:rPr lang="zh-CN" altLang="en-US" sz="2400" b="1" dirty="0">
                  <a:solidFill>
                    <a:schemeClr val="accent3"/>
                  </a:solidFill>
                  <a:latin typeface="+mn-ea"/>
                  <a:cs typeface="+mn-ea"/>
                  <a:sym typeface="+mn-lt"/>
                </a:rPr>
                <a:t>经济成本</a:t>
              </a:r>
              <a:r>
                <a:rPr lang="en-US" altLang="zh-CN" sz="2400" b="1" dirty="0">
                  <a:solidFill>
                    <a:schemeClr val="accent3"/>
                  </a:solidFill>
                  <a:latin typeface="+mn-ea"/>
                  <a:cs typeface="+mn-ea"/>
                  <a:sym typeface="+mn-lt"/>
                </a:rPr>
                <a:t>=</a:t>
              </a:r>
              <a:r>
                <a:rPr lang="zh-CN" altLang="en-US" sz="2400" b="1" dirty="0">
                  <a:solidFill>
                    <a:schemeClr val="accent3"/>
                  </a:solidFill>
                  <a:latin typeface="+mn-ea"/>
                  <a:cs typeface="+mn-ea"/>
                  <a:sym typeface="+mn-lt"/>
                </a:rPr>
                <a:t>显成本</a:t>
              </a:r>
              <a:r>
                <a:rPr lang="en-US" altLang="zh-CN" sz="2400" b="1" dirty="0">
                  <a:solidFill>
                    <a:schemeClr val="accent3"/>
                  </a:solidFill>
                  <a:latin typeface="+mn-ea"/>
                  <a:cs typeface="+mn-ea"/>
                  <a:sym typeface="+mn-lt"/>
                </a:rPr>
                <a:t>+</a:t>
              </a:r>
              <a:r>
                <a:rPr lang="zh-CN" altLang="en-US" sz="2400" b="1" dirty="0">
                  <a:solidFill>
                    <a:schemeClr val="accent3"/>
                  </a:solidFill>
                  <a:latin typeface="+mn-ea"/>
                  <a:cs typeface="+mn-ea"/>
                  <a:sym typeface="+mn-lt"/>
                </a:rPr>
                <a:t>隐成本</a:t>
              </a:r>
              <a:endParaRPr lang="zh-CN" altLang="en-US" sz="2400" b="1" dirty="0">
                <a:solidFill>
                  <a:schemeClr val="accent3"/>
                </a:solidFill>
                <a:latin typeface="+mn-ea"/>
                <a:cs typeface="+mn-ea"/>
                <a:sym typeface="+mn-l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4" name="平行四边形 3"/>
          <p:cNvSpPr/>
          <p:nvPr/>
        </p:nvSpPr>
        <p:spPr>
          <a:xfrm>
            <a:off x="2292626" y="1137374"/>
            <a:ext cx="760674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（三）增量成本（变动）和沉默成本（固定）</a:t>
            </a:r>
            <a:endParaRPr lang="zh-CN" altLang="en-US" sz="2400" b="1" dirty="0">
              <a:solidFill>
                <a:schemeClr val="bg1"/>
              </a:solidFill>
              <a:cs typeface="+mn-ea"/>
              <a:sym typeface="+mn-lt"/>
            </a:endParaRPr>
          </a:p>
        </p:txBody>
      </p:sp>
      <p:pic>
        <p:nvPicPr>
          <p:cNvPr id="857" name="图片 856"/>
          <p:cNvPicPr>
            <a:picLocks noChangeAspect="1"/>
          </p:cNvPicPr>
          <p:nvPr/>
        </p:nvPicPr>
        <p:blipFill>
          <a:blip r:embed="rId1"/>
          <a:stretch>
            <a:fillRect/>
          </a:stretch>
        </p:blipFill>
        <p:spPr>
          <a:xfrm>
            <a:off x="1117405" y="2466556"/>
            <a:ext cx="3141271" cy="3011655"/>
          </a:xfrm>
          <a:prstGeom prst="rect">
            <a:avLst/>
          </a:prstGeom>
        </p:spPr>
      </p:pic>
      <p:sp>
        <p:nvSpPr>
          <p:cNvPr id="858" name="矩形 857"/>
          <p:cNvSpPr/>
          <p:nvPr/>
        </p:nvSpPr>
        <p:spPr>
          <a:xfrm>
            <a:off x="4649424" y="2250311"/>
            <a:ext cx="6443615" cy="941155"/>
          </a:xfrm>
          <a:prstGeom prst="rect">
            <a:avLst/>
          </a:prstGeom>
        </p:spPr>
        <p:txBody>
          <a:bodyPr wrap="square">
            <a:spAutoFit/>
          </a:bodyPr>
          <a:lstStyle/>
          <a:p>
            <a:pPr>
              <a:lnSpc>
                <a:spcPct val="120000"/>
              </a:lnSpc>
            </a:pPr>
            <a:r>
              <a:rPr lang="zh-CN" altLang="en-US" sz="2400" b="1" dirty="0"/>
              <a:t>增量成本是指</a:t>
            </a:r>
            <a:r>
              <a:rPr lang="zh-CN" altLang="en-US" sz="2400" b="1" dirty="0">
                <a:solidFill>
                  <a:schemeClr val="accent3"/>
                </a:solidFill>
              </a:rPr>
              <a:t>随企业生产变动而变动的成本</a:t>
            </a:r>
            <a:r>
              <a:rPr lang="zh-CN" altLang="en-US" sz="2400" dirty="0"/>
              <a:t>。它强调的是企业因生产变动而引起的成本变化。</a:t>
            </a:r>
            <a:endParaRPr lang="zh-CN" altLang="en-US" sz="2400" dirty="0"/>
          </a:p>
        </p:txBody>
      </p:sp>
      <p:grpSp>
        <p:nvGrpSpPr>
          <p:cNvPr id="861" name="组合 860"/>
          <p:cNvGrpSpPr/>
          <p:nvPr/>
        </p:nvGrpSpPr>
        <p:grpSpPr>
          <a:xfrm>
            <a:off x="4649424" y="3353528"/>
            <a:ext cx="6443615" cy="2199380"/>
            <a:chOff x="4325574" y="3353528"/>
            <a:chExt cx="6443615" cy="2199380"/>
          </a:xfrm>
        </p:grpSpPr>
        <p:sp>
          <p:nvSpPr>
            <p:cNvPr id="860" name="矩形: 圆角 859"/>
            <p:cNvSpPr/>
            <p:nvPr/>
          </p:nvSpPr>
          <p:spPr>
            <a:xfrm>
              <a:off x="4325574" y="3353528"/>
              <a:ext cx="6443615" cy="2199380"/>
            </a:xfrm>
            <a:prstGeom prst="roundRect">
              <a:avLst>
                <a:gd name="adj" fmla="val 13602"/>
              </a:avLst>
            </a:prstGeom>
            <a:solidFill>
              <a:srgbClr val="003854"/>
            </a:solidFill>
            <a:ln w="127000">
              <a:solidFill>
                <a:schemeClr val="accent2">
                  <a:alpha val="4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9" name="矩形 858"/>
            <p:cNvSpPr/>
            <p:nvPr/>
          </p:nvSpPr>
          <p:spPr>
            <a:xfrm>
              <a:off x="4529798" y="3624189"/>
              <a:ext cx="6077243" cy="1682961"/>
            </a:xfrm>
            <a:prstGeom prst="rect">
              <a:avLst/>
            </a:prstGeom>
          </p:spPr>
          <p:txBody>
            <a:bodyPr wrap="square">
              <a:spAutoFit/>
            </a:bodyPr>
            <a:lstStyle/>
            <a:p>
              <a:pPr>
                <a:lnSpc>
                  <a:spcPct val="120000"/>
                </a:lnSpc>
              </a:pPr>
              <a:r>
                <a:rPr lang="zh-CN" altLang="en-US" sz="2200" dirty="0">
                  <a:solidFill>
                    <a:schemeClr val="bg1"/>
                  </a:solidFill>
                </a:rPr>
                <a:t>如果有的成本不因生产变动而变动，那么这种成本就是沉没成本。沉没成本是指不随生产变动而变动的成本，是即使厂商不再进行生产也不能收回的成本。</a:t>
              </a:r>
              <a:endParaRPr lang="zh-CN" altLang="en-US" sz="2200" dirty="0">
                <a:solidFill>
                  <a:schemeClr val="bg1"/>
                </a:solidFil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5920" y="1247775"/>
            <a:ext cx="6061075" cy="583565"/>
          </a:xfrm>
          <a:prstGeom prst="rect">
            <a:avLst/>
          </a:prstGeom>
          <a:noFill/>
        </p:spPr>
        <p:txBody>
          <a:bodyPr wrap="square" rtlCol="0">
            <a:spAutoFit/>
          </a:bodyPr>
          <a:p>
            <a:r>
              <a:rPr lang="zh-CN" altLang="en-US" sz="3200" b="1"/>
              <a:t>沉没成本：</a:t>
            </a:r>
            <a:endParaRPr lang="zh-CN" altLang="en-US" sz="3200" b="1"/>
          </a:p>
        </p:txBody>
      </p:sp>
      <p:sp>
        <p:nvSpPr>
          <p:cNvPr id="3" name="文本框 2"/>
          <p:cNvSpPr txBox="1"/>
          <p:nvPr/>
        </p:nvSpPr>
        <p:spPr>
          <a:xfrm>
            <a:off x="1364615" y="2039620"/>
            <a:ext cx="10587990" cy="583565"/>
          </a:xfrm>
          <a:prstGeom prst="rect">
            <a:avLst/>
          </a:prstGeom>
          <a:noFill/>
        </p:spPr>
        <p:txBody>
          <a:bodyPr wrap="square" rtlCol="0">
            <a:spAutoFit/>
          </a:bodyPr>
          <a:p>
            <a:r>
              <a:rPr lang="zh-CN" altLang="en-US" sz="3200" b="1">
                <a:gradFill>
                  <a:gsLst>
                    <a:gs pos="0">
                      <a:srgbClr val="7B32B2"/>
                    </a:gs>
                    <a:gs pos="100000">
                      <a:srgbClr val="401A5D"/>
                    </a:gs>
                  </a:gsLst>
                  <a:lin scaled="0"/>
                </a:gradFill>
              </a:rPr>
              <a:t>现实生活中已经付出且回收不来的成本</a:t>
            </a:r>
            <a:endParaRPr lang="zh-CN" altLang="en-US" sz="3200" b="1">
              <a:gradFill>
                <a:gsLst>
                  <a:gs pos="0">
                    <a:srgbClr val="7B32B2"/>
                  </a:gs>
                  <a:gs pos="100000">
                    <a:srgbClr val="401A5D"/>
                  </a:gs>
                </a:gsLst>
                <a:lin scaled="0"/>
              </a:gradFill>
            </a:endParaRPr>
          </a:p>
        </p:txBody>
      </p:sp>
      <p:sp>
        <p:nvSpPr>
          <p:cNvPr id="4" name="文本框 3"/>
          <p:cNvSpPr txBox="1"/>
          <p:nvPr/>
        </p:nvSpPr>
        <p:spPr>
          <a:xfrm>
            <a:off x="742950" y="3825875"/>
            <a:ext cx="11209655" cy="1076325"/>
          </a:xfrm>
          <a:prstGeom prst="rect">
            <a:avLst/>
          </a:prstGeom>
          <a:noFill/>
        </p:spPr>
        <p:txBody>
          <a:bodyPr wrap="square" rtlCol="0">
            <a:spAutoFit/>
          </a:bodyPr>
          <a:p>
            <a:r>
              <a:rPr lang="zh-CN" altLang="en-US" sz="3200"/>
              <a:t>并且在现实社会中沉没成本的运用是非常广泛的，运用到商业实践、生活等。</a:t>
            </a:r>
            <a:endParaRPr lang="zh-CN" altLang="en-US" sz="32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1370" y="1301115"/>
            <a:ext cx="10277475" cy="583565"/>
          </a:xfrm>
          <a:prstGeom prst="rect">
            <a:avLst/>
          </a:prstGeom>
          <a:noFill/>
        </p:spPr>
        <p:txBody>
          <a:bodyPr wrap="square" rtlCol="0">
            <a:spAutoFit/>
          </a:bodyPr>
          <a:p>
            <a:r>
              <a:rPr lang="zh-CN" altLang="en-US" sz="3200"/>
              <a:t>上世纪</a:t>
            </a:r>
            <a:r>
              <a:rPr lang="en-US" altLang="zh-CN" sz="3200"/>
              <a:t>80</a:t>
            </a:r>
            <a:r>
              <a:rPr lang="zh-CN" altLang="en-US" sz="3200"/>
              <a:t>年代，杜邦公司生产了一种二氧化钛的产品。</a:t>
            </a:r>
            <a:endParaRPr lang="zh-CN" altLang="en-US" sz="3200"/>
          </a:p>
        </p:txBody>
      </p:sp>
      <p:pic>
        <p:nvPicPr>
          <p:cNvPr id="4" name="图片 3"/>
          <p:cNvPicPr>
            <a:picLocks noChangeAspect="1"/>
          </p:cNvPicPr>
          <p:nvPr/>
        </p:nvPicPr>
        <p:blipFill>
          <a:blip r:embed="rId1"/>
          <a:stretch>
            <a:fillRect/>
          </a:stretch>
        </p:blipFill>
        <p:spPr>
          <a:xfrm>
            <a:off x="1224280" y="2576830"/>
            <a:ext cx="3498850" cy="2047240"/>
          </a:xfrm>
          <a:prstGeom prst="rect">
            <a:avLst/>
          </a:prstGeom>
        </p:spPr>
      </p:pic>
      <p:pic>
        <p:nvPicPr>
          <p:cNvPr id="5" name="图片 4"/>
          <p:cNvPicPr>
            <a:picLocks noChangeAspect="1"/>
          </p:cNvPicPr>
          <p:nvPr/>
        </p:nvPicPr>
        <p:blipFill>
          <a:blip r:embed="rId2"/>
          <a:stretch>
            <a:fillRect/>
          </a:stretch>
        </p:blipFill>
        <p:spPr>
          <a:xfrm>
            <a:off x="6195695" y="2576830"/>
            <a:ext cx="4495165" cy="232537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27025" y="1082675"/>
            <a:ext cx="10801350" cy="1938020"/>
          </a:xfrm>
          <a:prstGeom prst="rect">
            <a:avLst/>
          </a:prstGeom>
          <a:noFill/>
        </p:spPr>
        <p:txBody>
          <a:bodyPr wrap="square" rtlCol="0">
            <a:spAutoFit/>
          </a:bodyPr>
          <a:p>
            <a:r>
              <a:rPr lang="zh-CN" altLang="en-US" sz="2400"/>
              <a:t>杜邦公司为了未来的发展，首先做了一次未来市场调研。发现未来</a:t>
            </a:r>
            <a:endParaRPr lang="zh-CN" altLang="en-US" sz="2400"/>
          </a:p>
          <a:p>
            <a:r>
              <a:rPr lang="en-US" altLang="zh-CN" sz="2400">
                <a:solidFill>
                  <a:schemeClr val="accent2"/>
                </a:solidFill>
              </a:rPr>
              <a:t>1</a:t>
            </a:r>
            <a:r>
              <a:rPr lang="zh-CN" altLang="en-US" sz="2400">
                <a:solidFill>
                  <a:schemeClr val="accent2"/>
                </a:solidFill>
              </a:rPr>
              <a:t>、政府会更加重视环保问题</a:t>
            </a:r>
            <a:endParaRPr lang="zh-CN" altLang="en-US" sz="2400">
              <a:solidFill>
                <a:schemeClr val="accent2"/>
              </a:solidFill>
            </a:endParaRPr>
          </a:p>
          <a:p>
            <a:r>
              <a:rPr lang="en-US" altLang="zh-CN" sz="2400">
                <a:solidFill>
                  <a:schemeClr val="accent2"/>
                </a:solidFill>
              </a:rPr>
              <a:t>2</a:t>
            </a:r>
            <a:r>
              <a:rPr lang="zh-CN" altLang="en-US" sz="2400">
                <a:solidFill>
                  <a:schemeClr val="accent2"/>
                </a:solidFill>
              </a:rPr>
              <a:t>、用户未来会加大涂料的购买</a:t>
            </a:r>
            <a:endParaRPr lang="zh-CN" altLang="en-US" sz="2400">
              <a:solidFill>
                <a:schemeClr val="accent2"/>
              </a:solidFill>
            </a:endParaRPr>
          </a:p>
          <a:p>
            <a:r>
              <a:rPr lang="en-US" altLang="zh-CN" sz="2400">
                <a:solidFill>
                  <a:schemeClr val="accent2"/>
                </a:solidFill>
              </a:rPr>
              <a:t>3</a:t>
            </a:r>
            <a:r>
              <a:rPr lang="zh-CN" altLang="en-US" sz="2400">
                <a:solidFill>
                  <a:schemeClr val="accent2"/>
                </a:solidFill>
              </a:rPr>
              <a:t>、未来原材料市场价格会上涨</a:t>
            </a:r>
            <a:endParaRPr lang="zh-CN" altLang="en-US" sz="2400">
              <a:solidFill>
                <a:schemeClr val="accent2"/>
              </a:solidFill>
            </a:endParaRPr>
          </a:p>
          <a:p>
            <a:r>
              <a:rPr lang="zh-CN" altLang="en-US" sz="2400">
                <a:solidFill>
                  <a:schemeClr val="tx1"/>
                </a:solidFill>
              </a:rPr>
              <a:t>因此杜邦公司做出扩大生产规模的决定。将产品扩大到市场的</a:t>
            </a:r>
            <a:r>
              <a:rPr lang="en-US" altLang="zh-CN" sz="2400">
                <a:solidFill>
                  <a:schemeClr val="tx1"/>
                </a:solidFill>
              </a:rPr>
              <a:t>60%-70%</a:t>
            </a:r>
            <a:r>
              <a:rPr lang="zh-CN" altLang="en-US" sz="2400">
                <a:solidFill>
                  <a:schemeClr val="tx1"/>
                </a:solidFill>
              </a:rPr>
              <a:t>。</a:t>
            </a:r>
            <a:endParaRPr lang="zh-CN" altLang="en-US" sz="2400">
              <a:solidFill>
                <a:schemeClr val="tx1"/>
              </a:solidFill>
            </a:endParaRPr>
          </a:p>
        </p:txBody>
      </p:sp>
      <p:pic>
        <p:nvPicPr>
          <p:cNvPr id="5" name="图片 4"/>
          <p:cNvPicPr>
            <a:picLocks noChangeAspect="1"/>
          </p:cNvPicPr>
          <p:nvPr/>
        </p:nvPicPr>
        <p:blipFill>
          <a:blip r:embed="rId1"/>
          <a:stretch>
            <a:fillRect/>
          </a:stretch>
        </p:blipFill>
        <p:spPr>
          <a:xfrm>
            <a:off x="3203575" y="3361055"/>
            <a:ext cx="5236210" cy="2618105"/>
          </a:xfrm>
          <a:prstGeom prst="rect">
            <a:avLst/>
          </a:prstGeom>
        </p:spPr>
      </p:pic>
      <p:sp>
        <p:nvSpPr>
          <p:cNvPr id="6" name="文本框 5"/>
          <p:cNvSpPr txBox="1"/>
          <p:nvPr/>
        </p:nvSpPr>
        <p:spPr>
          <a:xfrm>
            <a:off x="8883015" y="5610860"/>
            <a:ext cx="3061335" cy="368300"/>
          </a:xfrm>
          <a:prstGeom prst="rect">
            <a:avLst/>
          </a:prstGeom>
          <a:noFill/>
        </p:spPr>
        <p:txBody>
          <a:bodyPr wrap="square" rtlCol="0">
            <a:spAutoFit/>
          </a:bodyPr>
          <a:p>
            <a:r>
              <a:rPr lang="zh-CN" altLang="en-US"/>
              <a:t>威胁是实实在在的</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7030" y="1082675"/>
            <a:ext cx="8769350" cy="829945"/>
          </a:xfrm>
          <a:prstGeom prst="rect">
            <a:avLst/>
          </a:prstGeom>
          <a:noFill/>
        </p:spPr>
        <p:txBody>
          <a:bodyPr wrap="square" rtlCol="0">
            <a:spAutoFit/>
          </a:bodyPr>
          <a:p>
            <a:r>
              <a:rPr lang="zh-CN" altLang="en-US" sz="2400"/>
              <a:t>对手不加入市场：</a:t>
            </a:r>
            <a:endParaRPr lang="zh-CN" altLang="en-US" sz="2400"/>
          </a:p>
          <a:p>
            <a:r>
              <a:rPr lang="zh-CN" altLang="en-US" sz="2400"/>
              <a:t>杜邦公司就会成为垄断，从而获得巨额利润。</a:t>
            </a:r>
            <a:endParaRPr lang="zh-CN" altLang="en-US" sz="2400"/>
          </a:p>
        </p:txBody>
      </p:sp>
      <p:sp>
        <p:nvSpPr>
          <p:cNvPr id="3" name="文本框 2"/>
          <p:cNvSpPr txBox="1"/>
          <p:nvPr/>
        </p:nvSpPr>
        <p:spPr>
          <a:xfrm>
            <a:off x="367030" y="2125345"/>
            <a:ext cx="11443335" cy="829945"/>
          </a:xfrm>
          <a:prstGeom prst="rect">
            <a:avLst/>
          </a:prstGeom>
          <a:noFill/>
        </p:spPr>
        <p:txBody>
          <a:bodyPr wrap="square" rtlCol="0">
            <a:spAutoFit/>
          </a:bodyPr>
          <a:p>
            <a:r>
              <a:rPr lang="zh-CN" altLang="en-US" sz="2400"/>
              <a:t>对手加入市场：</a:t>
            </a:r>
            <a:endParaRPr lang="zh-CN" altLang="en-US" sz="2400"/>
          </a:p>
          <a:p>
            <a:r>
              <a:rPr lang="zh-CN" altLang="en-US" sz="2400"/>
              <a:t>两者将会采取“价格战”的方式。</a:t>
            </a:r>
            <a:endParaRPr lang="zh-CN" altLang="en-US" sz="2400"/>
          </a:p>
        </p:txBody>
      </p:sp>
      <p:pic>
        <p:nvPicPr>
          <p:cNvPr id="4" name="图片 3"/>
          <p:cNvPicPr>
            <a:picLocks noChangeAspect="1"/>
          </p:cNvPicPr>
          <p:nvPr/>
        </p:nvPicPr>
        <p:blipFill>
          <a:blip r:embed="rId1"/>
          <a:srcRect t="9669" r="4846"/>
          <a:stretch>
            <a:fillRect/>
          </a:stretch>
        </p:blipFill>
        <p:spPr>
          <a:xfrm>
            <a:off x="2781935" y="3088005"/>
            <a:ext cx="5873115" cy="312039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98475" y="1003300"/>
            <a:ext cx="5774690" cy="583565"/>
          </a:xfrm>
          <a:prstGeom prst="rect">
            <a:avLst/>
          </a:prstGeom>
          <a:noFill/>
        </p:spPr>
        <p:txBody>
          <a:bodyPr wrap="square" rtlCol="0">
            <a:spAutoFit/>
          </a:bodyPr>
          <a:p>
            <a:r>
              <a:rPr lang="zh-CN" altLang="en-US" sz="3200" b="1"/>
              <a:t>前期知识回顾：</a:t>
            </a:r>
            <a:endParaRPr lang="zh-CN" altLang="en-US" sz="3200" b="1"/>
          </a:p>
        </p:txBody>
      </p:sp>
      <p:sp>
        <p:nvSpPr>
          <p:cNvPr id="3" name="文本框 2"/>
          <p:cNvSpPr txBox="1"/>
          <p:nvPr/>
        </p:nvSpPr>
        <p:spPr>
          <a:xfrm>
            <a:off x="1120775" y="2064385"/>
            <a:ext cx="4425950" cy="583565"/>
          </a:xfrm>
          <a:prstGeom prst="rect">
            <a:avLst/>
          </a:prstGeom>
          <a:noFill/>
        </p:spPr>
        <p:txBody>
          <a:bodyPr wrap="square" rtlCol="0">
            <a:spAutoFit/>
          </a:bodyPr>
          <a:p>
            <a:r>
              <a:rPr lang="zh-CN" altLang="en-US" sz="3200">
                <a:ln w="22225">
                  <a:solidFill>
                    <a:schemeClr val="accent2"/>
                  </a:solidFill>
                  <a:prstDash val="solid"/>
                </a:ln>
                <a:solidFill>
                  <a:schemeClr val="accent2">
                    <a:lumMod val="40000"/>
                    <a:lumOff val="60000"/>
                  </a:schemeClr>
                </a:solidFill>
                <a:effectLst/>
              </a:rPr>
              <a:t>消费者行为</a:t>
            </a:r>
            <a:endParaRPr lang="zh-CN" altLang="en-US" sz="3200">
              <a:ln w="22225">
                <a:solidFill>
                  <a:schemeClr val="accent2"/>
                </a:solidFill>
                <a:prstDash val="solid"/>
              </a:ln>
              <a:solidFill>
                <a:schemeClr val="accent2">
                  <a:lumMod val="40000"/>
                  <a:lumOff val="60000"/>
                </a:schemeClr>
              </a:solidFill>
              <a:effectLst/>
            </a:endParaRPr>
          </a:p>
        </p:txBody>
      </p:sp>
      <p:sp>
        <p:nvSpPr>
          <p:cNvPr id="4" name="文本框 3"/>
          <p:cNvSpPr txBox="1"/>
          <p:nvPr/>
        </p:nvSpPr>
        <p:spPr>
          <a:xfrm>
            <a:off x="7747635" y="2016760"/>
            <a:ext cx="4656455" cy="58356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3200">
                <a:solidFill>
                  <a:schemeClr val="accent4"/>
                </a:solidFill>
                <a:effectLst/>
              </a:rPr>
              <a:t>生产者行为</a:t>
            </a:r>
            <a:endParaRPr lang="zh-CN" altLang="en-US" sz="3200">
              <a:solidFill>
                <a:schemeClr val="accent4"/>
              </a:solidFill>
              <a:effectLst/>
            </a:endParaRPr>
          </a:p>
        </p:txBody>
      </p:sp>
      <p:sp>
        <p:nvSpPr>
          <p:cNvPr id="5" name="文本框 4"/>
          <p:cNvSpPr txBox="1"/>
          <p:nvPr/>
        </p:nvSpPr>
        <p:spPr>
          <a:xfrm>
            <a:off x="4195445" y="2064385"/>
            <a:ext cx="3225165" cy="583565"/>
          </a:xfrm>
          <a:prstGeom prst="rect">
            <a:avLst/>
          </a:prstGeom>
          <a:noFill/>
        </p:spPr>
        <p:txBody>
          <a:bodyPr wrap="square" rtlCol="0">
            <a:spAutoFit/>
          </a:bodyPr>
          <a:p>
            <a:r>
              <a:rPr lang="zh-CN" altLang="en-US" sz="3200">
                <a:solidFill>
                  <a:schemeClr val="accent1"/>
                </a:solidFill>
                <a:effectLst>
                  <a:outerShdw blurRad="38100" dist="25400" dir="5400000" algn="ctr" rotWithShape="0">
                    <a:srgbClr val="6E747A">
                      <a:alpha val="43000"/>
                    </a:srgbClr>
                  </a:outerShdw>
                </a:effectLst>
              </a:rPr>
              <a:t>商品需求弹性</a:t>
            </a:r>
            <a:endParaRPr lang="zh-CN" altLang="en-US" sz="3200">
              <a:solidFill>
                <a:schemeClr val="accent1"/>
              </a:solidFill>
              <a:effectLst>
                <a:outerShdw blurRad="38100" dist="25400" dir="5400000" algn="ctr" rotWithShape="0">
                  <a:srgbClr val="6E747A">
                    <a:alpha val="43000"/>
                  </a:srgbClr>
                </a:outerShdw>
              </a:effectLst>
            </a:endParaRPr>
          </a:p>
        </p:txBody>
      </p:sp>
      <p:sp>
        <p:nvSpPr>
          <p:cNvPr id="7" name="文本框 6"/>
          <p:cNvSpPr txBox="1"/>
          <p:nvPr/>
        </p:nvSpPr>
        <p:spPr>
          <a:xfrm>
            <a:off x="2336800" y="4729480"/>
            <a:ext cx="7519035" cy="583565"/>
          </a:xfrm>
          <a:prstGeom prst="rect">
            <a:avLst/>
          </a:prstGeom>
          <a:noFill/>
        </p:spPr>
        <p:txBody>
          <a:bodyPr wrap="square" rtlCol="0">
            <a:spAutoFit/>
          </a:bodyPr>
          <a:p>
            <a:r>
              <a:rPr lang="zh-CN" altLang="en-US" sz="3200"/>
              <a:t>生产者生产商品时，成本是如何变化的</a:t>
            </a:r>
            <a:endParaRPr lang="zh-CN" altLang="en-US" sz="3200"/>
          </a:p>
        </p:txBody>
      </p:sp>
      <p:sp>
        <p:nvSpPr>
          <p:cNvPr id="8" name="下箭头 7"/>
          <p:cNvSpPr/>
          <p:nvPr/>
        </p:nvSpPr>
        <p:spPr>
          <a:xfrm>
            <a:off x="8477885" y="2802890"/>
            <a:ext cx="970915" cy="1711325"/>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1"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4" grpId="0"/>
      <p:bldP spid="8" grpId="0" animBg="1"/>
      <p:bldP spid="8" grpId="1" bldLvl="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3705" y="1122680"/>
            <a:ext cx="10481310" cy="1198880"/>
          </a:xfrm>
          <a:prstGeom prst="rect">
            <a:avLst/>
          </a:prstGeom>
          <a:noFill/>
        </p:spPr>
        <p:txBody>
          <a:bodyPr wrap="square" rtlCol="0">
            <a:spAutoFit/>
          </a:bodyPr>
          <a:p>
            <a:r>
              <a:rPr lang="zh-CN" altLang="en-US" sz="2400"/>
              <a:t>打价格战自然是一个两败俱伤事情。</a:t>
            </a:r>
            <a:endParaRPr lang="zh-CN" altLang="en-US" sz="2400"/>
          </a:p>
          <a:p>
            <a:r>
              <a:rPr lang="zh-CN" altLang="en-US" sz="2400"/>
              <a:t>但是最终的结果并没有如杜邦公司所料，杜邦公司的行为引起了美国反垄断的调查，杜邦公司的未来预测都落空了。</a:t>
            </a:r>
            <a:endParaRPr lang="zh-CN" altLang="en-US" sz="2400"/>
          </a:p>
        </p:txBody>
      </p:sp>
      <p:pic>
        <p:nvPicPr>
          <p:cNvPr id="3" name="图片 2"/>
          <p:cNvPicPr>
            <a:picLocks noChangeAspect="1"/>
          </p:cNvPicPr>
          <p:nvPr/>
        </p:nvPicPr>
        <p:blipFill>
          <a:blip r:embed="rId1"/>
          <a:stretch>
            <a:fillRect/>
          </a:stretch>
        </p:blipFill>
        <p:spPr>
          <a:xfrm>
            <a:off x="3572510" y="2321560"/>
            <a:ext cx="3549650" cy="2670810"/>
          </a:xfrm>
          <a:prstGeom prst="rect">
            <a:avLst/>
          </a:prstGeom>
        </p:spPr>
      </p:pic>
      <p:sp>
        <p:nvSpPr>
          <p:cNvPr id="4" name="文本框 3"/>
          <p:cNvSpPr txBox="1"/>
          <p:nvPr/>
        </p:nvSpPr>
        <p:spPr>
          <a:xfrm>
            <a:off x="1635760" y="5520690"/>
            <a:ext cx="7686675" cy="953135"/>
          </a:xfrm>
          <a:prstGeom prst="rect">
            <a:avLst/>
          </a:prstGeom>
          <a:noFill/>
        </p:spPr>
        <p:txBody>
          <a:bodyPr wrap="square" rtlCol="0">
            <a:spAutoFit/>
          </a:bodyPr>
          <a:p>
            <a:pPr algn="ctr"/>
            <a:r>
              <a:rPr lang="zh-CN" altLang="en-US" sz="2800">
                <a:solidFill>
                  <a:srgbClr val="C00000"/>
                </a:solidFill>
              </a:rPr>
              <a:t>管道、穷寇莫追等都反映了</a:t>
            </a:r>
            <a:endParaRPr lang="zh-CN" altLang="en-US" sz="2800">
              <a:solidFill>
                <a:srgbClr val="C00000"/>
              </a:solidFill>
            </a:endParaRPr>
          </a:p>
          <a:p>
            <a:pPr algn="ctr"/>
            <a:r>
              <a:rPr lang="zh-CN" altLang="en-US" sz="2800">
                <a:solidFill>
                  <a:srgbClr val="C00000"/>
                </a:solidFill>
              </a:rPr>
              <a:t>沉没成本的概念</a:t>
            </a:r>
            <a:endParaRPr lang="zh-CN" altLang="en-US" sz="2800">
              <a:solidFill>
                <a:srgbClr val="C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086985" y="4196715"/>
            <a:ext cx="1564640" cy="645160"/>
          </a:xfrm>
          <a:prstGeom prst="rect">
            <a:avLst/>
          </a:prstGeom>
          <a:noFill/>
        </p:spPr>
        <p:txBody>
          <a:bodyPr wrap="square" rtlCol="0">
            <a:spAutoFit/>
          </a:bodyPr>
          <a:p>
            <a:r>
              <a:rPr lang="zh-CN" altLang="en-US" sz="3600"/>
              <a:t>成本</a:t>
            </a:r>
            <a:endParaRPr lang="zh-CN" altLang="en-US" sz="3600"/>
          </a:p>
        </p:txBody>
      </p:sp>
      <p:cxnSp>
        <p:nvCxnSpPr>
          <p:cNvPr id="4" name="直接箭头连接符 3"/>
          <p:cNvCxnSpPr/>
          <p:nvPr/>
        </p:nvCxnSpPr>
        <p:spPr>
          <a:xfrm flipH="1" flipV="1">
            <a:off x="3682365" y="2593340"/>
            <a:ext cx="1323340" cy="7486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6342380" y="2566035"/>
            <a:ext cx="1443990" cy="8293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436370" y="2132965"/>
            <a:ext cx="2887980" cy="521970"/>
          </a:xfrm>
          <a:prstGeom prst="rect">
            <a:avLst/>
          </a:prstGeom>
          <a:noFill/>
        </p:spPr>
        <p:txBody>
          <a:bodyPr wrap="square" rtlCol="0">
            <a:spAutoFit/>
          </a:bodyPr>
          <a:p>
            <a:r>
              <a:rPr lang="zh-CN" altLang="en-US" sz="2800"/>
              <a:t>固定生产要素</a:t>
            </a:r>
            <a:endParaRPr lang="zh-CN" altLang="en-US" sz="2800"/>
          </a:p>
        </p:txBody>
      </p:sp>
      <p:sp>
        <p:nvSpPr>
          <p:cNvPr id="7" name="文本框 6"/>
          <p:cNvSpPr txBox="1"/>
          <p:nvPr/>
        </p:nvSpPr>
        <p:spPr>
          <a:xfrm>
            <a:off x="5086985" y="3395345"/>
            <a:ext cx="1564640" cy="645160"/>
          </a:xfrm>
          <a:prstGeom prst="rect">
            <a:avLst/>
          </a:prstGeom>
          <a:noFill/>
        </p:spPr>
        <p:txBody>
          <a:bodyPr wrap="square" rtlCol="0">
            <a:spAutoFit/>
          </a:bodyPr>
          <a:p>
            <a:r>
              <a:rPr lang="zh-CN" altLang="en-US" sz="3600"/>
              <a:t>商品</a:t>
            </a:r>
            <a:endParaRPr lang="zh-CN" altLang="en-US" sz="3600"/>
          </a:p>
        </p:txBody>
      </p:sp>
      <p:sp>
        <p:nvSpPr>
          <p:cNvPr id="8" name="文本框 7"/>
          <p:cNvSpPr txBox="1"/>
          <p:nvPr/>
        </p:nvSpPr>
        <p:spPr>
          <a:xfrm>
            <a:off x="7786370" y="2132965"/>
            <a:ext cx="2887980" cy="521970"/>
          </a:xfrm>
          <a:prstGeom prst="rect">
            <a:avLst/>
          </a:prstGeom>
          <a:noFill/>
        </p:spPr>
        <p:txBody>
          <a:bodyPr wrap="square" rtlCol="0">
            <a:spAutoFit/>
          </a:bodyPr>
          <a:p>
            <a:r>
              <a:rPr lang="zh-CN" altLang="en-US" sz="2800"/>
              <a:t>可变生产要素</a:t>
            </a:r>
            <a:endParaRPr lang="zh-CN" altLang="en-US" sz="2800"/>
          </a:p>
        </p:txBody>
      </p:sp>
      <p:sp>
        <p:nvSpPr>
          <p:cNvPr id="9" name="文本框 8"/>
          <p:cNvSpPr txBox="1"/>
          <p:nvPr/>
        </p:nvSpPr>
        <p:spPr>
          <a:xfrm>
            <a:off x="1562100" y="4319905"/>
            <a:ext cx="2762250" cy="521970"/>
          </a:xfrm>
          <a:prstGeom prst="rect">
            <a:avLst/>
          </a:prstGeom>
          <a:noFill/>
        </p:spPr>
        <p:txBody>
          <a:bodyPr wrap="square" rtlCol="0">
            <a:spAutoFit/>
          </a:bodyPr>
          <a:p>
            <a:r>
              <a:rPr lang="zh-CN" altLang="en-US" sz="2800">
                <a:solidFill>
                  <a:srgbClr val="C00000"/>
                </a:solidFill>
              </a:rPr>
              <a:t>固定生产成本</a:t>
            </a:r>
            <a:endParaRPr lang="zh-CN" altLang="en-US" sz="2800">
              <a:solidFill>
                <a:srgbClr val="C00000"/>
              </a:solidFill>
            </a:endParaRPr>
          </a:p>
        </p:txBody>
      </p:sp>
      <p:sp>
        <p:nvSpPr>
          <p:cNvPr id="10" name="左箭头 9"/>
          <p:cNvSpPr/>
          <p:nvPr/>
        </p:nvSpPr>
        <p:spPr>
          <a:xfrm>
            <a:off x="4090035" y="4356100"/>
            <a:ext cx="508000" cy="347345"/>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1" name="文本框 10"/>
          <p:cNvSpPr txBox="1"/>
          <p:nvPr/>
        </p:nvSpPr>
        <p:spPr>
          <a:xfrm>
            <a:off x="7544435" y="4258310"/>
            <a:ext cx="2762250" cy="521970"/>
          </a:xfrm>
          <a:prstGeom prst="rect">
            <a:avLst/>
          </a:prstGeom>
          <a:noFill/>
        </p:spPr>
        <p:txBody>
          <a:bodyPr wrap="square" rtlCol="0">
            <a:spAutoFit/>
          </a:bodyPr>
          <a:p>
            <a:r>
              <a:rPr lang="zh-CN" altLang="en-US" sz="2800">
                <a:solidFill>
                  <a:srgbClr val="C00000"/>
                </a:solidFill>
              </a:rPr>
              <a:t>可变生产成本</a:t>
            </a:r>
            <a:endParaRPr lang="zh-CN" altLang="en-US" sz="2800">
              <a:solidFill>
                <a:srgbClr val="C00000"/>
              </a:solidFill>
            </a:endParaRPr>
          </a:p>
        </p:txBody>
      </p:sp>
      <p:sp>
        <p:nvSpPr>
          <p:cNvPr id="12" name="右箭头 11"/>
          <p:cNvSpPr/>
          <p:nvPr/>
        </p:nvSpPr>
        <p:spPr>
          <a:xfrm>
            <a:off x="6475730" y="4349750"/>
            <a:ext cx="588010" cy="36068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0375" y="1129030"/>
            <a:ext cx="8595995" cy="460375"/>
          </a:xfrm>
          <a:prstGeom prst="rect">
            <a:avLst/>
          </a:prstGeom>
          <a:noFill/>
        </p:spPr>
        <p:txBody>
          <a:bodyPr wrap="square" rtlCol="0">
            <a:spAutoFit/>
          </a:bodyPr>
          <a:p>
            <a:r>
              <a:rPr lang="zh-CN" altLang="en-US" sz="2400"/>
              <a:t>固定生产成本：</a:t>
            </a:r>
            <a:endParaRPr lang="zh-CN" altLang="en-US" sz="2400"/>
          </a:p>
        </p:txBody>
      </p:sp>
      <p:pic>
        <p:nvPicPr>
          <p:cNvPr id="3" name="图片 2"/>
          <p:cNvPicPr>
            <a:picLocks noChangeAspect="1"/>
          </p:cNvPicPr>
          <p:nvPr/>
        </p:nvPicPr>
        <p:blipFill>
          <a:blip r:embed="rId1"/>
          <a:stretch>
            <a:fillRect/>
          </a:stretch>
        </p:blipFill>
        <p:spPr>
          <a:xfrm>
            <a:off x="1077595" y="2138680"/>
            <a:ext cx="1562100" cy="1885950"/>
          </a:xfrm>
          <a:prstGeom prst="rect">
            <a:avLst/>
          </a:prstGeom>
        </p:spPr>
      </p:pic>
      <p:pic>
        <p:nvPicPr>
          <p:cNvPr id="4" name="图片 3"/>
          <p:cNvPicPr>
            <a:picLocks noChangeAspect="1"/>
          </p:cNvPicPr>
          <p:nvPr/>
        </p:nvPicPr>
        <p:blipFill>
          <a:blip r:embed="rId2"/>
          <a:stretch>
            <a:fillRect/>
          </a:stretch>
        </p:blipFill>
        <p:spPr>
          <a:xfrm>
            <a:off x="3507105" y="2236470"/>
            <a:ext cx="2262505" cy="1691005"/>
          </a:xfrm>
          <a:prstGeom prst="rect">
            <a:avLst/>
          </a:prstGeom>
        </p:spPr>
      </p:pic>
      <p:sp>
        <p:nvSpPr>
          <p:cNvPr id="5" name="文本框 4"/>
          <p:cNvSpPr txBox="1"/>
          <p:nvPr/>
        </p:nvSpPr>
        <p:spPr>
          <a:xfrm>
            <a:off x="714375" y="4591050"/>
            <a:ext cx="1978660" cy="368300"/>
          </a:xfrm>
          <a:prstGeom prst="rect">
            <a:avLst/>
          </a:prstGeom>
          <a:noFill/>
        </p:spPr>
        <p:txBody>
          <a:bodyPr wrap="square" rtlCol="0">
            <a:spAutoFit/>
          </a:bodyPr>
          <a:p>
            <a:pPr algn="ctr"/>
            <a:r>
              <a:rPr lang="zh-CN" altLang="en-US"/>
              <a:t>设备</a:t>
            </a:r>
            <a:endParaRPr lang="zh-CN" altLang="en-US"/>
          </a:p>
        </p:txBody>
      </p:sp>
      <p:sp>
        <p:nvSpPr>
          <p:cNvPr id="6" name="文本框 5"/>
          <p:cNvSpPr txBox="1"/>
          <p:nvPr/>
        </p:nvSpPr>
        <p:spPr>
          <a:xfrm>
            <a:off x="3615690" y="4564380"/>
            <a:ext cx="1884680" cy="368300"/>
          </a:xfrm>
          <a:prstGeom prst="rect">
            <a:avLst/>
          </a:prstGeom>
          <a:noFill/>
        </p:spPr>
        <p:txBody>
          <a:bodyPr wrap="square" rtlCol="0">
            <a:spAutoFit/>
          </a:bodyPr>
          <a:p>
            <a:pPr algn="ctr"/>
            <a:r>
              <a:rPr lang="zh-CN" altLang="en-US"/>
              <a:t>厂房</a:t>
            </a:r>
            <a:endParaRPr lang="zh-CN" altLang="en-US"/>
          </a:p>
        </p:txBody>
      </p:sp>
      <p:pic>
        <p:nvPicPr>
          <p:cNvPr id="7" name="图片 6"/>
          <p:cNvPicPr>
            <a:picLocks noChangeAspect="1"/>
          </p:cNvPicPr>
          <p:nvPr/>
        </p:nvPicPr>
        <p:blipFill>
          <a:blip r:embed="rId3"/>
          <a:stretch>
            <a:fillRect/>
          </a:stretch>
        </p:blipFill>
        <p:spPr>
          <a:xfrm>
            <a:off x="6637020" y="2235835"/>
            <a:ext cx="2172970" cy="1691005"/>
          </a:xfrm>
          <a:prstGeom prst="rect">
            <a:avLst/>
          </a:prstGeom>
        </p:spPr>
      </p:pic>
      <p:sp>
        <p:nvSpPr>
          <p:cNvPr id="8" name="文本框 7"/>
          <p:cNvSpPr txBox="1"/>
          <p:nvPr/>
        </p:nvSpPr>
        <p:spPr>
          <a:xfrm>
            <a:off x="6748145" y="4564380"/>
            <a:ext cx="1950720" cy="368300"/>
          </a:xfrm>
          <a:prstGeom prst="rect">
            <a:avLst/>
          </a:prstGeom>
          <a:noFill/>
        </p:spPr>
        <p:txBody>
          <a:bodyPr wrap="square" rtlCol="0">
            <a:spAutoFit/>
          </a:bodyPr>
          <a:p>
            <a:r>
              <a:rPr lang="zh-CN" altLang="en-US"/>
              <a:t>占用资金的利息</a:t>
            </a:r>
            <a:endParaRPr lang="zh-CN" altLang="en-US"/>
          </a:p>
        </p:txBody>
      </p:sp>
      <p:pic>
        <p:nvPicPr>
          <p:cNvPr id="9" name="图片 8"/>
          <p:cNvPicPr>
            <a:picLocks noChangeAspect="1"/>
          </p:cNvPicPr>
          <p:nvPr/>
        </p:nvPicPr>
        <p:blipFill>
          <a:blip r:embed="rId4"/>
          <a:stretch>
            <a:fillRect/>
          </a:stretch>
        </p:blipFill>
        <p:spPr>
          <a:xfrm>
            <a:off x="9296400" y="2237105"/>
            <a:ext cx="2554605" cy="1690370"/>
          </a:xfrm>
          <a:prstGeom prst="rect">
            <a:avLst/>
          </a:prstGeom>
        </p:spPr>
      </p:pic>
      <p:sp>
        <p:nvSpPr>
          <p:cNvPr id="10" name="文本框 9"/>
          <p:cNvSpPr txBox="1"/>
          <p:nvPr/>
        </p:nvSpPr>
        <p:spPr>
          <a:xfrm>
            <a:off x="9577705" y="4577715"/>
            <a:ext cx="2232660" cy="368300"/>
          </a:xfrm>
          <a:prstGeom prst="rect">
            <a:avLst/>
          </a:prstGeom>
          <a:noFill/>
        </p:spPr>
        <p:txBody>
          <a:bodyPr wrap="square" rtlCol="0">
            <a:spAutoFit/>
          </a:bodyPr>
          <a:p>
            <a:r>
              <a:rPr lang="zh-CN" altLang="en-US"/>
              <a:t>留守工人工资</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94360" y="1115060"/>
            <a:ext cx="5106670" cy="460375"/>
          </a:xfrm>
          <a:prstGeom prst="rect">
            <a:avLst/>
          </a:prstGeom>
          <a:noFill/>
        </p:spPr>
        <p:txBody>
          <a:bodyPr wrap="square" rtlCol="0">
            <a:spAutoFit/>
          </a:bodyPr>
          <a:p>
            <a:r>
              <a:rPr lang="zh-CN" altLang="en-US" sz="2400" b="1"/>
              <a:t>可变生产成本：</a:t>
            </a:r>
            <a:endParaRPr lang="zh-CN" altLang="en-US" sz="2400" b="1"/>
          </a:p>
        </p:txBody>
      </p:sp>
      <p:sp>
        <p:nvSpPr>
          <p:cNvPr id="3" name="文本框 2"/>
          <p:cNvSpPr txBox="1"/>
          <p:nvPr/>
        </p:nvSpPr>
        <p:spPr>
          <a:xfrm>
            <a:off x="1156335" y="2211070"/>
            <a:ext cx="9879330" cy="829945"/>
          </a:xfrm>
          <a:prstGeom prst="rect">
            <a:avLst/>
          </a:prstGeom>
          <a:noFill/>
        </p:spPr>
        <p:txBody>
          <a:bodyPr wrap="square" rtlCol="0">
            <a:spAutoFit/>
          </a:bodyPr>
          <a:p>
            <a:r>
              <a:rPr lang="zh-CN" altLang="en-US" sz="2400">
                <a:solidFill>
                  <a:schemeClr val="accent1"/>
                </a:solidFill>
                <a:effectLst>
                  <a:outerShdw blurRad="38100" dist="25400" dir="5400000" algn="ctr" rotWithShape="0">
                    <a:srgbClr val="6E747A">
                      <a:alpha val="43000"/>
                    </a:srgbClr>
                  </a:outerShdw>
                </a:effectLst>
              </a:rPr>
              <a:t>是以产量为依赖的成本，产量为</a:t>
            </a:r>
            <a:r>
              <a:rPr lang="en-US" altLang="zh-CN" sz="2400">
                <a:solidFill>
                  <a:schemeClr val="accent1"/>
                </a:solidFill>
                <a:effectLst>
                  <a:outerShdw blurRad="38100" dist="25400" dir="5400000" algn="ctr" rotWithShape="0">
                    <a:srgbClr val="6E747A">
                      <a:alpha val="43000"/>
                    </a:srgbClr>
                  </a:outerShdw>
                </a:effectLst>
              </a:rPr>
              <a:t>0</a:t>
            </a:r>
            <a:r>
              <a:rPr lang="zh-CN" altLang="en-US" sz="2400">
                <a:solidFill>
                  <a:schemeClr val="accent1"/>
                </a:solidFill>
                <a:effectLst>
                  <a:outerShdw blurRad="38100" dist="25400" dir="5400000" algn="ctr" rotWithShape="0">
                    <a:srgbClr val="6E747A">
                      <a:alpha val="43000"/>
                    </a:srgbClr>
                  </a:outerShdw>
                </a:effectLst>
              </a:rPr>
              <a:t>的时候可变成本为</a:t>
            </a:r>
            <a:r>
              <a:rPr lang="en-US" altLang="zh-CN" sz="2400">
                <a:solidFill>
                  <a:schemeClr val="accent1"/>
                </a:solidFill>
                <a:effectLst>
                  <a:outerShdw blurRad="38100" dist="25400" dir="5400000" algn="ctr" rotWithShape="0">
                    <a:srgbClr val="6E747A">
                      <a:alpha val="43000"/>
                    </a:srgbClr>
                  </a:outerShdw>
                </a:effectLst>
              </a:rPr>
              <a:t>0 </a:t>
            </a:r>
            <a:r>
              <a:rPr lang="zh-CN" altLang="en-US" sz="2400">
                <a:solidFill>
                  <a:schemeClr val="accent1"/>
                </a:solidFill>
                <a:effectLst>
                  <a:outerShdw blurRad="38100" dist="25400" dir="5400000" algn="ctr" rotWithShape="0">
                    <a:srgbClr val="6E747A">
                      <a:alpha val="43000"/>
                    </a:srgbClr>
                  </a:outerShdw>
                </a:effectLst>
              </a:rPr>
              <a:t>；可变成本随着产量变化而变化的成本</a:t>
            </a:r>
            <a:endParaRPr lang="zh-CN" altLang="en-US" sz="2400">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7197316" y="2196465"/>
            <a:ext cx="3907684" cy="3709246"/>
          </a:xfrm>
          <a:prstGeom prst="rect">
            <a:avLst/>
          </a:prstGeom>
        </p:spPr>
      </p:pic>
      <p:sp>
        <p:nvSpPr>
          <p:cNvPr id="5" name="平行四边形 4"/>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（一）短期总成本</a:t>
            </a:r>
            <a:endParaRPr lang="zh-CN" altLang="en-US" sz="2400" b="1" dirty="0">
              <a:solidFill>
                <a:schemeClr val="bg1"/>
              </a:solidFill>
              <a:cs typeface="+mn-ea"/>
              <a:sym typeface="+mn-lt"/>
            </a:endParaRPr>
          </a:p>
        </p:txBody>
      </p:sp>
      <p:grpSp>
        <p:nvGrpSpPr>
          <p:cNvPr id="18" name="组合 17"/>
          <p:cNvGrpSpPr/>
          <p:nvPr/>
        </p:nvGrpSpPr>
        <p:grpSpPr>
          <a:xfrm>
            <a:off x="851635" y="2598864"/>
            <a:ext cx="6096000" cy="2895600"/>
            <a:chOff x="718285" y="2503614"/>
            <a:chExt cx="6096000" cy="2895600"/>
          </a:xfrm>
        </p:grpSpPr>
        <p:sp>
          <p:nvSpPr>
            <p:cNvPr id="10" name="矩形 9"/>
            <p:cNvSpPr/>
            <p:nvPr/>
          </p:nvSpPr>
          <p:spPr>
            <a:xfrm>
              <a:off x="794485" y="2598864"/>
              <a:ext cx="5940000" cy="2713948"/>
            </a:xfrm>
            <a:prstGeom prst="rect">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txBox="1"/>
            <p:nvPr/>
          </p:nvSpPr>
          <p:spPr>
            <a:xfrm>
              <a:off x="953650" y="2897949"/>
              <a:ext cx="5649080" cy="20892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Font typeface="Arial" panose="020B0604020202020204" pitchFamily="34" charset="0"/>
                <a:buNone/>
              </a:pPr>
              <a:r>
                <a:rPr lang="zh-CN" altLang="en-US" sz="2200" dirty="0">
                  <a:cs typeface="+mn-ea"/>
                  <a:sym typeface="+mn-lt"/>
                </a:rPr>
                <a:t>假定生产要素的价格不变，只把成本看作是产出的函数。短期总成本（</a:t>
              </a:r>
              <a:r>
                <a:rPr lang="en-US" altLang="zh-CN" sz="2200" dirty="0">
                  <a:cs typeface="+mn-ea"/>
                  <a:sym typeface="+mn-lt"/>
                </a:rPr>
                <a:t>STC</a:t>
              </a:r>
              <a:r>
                <a:rPr lang="zh-CN" altLang="en-US" sz="2200" dirty="0">
                  <a:cs typeface="+mn-ea"/>
                  <a:sym typeface="+mn-lt"/>
                </a:rPr>
                <a:t>）是厂商在短期生产中所耗费的全部成本，其中包括</a:t>
              </a:r>
              <a:r>
                <a:rPr lang="zh-CN" altLang="en-US" sz="2200" b="1" dirty="0">
                  <a:solidFill>
                    <a:schemeClr val="accent3"/>
                  </a:solidFill>
                  <a:cs typeface="+mn-ea"/>
                  <a:sym typeface="+mn-lt"/>
                </a:rPr>
                <a:t>总固定成本</a:t>
              </a:r>
              <a:r>
                <a:rPr lang="zh-CN" altLang="en-US" sz="2200" dirty="0">
                  <a:cs typeface="+mn-ea"/>
                  <a:sym typeface="+mn-lt"/>
                </a:rPr>
                <a:t>（</a:t>
              </a:r>
              <a:r>
                <a:rPr lang="en-US" altLang="zh-CN" sz="2200" i="1" dirty="0">
                  <a:cs typeface="+mn-ea"/>
                  <a:sym typeface="+mn-lt"/>
                </a:rPr>
                <a:t>TFC</a:t>
              </a:r>
              <a:r>
                <a:rPr lang="zh-CN" altLang="en-US" sz="2200" dirty="0">
                  <a:cs typeface="+mn-ea"/>
                  <a:sym typeface="+mn-lt"/>
                </a:rPr>
                <a:t>）与</a:t>
              </a:r>
              <a:r>
                <a:rPr lang="zh-CN" altLang="en-US" sz="2200" b="1" dirty="0">
                  <a:solidFill>
                    <a:schemeClr val="accent3"/>
                  </a:solidFill>
                  <a:cs typeface="+mn-ea"/>
                  <a:sym typeface="+mn-lt"/>
                </a:rPr>
                <a:t>总变动成本</a:t>
              </a:r>
              <a:r>
                <a:rPr lang="zh-CN" altLang="en-US" sz="2200" dirty="0">
                  <a:cs typeface="+mn-ea"/>
                  <a:sym typeface="+mn-lt"/>
                </a:rPr>
                <a:t>（</a:t>
              </a:r>
              <a:r>
                <a:rPr lang="en-US" altLang="zh-CN" sz="2200" i="1" dirty="0">
                  <a:cs typeface="+mn-ea"/>
                  <a:sym typeface="+mn-lt"/>
                </a:rPr>
                <a:t>TVC</a:t>
              </a:r>
              <a:r>
                <a:rPr lang="zh-CN" altLang="en-US" sz="2200" dirty="0">
                  <a:cs typeface="+mn-ea"/>
                  <a:sym typeface="+mn-lt"/>
                </a:rPr>
                <a:t>）两个部分。短期总成本可以简单表示为</a:t>
              </a:r>
              <a:r>
                <a:rPr lang="en-US" altLang="zh-CN" sz="2200" dirty="0">
                  <a:cs typeface="+mn-ea"/>
                  <a:sym typeface="+mn-lt"/>
                </a:rPr>
                <a:t>T</a:t>
              </a:r>
              <a:r>
                <a:rPr lang="en-US" altLang="zh-CN" sz="2200" i="1" dirty="0">
                  <a:cs typeface="+mn-ea"/>
                  <a:sym typeface="+mn-lt"/>
                </a:rPr>
                <a:t>C</a:t>
              </a:r>
              <a:endParaRPr lang="zh-CN" altLang="en-US" sz="2200" dirty="0">
                <a:cs typeface="+mn-ea"/>
                <a:sym typeface="+mn-lt"/>
              </a:endParaRPr>
            </a:p>
          </p:txBody>
        </p:sp>
        <p:sp>
          <p:nvSpPr>
            <p:cNvPr id="12" name="任意多边形: 形状 11"/>
            <p:cNvSpPr/>
            <p:nvPr/>
          </p:nvSpPr>
          <p:spPr>
            <a:xfrm rot="5400000">
              <a:off x="718285" y="2503614"/>
              <a:ext cx="514350" cy="514350"/>
            </a:xfrm>
            <a:custGeom>
              <a:avLst/>
              <a:gdLst>
                <a:gd name="connsiteX0" fmla="*/ 0 w 514350"/>
                <a:gd name="connsiteY0" fmla="*/ 514350 h 514350"/>
                <a:gd name="connsiteX1" fmla="*/ 0 w 514350"/>
                <a:gd name="connsiteY1" fmla="*/ 371090 h 514350"/>
                <a:gd name="connsiteX2" fmla="*/ 0 w 514350"/>
                <a:gd name="connsiteY2" fmla="*/ 0 h 514350"/>
                <a:gd name="connsiteX3" fmla="*/ 143260 w 514350"/>
                <a:gd name="connsiteY3" fmla="*/ 0 h 514350"/>
                <a:gd name="connsiteX4" fmla="*/ 143260 w 514350"/>
                <a:gd name="connsiteY4" fmla="*/ 371090 h 514350"/>
                <a:gd name="connsiteX5" fmla="*/ 514350 w 514350"/>
                <a:gd name="connsiteY5" fmla="*/ 371090 h 514350"/>
                <a:gd name="connsiteX6" fmla="*/ 514350 w 514350"/>
                <a:gd name="connsiteY6" fmla="*/ 514350 h 514350"/>
                <a:gd name="connsiteX7" fmla="*/ 143260 w 514350"/>
                <a:gd name="connsiteY7" fmla="*/ 51435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514350">
                  <a:moveTo>
                    <a:pt x="0" y="514350"/>
                  </a:moveTo>
                  <a:lnTo>
                    <a:pt x="0" y="371090"/>
                  </a:lnTo>
                  <a:lnTo>
                    <a:pt x="0" y="0"/>
                  </a:lnTo>
                  <a:lnTo>
                    <a:pt x="143260" y="0"/>
                  </a:lnTo>
                  <a:lnTo>
                    <a:pt x="143260" y="371090"/>
                  </a:lnTo>
                  <a:lnTo>
                    <a:pt x="514350" y="371090"/>
                  </a:lnTo>
                  <a:lnTo>
                    <a:pt x="514350" y="514350"/>
                  </a:lnTo>
                  <a:lnTo>
                    <a:pt x="143260" y="51435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rot="5400000" flipH="1" flipV="1">
              <a:off x="6299935" y="4884864"/>
              <a:ext cx="514350" cy="514350"/>
            </a:xfrm>
            <a:custGeom>
              <a:avLst/>
              <a:gdLst>
                <a:gd name="connsiteX0" fmla="*/ 0 w 514350"/>
                <a:gd name="connsiteY0" fmla="*/ 514350 h 514350"/>
                <a:gd name="connsiteX1" fmla="*/ 0 w 514350"/>
                <a:gd name="connsiteY1" fmla="*/ 371090 h 514350"/>
                <a:gd name="connsiteX2" fmla="*/ 0 w 514350"/>
                <a:gd name="connsiteY2" fmla="*/ 0 h 514350"/>
                <a:gd name="connsiteX3" fmla="*/ 143260 w 514350"/>
                <a:gd name="connsiteY3" fmla="*/ 0 h 514350"/>
                <a:gd name="connsiteX4" fmla="*/ 143260 w 514350"/>
                <a:gd name="connsiteY4" fmla="*/ 371090 h 514350"/>
                <a:gd name="connsiteX5" fmla="*/ 514350 w 514350"/>
                <a:gd name="connsiteY5" fmla="*/ 371090 h 514350"/>
                <a:gd name="connsiteX6" fmla="*/ 514350 w 514350"/>
                <a:gd name="connsiteY6" fmla="*/ 514350 h 514350"/>
                <a:gd name="connsiteX7" fmla="*/ 143260 w 514350"/>
                <a:gd name="connsiteY7" fmla="*/ 51435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 h="514350">
                  <a:moveTo>
                    <a:pt x="0" y="514350"/>
                  </a:moveTo>
                  <a:lnTo>
                    <a:pt x="0" y="371090"/>
                  </a:lnTo>
                  <a:lnTo>
                    <a:pt x="0" y="0"/>
                  </a:lnTo>
                  <a:lnTo>
                    <a:pt x="143260" y="0"/>
                  </a:lnTo>
                  <a:lnTo>
                    <a:pt x="143260" y="371090"/>
                  </a:lnTo>
                  <a:lnTo>
                    <a:pt x="514350" y="371090"/>
                  </a:lnTo>
                  <a:lnTo>
                    <a:pt x="514350" y="514350"/>
                  </a:lnTo>
                  <a:lnTo>
                    <a:pt x="143260" y="514350"/>
                  </a:lnTo>
                  <a:close/>
                </a:path>
              </a:pathLst>
            </a:cu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1" name="直接连接符 120"/>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sp>
        <p:nvSpPr>
          <p:cNvPr id="3" name="内容占位符 2"/>
          <p:cNvSpPr>
            <a:spLocks noGrp="1"/>
          </p:cNvSpPr>
          <p:nvPr>
            <p:ph idx="4294967295"/>
          </p:nvPr>
        </p:nvSpPr>
        <p:spPr>
          <a:xfrm>
            <a:off x="1421132" y="2052512"/>
            <a:ext cx="9850927" cy="941155"/>
          </a:xfrm>
        </p:spPr>
        <p:txBody>
          <a:bodyPr wrap="square">
            <a:spAutoFit/>
          </a:bodyPr>
          <a:lstStyle/>
          <a:p>
            <a:pPr marL="0" indent="0">
              <a:lnSpc>
                <a:spcPct val="120000"/>
              </a:lnSpc>
              <a:spcBef>
                <a:spcPts val="0"/>
              </a:spcBef>
              <a:buNone/>
            </a:pPr>
            <a:r>
              <a:rPr lang="zh-CN" altLang="zh-CN" sz="2400" dirty="0">
                <a:cs typeface="+mn-ea"/>
                <a:sym typeface="+mn-lt"/>
              </a:rPr>
              <a:t>短期平均成本</a:t>
            </a:r>
            <a:r>
              <a:rPr lang="zh-CN" altLang="en-US" sz="2400" dirty="0">
                <a:cs typeface="+mn-ea"/>
                <a:sym typeface="+mn-lt"/>
              </a:rPr>
              <a:t>（</a:t>
            </a:r>
            <a:r>
              <a:rPr lang="en-US" altLang="zh-CN" sz="2400" dirty="0">
                <a:cs typeface="+mn-ea"/>
                <a:sym typeface="+mn-lt"/>
              </a:rPr>
              <a:t>ATC</a:t>
            </a:r>
            <a:r>
              <a:rPr lang="zh-CN" altLang="en-US" sz="2400" dirty="0">
                <a:cs typeface="+mn-ea"/>
                <a:sym typeface="+mn-lt"/>
              </a:rPr>
              <a:t>）</a:t>
            </a:r>
            <a:r>
              <a:rPr lang="zh-CN" altLang="zh-CN" sz="2400" dirty="0">
                <a:cs typeface="+mn-ea"/>
                <a:sym typeface="+mn-lt"/>
              </a:rPr>
              <a:t>由两部分构成，一部分是</a:t>
            </a:r>
            <a:r>
              <a:rPr lang="zh-CN" altLang="zh-CN" sz="2400" b="1" dirty="0">
                <a:solidFill>
                  <a:schemeClr val="accent3"/>
                </a:solidFill>
                <a:cs typeface="+mn-ea"/>
                <a:sym typeface="+mn-lt"/>
              </a:rPr>
              <a:t>平均</a:t>
            </a:r>
            <a:r>
              <a:rPr lang="zh-CN" altLang="en-US" sz="2400" b="1" dirty="0">
                <a:solidFill>
                  <a:schemeClr val="accent3"/>
                </a:solidFill>
                <a:cs typeface="+mn-ea"/>
                <a:sym typeface="+mn-lt"/>
              </a:rPr>
              <a:t>可</a:t>
            </a:r>
            <a:r>
              <a:rPr lang="zh-CN" altLang="zh-CN" sz="2400" b="1" dirty="0">
                <a:solidFill>
                  <a:schemeClr val="accent3"/>
                </a:solidFill>
                <a:cs typeface="+mn-ea"/>
                <a:sym typeface="+mn-lt"/>
              </a:rPr>
              <a:t>变成本</a:t>
            </a:r>
            <a:r>
              <a:rPr lang="zh-CN" altLang="zh-CN" sz="2400" dirty="0">
                <a:cs typeface="+mn-ea"/>
                <a:sym typeface="+mn-lt"/>
              </a:rPr>
              <a:t>（</a:t>
            </a:r>
            <a:r>
              <a:rPr lang="zh-CN" altLang="zh-CN" sz="2400" i="1" dirty="0">
                <a:cs typeface="+mn-ea"/>
                <a:sym typeface="+mn-lt"/>
              </a:rPr>
              <a:t>AVC</a:t>
            </a:r>
            <a:r>
              <a:rPr lang="zh-CN" altLang="zh-CN" sz="2400" dirty="0">
                <a:cs typeface="+mn-ea"/>
                <a:sym typeface="+mn-lt"/>
              </a:rPr>
              <a:t>），另一部分是</a:t>
            </a:r>
            <a:r>
              <a:rPr lang="zh-CN" altLang="zh-CN" sz="2400" b="1" dirty="0">
                <a:solidFill>
                  <a:schemeClr val="accent3"/>
                </a:solidFill>
                <a:cs typeface="+mn-ea"/>
                <a:sym typeface="+mn-lt"/>
              </a:rPr>
              <a:t>平均固定成本</a:t>
            </a:r>
            <a:r>
              <a:rPr lang="zh-CN" altLang="zh-CN" sz="2400" dirty="0">
                <a:cs typeface="+mn-ea"/>
                <a:sym typeface="+mn-lt"/>
              </a:rPr>
              <a:t>（</a:t>
            </a:r>
            <a:r>
              <a:rPr lang="zh-CN" altLang="zh-CN" sz="2400" i="1" dirty="0">
                <a:cs typeface="+mn-ea"/>
                <a:sym typeface="+mn-lt"/>
              </a:rPr>
              <a:t>AFC</a:t>
            </a:r>
            <a:r>
              <a:rPr lang="zh-CN" altLang="zh-CN" sz="2400" dirty="0">
                <a:cs typeface="+mn-ea"/>
                <a:sym typeface="+mn-lt"/>
              </a:rPr>
              <a:t>）。分别记为：</a:t>
            </a:r>
            <a:endParaRPr lang="zh-CN" altLang="zh-CN" sz="2400" dirty="0">
              <a:cs typeface="+mn-ea"/>
              <a:sym typeface="+mn-lt"/>
            </a:endParaRPr>
          </a:p>
        </p:txBody>
      </p:sp>
      <p:sp>
        <p:nvSpPr>
          <p:cNvPr id="8" name="平行四边形 7"/>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（二）短期平均成本</a:t>
            </a:r>
            <a:endParaRPr lang="zh-CN" altLang="en-US" sz="2400" b="1" dirty="0">
              <a:solidFill>
                <a:schemeClr val="bg1"/>
              </a:solidFill>
              <a:cs typeface="+mn-ea"/>
              <a:sym typeface="+mn-lt"/>
            </a:endParaRPr>
          </a:p>
        </p:txBody>
      </p:sp>
      <p:grpSp>
        <p:nvGrpSpPr>
          <p:cNvPr id="16" name="组合 15"/>
          <p:cNvGrpSpPr/>
          <p:nvPr/>
        </p:nvGrpSpPr>
        <p:grpSpPr>
          <a:xfrm>
            <a:off x="1534866" y="4408159"/>
            <a:ext cx="5655600" cy="886871"/>
            <a:chOff x="1736553" y="4800845"/>
            <a:chExt cx="5655600" cy="886871"/>
          </a:xfrm>
        </p:grpSpPr>
        <p:sp>
          <p:nvSpPr>
            <p:cNvPr id="2" name="矩形: 圆角 1"/>
            <p:cNvSpPr/>
            <p:nvPr/>
          </p:nvSpPr>
          <p:spPr>
            <a:xfrm>
              <a:off x="1736553" y="4800845"/>
              <a:ext cx="5655600" cy="886871"/>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1">
              <a:lum bright="100000"/>
            </a:blip>
            <a:stretch>
              <a:fillRect/>
            </a:stretch>
          </p:blipFill>
          <p:spPr>
            <a:xfrm>
              <a:off x="2289753" y="4973980"/>
              <a:ext cx="4549201" cy="540600"/>
            </a:xfrm>
            <a:prstGeom prst="rect">
              <a:avLst/>
            </a:prstGeom>
          </p:spPr>
        </p:pic>
      </p:grpSp>
      <p:grpSp>
        <p:nvGrpSpPr>
          <p:cNvPr id="14" name="组合 13"/>
          <p:cNvGrpSpPr/>
          <p:nvPr/>
        </p:nvGrpSpPr>
        <p:grpSpPr>
          <a:xfrm>
            <a:off x="1534866" y="3216575"/>
            <a:ext cx="3336892" cy="886871"/>
            <a:chOff x="1736554" y="3474811"/>
            <a:chExt cx="3336892" cy="886871"/>
          </a:xfrm>
        </p:grpSpPr>
        <p:sp>
          <p:nvSpPr>
            <p:cNvPr id="9" name="矩形: 圆角 8"/>
            <p:cNvSpPr/>
            <p:nvPr/>
          </p:nvSpPr>
          <p:spPr>
            <a:xfrm>
              <a:off x="1736554" y="3474811"/>
              <a:ext cx="3336892" cy="886871"/>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lum bright="100000"/>
            </a:blip>
            <a:stretch>
              <a:fillRect/>
            </a:stretch>
          </p:blipFill>
          <p:spPr>
            <a:xfrm>
              <a:off x="2104592" y="3486246"/>
              <a:ext cx="2600817" cy="864000"/>
            </a:xfrm>
            <a:prstGeom prst="rect">
              <a:avLst/>
            </a:prstGeom>
          </p:spPr>
        </p:pic>
      </p:grpSp>
      <p:grpSp>
        <p:nvGrpSpPr>
          <p:cNvPr id="15" name="组合 14"/>
          <p:cNvGrpSpPr/>
          <p:nvPr/>
        </p:nvGrpSpPr>
        <p:grpSpPr>
          <a:xfrm>
            <a:off x="5084610" y="3216575"/>
            <a:ext cx="3336892" cy="900000"/>
            <a:chOff x="6618270" y="3468246"/>
            <a:chExt cx="3336892" cy="900000"/>
          </a:xfrm>
        </p:grpSpPr>
        <p:sp>
          <p:nvSpPr>
            <p:cNvPr id="10" name="矩形: 圆角 9"/>
            <p:cNvSpPr/>
            <p:nvPr/>
          </p:nvSpPr>
          <p:spPr>
            <a:xfrm>
              <a:off x="6618270" y="3468247"/>
              <a:ext cx="3336892" cy="893436"/>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a:lum bright="100000"/>
            </a:blip>
            <a:stretch>
              <a:fillRect/>
            </a:stretch>
          </p:blipFill>
          <p:spPr>
            <a:xfrm>
              <a:off x="6980912" y="3468246"/>
              <a:ext cx="2611609" cy="900000"/>
            </a:xfrm>
            <a:prstGeom prst="rect">
              <a:avLst/>
            </a:prstGeom>
          </p:spPr>
        </p:pic>
      </p:grpSp>
      <p:grpSp>
        <p:nvGrpSpPr>
          <p:cNvPr id="17" name="组合 16"/>
          <p:cNvGrpSpPr/>
          <p:nvPr/>
        </p:nvGrpSpPr>
        <p:grpSpPr>
          <a:xfrm>
            <a:off x="7959383" y="2701497"/>
            <a:ext cx="3343785" cy="6731057"/>
            <a:chOff x="8006383" y="1074656"/>
            <a:chExt cx="2637685" cy="5309674"/>
          </a:xfrm>
        </p:grpSpPr>
        <p:grpSp>
          <p:nvGrpSpPr>
            <p:cNvPr id="18" name="图形 3"/>
            <p:cNvGrpSpPr/>
            <p:nvPr/>
          </p:nvGrpSpPr>
          <p:grpSpPr>
            <a:xfrm>
              <a:off x="8006383" y="1074656"/>
              <a:ext cx="2637685" cy="5309674"/>
              <a:chOff x="8006383" y="1074656"/>
              <a:chExt cx="2637685" cy="5309674"/>
            </a:xfrm>
          </p:grpSpPr>
          <p:sp>
            <p:nvSpPr>
              <p:cNvPr id="27" name="任意多边形: 形状 26"/>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8" name="任意多边形: 形状 27"/>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9" name="任意多边形: 形状 28"/>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30" name="任意多边形: 形状 29"/>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31" name="任意多边形: 形状 30"/>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32" name="任意多边形: 形状 31"/>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33" name="任意多边形: 形状 32"/>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34" name="任意多边形: 形状 33"/>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35" name="任意多边形: 形状 34"/>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36" name="任意多边形: 形状 35"/>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7" name="任意多边形: 形状 36"/>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8" name="任意多边形: 形状 37"/>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9" name="任意多边形: 形状 38"/>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40" name="任意多边形: 形状 39"/>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41" name="任意多边形: 形状 40"/>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42" name="任意多边形: 形状 41"/>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43" name="任意多边形: 形状 42"/>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44" name="任意多边形: 形状 43"/>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45" name="任意多边形: 形状 44"/>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46" name="任意多边形: 形状 45"/>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7" name="任意多边形: 形状 46"/>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8" name="任意多边形: 形状 47"/>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9" name="任意多边形: 形状 48"/>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50" name="任意多边形: 形状 49"/>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51" name="任意多边形: 形状 50"/>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52" name="任意多边形: 形状 51"/>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53" name="任意多边形: 形状 52"/>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54" name="任意多边形: 形状 53"/>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55" name="任意多边形: 形状 54"/>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56" name="任意多边形: 形状 55"/>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7" name="任意多边形: 形状 56"/>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8" name="任意多边形: 形状 57"/>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9" name="任意多边形: 形状 58"/>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60" name="任意多边形: 形状 59"/>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63" name="任意多边形: 形状 62"/>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64" name="任意多边形: 形状 63"/>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65" name="任意多边形: 形状 64"/>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66" name="任意多边形: 形状 65"/>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7" name="任意多边形: 形状 66"/>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8" name="任意多边形: 形状 67"/>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9" name="任意多边形: 形状 68"/>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70" name="任意多边形: 形状 69"/>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71" name="任意多边形: 形状 70"/>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72" name="任意多边形: 形状 71"/>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73" name="任意多边形: 形状 72"/>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74" name="任意多边形: 形状 73"/>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75" name="任意多边形: 形状 74"/>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6" name="任意多边形: 形状 75"/>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7" name="任意多边形: 形状 76"/>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8" name="任意多边形: 形状 77"/>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9" name="任意多边形: 形状 78"/>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80" name="任意多边形: 形状 79"/>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81" name="任意多边形: 形状 80"/>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82" name="任意多边形: 形状 81"/>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83" name="任意多边形: 形状 82"/>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84" name="任意多边形: 形状 83"/>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85" name="任意多边形: 形状 84"/>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86" name="任意多边形: 形状 85"/>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7" name="任意多边形: 形状 86"/>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8" name="任意多边形: 形状 87"/>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9" name="任意多边形: 形状 88"/>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90" name="任意多边形: 形状 89"/>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91" name="任意多边形: 形状 90"/>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92" name="任意多边形: 形状 91"/>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93" name="任意多边形: 形状 92"/>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94" name="任意多边形: 形状 93"/>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95" name="任意多边形: 形状 94"/>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96" name="任意多边形: 形状 95"/>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7" name="任意多边形: 形状 96"/>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8" name="任意多边形: 形状 97"/>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9" name="任意多边形: 形状 98"/>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00" name="任意多边形: 形状 99"/>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01" name="任意多边形: 形状 100"/>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102" name="任意多边形: 形状 101"/>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03" name="任意多边形: 形状 102"/>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04" name="任意多边形: 形状 103"/>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05" name="任意多边形: 形状 104"/>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06" name="任意多边形: 形状 105"/>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7" name="任意多边形: 形状 106"/>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8" name="任意多边形: 形状 107"/>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9" name="任意多边形: 形状 108"/>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10" name="任意多边形: 形状 109"/>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11" name="任意多边形: 形状 110"/>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12" name="任意多边形: 形状 111"/>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13" name="任意多边形: 形状 112"/>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14" name="任意多边形: 形状 113"/>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15" name="任意多边形: 形状 114"/>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16" name="任意多边形: 形状 115"/>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7" name="任意多边形: 形状 116"/>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8" name="任意多边形: 形状 117"/>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9" name="任意多边形: 形状 118"/>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20" name="任意多边形: 形状 119"/>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9" name="任意多边形: 形状 18"/>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20" name="任意多边形: 形状 19"/>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21" name="组合 20"/>
            <p:cNvGrpSpPr/>
            <p:nvPr/>
          </p:nvGrpSpPr>
          <p:grpSpPr>
            <a:xfrm>
              <a:off x="9478879" y="1612744"/>
              <a:ext cx="105728" cy="125985"/>
              <a:chOff x="11374844" y="1629587"/>
              <a:chExt cx="226342" cy="269707"/>
            </a:xfrm>
          </p:grpSpPr>
          <p:sp>
            <p:nvSpPr>
              <p:cNvPr id="25" name="椭圆 24"/>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rot="841011">
              <a:off x="9882217" y="1620260"/>
              <a:ext cx="105728" cy="125985"/>
              <a:chOff x="11374844" y="1629587"/>
              <a:chExt cx="226342" cy="269707"/>
            </a:xfrm>
          </p:grpSpPr>
          <p:sp>
            <p:nvSpPr>
              <p:cNvPr id="23" name="椭圆 22"/>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02890" y="2507226"/>
            <a:ext cx="2901910" cy="3369699"/>
            <a:chOff x="2122207" y="2806147"/>
            <a:chExt cx="2901910" cy="3369699"/>
          </a:xfrm>
        </p:grpSpPr>
        <p:pic>
          <p:nvPicPr>
            <p:cNvPr id="8" name="Picture 3" descr="50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4634" t="4624" b="4738"/>
            <a:stretch>
              <a:fillRect/>
            </a:stretch>
          </p:blipFill>
          <p:spPr>
            <a:xfrm>
              <a:off x="2122207" y="2806147"/>
              <a:ext cx="2901910" cy="2888030"/>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Rectangle 2"/>
            <p:cNvSpPr txBox="1">
              <a:spLocks noChangeArrowheads="1"/>
            </p:cNvSpPr>
            <p:nvPr/>
          </p:nvSpPr>
          <p:spPr>
            <a:xfrm>
              <a:off x="2305854" y="5672608"/>
              <a:ext cx="2592388" cy="50323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a:latin typeface="+mn-lt"/>
                  <a:ea typeface="+mn-ea"/>
                  <a:cs typeface="+mn-ea"/>
                  <a:sym typeface="+mn-lt"/>
                </a:rPr>
                <a:t> 平均固定成本</a:t>
              </a:r>
              <a:endParaRPr lang="zh-CN" altLang="en-US" sz="2000" b="1" dirty="0">
                <a:latin typeface="+mn-lt"/>
                <a:ea typeface="+mn-ea"/>
                <a:cs typeface="+mn-ea"/>
                <a:sym typeface="+mn-lt"/>
              </a:endParaRPr>
            </a:p>
          </p:txBody>
        </p:sp>
      </p:grpSp>
      <p:grpSp>
        <p:nvGrpSpPr>
          <p:cNvPr id="4" name="组合 3"/>
          <p:cNvGrpSpPr/>
          <p:nvPr/>
        </p:nvGrpSpPr>
        <p:grpSpPr>
          <a:xfrm>
            <a:off x="4273698" y="2359873"/>
            <a:ext cx="3231392" cy="3481854"/>
            <a:chOff x="6615994" y="2644046"/>
            <a:chExt cx="3231392" cy="3481854"/>
          </a:xfrm>
        </p:grpSpPr>
        <p:pic>
          <p:nvPicPr>
            <p:cNvPr id="9" name="Picture 5" descr="50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051" t="5941" b="4869"/>
            <a:stretch>
              <a:fillRect/>
            </a:stretch>
          </p:blipFill>
          <p:spPr>
            <a:xfrm>
              <a:off x="6615994" y="2644046"/>
              <a:ext cx="3231392" cy="3035382"/>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Rectangle 4"/>
            <p:cNvSpPr>
              <a:spLocks noChangeArrowheads="1"/>
            </p:cNvSpPr>
            <p:nvPr/>
          </p:nvSpPr>
          <p:spPr bwMode="auto">
            <a:xfrm>
              <a:off x="7000441" y="5725790"/>
              <a:ext cx="23034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000" b="1" dirty="0">
                  <a:cs typeface="+mn-ea"/>
                  <a:sym typeface="+mn-lt"/>
                </a:rPr>
                <a:t>平均可变成本</a:t>
              </a:r>
              <a:endParaRPr lang="zh-CN" altLang="en-US" sz="2000" b="1" dirty="0">
                <a:cs typeface="+mn-ea"/>
                <a:sym typeface="+mn-lt"/>
              </a:endParaRPr>
            </a:p>
          </p:txBody>
        </p:sp>
      </p:grpSp>
      <p:sp>
        <p:nvSpPr>
          <p:cNvPr id="12" name="平行四边形 11"/>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（二）短期平均成本</a:t>
            </a:r>
            <a:endParaRPr lang="zh-CN" altLang="en-US" sz="2400" b="1" dirty="0">
              <a:solidFill>
                <a:schemeClr val="bg1"/>
              </a:solidFill>
              <a:cs typeface="+mn-ea"/>
              <a:sym typeface="+mn-lt"/>
            </a:endParaRPr>
          </a:p>
        </p:txBody>
      </p:sp>
      <p:grpSp>
        <p:nvGrpSpPr>
          <p:cNvPr id="13" name="组合 12"/>
          <p:cNvGrpSpPr/>
          <p:nvPr/>
        </p:nvGrpSpPr>
        <p:grpSpPr>
          <a:xfrm>
            <a:off x="7959383" y="2701497"/>
            <a:ext cx="3343785" cy="6731057"/>
            <a:chOff x="8006383" y="1074656"/>
            <a:chExt cx="2637685" cy="5309674"/>
          </a:xfrm>
        </p:grpSpPr>
        <p:grpSp>
          <p:nvGrpSpPr>
            <p:cNvPr id="14" name="图形 3"/>
            <p:cNvGrpSpPr/>
            <p:nvPr/>
          </p:nvGrpSpPr>
          <p:grpSpPr>
            <a:xfrm>
              <a:off x="8006383" y="1074656"/>
              <a:ext cx="2637685" cy="5309674"/>
              <a:chOff x="8006383" y="1074656"/>
              <a:chExt cx="2637685" cy="5309674"/>
            </a:xfrm>
          </p:grpSpPr>
          <p:sp>
            <p:nvSpPr>
              <p:cNvPr id="23" name="任意多边形: 形状 22"/>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4" name="任意多边形: 形状 23"/>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5" name="任意多边形: 形状 24"/>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6" name="任意多边形: 形状 25"/>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7" name="任意多边形: 形状 26"/>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8" name="任意多边形: 形状 27"/>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9" name="任意多边形: 形状 28"/>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30" name="任意多边形: 形状 29"/>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31" name="任意多边形: 形状 30"/>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32" name="任意多边形: 形状 31"/>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3" name="任意多边形: 形状 32"/>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4" name="任意多边形: 形状 33"/>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5" name="任意多边形: 形状 34"/>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6" name="任意多边形: 形状 35"/>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7" name="任意多边形: 形状 36"/>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8" name="任意多边形: 形状 37"/>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9" name="任意多边形: 形状 38"/>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40" name="任意多边形: 形状 39"/>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41" name="任意多边形: 形状 40"/>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42" name="任意多边形: 形状 41"/>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3" name="任意多边形: 形状 42"/>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4" name="任意多边形: 形状 43"/>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5" name="任意多边形: 形状 44"/>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6" name="任意多边形: 形状 45"/>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7" name="任意多边形: 形状 46"/>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8" name="任意多边形: 形状 47"/>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9" name="任意多边形: 形状 48"/>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50" name="任意多边形: 形状 49"/>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51" name="任意多边形: 形状 50"/>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52" name="任意多边形: 形状 51"/>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3" name="任意多边形: 形状 52"/>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4" name="任意多边形: 形状 53"/>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5" name="任意多边形: 形状 54"/>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6" name="任意多边形: 形状 55"/>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8" name="任意多边形: 形状 57"/>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9" name="任意多边形: 形状 58"/>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60" name="任意多边形: 形状 59"/>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61" name="任意多边形: 形状 60"/>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62" name="任意多边形: 形状 61"/>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3" name="任意多边形: 形状 62"/>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4" name="任意多边形: 形状 63"/>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5" name="任意多边形: 形状 64"/>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6" name="任意多边形: 形状 65"/>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7" name="任意多边形: 形状 66"/>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8" name="任意多边形: 形状 67"/>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9" name="任意多边形: 形状 68"/>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70" name="任意多边形: 形状 69"/>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71" name="任意多边形: 形状 70"/>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2" name="任意多边形: 形状 71"/>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3" name="任意多边形: 形状 72"/>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4" name="任意多边形: 形状 73"/>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5" name="任意多边形: 形状 74"/>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6" name="任意多边形: 形状 75"/>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7" name="任意多边形: 形状 76"/>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8" name="任意多边形: 形状 77"/>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9" name="任意多边形: 形状 78"/>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80" name="任意多边形: 形状 79"/>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81" name="任意多边形: 形状 80"/>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82" name="任意多边形: 形状 81"/>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3" name="任意多边形: 形状 82"/>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4" name="任意多边形: 形状 83"/>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5" name="任意多边形: 形状 84"/>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6" name="任意多边形: 形状 85"/>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7" name="任意多边形: 形状 86"/>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8" name="任意多边形: 形状 87"/>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9" name="任意多边形: 形状 88"/>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90" name="任意多边形: 形状 89"/>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91" name="任意多边形: 形状 90"/>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92" name="任意多边形: 形状 91"/>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3" name="任意多边形: 形状 92"/>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4" name="任意多边形: 形状 93"/>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5" name="任意多边形: 形状 94"/>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6" name="任意多边形: 形状 95"/>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7" name="任意多边形: 形状 96"/>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8" name="任意多边形: 形状 97"/>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9" name="任意多边形: 形状 98"/>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100" name="任意多边形: 形状 99"/>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01" name="任意多边形: 形状 100"/>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02" name="任意多边形: 形状 101"/>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3" name="任意多边形: 形状 102"/>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6" name="任意多边形: 形状 105"/>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7" name="任意多边形: 形状 106"/>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8" name="任意多边形: 形状 107"/>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9" name="任意多边形: 形状 108"/>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10" name="任意多边形: 形状 109"/>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12" name="任意多边形: 形状 111"/>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3" name="任意多边形: 形状 112"/>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4" name="任意多边形: 形状 113"/>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5" name="任意多边形: 形状 114"/>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6" name="任意多边形: 形状 115"/>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5" name="任意多边形: 形状 14"/>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6" name="任意多边形: 形状 15"/>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7" name="组合 16"/>
            <p:cNvGrpSpPr/>
            <p:nvPr/>
          </p:nvGrpSpPr>
          <p:grpSpPr>
            <a:xfrm>
              <a:off x="9478879" y="1612744"/>
              <a:ext cx="105728" cy="125985"/>
              <a:chOff x="11374844" y="1629587"/>
              <a:chExt cx="226342" cy="269707"/>
            </a:xfrm>
          </p:grpSpPr>
          <p:sp>
            <p:nvSpPr>
              <p:cNvPr id="21" name="椭圆 20"/>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rot="841011">
              <a:off x="9882217" y="1620260"/>
              <a:ext cx="105728" cy="125985"/>
              <a:chOff x="11374844" y="1629587"/>
              <a:chExt cx="226342" cy="269707"/>
            </a:xfrm>
          </p:grpSpPr>
          <p:sp>
            <p:nvSpPr>
              <p:cNvPr id="19" name="椭圆 18"/>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6" name="直接连接符 115"/>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9" name="Picture 5" descr="50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327562" y="3025080"/>
            <a:ext cx="3259186" cy="3349035"/>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内容占位符 2"/>
          <p:cNvSpPr>
            <a:spLocks noGrp="1"/>
          </p:cNvSpPr>
          <p:nvPr>
            <p:ph idx="4294967295"/>
          </p:nvPr>
        </p:nvSpPr>
        <p:spPr>
          <a:xfrm>
            <a:off x="1416050" y="1956627"/>
            <a:ext cx="9718981" cy="941155"/>
          </a:xfrm>
        </p:spPr>
        <p:txBody>
          <a:bodyPr vert="horz" wrap="square" lIns="91440" tIns="45720" rIns="91440" bIns="45720" rtlCol="0" anchor="ctr">
            <a:spAutoFit/>
          </a:bodyPr>
          <a:lstStyle/>
          <a:p>
            <a:pPr marL="0" indent="0">
              <a:lnSpc>
                <a:spcPct val="120000"/>
              </a:lnSpc>
              <a:spcBef>
                <a:spcPts val="0"/>
              </a:spcBef>
              <a:buNone/>
            </a:pPr>
            <a:r>
              <a:rPr lang="zh-CN" altLang="en-US" sz="2400" dirty="0">
                <a:cs typeface="+mn-ea"/>
                <a:sym typeface="+mn-lt"/>
              </a:rPr>
              <a:t>边际成本（</a:t>
            </a:r>
            <a:r>
              <a:rPr lang="en-US" altLang="zh-CN" sz="2400" dirty="0">
                <a:cs typeface="+mn-ea"/>
                <a:sym typeface="+mn-lt"/>
              </a:rPr>
              <a:t>MC</a:t>
            </a:r>
            <a:r>
              <a:rPr lang="zh-CN" altLang="en-US" sz="2400" dirty="0">
                <a:cs typeface="+mn-ea"/>
                <a:sym typeface="+mn-lt"/>
              </a:rPr>
              <a:t>）是</a:t>
            </a:r>
            <a:r>
              <a:rPr lang="zh-CN" altLang="en-US" sz="2400" b="1" dirty="0">
                <a:solidFill>
                  <a:schemeClr val="accent3"/>
                </a:solidFill>
                <a:cs typeface="+mn-ea"/>
                <a:sym typeface="+mn-lt"/>
              </a:rPr>
              <a:t>厂商在短期内产量变动一单位带来的总成本变化量</a:t>
            </a:r>
            <a:r>
              <a:rPr lang="zh-CN" altLang="en-US" sz="2400" dirty="0">
                <a:cs typeface="+mn-ea"/>
                <a:sym typeface="+mn-lt"/>
              </a:rPr>
              <a:t>。用公式表示为：</a:t>
            </a:r>
            <a:endParaRPr lang="zh-CN" altLang="en-US" sz="2400" dirty="0">
              <a:cs typeface="+mn-ea"/>
              <a:sym typeface="+mn-lt"/>
            </a:endParaRPr>
          </a:p>
        </p:txBody>
      </p:sp>
      <p:sp>
        <p:nvSpPr>
          <p:cNvPr id="6" name="平行四边形 5"/>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（三）短期边际成本</a:t>
            </a:r>
            <a:endParaRPr lang="zh-CN" altLang="en-US" sz="2400" b="1" dirty="0">
              <a:solidFill>
                <a:schemeClr val="bg1"/>
              </a:solidFill>
              <a:cs typeface="+mn-ea"/>
              <a:sym typeface="+mn-lt"/>
            </a:endParaRPr>
          </a:p>
        </p:txBody>
      </p:sp>
      <p:grpSp>
        <p:nvGrpSpPr>
          <p:cNvPr id="4" name="组合 3"/>
          <p:cNvGrpSpPr/>
          <p:nvPr/>
        </p:nvGrpSpPr>
        <p:grpSpPr>
          <a:xfrm>
            <a:off x="3643055" y="2538920"/>
            <a:ext cx="3642648" cy="860584"/>
            <a:chOff x="791401" y="4794258"/>
            <a:chExt cx="4582677" cy="1082668"/>
          </a:xfrm>
        </p:grpSpPr>
        <p:sp>
          <p:nvSpPr>
            <p:cNvPr id="10" name="矩形: 圆角 9"/>
            <p:cNvSpPr/>
            <p:nvPr/>
          </p:nvSpPr>
          <p:spPr>
            <a:xfrm>
              <a:off x="791401" y="4794258"/>
              <a:ext cx="4582677" cy="1082668"/>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lum bright="100000"/>
            </a:blip>
            <a:stretch>
              <a:fillRect/>
            </a:stretch>
          </p:blipFill>
          <p:spPr>
            <a:xfrm>
              <a:off x="1348740" y="4835792"/>
              <a:ext cx="3468000" cy="999599"/>
            </a:xfrm>
            <a:prstGeom prst="rect">
              <a:avLst/>
            </a:prstGeom>
          </p:spPr>
        </p:pic>
      </p:grpSp>
      <p:grpSp>
        <p:nvGrpSpPr>
          <p:cNvPr id="12" name="组合 11"/>
          <p:cNvGrpSpPr/>
          <p:nvPr/>
        </p:nvGrpSpPr>
        <p:grpSpPr>
          <a:xfrm>
            <a:off x="7959383" y="2701497"/>
            <a:ext cx="3343785" cy="6731057"/>
            <a:chOff x="8006383" y="1074656"/>
            <a:chExt cx="2637685" cy="5309674"/>
          </a:xfrm>
        </p:grpSpPr>
        <p:grpSp>
          <p:nvGrpSpPr>
            <p:cNvPr id="13" name="图形 3"/>
            <p:cNvGrpSpPr/>
            <p:nvPr/>
          </p:nvGrpSpPr>
          <p:grpSpPr>
            <a:xfrm>
              <a:off x="8006383" y="1074656"/>
              <a:ext cx="2637685" cy="5309674"/>
              <a:chOff x="8006383" y="1074656"/>
              <a:chExt cx="2637685" cy="5309674"/>
            </a:xfrm>
          </p:grpSpPr>
          <p:sp>
            <p:nvSpPr>
              <p:cNvPr id="22" name="任意多边形: 形状 21"/>
              <p:cNvSpPr/>
              <p:nvPr/>
            </p:nvSpPr>
            <p:spPr>
              <a:xfrm>
                <a:off x="8006383" y="2210855"/>
                <a:ext cx="631889" cy="469403"/>
              </a:xfrm>
              <a:custGeom>
                <a:avLst/>
                <a:gdLst>
                  <a:gd name="connsiteX0" fmla="*/ 462182 w 631889"/>
                  <a:gd name="connsiteY0" fmla="*/ 10228 h 469403"/>
                  <a:gd name="connsiteX1" fmla="*/ 462182 w 631889"/>
                  <a:gd name="connsiteY1" fmla="*/ 77028 h 469403"/>
                  <a:gd name="connsiteX2" fmla="*/ 552452 w 631889"/>
                  <a:gd name="connsiteY2" fmla="*/ 187157 h 469403"/>
                  <a:gd name="connsiteX3" fmla="*/ 565089 w 631889"/>
                  <a:gd name="connsiteY3" fmla="*/ 304508 h 469403"/>
                  <a:gd name="connsiteX4" fmla="*/ 642721 w 631889"/>
                  <a:gd name="connsiteY4" fmla="*/ 369502 h 469403"/>
                  <a:gd name="connsiteX5" fmla="*/ 505511 w 631889"/>
                  <a:gd name="connsiteY5" fmla="*/ 483242 h 469403"/>
                  <a:gd name="connsiteX6" fmla="*/ 420658 w 631889"/>
                  <a:gd name="connsiteY6" fmla="*/ 378529 h 469403"/>
                  <a:gd name="connsiteX7" fmla="*/ 238312 w 631889"/>
                  <a:gd name="connsiteY7" fmla="*/ 358670 h 469403"/>
                  <a:gd name="connsiteX8" fmla="*/ 102908 w 631889"/>
                  <a:gd name="connsiteY8" fmla="*/ 326173 h 469403"/>
                  <a:gd name="connsiteX9" fmla="*/ 169707 w 631889"/>
                  <a:gd name="connsiteY9" fmla="*/ 300897 h 469403"/>
                  <a:gd name="connsiteX10" fmla="*/ 16249 w 631889"/>
                  <a:gd name="connsiteY10" fmla="*/ 273816 h 469403"/>
                  <a:gd name="connsiteX11" fmla="*/ 99297 w 631889"/>
                  <a:gd name="connsiteY11" fmla="*/ 248541 h 469403"/>
                  <a:gd name="connsiteX12" fmla="*/ 0 w 631889"/>
                  <a:gd name="connsiteY12" fmla="*/ 223265 h 469403"/>
                  <a:gd name="connsiteX13" fmla="*/ 97491 w 631889"/>
                  <a:gd name="connsiteY13" fmla="*/ 196184 h 469403"/>
                  <a:gd name="connsiteX14" fmla="*/ 34303 w 631889"/>
                  <a:gd name="connsiteY14" fmla="*/ 169103 h 469403"/>
                  <a:gd name="connsiteX15" fmla="*/ 265393 w 631889"/>
                  <a:gd name="connsiteY15" fmla="*/ 129384 h 469403"/>
                  <a:gd name="connsiteX16" fmla="*/ 413436 w 631889"/>
                  <a:gd name="connsiteY16" fmla="*/ 138411 h 469403"/>
                  <a:gd name="connsiteX17" fmla="*/ 400798 w 631889"/>
                  <a:gd name="connsiteY17" fmla="*/ 37309 h 469403"/>
                  <a:gd name="connsiteX18" fmla="*/ 462182 w 631889"/>
                  <a:gd name="connsiteY18" fmla="*/ 10228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1889" h="469403">
                    <a:moveTo>
                      <a:pt x="462182" y="10228"/>
                    </a:moveTo>
                    <a:cubicBezTo>
                      <a:pt x="462182" y="15644"/>
                      <a:pt x="444128" y="51752"/>
                      <a:pt x="462182" y="77028"/>
                    </a:cubicBezTo>
                    <a:cubicBezTo>
                      <a:pt x="480236" y="102303"/>
                      <a:pt x="538008" y="142022"/>
                      <a:pt x="552452" y="187157"/>
                    </a:cubicBezTo>
                    <a:cubicBezTo>
                      <a:pt x="561479" y="216043"/>
                      <a:pt x="550646" y="282843"/>
                      <a:pt x="565089" y="304508"/>
                    </a:cubicBezTo>
                    <a:cubicBezTo>
                      <a:pt x="579533" y="326173"/>
                      <a:pt x="642721" y="369502"/>
                      <a:pt x="642721" y="369502"/>
                    </a:cubicBezTo>
                    <a:lnTo>
                      <a:pt x="505511" y="483242"/>
                    </a:lnTo>
                    <a:cubicBezTo>
                      <a:pt x="505511" y="483242"/>
                      <a:pt x="487457" y="394778"/>
                      <a:pt x="420658" y="378529"/>
                    </a:cubicBezTo>
                    <a:cubicBezTo>
                      <a:pt x="380939" y="369502"/>
                      <a:pt x="317750" y="362281"/>
                      <a:pt x="238312" y="358670"/>
                    </a:cubicBezTo>
                    <a:cubicBezTo>
                      <a:pt x="155264" y="355059"/>
                      <a:pt x="102908" y="349643"/>
                      <a:pt x="102908" y="326173"/>
                    </a:cubicBezTo>
                    <a:cubicBezTo>
                      <a:pt x="102908" y="302702"/>
                      <a:pt x="169707" y="302702"/>
                      <a:pt x="169707" y="300897"/>
                    </a:cubicBezTo>
                    <a:cubicBezTo>
                      <a:pt x="169707" y="299092"/>
                      <a:pt x="16249" y="304508"/>
                      <a:pt x="16249" y="273816"/>
                    </a:cubicBezTo>
                    <a:cubicBezTo>
                      <a:pt x="16249" y="246735"/>
                      <a:pt x="99297" y="253957"/>
                      <a:pt x="99297" y="248541"/>
                    </a:cubicBezTo>
                    <a:cubicBezTo>
                      <a:pt x="99297" y="244930"/>
                      <a:pt x="0" y="253957"/>
                      <a:pt x="0" y="223265"/>
                    </a:cubicBezTo>
                    <a:cubicBezTo>
                      <a:pt x="0" y="194379"/>
                      <a:pt x="97491" y="199795"/>
                      <a:pt x="97491" y="196184"/>
                    </a:cubicBezTo>
                    <a:cubicBezTo>
                      <a:pt x="97491" y="192573"/>
                      <a:pt x="34303" y="196184"/>
                      <a:pt x="34303" y="169103"/>
                    </a:cubicBezTo>
                    <a:cubicBezTo>
                      <a:pt x="34303" y="142022"/>
                      <a:pt x="162486" y="129384"/>
                      <a:pt x="265393" y="129384"/>
                    </a:cubicBezTo>
                    <a:cubicBezTo>
                      <a:pt x="368301" y="129384"/>
                      <a:pt x="413436" y="138411"/>
                      <a:pt x="413436" y="138411"/>
                    </a:cubicBezTo>
                    <a:cubicBezTo>
                      <a:pt x="413436" y="138411"/>
                      <a:pt x="382744" y="75222"/>
                      <a:pt x="400798" y="37309"/>
                    </a:cubicBezTo>
                    <a:cubicBezTo>
                      <a:pt x="420658" y="-9631"/>
                      <a:pt x="465792" y="-4215"/>
                      <a:pt x="462182" y="10228"/>
                    </a:cubicBezTo>
                    <a:close/>
                  </a:path>
                </a:pathLst>
              </a:custGeom>
              <a:solidFill>
                <a:srgbClr val="FFAA70"/>
              </a:solidFill>
              <a:ln w="18013" cap="flat">
                <a:noFill/>
                <a:prstDash val="solid"/>
                <a:miter/>
              </a:ln>
            </p:spPr>
            <p:txBody>
              <a:bodyPr rtlCol="0" anchor="ctr"/>
              <a:lstStyle/>
              <a:p>
                <a:endParaRPr lang="zh-CN" altLang="en-US"/>
              </a:p>
            </p:txBody>
          </p:sp>
          <p:sp>
            <p:nvSpPr>
              <p:cNvPr id="23" name="任意多边形: 形状 22"/>
              <p:cNvSpPr/>
              <p:nvPr/>
            </p:nvSpPr>
            <p:spPr>
              <a:xfrm>
                <a:off x="8109291" y="2210251"/>
                <a:ext cx="541619" cy="469403"/>
              </a:xfrm>
              <a:custGeom>
                <a:avLst/>
                <a:gdLst>
                  <a:gd name="connsiteX0" fmla="*/ 135405 w 541619"/>
                  <a:gd name="connsiteY0" fmla="*/ 359274 h 469403"/>
                  <a:gd name="connsiteX1" fmla="*/ 317750 w 541619"/>
                  <a:gd name="connsiteY1" fmla="*/ 379133 h 469403"/>
                  <a:gd name="connsiteX2" fmla="*/ 402604 w 541619"/>
                  <a:gd name="connsiteY2" fmla="*/ 483846 h 469403"/>
                  <a:gd name="connsiteX3" fmla="*/ 541619 w 541619"/>
                  <a:gd name="connsiteY3" fmla="*/ 370106 h 469403"/>
                  <a:gd name="connsiteX4" fmla="*/ 463987 w 541619"/>
                  <a:gd name="connsiteY4" fmla="*/ 305112 h 469403"/>
                  <a:gd name="connsiteX5" fmla="*/ 451349 w 541619"/>
                  <a:gd name="connsiteY5" fmla="*/ 187761 h 469403"/>
                  <a:gd name="connsiteX6" fmla="*/ 361079 w 541619"/>
                  <a:gd name="connsiteY6" fmla="*/ 77632 h 469403"/>
                  <a:gd name="connsiteX7" fmla="*/ 361079 w 541619"/>
                  <a:gd name="connsiteY7" fmla="*/ 10832 h 469403"/>
                  <a:gd name="connsiteX8" fmla="*/ 341220 w 541619"/>
                  <a:gd name="connsiteY8" fmla="*/ 0 h 469403"/>
                  <a:gd name="connsiteX9" fmla="*/ 344831 w 541619"/>
                  <a:gd name="connsiteY9" fmla="*/ 45135 h 469403"/>
                  <a:gd name="connsiteX10" fmla="*/ 409825 w 541619"/>
                  <a:gd name="connsiteY10" fmla="*/ 162486 h 469403"/>
                  <a:gd name="connsiteX11" fmla="*/ 362885 w 541619"/>
                  <a:gd name="connsiteY11" fmla="*/ 348442 h 469403"/>
                  <a:gd name="connsiteX12" fmla="*/ 66800 w 541619"/>
                  <a:gd name="connsiteY12" fmla="*/ 341220 h 469403"/>
                  <a:gd name="connsiteX13" fmla="*/ 0 w 541619"/>
                  <a:gd name="connsiteY13" fmla="*/ 333999 h 469403"/>
                  <a:gd name="connsiteX14" fmla="*/ 135405 w 541619"/>
                  <a:gd name="connsiteY14" fmla="*/ 359274 h 46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41619" h="469403">
                    <a:moveTo>
                      <a:pt x="135405" y="359274"/>
                    </a:moveTo>
                    <a:cubicBezTo>
                      <a:pt x="214842" y="362885"/>
                      <a:pt x="276226" y="370106"/>
                      <a:pt x="317750" y="379133"/>
                    </a:cubicBezTo>
                    <a:cubicBezTo>
                      <a:pt x="384550" y="395382"/>
                      <a:pt x="402604" y="483846"/>
                      <a:pt x="402604" y="483846"/>
                    </a:cubicBezTo>
                    <a:lnTo>
                      <a:pt x="541619" y="370106"/>
                    </a:lnTo>
                    <a:cubicBezTo>
                      <a:pt x="541619" y="370106"/>
                      <a:pt x="478430" y="326777"/>
                      <a:pt x="463987" y="305112"/>
                    </a:cubicBezTo>
                    <a:cubicBezTo>
                      <a:pt x="449544" y="283447"/>
                      <a:pt x="460376" y="216648"/>
                      <a:pt x="451349" y="187761"/>
                    </a:cubicBezTo>
                    <a:cubicBezTo>
                      <a:pt x="436906" y="142626"/>
                      <a:pt x="379133" y="102908"/>
                      <a:pt x="361079" y="77632"/>
                    </a:cubicBezTo>
                    <a:cubicBezTo>
                      <a:pt x="343026" y="52357"/>
                      <a:pt x="361079" y="16249"/>
                      <a:pt x="361079" y="10832"/>
                    </a:cubicBezTo>
                    <a:cubicBezTo>
                      <a:pt x="362885" y="3611"/>
                      <a:pt x="353858" y="0"/>
                      <a:pt x="341220" y="0"/>
                    </a:cubicBezTo>
                    <a:cubicBezTo>
                      <a:pt x="352053" y="3611"/>
                      <a:pt x="357469" y="5416"/>
                      <a:pt x="344831" y="45135"/>
                    </a:cubicBezTo>
                    <a:cubicBezTo>
                      <a:pt x="335804" y="74021"/>
                      <a:pt x="375523" y="101102"/>
                      <a:pt x="409825" y="162486"/>
                    </a:cubicBezTo>
                    <a:cubicBezTo>
                      <a:pt x="442322" y="222064"/>
                      <a:pt x="397187" y="359274"/>
                      <a:pt x="362885" y="348442"/>
                    </a:cubicBezTo>
                    <a:cubicBezTo>
                      <a:pt x="328582" y="337609"/>
                      <a:pt x="151653" y="341220"/>
                      <a:pt x="66800" y="341220"/>
                    </a:cubicBezTo>
                    <a:cubicBezTo>
                      <a:pt x="30692" y="341220"/>
                      <a:pt x="10832" y="337609"/>
                      <a:pt x="0" y="333999"/>
                    </a:cubicBezTo>
                    <a:cubicBezTo>
                      <a:pt x="9027" y="350247"/>
                      <a:pt x="59578" y="355663"/>
                      <a:pt x="135405" y="359274"/>
                    </a:cubicBezTo>
                    <a:close/>
                  </a:path>
                </a:pathLst>
              </a:custGeom>
              <a:solidFill>
                <a:srgbClr val="FF8B49"/>
              </a:solidFill>
              <a:ln w="18013" cap="flat">
                <a:noFill/>
                <a:prstDash val="solid"/>
                <a:miter/>
              </a:ln>
            </p:spPr>
            <p:txBody>
              <a:bodyPr rtlCol="0" anchor="ctr"/>
              <a:lstStyle/>
              <a:p>
                <a:endParaRPr lang="zh-CN" altLang="en-US"/>
              </a:p>
            </p:txBody>
          </p:sp>
          <p:sp>
            <p:nvSpPr>
              <p:cNvPr id="24" name="任意多边形: 形状 23"/>
              <p:cNvSpPr/>
              <p:nvPr/>
            </p:nvSpPr>
            <p:spPr>
              <a:xfrm>
                <a:off x="8511118" y="2383569"/>
                <a:ext cx="1065184" cy="686051"/>
              </a:xfrm>
              <a:custGeom>
                <a:avLst/>
                <a:gdLst>
                  <a:gd name="connsiteX0" fmla="*/ 475596 w 1065184"/>
                  <a:gd name="connsiteY0" fmla="*/ 686051 h 686050"/>
                  <a:gd name="connsiteX1" fmla="*/ 4387 w 1065184"/>
                  <a:gd name="connsiteY1" fmla="*/ 370106 h 686050"/>
                  <a:gd name="connsiteX2" fmla="*/ 6192 w 1065184"/>
                  <a:gd name="connsiteY2" fmla="*/ 348442 h 686050"/>
                  <a:gd name="connsiteX3" fmla="*/ 177705 w 1065184"/>
                  <a:gd name="connsiteY3" fmla="*/ 176929 h 686050"/>
                  <a:gd name="connsiteX4" fmla="*/ 190343 w 1065184"/>
                  <a:gd name="connsiteY4" fmla="*/ 178734 h 686050"/>
                  <a:gd name="connsiteX5" fmla="*/ 392548 w 1065184"/>
                  <a:gd name="connsiteY5" fmla="*/ 364690 h 686050"/>
                  <a:gd name="connsiteX6" fmla="*/ 471985 w 1065184"/>
                  <a:gd name="connsiteY6" fmla="*/ 417047 h 686050"/>
                  <a:gd name="connsiteX7" fmla="*/ 695854 w 1065184"/>
                  <a:gd name="connsiteY7" fmla="*/ 207621 h 686050"/>
                  <a:gd name="connsiteX8" fmla="*/ 867367 w 1065184"/>
                  <a:gd name="connsiteY8" fmla="*/ 0 h 686050"/>
                  <a:gd name="connsiteX9" fmla="*/ 1080404 w 1065184"/>
                  <a:gd name="connsiteY9" fmla="*/ 160680 h 686050"/>
                  <a:gd name="connsiteX10" fmla="*/ 876394 w 1065184"/>
                  <a:gd name="connsiteY10" fmla="*/ 406214 h 686050"/>
                  <a:gd name="connsiteX11" fmla="*/ 697660 w 1065184"/>
                  <a:gd name="connsiteY11" fmla="*/ 581338 h 686050"/>
                  <a:gd name="connsiteX12" fmla="*/ 475596 w 1065184"/>
                  <a:gd name="connsiteY12" fmla="*/ 686051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65184" h="686050">
                    <a:moveTo>
                      <a:pt x="475596" y="686051"/>
                    </a:moveTo>
                    <a:cubicBezTo>
                      <a:pt x="361856" y="686051"/>
                      <a:pt x="242700" y="606613"/>
                      <a:pt x="4387" y="370106"/>
                    </a:cubicBezTo>
                    <a:cubicBezTo>
                      <a:pt x="-6445" y="359274"/>
                      <a:pt x="6192" y="348442"/>
                      <a:pt x="6192" y="348442"/>
                    </a:cubicBezTo>
                    <a:lnTo>
                      <a:pt x="177705" y="176929"/>
                    </a:lnTo>
                    <a:cubicBezTo>
                      <a:pt x="177705" y="176929"/>
                      <a:pt x="183121" y="169707"/>
                      <a:pt x="190343" y="178734"/>
                    </a:cubicBezTo>
                    <a:cubicBezTo>
                      <a:pt x="275197" y="263588"/>
                      <a:pt x="340191" y="323166"/>
                      <a:pt x="392548" y="364690"/>
                    </a:cubicBezTo>
                    <a:cubicBezTo>
                      <a:pt x="434072" y="397187"/>
                      <a:pt x="459347" y="411631"/>
                      <a:pt x="471985" y="417047"/>
                    </a:cubicBezTo>
                    <a:cubicBezTo>
                      <a:pt x="495455" y="404409"/>
                      <a:pt x="562255" y="359274"/>
                      <a:pt x="695854" y="207621"/>
                    </a:cubicBezTo>
                    <a:cubicBezTo>
                      <a:pt x="789735" y="102908"/>
                      <a:pt x="865562" y="0"/>
                      <a:pt x="867367" y="0"/>
                    </a:cubicBezTo>
                    <a:lnTo>
                      <a:pt x="1080404" y="160680"/>
                    </a:lnTo>
                    <a:cubicBezTo>
                      <a:pt x="1076793" y="166097"/>
                      <a:pt x="986523" y="285253"/>
                      <a:pt x="876394" y="406214"/>
                    </a:cubicBezTo>
                    <a:cubicBezTo>
                      <a:pt x="809594" y="480236"/>
                      <a:pt x="750016" y="538008"/>
                      <a:pt x="697660" y="581338"/>
                    </a:cubicBezTo>
                    <a:cubicBezTo>
                      <a:pt x="611001" y="653554"/>
                      <a:pt x="542396" y="686051"/>
                      <a:pt x="475596" y="686051"/>
                    </a:cubicBezTo>
                    <a:close/>
                  </a:path>
                </a:pathLst>
              </a:custGeom>
              <a:solidFill>
                <a:srgbClr val="34383B"/>
              </a:solidFill>
              <a:ln w="18013" cap="flat">
                <a:noFill/>
                <a:prstDash val="solid"/>
                <a:miter/>
              </a:ln>
            </p:spPr>
            <p:txBody>
              <a:bodyPr rtlCol="0" anchor="ctr"/>
              <a:lstStyle/>
              <a:p>
                <a:endParaRPr lang="zh-CN" altLang="en-US"/>
              </a:p>
            </p:txBody>
          </p:sp>
          <p:sp>
            <p:nvSpPr>
              <p:cNvPr id="25" name="任意多边形: 形状 24"/>
              <p:cNvSpPr/>
              <p:nvPr/>
            </p:nvSpPr>
            <p:spPr>
              <a:xfrm>
                <a:off x="8512923" y="2381764"/>
                <a:ext cx="938807" cy="686051"/>
              </a:xfrm>
              <a:custGeom>
                <a:avLst/>
                <a:gdLst>
                  <a:gd name="connsiteX0" fmla="*/ 159651 w 938806"/>
                  <a:gd name="connsiteY0" fmla="*/ 442322 h 686050"/>
                  <a:gd name="connsiteX1" fmla="*/ 62160 w 938806"/>
                  <a:gd name="connsiteY1" fmla="*/ 292474 h 686050"/>
                  <a:gd name="connsiteX2" fmla="*/ 6193 w 938806"/>
                  <a:gd name="connsiteY2" fmla="*/ 348442 h 686050"/>
                  <a:gd name="connsiteX3" fmla="*/ 4387 w 938806"/>
                  <a:gd name="connsiteY3" fmla="*/ 370106 h 686050"/>
                  <a:gd name="connsiteX4" fmla="*/ 475596 w 938806"/>
                  <a:gd name="connsiteY4" fmla="*/ 686051 h 686050"/>
                  <a:gd name="connsiteX5" fmla="*/ 697660 w 938806"/>
                  <a:gd name="connsiteY5" fmla="*/ 581338 h 686050"/>
                  <a:gd name="connsiteX6" fmla="*/ 876394 w 938806"/>
                  <a:gd name="connsiteY6" fmla="*/ 406214 h 686050"/>
                  <a:gd name="connsiteX7" fmla="*/ 944999 w 938806"/>
                  <a:gd name="connsiteY7" fmla="*/ 326777 h 686050"/>
                  <a:gd name="connsiteX8" fmla="*/ 865562 w 938806"/>
                  <a:gd name="connsiteY8" fmla="*/ 0 h 686050"/>
                  <a:gd name="connsiteX9" fmla="*/ 809594 w 938806"/>
                  <a:gd name="connsiteY9" fmla="*/ 77632 h 686050"/>
                  <a:gd name="connsiteX10" fmla="*/ 665163 w 938806"/>
                  <a:gd name="connsiteY10" fmla="*/ 462182 h 686050"/>
                  <a:gd name="connsiteX11" fmla="*/ 159651 w 938806"/>
                  <a:gd name="connsiteY11" fmla="*/ 442322 h 68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38806" h="686050">
                    <a:moveTo>
                      <a:pt x="159651" y="442322"/>
                    </a:moveTo>
                    <a:cubicBezTo>
                      <a:pt x="22441" y="333999"/>
                      <a:pt x="60354" y="294280"/>
                      <a:pt x="62160" y="292474"/>
                    </a:cubicBezTo>
                    <a:lnTo>
                      <a:pt x="6193" y="348442"/>
                    </a:lnTo>
                    <a:cubicBezTo>
                      <a:pt x="6193" y="348442"/>
                      <a:pt x="-6445" y="359274"/>
                      <a:pt x="4387" y="370106"/>
                    </a:cubicBezTo>
                    <a:cubicBezTo>
                      <a:pt x="240894" y="606613"/>
                      <a:pt x="361856" y="686051"/>
                      <a:pt x="475596" y="686051"/>
                    </a:cubicBezTo>
                    <a:cubicBezTo>
                      <a:pt x="542396" y="686051"/>
                      <a:pt x="611001" y="653554"/>
                      <a:pt x="697660" y="581338"/>
                    </a:cubicBezTo>
                    <a:cubicBezTo>
                      <a:pt x="750016" y="538008"/>
                      <a:pt x="809594" y="478430"/>
                      <a:pt x="876394" y="406214"/>
                    </a:cubicBezTo>
                    <a:cubicBezTo>
                      <a:pt x="899864" y="379133"/>
                      <a:pt x="923334" y="352052"/>
                      <a:pt x="944999" y="326777"/>
                    </a:cubicBezTo>
                    <a:cubicBezTo>
                      <a:pt x="932361" y="236507"/>
                      <a:pt x="908891" y="124572"/>
                      <a:pt x="865562" y="0"/>
                    </a:cubicBezTo>
                    <a:cubicBezTo>
                      <a:pt x="861951" y="3611"/>
                      <a:pt x="825843" y="50551"/>
                      <a:pt x="809594" y="77632"/>
                    </a:cubicBezTo>
                    <a:cubicBezTo>
                      <a:pt x="681411" y="287058"/>
                      <a:pt x="733768" y="346636"/>
                      <a:pt x="665163" y="462182"/>
                    </a:cubicBezTo>
                    <a:cubicBezTo>
                      <a:pt x="603779" y="563284"/>
                      <a:pt x="455736" y="678829"/>
                      <a:pt x="159651" y="442322"/>
                    </a:cubicBezTo>
                    <a:close/>
                  </a:path>
                </a:pathLst>
              </a:custGeom>
              <a:solidFill>
                <a:srgbClr val="2A2E31"/>
              </a:solidFill>
              <a:ln w="18013" cap="flat">
                <a:noFill/>
                <a:prstDash val="solid"/>
                <a:miter/>
              </a:ln>
            </p:spPr>
            <p:txBody>
              <a:bodyPr rtlCol="0" anchor="ctr"/>
              <a:lstStyle/>
              <a:p>
                <a:endParaRPr lang="zh-CN" altLang="en-US"/>
              </a:p>
            </p:txBody>
          </p:sp>
          <p:sp>
            <p:nvSpPr>
              <p:cNvPr id="26" name="任意多边形: 形状 25"/>
              <p:cNvSpPr/>
              <p:nvPr/>
            </p:nvSpPr>
            <p:spPr>
              <a:xfrm>
                <a:off x="9880385"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7" name="任意多边形: 形状 26"/>
              <p:cNvSpPr/>
              <p:nvPr/>
            </p:nvSpPr>
            <p:spPr>
              <a:xfrm>
                <a:off x="9878580" y="5895067"/>
                <a:ext cx="180540" cy="252756"/>
              </a:xfrm>
              <a:custGeom>
                <a:avLst/>
                <a:gdLst>
                  <a:gd name="connsiteX0" fmla="*/ 187761 w 180539"/>
                  <a:gd name="connsiteY0" fmla="*/ 259977 h 252755"/>
                  <a:gd name="connsiteX1" fmla="*/ 187761 w 180539"/>
                  <a:gd name="connsiteY1" fmla="*/ 0 h 252755"/>
                  <a:gd name="connsiteX2" fmla="*/ 1806 w 180539"/>
                  <a:gd name="connsiteY2" fmla="*/ 0 h 252755"/>
                  <a:gd name="connsiteX3" fmla="*/ 1806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6" y="0"/>
                    </a:lnTo>
                    <a:lnTo>
                      <a:pt x="1806"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28" name="任意多边形: 形状 27"/>
              <p:cNvSpPr/>
              <p:nvPr/>
            </p:nvSpPr>
            <p:spPr>
              <a:xfrm>
                <a:off x="9414593" y="5895067"/>
                <a:ext cx="180540" cy="252756"/>
              </a:xfrm>
              <a:custGeom>
                <a:avLst/>
                <a:gdLst>
                  <a:gd name="connsiteX0" fmla="*/ 0 w 180539"/>
                  <a:gd name="connsiteY0" fmla="*/ 0 h 252755"/>
                  <a:gd name="connsiteX1" fmla="*/ 185956 w 180539"/>
                  <a:gd name="connsiteY1" fmla="*/ 0 h 252755"/>
                  <a:gd name="connsiteX2" fmla="*/ 185956 w 180539"/>
                  <a:gd name="connsiteY2" fmla="*/ 259977 h 252755"/>
                  <a:gd name="connsiteX3" fmla="*/ 0 w 180539"/>
                  <a:gd name="connsiteY3" fmla="*/ 259977 h 252755"/>
                </a:gdLst>
                <a:ahLst/>
                <a:cxnLst>
                  <a:cxn ang="0">
                    <a:pos x="connsiteX0" y="connsiteY0"/>
                  </a:cxn>
                  <a:cxn ang="0">
                    <a:pos x="connsiteX1" y="connsiteY1"/>
                  </a:cxn>
                  <a:cxn ang="0">
                    <a:pos x="connsiteX2" y="connsiteY2"/>
                  </a:cxn>
                  <a:cxn ang="0">
                    <a:pos x="connsiteX3" y="connsiteY3"/>
                  </a:cxn>
                </a:cxnLst>
                <a:rect l="l" t="t" r="r" b="b"/>
                <a:pathLst>
                  <a:path w="180539" h="252755">
                    <a:moveTo>
                      <a:pt x="0" y="0"/>
                    </a:moveTo>
                    <a:lnTo>
                      <a:pt x="185956" y="0"/>
                    </a:lnTo>
                    <a:lnTo>
                      <a:pt x="185956" y="259977"/>
                    </a:lnTo>
                    <a:lnTo>
                      <a:pt x="0" y="259977"/>
                    </a:lnTo>
                    <a:close/>
                  </a:path>
                </a:pathLst>
              </a:custGeom>
              <a:solidFill>
                <a:srgbClr val="464646"/>
              </a:solidFill>
              <a:ln w="18013" cap="flat">
                <a:noFill/>
                <a:prstDash val="solid"/>
                <a:miter/>
              </a:ln>
            </p:spPr>
            <p:txBody>
              <a:bodyPr rtlCol="0" anchor="ctr"/>
              <a:lstStyle/>
              <a:p>
                <a:endParaRPr lang="zh-CN" altLang="en-US"/>
              </a:p>
            </p:txBody>
          </p:sp>
          <p:sp>
            <p:nvSpPr>
              <p:cNvPr id="29" name="任意多边形: 形状 28"/>
              <p:cNvSpPr/>
              <p:nvPr/>
            </p:nvSpPr>
            <p:spPr>
              <a:xfrm>
                <a:off x="9412788" y="5895067"/>
                <a:ext cx="180540" cy="252756"/>
              </a:xfrm>
              <a:custGeom>
                <a:avLst/>
                <a:gdLst>
                  <a:gd name="connsiteX0" fmla="*/ 187761 w 180539"/>
                  <a:gd name="connsiteY0" fmla="*/ 259977 h 252755"/>
                  <a:gd name="connsiteX1" fmla="*/ 187761 w 180539"/>
                  <a:gd name="connsiteY1" fmla="*/ 0 h 252755"/>
                  <a:gd name="connsiteX2" fmla="*/ 1805 w 180539"/>
                  <a:gd name="connsiteY2" fmla="*/ 0 h 252755"/>
                  <a:gd name="connsiteX3" fmla="*/ 1805 w 180539"/>
                  <a:gd name="connsiteY3" fmla="*/ 66800 h 252755"/>
                  <a:gd name="connsiteX4" fmla="*/ 63189 w 180539"/>
                  <a:gd name="connsiteY4" fmla="*/ 55967 h 252755"/>
                  <a:gd name="connsiteX5" fmla="*/ 151653 w 180539"/>
                  <a:gd name="connsiteY5" fmla="*/ 175124 h 252755"/>
                  <a:gd name="connsiteX6" fmla="*/ 59578 w 180539"/>
                  <a:gd name="connsiteY6" fmla="*/ 149848 h 252755"/>
                  <a:gd name="connsiteX7" fmla="*/ 0 w 180539"/>
                  <a:gd name="connsiteY7" fmla="*/ 175124 h 252755"/>
                  <a:gd name="connsiteX8" fmla="*/ 0 w 180539"/>
                  <a:gd name="connsiteY8" fmla="*/ 259977 h 252755"/>
                  <a:gd name="connsiteX9" fmla="*/ 187761 w 180539"/>
                  <a:gd name="connsiteY9" fmla="*/ 259977 h 25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539" h="252755">
                    <a:moveTo>
                      <a:pt x="187761" y="259977"/>
                    </a:moveTo>
                    <a:lnTo>
                      <a:pt x="187761" y="0"/>
                    </a:lnTo>
                    <a:lnTo>
                      <a:pt x="1805" y="0"/>
                    </a:lnTo>
                    <a:lnTo>
                      <a:pt x="1805" y="66800"/>
                    </a:lnTo>
                    <a:cubicBezTo>
                      <a:pt x="18054" y="57773"/>
                      <a:pt x="43330" y="55967"/>
                      <a:pt x="63189" y="55967"/>
                    </a:cubicBezTo>
                    <a:cubicBezTo>
                      <a:pt x="126378" y="55967"/>
                      <a:pt x="171513" y="129989"/>
                      <a:pt x="151653" y="175124"/>
                    </a:cubicBezTo>
                    <a:cubicBezTo>
                      <a:pt x="133599" y="214842"/>
                      <a:pt x="126378" y="149848"/>
                      <a:pt x="59578" y="149848"/>
                    </a:cubicBezTo>
                    <a:cubicBezTo>
                      <a:pt x="36108" y="149848"/>
                      <a:pt x="16249" y="160680"/>
                      <a:pt x="0" y="175124"/>
                    </a:cubicBezTo>
                    <a:lnTo>
                      <a:pt x="0" y="259977"/>
                    </a:lnTo>
                    <a:lnTo>
                      <a:pt x="187761" y="259977"/>
                    </a:lnTo>
                    <a:close/>
                  </a:path>
                </a:pathLst>
              </a:custGeom>
              <a:solidFill>
                <a:srgbClr val="3D3D3D"/>
              </a:solidFill>
              <a:ln w="18013" cap="flat">
                <a:noFill/>
                <a:prstDash val="solid"/>
                <a:miter/>
              </a:ln>
            </p:spPr>
            <p:txBody>
              <a:bodyPr rtlCol="0" anchor="ctr"/>
              <a:lstStyle/>
              <a:p>
                <a:endParaRPr lang="zh-CN" altLang="en-US"/>
              </a:p>
            </p:txBody>
          </p:sp>
          <p:sp>
            <p:nvSpPr>
              <p:cNvPr id="30" name="任意多边形: 形状 29"/>
              <p:cNvSpPr/>
              <p:nvPr/>
            </p:nvSpPr>
            <p:spPr>
              <a:xfrm>
                <a:off x="9293631" y="3903713"/>
                <a:ext cx="866591" cy="2022045"/>
              </a:xfrm>
              <a:custGeom>
                <a:avLst/>
                <a:gdLst>
                  <a:gd name="connsiteX0" fmla="*/ 877423 w 866590"/>
                  <a:gd name="connsiteY0" fmla="*/ 0 h 2022044"/>
                  <a:gd name="connsiteX1" fmla="*/ 828677 w 866590"/>
                  <a:gd name="connsiteY1" fmla="*/ 628278 h 2022044"/>
                  <a:gd name="connsiteX2" fmla="*/ 790764 w 866590"/>
                  <a:gd name="connsiteY2" fmla="*/ 1433486 h 2022044"/>
                  <a:gd name="connsiteX3" fmla="*/ 797986 w 866590"/>
                  <a:gd name="connsiteY3" fmla="*/ 2003991 h 2022044"/>
                  <a:gd name="connsiteX4" fmla="*/ 794375 w 866590"/>
                  <a:gd name="connsiteY4" fmla="*/ 2025656 h 2022044"/>
                  <a:gd name="connsiteX5" fmla="*/ 772710 w 866590"/>
                  <a:gd name="connsiteY5" fmla="*/ 2029267 h 2022044"/>
                  <a:gd name="connsiteX6" fmla="*/ 586754 w 866590"/>
                  <a:gd name="connsiteY6" fmla="*/ 2029267 h 2022044"/>
                  <a:gd name="connsiteX7" fmla="*/ 568700 w 866590"/>
                  <a:gd name="connsiteY7" fmla="*/ 2025656 h 2022044"/>
                  <a:gd name="connsiteX8" fmla="*/ 563284 w 866590"/>
                  <a:gd name="connsiteY8" fmla="*/ 2007602 h 2022044"/>
                  <a:gd name="connsiteX9" fmla="*/ 525371 w 866590"/>
                  <a:gd name="connsiteY9" fmla="*/ 1339605 h 2022044"/>
                  <a:gd name="connsiteX10" fmla="*/ 483846 w 866590"/>
                  <a:gd name="connsiteY10" fmla="*/ 940612 h 2022044"/>
                  <a:gd name="connsiteX11" fmla="*/ 444128 w 866590"/>
                  <a:gd name="connsiteY11" fmla="*/ 469403 h 2022044"/>
                  <a:gd name="connsiteX12" fmla="*/ 397187 w 866590"/>
                  <a:gd name="connsiteY12" fmla="*/ 471209 h 2022044"/>
                  <a:gd name="connsiteX13" fmla="*/ 382744 w 866590"/>
                  <a:gd name="connsiteY13" fmla="*/ 633695 h 2022044"/>
                  <a:gd name="connsiteX14" fmla="*/ 335804 w 866590"/>
                  <a:gd name="connsiteY14" fmla="*/ 1112125 h 2022044"/>
                  <a:gd name="connsiteX15" fmla="*/ 328582 w 866590"/>
                  <a:gd name="connsiteY15" fmla="*/ 1540004 h 2022044"/>
                  <a:gd name="connsiteX16" fmla="*/ 332193 w 866590"/>
                  <a:gd name="connsiteY16" fmla="*/ 2005796 h 2022044"/>
                  <a:gd name="connsiteX17" fmla="*/ 330388 w 866590"/>
                  <a:gd name="connsiteY17" fmla="*/ 2027461 h 2022044"/>
                  <a:gd name="connsiteX18" fmla="*/ 310528 w 866590"/>
                  <a:gd name="connsiteY18" fmla="*/ 2031072 h 2022044"/>
                  <a:gd name="connsiteX19" fmla="*/ 119156 w 866590"/>
                  <a:gd name="connsiteY19" fmla="*/ 2031072 h 2022044"/>
                  <a:gd name="connsiteX20" fmla="*/ 101102 w 866590"/>
                  <a:gd name="connsiteY20" fmla="*/ 2027461 h 2022044"/>
                  <a:gd name="connsiteX21" fmla="*/ 99297 w 866590"/>
                  <a:gd name="connsiteY21" fmla="*/ 2007602 h 2022044"/>
                  <a:gd name="connsiteX22" fmla="*/ 72216 w 866590"/>
                  <a:gd name="connsiteY22" fmla="*/ 1393767 h 2022044"/>
                  <a:gd name="connsiteX23" fmla="*/ 23470 w 866590"/>
                  <a:gd name="connsiteY23" fmla="*/ 752851 h 2022044"/>
                  <a:gd name="connsiteX24" fmla="*/ 0 w 866590"/>
                  <a:gd name="connsiteY24" fmla="*/ 1806 h 2022044"/>
                  <a:gd name="connsiteX25" fmla="*/ 877423 w 866590"/>
                  <a:gd name="connsiteY25" fmla="*/ 1806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66590" h="2022044">
                    <a:moveTo>
                      <a:pt x="877423" y="0"/>
                    </a:moveTo>
                    <a:cubicBezTo>
                      <a:pt x="877423" y="0"/>
                      <a:pt x="864785" y="225675"/>
                      <a:pt x="828677" y="628278"/>
                    </a:cubicBezTo>
                    <a:cubicBezTo>
                      <a:pt x="805207" y="891866"/>
                      <a:pt x="792569" y="1169898"/>
                      <a:pt x="790764" y="1433486"/>
                    </a:cubicBezTo>
                    <a:cubicBezTo>
                      <a:pt x="788959" y="1651939"/>
                      <a:pt x="796180" y="1920943"/>
                      <a:pt x="797986" y="2003991"/>
                    </a:cubicBezTo>
                    <a:cubicBezTo>
                      <a:pt x="797986" y="2020240"/>
                      <a:pt x="797986" y="2022045"/>
                      <a:pt x="794375" y="2025656"/>
                    </a:cubicBezTo>
                    <a:cubicBezTo>
                      <a:pt x="788959" y="2031072"/>
                      <a:pt x="772710" y="2029267"/>
                      <a:pt x="772710" y="2029267"/>
                    </a:cubicBezTo>
                    <a:lnTo>
                      <a:pt x="586754" y="2029267"/>
                    </a:lnTo>
                    <a:cubicBezTo>
                      <a:pt x="586754" y="2029267"/>
                      <a:pt x="574116" y="2029267"/>
                      <a:pt x="568700" y="2025656"/>
                    </a:cubicBezTo>
                    <a:cubicBezTo>
                      <a:pt x="563284" y="2022045"/>
                      <a:pt x="563284" y="2014823"/>
                      <a:pt x="563284" y="2007602"/>
                    </a:cubicBezTo>
                    <a:cubicBezTo>
                      <a:pt x="561479" y="1740403"/>
                      <a:pt x="543425" y="1482231"/>
                      <a:pt x="525371" y="1339605"/>
                    </a:cubicBezTo>
                    <a:cubicBezTo>
                      <a:pt x="516344" y="1261973"/>
                      <a:pt x="489263" y="1131984"/>
                      <a:pt x="483846" y="940612"/>
                    </a:cubicBezTo>
                    <a:cubicBezTo>
                      <a:pt x="482041" y="812429"/>
                      <a:pt x="456765" y="527176"/>
                      <a:pt x="444128" y="469403"/>
                    </a:cubicBezTo>
                    <a:cubicBezTo>
                      <a:pt x="431490" y="471209"/>
                      <a:pt x="397187" y="471209"/>
                      <a:pt x="397187" y="471209"/>
                    </a:cubicBezTo>
                    <a:cubicBezTo>
                      <a:pt x="397187" y="471209"/>
                      <a:pt x="388160" y="552452"/>
                      <a:pt x="382744" y="633695"/>
                    </a:cubicBezTo>
                    <a:cubicBezTo>
                      <a:pt x="377328" y="713132"/>
                      <a:pt x="344831" y="987552"/>
                      <a:pt x="335804" y="1112125"/>
                    </a:cubicBezTo>
                    <a:cubicBezTo>
                      <a:pt x="323166" y="1285443"/>
                      <a:pt x="330388" y="1431680"/>
                      <a:pt x="328582" y="1540004"/>
                    </a:cubicBezTo>
                    <a:cubicBezTo>
                      <a:pt x="328582" y="1632079"/>
                      <a:pt x="330388" y="1920943"/>
                      <a:pt x="332193" y="2005796"/>
                    </a:cubicBezTo>
                    <a:cubicBezTo>
                      <a:pt x="332193" y="2022045"/>
                      <a:pt x="333999" y="2022045"/>
                      <a:pt x="330388" y="2027461"/>
                    </a:cubicBezTo>
                    <a:cubicBezTo>
                      <a:pt x="326777" y="2032877"/>
                      <a:pt x="310528" y="2031072"/>
                      <a:pt x="310528" y="2031072"/>
                    </a:cubicBezTo>
                    <a:lnTo>
                      <a:pt x="119156" y="2031072"/>
                    </a:lnTo>
                    <a:cubicBezTo>
                      <a:pt x="119156" y="2031072"/>
                      <a:pt x="104713" y="2031072"/>
                      <a:pt x="101102" y="2027461"/>
                    </a:cubicBezTo>
                    <a:cubicBezTo>
                      <a:pt x="97491" y="2023850"/>
                      <a:pt x="99297" y="2023850"/>
                      <a:pt x="99297" y="2007602"/>
                    </a:cubicBezTo>
                    <a:cubicBezTo>
                      <a:pt x="99297" y="1924553"/>
                      <a:pt x="101102" y="1633885"/>
                      <a:pt x="72216" y="1393767"/>
                    </a:cubicBezTo>
                    <a:cubicBezTo>
                      <a:pt x="39719" y="1112125"/>
                      <a:pt x="36108" y="1021855"/>
                      <a:pt x="23470" y="752851"/>
                    </a:cubicBezTo>
                    <a:cubicBezTo>
                      <a:pt x="5416" y="398993"/>
                      <a:pt x="0" y="1806"/>
                      <a:pt x="0" y="1806"/>
                    </a:cubicBezTo>
                    <a:lnTo>
                      <a:pt x="877423" y="1806"/>
                    </a:lnTo>
                    <a:close/>
                  </a:path>
                </a:pathLst>
              </a:custGeom>
              <a:solidFill>
                <a:srgbClr val="34383B"/>
              </a:solidFill>
              <a:ln w="18013" cap="flat">
                <a:noFill/>
                <a:prstDash val="solid"/>
                <a:miter/>
              </a:ln>
            </p:spPr>
            <p:txBody>
              <a:bodyPr rtlCol="0" anchor="ctr"/>
              <a:lstStyle/>
              <a:p>
                <a:endParaRPr lang="zh-CN" altLang="en-US"/>
              </a:p>
            </p:txBody>
          </p:sp>
          <p:sp>
            <p:nvSpPr>
              <p:cNvPr id="31" name="任意多边形: 形状 30"/>
              <p:cNvSpPr/>
              <p:nvPr/>
            </p:nvSpPr>
            <p:spPr>
              <a:xfrm>
                <a:off x="9602555" y="3903713"/>
                <a:ext cx="90270" cy="306918"/>
              </a:xfrm>
              <a:custGeom>
                <a:avLst/>
                <a:gdLst>
                  <a:gd name="connsiteX0" fmla="*/ 1605 w 90269"/>
                  <a:gd name="connsiteY0" fmla="*/ 0 h 306917"/>
                  <a:gd name="connsiteX1" fmla="*/ 1605 w 90269"/>
                  <a:gd name="connsiteY1" fmla="*/ 214842 h 306917"/>
                  <a:gd name="connsiteX2" fmla="*/ 99096 w 90269"/>
                  <a:gd name="connsiteY2" fmla="*/ 323166 h 306917"/>
                  <a:gd name="connsiteX3" fmla="*/ 99096 w 90269"/>
                  <a:gd name="connsiteY3" fmla="*/ 0 h 306917"/>
                  <a:gd name="connsiteX4" fmla="*/ 1605 w 90269"/>
                  <a:gd name="connsiteY4" fmla="*/ 0 h 30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306917">
                    <a:moveTo>
                      <a:pt x="1605" y="0"/>
                    </a:moveTo>
                    <a:cubicBezTo>
                      <a:pt x="1605" y="0"/>
                      <a:pt x="-2006" y="101102"/>
                      <a:pt x="1605" y="214842"/>
                    </a:cubicBezTo>
                    <a:cubicBezTo>
                      <a:pt x="5216" y="328582"/>
                      <a:pt x="99096" y="323166"/>
                      <a:pt x="99096" y="323166"/>
                    </a:cubicBezTo>
                    <a:lnTo>
                      <a:pt x="99096" y="0"/>
                    </a:lnTo>
                    <a:lnTo>
                      <a:pt x="1605" y="0"/>
                    </a:lnTo>
                    <a:close/>
                  </a:path>
                </a:pathLst>
              </a:custGeom>
              <a:solidFill>
                <a:srgbClr val="2D3134"/>
              </a:solidFill>
              <a:ln w="18013" cap="flat">
                <a:noFill/>
                <a:prstDash val="solid"/>
                <a:miter/>
              </a:ln>
            </p:spPr>
            <p:txBody>
              <a:bodyPr rtlCol="0" anchor="ctr"/>
              <a:lstStyle/>
              <a:p>
                <a:endParaRPr lang="zh-CN" altLang="en-US"/>
              </a:p>
            </p:txBody>
          </p:sp>
          <p:sp>
            <p:nvSpPr>
              <p:cNvPr id="32" name="任意多边形: 形状 31"/>
              <p:cNvSpPr/>
              <p:nvPr/>
            </p:nvSpPr>
            <p:spPr>
              <a:xfrm>
                <a:off x="9291826" y="3901908"/>
                <a:ext cx="866591" cy="2022045"/>
              </a:xfrm>
              <a:custGeom>
                <a:avLst/>
                <a:gdLst>
                  <a:gd name="connsiteX0" fmla="*/ 796180 w 866590"/>
                  <a:gd name="connsiteY0" fmla="*/ 2025655 h 2022044"/>
                  <a:gd name="connsiteX1" fmla="*/ 799791 w 866590"/>
                  <a:gd name="connsiteY1" fmla="*/ 2003991 h 2022044"/>
                  <a:gd name="connsiteX2" fmla="*/ 792569 w 866590"/>
                  <a:gd name="connsiteY2" fmla="*/ 1433485 h 2022044"/>
                  <a:gd name="connsiteX3" fmla="*/ 830483 w 866590"/>
                  <a:gd name="connsiteY3" fmla="*/ 628278 h 2022044"/>
                  <a:gd name="connsiteX4" fmla="*/ 879229 w 866590"/>
                  <a:gd name="connsiteY4" fmla="*/ 0 h 2022044"/>
                  <a:gd name="connsiteX5" fmla="*/ 0 w 866590"/>
                  <a:gd name="connsiteY5" fmla="*/ 0 h 2022044"/>
                  <a:gd name="connsiteX6" fmla="*/ 0 w 866590"/>
                  <a:gd name="connsiteY6" fmla="*/ 30692 h 2022044"/>
                  <a:gd name="connsiteX7" fmla="*/ 433295 w 866590"/>
                  <a:gd name="connsiteY7" fmla="*/ 90270 h 2022044"/>
                  <a:gd name="connsiteX8" fmla="*/ 770905 w 866590"/>
                  <a:gd name="connsiteY8" fmla="*/ 323166 h 2022044"/>
                  <a:gd name="connsiteX9" fmla="*/ 707716 w 866590"/>
                  <a:gd name="connsiteY9" fmla="*/ 1321551 h 2022044"/>
                  <a:gd name="connsiteX10" fmla="*/ 586754 w 866590"/>
                  <a:gd name="connsiteY10" fmla="*/ 2029266 h 2022044"/>
                  <a:gd name="connsiteX11" fmla="*/ 772710 w 866590"/>
                  <a:gd name="connsiteY11" fmla="*/ 2029266 h 2022044"/>
                  <a:gd name="connsiteX12" fmla="*/ 796180 w 866590"/>
                  <a:gd name="connsiteY12" fmla="*/ 2025655 h 2022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590" h="2022044">
                    <a:moveTo>
                      <a:pt x="796180" y="2025655"/>
                    </a:moveTo>
                    <a:cubicBezTo>
                      <a:pt x="799791" y="2022045"/>
                      <a:pt x="799791" y="2020240"/>
                      <a:pt x="799791" y="2003991"/>
                    </a:cubicBezTo>
                    <a:cubicBezTo>
                      <a:pt x="797986" y="1920943"/>
                      <a:pt x="790764" y="1653744"/>
                      <a:pt x="792569" y="1433485"/>
                    </a:cubicBezTo>
                    <a:cubicBezTo>
                      <a:pt x="794375" y="1169897"/>
                      <a:pt x="807013" y="891866"/>
                      <a:pt x="830483" y="628278"/>
                    </a:cubicBezTo>
                    <a:cubicBezTo>
                      <a:pt x="866591" y="225675"/>
                      <a:pt x="879229" y="0"/>
                      <a:pt x="879229" y="0"/>
                    </a:cubicBezTo>
                    <a:lnTo>
                      <a:pt x="0" y="0"/>
                    </a:lnTo>
                    <a:cubicBezTo>
                      <a:pt x="0" y="0"/>
                      <a:pt x="0" y="10832"/>
                      <a:pt x="0" y="30692"/>
                    </a:cubicBezTo>
                    <a:cubicBezTo>
                      <a:pt x="0" y="30692"/>
                      <a:pt x="131794" y="81243"/>
                      <a:pt x="433295" y="90270"/>
                    </a:cubicBezTo>
                    <a:cubicBezTo>
                      <a:pt x="734797" y="99297"/>
                      <a:pt x="778126" y="140821"/>
                      <a:pt x="770905" y="323166"/>
                    </a:cubicBezTo>
                    <a:cubicBezTo>
                      <a:pt x="763683" y="505511"/>
                      <a:pt x="707716" y="1072406"/>
                      <a:pt x="707716" y="1321551"/>
                    </a:cubicBezTo>
                    <a:cubicBezTo>
                      <a:pt x="707716" y="1570696"/>
                      <a:pt x="763683" y="2009407"/>
                      <a:pt x="586754" y="2029266"/>
                    </a:cubicBezTo>
                    <a:lnTo>
                      <a:pt x="772710" y="2029266"/>
                    </a:lnTo>
                    <a:cubicBezTo>
                      <a:pt x="774515" y="2031072"/>
                      <a:pt x="790764" y="2031072"/>
                      <a:pt x="796180" y="2025655"/>
                    </a:cubicBezTo>
                    <a:close/>
                  </a:path>
                </a:pathLst>
              </a:custGeom>
              <a:solidFill>
                <a:srgbClr val="2A2E31"/>
              </a:solidFill>
              <a:ln w="18013" cap="flat">
                <a:noFill/>
                <a:prstDash val="solid"/>
                <a:miter/>
              </a:ln>
            </p:spPr>
            <p:txBody>
              <a:bodyPr rtlCol="0" anchor="ctr"/>
              <a:lstStyle/>
              <a:p>
                <a:endParaRPr lang="zh-CN" altLang="en-US"/>
              </a:p>
            </p:txBody>
          </p:sp>
          <p:sp>
            <p:nvSpPr>
              <p:cNvPr id="33" name="任意多边形: 形状 32"/>
              <p:cNvSpPr/>
              <p:nvPr/>
            </p:nvSpPr>
            <p:spPr>
              <a:xfrm>
                <a:off x="9291826" y="3903713"/>
                <a:ext cx="866591" cy="54162"/>
              </a:xfrm>
              <a:custGeom>
                <a:avLst/>
                <a:gdLst>
                  <a:gd name="connsiteX0" fmla="*/ 288864 w 866590"/>
                  <a:gd name="connsiteY0" fmla="*/ 50551 h 54161"/>
                  <a:gd name="connsiteX1" fmla="*/ 875618 w 866590"/>
                  <a:gd name="connsiteY1" fmla="*/ 41524 h 54161"/>
                  <a:gd name="connsiteX2" fmla="*/ 875618 w 866590"/>
                  <a:gd name="connsiteY2" fmla="*/ 41524 h 54161"/>
                  <a:gd name="connsiteX3" fmla="*/ 877423 w 866590"/>
                  <a:gd name="connsiteY3" fmla="*/ 0 h 54161"/>
                  <a:gd name="connsiteX4" fmla="*/ 0 w 866590"/>
                  <a:gd name="connsiteY4" fmla="*/ 0 h 54161"/>
                  <a:gd name="connsiteX5" fmla="*/ 0 w 866590"/>
                  <a:gd name="connsiteY5" fmla="*/ 14443 h 54161"/>
                  <a:gd name="connsiteX6" fmla="*/ 0 w 866590"/>
                  <a:gd name="connsiteY6" fmla="*/ 14443 h 54161"/>
                  <a:gd name="connsiteX7" fmla="*/ 288864 w 866590"/>
                  <a:gd name="connsiteY7" fmla="*/ 5055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590" h="54161">
                    <a:moveTo>
                      <a:pt x="288864" y="50551"/>
                    </a:moveTo>
                    <a:cubicBezTo>
                      <a:pt x="516344" y="63189"/>
                      <a:pt x="722159" y="72216"/>
                      <a:pt x="875618" y="41524"/>
                    </a:cubicBezTo>
                    <a:lnTo>
                      <a:pt x="875618" y="41524"/>
                    </a:lnTo>
                    <a:cubicBezTo>
                      <a:pt x="877423" y="14443"/>
                      <a:pt x="877423" y="0"/>
                      <a:pt x="877423" y="0"/>
                    </a:cubicBezTo>
                    <a:lnTo>
                      <a:pt x="0" y="0"/>
                    </a:lnTo>
                    <a:cubicBezTo>
                      <a:pt x="0" y="0"/>
                      <a:pt x="0" y="5416"/>
                      <a:pt x="0" y="14443"/>
                    </a:cubicBezTo>
                    <a:lnTo>
                      <a:pt x="0" y="14443"/>
                    </a:lnTo>
                    <a:cubicBezTo>
                      <a:pt x="0" y="14443"/>
                      <a:pt x="133599" y="41524"/>
                      <a:pt x="288864" y="50551"/>
                    </a:cubicBezTo>
                    <a:close/>
                  </a:path>
                </a:pathLst>
              </a:custGeom>
              <a:solidFill>
                <a:srgbClr val="191D20"/>
              </a:solidFill>
              <a:ln w="18013" cap="flat">
                <a:noFill/>
                <a:prstDash val="solid"/>
                <a:miter/>
              </a:ln>
            </p:spPr>
            <p:txBody>
              <a:bodyPr rtlCol="0" anchor="ctr"/>
              <a:lstStyle/>
              <a:p>
                <a:endParaRPr lang="zh-CN" altLang="en-US"/>
              </a:p>
            </p:txBody>
          </p:sp>
          <p:sp>
            <p:nvSpPr>
              <p:cNvPr id="34" name="任意多边形: 形状 33"/>
              <p:cNvSpPr/>
              <p:nvPr/>
            </p:nvSpPr>
            <p:spPr>
              <a:xfrm>
                <a:off x="9546322" y="2266218"/>
                <a:ext cx="487457" cy="830483"/>
              </a:xfrm>
              <a:custGeom>
                <a:avLst/>
                <a:gdLst>
                  <a:gd name="connsiteX0" fmla="*/ 173383 w 487457"/>
                  <a:gd name="connsiteY0" fmla="*/ 841315 h 830482"/>
                  <a:gd name="connsiteX1" fmla="*/ 496549 w 487457"/>
                  <a:gd name="connsiteY1" fmla="*/ 21665 h 830482"/>
                  <a:gd name="connsiteX2" fmla="*/ 391836 w 487457"/>
                  <a:gd name="connsiteY2" fmla="*/ 5416 h 830482"/>
                  <a:gd name="connsiteX3" fmla="*/ 260042 w 487457"/>
                  <a:gd name="connsiteY3" fmla="*/ 0 h 830482"/>
                  <a:gd name="connsiteX4" fmla="*/ 10897 w 487457"/>
                  <a:gd name="connsiteY4" fmla="*/ 27081 h 830482"/>
                  <a:gd name="connsiteX5" fmla="*/ 173383 w 487457"/>
                  <a:gd name="connsiteY5" fmla="*/ 841315 h 830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7457" h="830482">
                    <a:moveTo>
                      <a:pt x="173383" y="841315"/>
                    </a:moveTo>
                    <a:cubicBezTo>
                      <a:pt x="379198" y="857564"/>
                      <a:pt x="473079" y="225675"/>
                      <a:pt x="496549" y="21665"/>
                    </a:cubicBezTo>
                    <a:cubicBezTo>
                      <a:pt x="465857" y="14443"/>
                      <a:pt x="431555" y="9027"/>
                      <a:pt x="391836" y="5416"/>
                    </a:cubicBezTo>
                    <a:cubicBezTo>
                      <a:pt x="353923" y="1805"/>
                      <a:pt x="308788" y="0"/>
                      <a:pt x="260042" y="0"/>
                    </a:cubicBezTo>
                    <a:cubicBezTo>
                      <a:pt x="157134" y="0"/>
                      <a:pt x="74086" y="10832"/>
                      <a:pt x="10897" y="27081"/>
                    </a:cubicBezTo>
                    <a:cubicBezTo>
                      <a:pt x="-3546" y="211231"/>
                      <a:pt x="-36043" y="825067"/>
                      <a:pt x="173383" y="841315"/>
                    </a:cubicBezTo>
                    <a:close/>
                  </a:path>
                </a:pathLst>
              </a:custGeom>
              <a:solidFill>
                <a:srgbClr val="F4EBE6"/>
              </a:solidFill>
              <a:ln w="18013" cap="flat">
                <a:noFill/>
                <a:prstDash val="solid"/>
                <a:miter/>
              </a:ln>
            </p:spPr>
            <p:txBody>
              <a:bodyPr rtlCol="0" anchor="ctr"/>
              <a:lstStyle/>
              <a:p>
                <a:endParaRPr lang="zh-CN" altLang="en-US"/>
              </a:p>
            </p:txBody>
          </p:sp>
          <p:sp>
            <p:nvSpPr>
              <p:cNvPr id="35" name="任意多边形: 形状 34"/>
              <p:cNvSpPr/>
              <p:nvPr/>
            </p:nvSpPr>
            <p:spPr>
              <a:xfrm>
                <a:off x="9582920" y="2336629"/>
                <a:ext cx="126378" cy="704105"/>
              </a:xfrm>
              <a:custGeom>
                <a:avLst/>
                <a:gdLst>
                  <a:gd name="connsiteX0" fmla="*/ 17629 w 126377"/>
                  <a:gd name="connsiteY0" fmla="*/ 0 h 704104"/>
                  <a:gd name="connsiteX1" fmla="*/ 127758 w 126377"/>
                  <a:gd name="connsiteY1" fmla="*/ 521760 h 704104"/>
                  <a:gd name="connsiteX2" fmla="*/ 80818 w 126377"/>
                  <a:gd name="connsiteY2" fmla="*/ 705910 h 704104"/>
                  <a:gd name="connsiteX3" fmla="*/ 1380 w 126377"/>
                  <a:gd name="connsiteY3" fmla="*/ 270810 h 704104"/>
                  <a:gd name="connsiteX4" fmla="*/ 17629 w 126377"/>
                  <a:gd name="connsiteY4" fmla="*/ 0 h 704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04104">
                    <a:moveTo>
                      <a:pt x="17629" y="0"/>
                    </a:moveTo>
                    <a:cubicBezTo>
                      <a:pt x="17629" y="0"/>
                      <a:pt x="-16674" y="250950"/>
                      <a:pt x="127758" y="521760"/>
                    </a:cubicBezTo>
                    <a:cubicBezTo>
                      <a:pt x="124147" y="610224"/>
                      <a:pt x="80818" y="705910"/>
                      <a:pt x="80818" y="705910"/>
                    </a:cubicBezTo>
                    <a:cubicBezTo>
                      <a:pt x="80818" y="705910"/>
                      <a:pt x="15823" y="492873"/>
                      <a:pt x="1380" y="270810"/>
                    </a:cubicBezTo>
                    <a:cubicBezTo>
                      <a:pt x="-5841" y="102908"/>
                      <a:pt x="17629" y="0"/>
                      <a:pt x="17629" y="0"/>
                    </a:cubicBezTo>
                    <a:close/>
                  </a:path>
                </a:pathLst>
              </a:custGeom>
              <a:solidFill>
                <a:srgbClr val="D3D3D3"/>
              </a:solidFill>
              <a:ln w="18013" cap="flat">
                <a:noFill/>
                <a:prstDash val="solid"/>
                <a:miter/>
              </a:ln>
            </p:spPr>
            <p:txBody>
              <a:bodyPr rtlCol="0" anchor="ctr"/>
              <a:lstStyle/>
              <a:p>
                <a:endParaRPr lang="zh-CN" altLang="en-US"/>
              </a:p>
            </p:txBody>
          </p:sp>
          <p:sp>
            <p:nvSpPr>
              <p:cNvPr id="36" name="任意多边形: 形状 35"/>
              <p:cNvSpPr/>
              <p:nvPr/>
            </p:nvSpPr>
            <p:spPr>
              <a:xfrm>
                <a:off x="9717900" y="2452174"/>
                <a:ext cx="144432" cy="1029076"/>
              </a:xfrm>
              <a:custGeom>
                <a:avLst/>
                <a:gdLst>
                  <a:gd name="connsiteX0" fmla="*/ 90270 w 144431"/>
                  <a:gd name="connsiteY0" fmla="*/ 5416 h 1029076"/>
                  <a:gd name="connsiteX1" fmla="*/ 144432 w 144431"/>
                  <a:gd name="connsiteY1" fmla="*/ 915336 h 1029076"/>
                  <a:gd name="connsiteX2" fmla="*/ 79437 w 144431"/>
                  <a:gd name="connsiteY2" fmla="*/ 1030882 h 1029076"/>
                  <a:gd name="connsiteX3" fmla="*/ 0 w 144431"/>
                  <a:gd name="connsiteY3" fmla="*/ 938807 h 1029076"/>
                  <a:gd name="connsiteX4" fmla="*/ 52356 w 144431"/>
                  <a:gd name="connsiteY4" fmla="*/ 0 h 1029076"/>
                  <a:gd name="connsiteX5" fmla="*/ 90270 w 144431"/>
                  <a:gd name="connsiteY5" fmla="*/ 5416 h 102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431" h="1029076">
                    <a:moveTo>
                      <a:pt x="90270" y="5416"/>
                    </a:moveTo>
                    <a:cubicBezTo>
                      <a:pt x="84854" y="9027"/>
                      <a:pt x="142626" y="862980"/>
                      <a:pt x="144432" y="915336"/>
                    </a:cubicBezTo>
                    <a:cubicBezTo>
                      <a:pt x="146237" y="967693"/>
                      <a:pt x="90270" y="1030882"/>
                      <a:pt x="79437" y="1030882"/>
                    </a:cubicBezTo>
                    <a:cubicBezTo>
                      <a:pt x="68605" y="1030882"/>
                      <a:pt x="0" y="938807"/>
                      <a:pt x="0" y="938807"/>
                    </a:cubicBezTo>
                    <a:lnTo>
                      <a:pt x="52356" y="0"/>
                    </a:lnTo>
                    <a:lnTo>
                      <a:pt x="90270" y="5416"/>
                    </a:lnTo>
                    <a:close/>
                  </a:path>
                </a:pathLst>
              </a:custGeom>
              <a:solidFill>
                <a:srgbClr val="D3D3D3"/>
              </a:solidFill>
              <a:ln w="18013" cap="flat">
                <a:noFill/>
                <a:prstDash val="solid"/>
                <a:miter/>
              </a:ln>
            </p:spPr>
            <p:txBody>
              <a:bodyPr rtlCol="0" anchor="ctr"/>
              <a:lstStyle/>
              <a:p>
                <a:endParaRPr lang="zh-CN" altLang="en-US"/>
              </a:p>
            </p:txBody>
          </p:sp>
          <p:sp>
            <p:nvSpPr>
              <p:cNvPr id="37" name="任意多边形: 形状 36"/>
              <p:cNvSpPr/>
              <p:nvPr/>
            </p:nvSpPr>
            <p:spPr>
              <a:xfrm>
                <a:off x="9628506" y="2271634"/>
                <a:ext cx="306918" cy="198594"/>
              </a:xfrm>
              <a:custGeom>
                <a:avLst/>
                <a:gdLst>
                  <a:gd name="connsiteX0" fmla="*/ 2735 w 306917"/>
                  <a:gd name="connsiteY0" fmla="*/ 7221 h 198593"/>
                  <a:gd name="connsiteX1" fmla="*/ 4540 w 306917"/>
                  <a:gd name="connsiteY1" fmla="*/ 72216 h 198593"/>
                  <a:gd name="connsiteX2" fmla="*/ 53286 w 306917"/>
                  <a:gd name="connsiteY2" fmla="*/ 189567 h 198593"/>
                  <a:gd name="connsiteX3" fmla="*/ 100226 w 306917"/>
                  <a:gd name="connsiteY3" fmla="*/ 187761 h 198593"/>
                  <a:gd name="connsiteX4" fmla="*/ 188691 w 306917"/>
                  <a:gd name="connsiteY4" fmla="*/ 187761 h 198593"/>
                  <a:gd name="connsiteX5" fmla="*/ 235631 w 306917"/>
                  <a:gd name="connsiteY5" fmla="*/ 204010 h 198593"/>
                  <a:gd name="connsiteX6" fmla="*/ 309652 w 306917"/>
                  <a:gd name="connsiteY6" fmla="*/ 128183 h 198593"/>
                  <a:gd name="connsiteX7" fmla="*/ 306042 w 306917"/>
                  <a:gd name="connsiteY7" fmla="*/ 0 h 198593"/>
                  <a:gd name="connsiteX8" fmla="*/ 186885 w 306917"/>
                  <a:gd name="connsiteY8" fmla="*/ 140821 h 198593"/>
                  <a:gd name="connsiteX9" fmla="*/ 49675 w 306917"/>
                  <a:gd name="connsiteY9" fmla="*/ 74021 h 198593"/>
                  <a:gd name="connsiteX10" fmla="*/ 2735 w 306917"/>
                  <a:gd name="connsiteY10" fmla="*/ 7221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917" h="198593">
                    <a:moveTo>
                      <a:pt x="2735" y="7221"/>
                    </a:moveTo>
                    <a:cubicBezTo>
                      <a:pt x="2735" y="7221"/>
                      <a:pt x="-4487" y="27081"/>
                      <a:pt x="4540" y="72216"/>
                    </a:cubicBezTo>
                    <a:cubicBezTo>
                      <a:pt x="13567" y="117351"/>
                      <a:pt x="38843" y="166097"/>
                      <a:pt x="53286" y="189567"/>
                    </a:cubicBezTo>
                    <a:cubicBezTo>
                      <a:pt x="67729" y="213037"/>
                      <a:pt x="87588" y="175123"/>
                      <a:pt x="100226" y="187761"/>
                    </a:cubicBezTo>
                    <a:cubicBezTo>
                      <a:pt x="111059" y="200399"/>
                      <a:pt x="148972" y="238312"/>
                      <a:pt x="188691" y="187761"/>
                    </a:cubicBezTo>
                    <a:cubicBezTo>
                      <a:pt x="199523" y="173318"/>
                      <a:pt x="222993" y="196788"/>
                      <a:pt x="235631" y="204010"/>
                    </a:cubicBezTo>
                    <a:cubicBezTo>
                      <a:pt x="248269" y="211231"/>
                      <a:pt x="289793" y="189567"/>
                      <a:pt x="309652" y="128183"/>
                    </a:cubicBezTo>
                    <a:cubicBezTo>
                      <a:pt x="325901" y="75827"/>
                      <a:pt x="318679" y="18054"/>
                      <a:pt x="306042" y="0"/>
                    </a:cubicBezTo>
                    <a:cubicBezTo>
                      <a:pt x="300625" y="23470"/>
                      <a:pt x="228409" y="135405"/>
                      <a:pt x="186885" y="140821"/>
                    </a:cubicBezTo>
                    <a:cubicBezTo>
                      <a:pt x="143556" y="148043"/>
                      <a:pt x="80367" y="119156"/>
                      <a:pt x="49675" y="74021"/>
                    </a:cubicBezTo>
                    <a:cubicBezTo>
                      <a:pt x="18983" y="30692"/>
                      <a:pt x="2735" y="7221"/>
                      <a:pt x="2735" y="7221"/>
                    </a:cubicBezTo>
                    <a:close/>
                  </a:path>
                </a:pathLst>
              </a:custGeom>
              <a:solidFill>
                <a:srgbClr val="D3D3D3"/>
              </a:solidFill>
              <a:ln w="18013" cap="flat">
                <a:noFill/>
                <a:prstDash val="solid"/>
                <a:miter/>
              </a:ln>
            </p:spPr>
            <p:txBody>
              <a:bodyPr rtlCol="0" anchor="ctr"/>
              <a:lstStyle/>
              <a:p>
                <a:endParaRPr lang="zh-CN" altLang="en-US"/>
              </a:p>
            </p:txBody>
          </p:sp>
          <p:sp>
            <p:nvSpPr>
              <p:cNvPr id="38" name="任意多边形: 形状 37"/>
              <p:cNvSpPr/>
              <p:nvPr/>
            </p:nvSpPr>
            <p:spPr>
              <a:xfrm>
                <a:off x="9631210" y="2428704"/>
                <a:ext cx="162486" cy="1065184"/>
              </a:xfrm>
              <a:custGeom>
                <a:avLst/>
                <a:gdLst>
                  <a:gd name="connsiteX0" fmla="*/ 173349 w 162485"/>
                  <a:gd name="connsiteY0" fmla="*/ 3611 h 1065184"/>
                  <a:gd name="connsiteX1" fmla="*/ 176960 w 162485"/>
                  <a:gd name="connsiteY1" fmla="*/ 947834 h 1065184"/>
                  <a:gd name="connsiteX2" fmla="*/ 83079 w 162485"/>
                  <a:gd name="connsiteY2" fmla="*/ 1074211 h 1065184"/>
                  <a:gd name="connsiteX3" fmla="*/ 31 w 162485"/>
                  <a:gd name="connsiteY3" fmla="*/ 946028 h 1065184"/>
                  <a:gd name="connsiteX4" fmla="*/ 101133 w 162485"/>
                  <a:gd name="connsiteY4" fmla="*/ 0 h 1065184"/>
                  <a:gd name="connsiteX5" fmla="*/ 173349 w 162485"/>
                  <a:gd name="connsiteY5"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485" h="1065184">
                    <a:moveTo>
                      <a:pt x="173349" y="3611"/>
                    </a:moveTo>
                    <a:cubicBezTo>
                      <a:pt x="173349" y="3611"/>
                      <a:pt x="169738" y="805207"/>
                      <a:pt x="176960" y="947834"/>
                    </a:cubicBezTo>
                    <a:cubicBezTo>
                      <a:pt x="175154" y="992969"/>
                      <a:pt x="90301" y="1074211"/>
                      <a:pt x="83079" y="1074211"/>
                    </a:cubicBezTo>
                    <a:cubicBezTo>
                      <a:pt x="75858" y="1074211"/>
                      <a:pt x="-1774" y="983942"/>
                      <a:pt x="31" y="946028"/>
                    </a:cubicBezTo>
                    <a:cubicBezTo>
                      <a:pt x="1836" y="908115"/>
                      <a:pt x="101133" y="0"/>
                      <a:pt x="101133" y="0"/>
                    </a:cubicBezTo>
                    <a:lnTo>
                      <a:pt x="173349" y="3611"/>
                    </a:lnTo>
                    <a:close/>
                  </a:path>
                </a:pathLst>
              </a:custGeom>
              <a:solidFill>
                <a:srgbClr val="D10006"/>
              </a:solidFill>
              <a:ln w="18013" cap="flat">
                <a:noFill/>
                <a:prstDash val="solid"/>
                <a:miter/>
              </a:ln>
            </p:spPr>
            <p:txBody>
              <a:bodyPr rtlCol="0" anchor="ctr"/>
              <a:lstStyle/>
              <a:p>
                <a:endParaRPr lang="zh-CN" altLang="en-US"/>
              </a:p>
            </p:txBody>
          </p:sp>
          <p:sp>
            <p:nvSpPr>
              <p:cNvPr id="39" name="任意多边形: 形状 38"/>
              <p:cNvSpPr/>
              <p:nvPr/>
            </p:nvSpPr>
            <p:spPr>
              <a:xfrm>
                <a:off x="9658322" y="2428704"/>
                <a:ext cx="144432" cy="1065184"/>
              </a:xfrm>
              <a:custGeom>
                <a:avLst/>
                <a:gdLst>
                  <a:gd name="connsiteX0" fmla="*/ 146237 w 144431"/>
                  <a:gd name="connsiteY0" fmla="*/ 3611 h 1065184"/>
                  <a:gd name="connsiteX1" fmla="*/ 135405 w 144431"/>
                  <a:gd name="connsiteY1" fmla="*/ 3611 h 1065184"/>
                  <a:gd name="connsiteX2" fmla="*/ 135405 w 144431"/>
                  <a:gd name="connsiteY2" fmla="*/ 0 h 1065184"/>
                  <a:gd name="connsiteX3" fmla="*/ 74021 w 144431"/>
                  <a:gd name="connsiteY3" fmla="*/ 3611 h 1065184"/>
                  <a:gd name="connsiteX4" fmla="*/ 97491 w 144431"/>
                  <a:gd name="connsiteY4" fmla="*/ 27081 h 1065184"/>
                  <a:gd name="connsiteX5" fmla="*/ 129989 w 144431"/>
                  <a:gd name="connsiteY5" fmla="*/ 30692 h 1065184"/>
                  <a:gd name="connsiteX6" fmla="*/ 129989 w 144431"/>
                  <a:gd name="connsiteY6" fmla="*/ 30692 h 1065184"/>
                  <a:gd name="connsiteX7" fmla="*/ 90270 w 144431"/>
                  <a:gd name="connsiteY7" fmla="*/ 978525 h 1065184"/>
                  <a:gd name="connsiteX8" fmla="*/ 0 w 144431"/>
                  <a:gd name="connsiteY8" fmla="*/ 1009217 h 1065184"/>
                  <a:gd name="connsiteX9" fmla="*/ 55967 w 144431"/>
                  <a:gd name="connsiteY9" fmla="*/ 1076017 h 1065184"/>
                  <a:gd name="connsiteX10" fmla="*/ 149848 w 144431"/>
                  <a:gd name="connsiteY10" fmla="*/ 949639 h 1065184"/>
                  <a:gd name="connsiteX11" fmla="*/ 146237 w 144431"/>
                  <a:gd name="connsiteY11" fmla="*/ 3611 h 1065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431" h="1065184">
                    <a:moveTo>
                      <a:pt x="146237" y="3611"/>
                    </a:moveTo>
                    <a:lnTo>
                      <a:pt x="135405" y="3611"/>
                    </a:lnTo>
                    <a:lnTo>
                      <a:pt x="135405" y="0"/>
                    </a:lnTo>
                    <a:lnTo>
                      <a:pt x="74021" y="3611"/>
                    </a:lnTo>
                    <a:cubicBezTo>
                      <a:pt x="74021" y="3611"/>
                      <a:pt x="77632" y="18054"/>
                      <a:pt x="97491" y="27081"/>
                    </a:cubicBezTo>
                    <a:cubicBezTo>
                      <a:pt x="117351" y="36108"/>
                      <a:pt x="129989" y="30692"/>
                      <a:pt x="129989" y="30692"/>
                    </a:cubicBezTo>
                    <a:lnTo>
                      <a:pt x="129989" y="30692"/>
                    </a:lnTo>
                    <a:cubicBezTo>
                      <a:pt x="131794" y="189567"/>
                      <a:pt x="144432" y="884645"/>
                      <a:pt x="90270" y="978525"/>
                    </a:cubicBezTo>
                    <a:cubicBezTo>
                      <a:pt x="54162" y="1039909"/>
                      <a:pt x="7222" y="1018244"/>
                      <a:pt x="0" y="1009217"/>
                    </a:cubicBezTo>
                    <a:cubicBezTo>
                      <a:pt x="23470" y="1043520"/>
                      <a:pt x="52357" y="1076017"/>
                      <a:pt x="55967" y="1076017"/>
                    </a:cubicBezTo>
                    <a:cubicBezTo>
                      <a:pt x="63189" y="1076017"/>
                      <a:pt x="148043" y="994774"/>
                      <a:pt x="149848" y="949639"/>
                    </a:cubicBezTo>
                    <a:cubicBezTo>
                      <a:pt x="142626" y="805207"/>
                      <a:pt x="146237" y="3611"/>
                      <a:pt x="146237" y="3611"/>
                    </a:cubicBezTo>
                    <a:close/>
                  </a:path>
                </a:pathLst>
              </a:custGeom>
              <a:solidFill>
                <a:srgbClr val="9A0006"/>
              </a:solidFill>
              <a:ln w="18013" cap="flat">
                <a:noFill/>
                <a:prstDash val="solid"/>
                <a:miter/>
              </a:ln>
            </p:spPr>
            <p:txBody>
              <a:bodyPr rtlCol="0" anchor="ctr"/>
              <a:lstStyle/>
              <a:p>
                <a:endParaRPr lang="zh-CN" altLang="en-US"/>
              </a:p>
            </p:txBody>
          </p:sp>
          <p:sp>
            <p:nvSpPr>
              <p:cNvPr id="40" name="任意多边形: 形状 39"/>
              <p:cNvSpPr/>
              <p:nvPr/>
            </p:nvSpPr>
            <p:spPr>
              <a:xfrm>
                <a:off x="9705262" y="2354683"/>
                <a:ext cx="126378" cy="90270"/>
              </a:xfrm>
              <a:custGeom>
                <a:avLst/>
                <a:gdLst>
                  <a:gd name="connsiteX0" fmla="*/ 36108 w 126377"/>
                  <a:gd name="connsiteY0" fmla="*/ 0 h 90269"/>
                  <a:gd name="connsiteX1" fmla="*/ 95686 w 126377"/>
                  <a:gd name="connsiteY1" fmla="*/ 0 h 90269"/>
                  <a:gd name="connsiteX2" fmla="*/ 142626 w 126377"/>
                  <a:gd name="connsiteY2" fmla="*/ 30692 h 90269"/>
                  <a:gd name="connsiteX3" fmla="*/ 101102 w 126377"/>
                  <a:gd name="connsiteY3" fmla="*/ 81243 h 90269"/>
                  <a:gd name="connsiteX4" fmla="*/ 66800 w 126377"/>
                  <a:gd name="connsiteY4" fmla="*/ 95686 h 90269"/>
                  <a:gd name="connsiteX5" fmla="*/ 28886 w 126377"/>
                  <a:gd name="connsiteY5" fmla="*/ 77632 h 90269"/>
                  <a:gd name="connsiteX6" fmla="*/ 0 w 126377"/>
                  <a:gd name="connsiteY6" fmla="*/ 21665 h 90269"/>
                  <a:gd name="connsiteX7" fmla="*/ 36108 w 126377"/>
                  <a:gd name="connsiteY7" fmla="*/ 0 h 9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90269">
                    <a:moveTo>
                      <a:pt x="36108" y="0"/>
                    </a:moveTo>
                    <a:lnTo>
                      <a:pt x="95686" y="0"/>
                    </a:lnTo>
                    <a:lnTo>
                      <a:pt x="142626" y="30692"/>
                    </a:lnTo>
                    <a:cubicBezTo>
                      <a:pt x="142626" y="30692"/>
                      <a:pt x="122767" y="57773"/>
                      <a:pt x="101102" y="81243"/>
                    </a:cubicBezTo>
                    <a:cubicBezTo>
                      <a:pt x="93881" y="90270"/>
                      <a:pt x="88464" y="95686"/>
                      <a:pt x="66800" y="95686"/>
                    </a:cubicBezTo>
                    <a:cubicBezTo>
                      <a:pt x="45135" y="95686"/>
                      <a:pt x="37913" y="86659"/>
                      <a:pt x="28886" y="77632"/>
                    </a:cubicBezTo>
                    <a:cubicBezTo>
                      <a:pt x="7222" y="55967"/>
                      <a:pt x="0" y="21665"/>
                      <a:pt x="0" y="21665"/>
                    </a:cubicBezTo>
                    <a:lnTo>
                      <a:pt x="36108" y="0"/>
                    </a:lnTo>
                    <a:close/>
                  </a:path>
                </a:pathLst>
              </a:custGeom>
              <a:solidFill>
                <a:srgbClr val="D10006"/>
              </a:solidFill>
              <a:ln w="18013" cap="flat">
                <a:noFill/>
                <a:prstDash val="solid"/>
                <a:miter/>
              </a:ln>
            </p:spPr>
            <p:txBody>
              <a:bodyPr rtlCol="0" anchor="ctr"/>
              <a:lstStyle/>
              <a:p>
                <a:endParaRPr lang="zh-CN" altLang="en-US"/>
              </a:p>
            </p:txBody>
          </p:sp>
          <p:sp>
            <p:nvSpPr>
              <p:cNvPr id="41" name="任意多边形: 形状 40"/>
              <p:cNvSpPr/>
              <p:nvPr/>
            </p:nvSpPr>
            <p:spPr>
              <a:xfrm>
                <a:off x="9705262" y="2354683"/>
                <a:ext cx="126378" cy="72216"/>
              </a:xfrm>
              <a:custGeom>
                <a:avLst/>
                <a:gdLst>
                  <a:gd name="connsiteX0" fmla="*/ 95686 w 126377"/>
                  <a:gd name="connsiteY0" fmla="*/ 0 h 72215"/>
                  <a:gd name="connsiteX1" fmla="*/ 36108 w 126377"/>
                  <a:gd name="connsiteY1" fmla="*/ 0 h 72215"/>
                  <a:gd name="connsiteX2" fmla="*/ 0 w 126377"/>
                  <a:gd name="connsiteY2" fmla="*/ 23470 h 72215"/>
                  <a:gd name="connsiteX3" fmla="*/ 9027 w 126377"/>
                  <a:gd name="connsiteY3" fmla="*/ 50551 h 72215"/>
                  <a:gd name="connsiteX4" fmla="*/ 64994 w 126377"/>
                  <a:gd name="connsiteY4" fmla="*/ 10832 h 72215"/>
                  <a:gd name="connsiteX5" fmla="*/ 113740 w 126377"/>
                  <a:gd name="connsiteY5" fmla="*/ 57773 h 72215"/>
                  <a:gd name="connsiteX6" fmla="*/ 111935 w 126377"/>
                  <a:gd name="connsiteY6" fmla="*/ 72216 h 72215"/>
                  <a:gd name="connsiteX7" fmla="*/ 142626 w 126377"/>
                  <a:gd name="connsiteY7" fmla="*/ 32497 h 72215"/>
                  <a:gd name="connsiteX8" fmla="*/ 95686 w 126377"/>
                  <a:gd name="connsiteY8" fmla="*/ 0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377" h="72215">
                    <a:moveTo>
                      <a:pt x="95686" y="0"/>
                    </a:moveTo>
                    <a:lnTo>
                      <a:pt x="36108" y="0"/>
                    </a:lnTo>
                    <a:lnTo>
                      <a:pt x="0" y="23470"/>
                    </a:lnTo>
                    <a:cubicBezTo>
                      <a:pt x="0" y="23470"/>
                      <a:pt x="1805" y="36108"/>
                      <a:pt x="9027" y="50551"/>
                    </a:cubicBezTo>
                    <a:cubicBezTo>
                      <a:pt x="19859" y="41524"/>
                      <a:pt x="54162" y="10832"/>
                      <a:pt x="64994" y="10832"/>
                    </a:cubicBezTo>
                    <a:cubicBezTo>
                      <a:pt x="75827" y="10832"/>
                      <a:pt x="113740" y="45135"/>
                      <a:pt x="113740" y="57773"/>
                    </a:cubicBezTo>
                    <a:cubicBezTo>
                      <a:pt x="113740" y="63189"/>
                      <a:pt x="111935" y="66800"/>
                      <a:pt x="111935" y="72216"/>
                    </a:cubicBezTo>
                    <a:cubicBezTo>
                      <a:pt x="128183" y="52357"/>
                      <a:pt x="142626" y="32497"/>
                      <a:pt x="142626" y="32497"/>
                    </a:cubicBezTo>
                    <a:lnTo>
                      <a:pt x="95686" y="0"/>
                    </a:lnTo>
                    <a:close/>
                  </a:path>
                </a:pathLst>
              </a:custGeom>
              <a:solidFill>
                <a:srgbClr val="9A0006"/>
              </a:solidFill>
              <a:ln w="18013" cap="flat">
                <a:noFill/>
                <a:prstDash val="solid"/>
                <a:miter/>
              </a:ln>
            </p:spPr>
            <p:txBody>
              <a:bodyPr rtlCol="0" anchor="ctr"/>
              <a:lstStyle/>
              <a:p>
                <a:endParaRPr lang="zh-CN" altLang="en-US"/>
              </a:p>
            </p:txBody>
          </p:sp>
          <p:sp>
            <p:nvSpPr>
              <p:cNvPr id="42" name="任意多边形: 形状 41"/>
              <p:cNvSpPr/>
              <p:nvPr/>
            </p:nvSpPr>
            <p:spPr>
              <a:xfrm>
                <a:off x="9271899" y="2273440"/>
                <a:ext cx="956861" cy="1642912"/>
              </a:xfrm>
              <a:custGeom>
                <a:avLst/>
                <a:gdLst>
                  <a:gd name="connsiteX0" fmla="*/ 102975 w 956860"/>
                  <a:gd name="connsiteY0" fmla="*/ 111935 h 1642911"/>
                  <a:gd name="connsiteX1" fmla="*/ 16316 w 956860"/>
                  <a:gd name="connsiteY1" fmla="*/ 267199 h 1642911"/>
                  <a:gd name="connsiteX2" fmla="*/ 19927 w 956860"/>
                  <a:gd name="connsiteY2" fmla="*/ 1635690 h 1642911"/>
                  <a:gd name="connsiteX3" fmla="*/ 458639 w 956860"/>
                  <a:gd name="connsiteY3" fmla="*/ 1639301 h 1642911"/>
                  <a:gd name="connsiteX4" fmla="*/ 897350 w 956860"/>
                  <a:gd name="connsiteY4" fmla="*/ 1641106 h 1642911"/>
                  <a:gd name="connsiteX5" fmla="*/ 920820 w 956860"/>
                  <a:gd name="connsiteY5" fmla="*/ 996579 h 1642911"/>
                  <a:gd name="connsiteX6" fmla="*/ 965955 w 956860"/>
                  <a:gd name="connsiteY6" fmla="*/ 321361 h 1642911"/>
                  <a:gd name="connsiteX7" fmla="*/ 956928 w 956860"/>
                  <a:gd name="connsiteY7" fmla="*/ 110129 h 1642911"/>
                  <a:gd name="connsiteX8" fmla="*/ 689730 w 956860"/>
                  <a:gd name="connsiteY8" fmla="*/ 0 h 1642911"/>
                  <a:gd name="connsiteX9" fmla="*/ 455028 w 956860"/>
                  <a:gd name="connsiteY9" fmla="*/ 888255 h 1642911"/>
                  <a:gd name="connsiteX10" fmla="*/ 337677 w 956860"/>
                  <a:gd name="connsiteY10" fmla="*/ 7222 h 1642911"/>
                  <a:gd name="connsiteX11" fmla="*/ 102975 w 956860"/>
                  <a:gd name="connsiteY11" fmla="*/ 111935 h 16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6860" h="1642911">
                    <a:moveTo>
                      <a:pt x="102975" y="111935"/>
                    </a:moveTo>
                    <a:cubicBezTo>
                      <a:pt x="61451" y="167902"/>
                      <a:pt x="28954" y="227480"/>
                      <a:pt x="16316" y="267199"/>
                    </a:cubicBezTo>
                    <a:cubicBezTo>
                      <a:pt x="-19792" y="386355"/>
                      <a:pt x="14511" y="1635690"/>
                      <a:pt x="19927" y="1635690"/>
                    </a:cubicBezTo>
                    <a:cubicBezTo>
                      <a:pt x="68673" y="1644717"/>
                      <a:pt x="267267" y="1639301"/>
                      <a:pt x="458639" y="1639301"/>
                    </a:cubicBezTo>
                    <a:cubicBezTo>
                      <a:pt x="659038" y="1639301"/>
                      <a:pt x="846799" y="1650133"/>
                      <a:pt x="897350" y="1641106"/>
                    </a:cubicBezTo>
                    <a:cubicBezTo>
                      <a:pt x="902766" y="1639301"/>
                      <a:pt x="897350" y="1363075"/>
                      <a:pt x="920820" y="996579"/>
                    </a:cubicBezTo>
                    <a:cubicBezTo>
                      <a:pt x="929847" y="841315"/>
                      <a:pt x="964150" y="501900"/>
                      <a:pt x="965955" y="321361"/>
                    </a:cubicBezTo>
                    <a:cubicBezTo>
                      <a:pt x="967761" y="187761"/>
                      <a:pt x="956928" y="110129"/>
                      <a:pt x="956928" y="110129"/>
                    </a:cubicBezTo>
                    <a:cubicBezTo>
                      <a:pt x="956928" y="110129"/>
                      <a:pt x="915404" y="27081"/>
                      <a:pt x="689730" y="0"/>
                    </a:cubicBezTo>
                    <a:cubicBezTo>
                      <a:pt x="736670" y="120962"/>
                      <a:pt x="617514" y="667997"/>
                      <a:pt x="455028" y="888255"/>
                    </a:cubicBezTo>
                    <a:cubicBezTo>
                      <a:pt x="227548" y="431490"/>
                      <a:pt x="344899" y="5416"/>
                      <a:pt x="337677" y="7222"/>
                    </a:cubicBezTo>
                    <a:cubicBezTo>
                      <a:pt x="196856" y="32497"/>
                      <a:pt x="126445" y="81243"/>
                      <a:pt x="102975" y="111935"/>
                    </a:cubicBezTo>
                    <a:close/>
                  </a:path>
                </a:pathLst>
              </a:custGeom>
              <a:solidFill>
                <a:srgbClr val="34383B"/>
              </a:solidFill>
              <a:ln w="18013" cap="flat">
                <a:noFill/>
                <a:prstDash val="solid"/>
                <a:miter/>
              </a:ln>
            </p:spPr>
            <p:txBody>
              <a:bodyPr rtlCol="0" anchor="ctr"/>
              <a:lstStyle/>
              <a:p>
                <a:endParaRPr lang="zh-CN" altLang="en-US"/>
              </a:p>
            </p:txBody>
          </p:sp>
          <p:sp>
            <p:nvSpPr>
              <p:cNvPr id="43" name="任意多边形: 形状 42"/>
              <p:cNvSpPr/>
              <p:nvPr/>
            </p:nvSpPr>
            <p:spPr>
              <a:xfrm>
                <a:off x="9282799" y="3069620"/>
                <a:ext cx="920753" cy="866591"/>
              </a:xfrm>
              <a:custGeom>
                <a:avLst/>
                <a:gdLst>
                  <a:gd name="connsiteX0" fmla="*/ 447739 w 920752"/>
                  <a:gd name="connsiteY0" fmla="*/ 879228 h 866590"/>
                  <a:gd name="connsiteX1" fmla="*/ 886450 w 920752"/>
                  <a:gd name="connsiteY1" fmla="*/ 846731 h 866590"/>
                  <a:gd name="connsiteX2" fmla="*/ 909920 w 920752"/>
                  <a:gd name="connsiteY2" fmla="*/ 202204 h 866590"/>
                  <a:gd name="connsiteX3" fmla="*/ 926169 w 920752"/>
                  <a:gd name="connsiteY3" fmla="*/ 0 h 866590"/>
                  <a:gd name="connsiteX4" fmla="*/ 308723 w 920752"/>
                  <a:gd name="connsiteY4" fmla="*/ 718548 h 866590"/>
                  <a:gd name="connsiteX5" fmla="*/ 0 w 920752"/>
                  <a:gd name="connsiteY5" fmla="*/ 619251 h 866590"/>
                  <a:gd name="connsiteX6" fmla="*/ 9027 w 920752"/>
                  <a:gd name="connsiteY6" fmla="*/ 843121 h 866590"/>
                  <a:gd name="connsiteX7" fmla="*/ 447739 w 920752"/>
                  <a:gd name="connsiteY7" fmla="*/ 879228 h 86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0752" h="866590">
                    <a:moveTo>
                      <a:pt x="447739" y="879228"/>
                    </a:moveTo>
                    <a:cubicBezTo>
                      <a:pt x="648138" y="879228"/>
                      <a:pt x="835899" y="857564"/>
                      <a:pt x="886450" y="846731"/>
                    </a:cubicBezTo>
                    <a:cubicBezTo>
                      <a:pt x="891866" y="844926"/>
                      <a:pt x="886450" y="568700"/>
                      <a:pt x="909920" y="202204"/>
                    </a:cubicBezTo>
                    <a:cubicBezTo>
                      <a:pt x="913531" y="149848"/>
                      <a:pt x="918947" y="79438"/>
                      <a:pt x="926169" y="0"/>
                    </a:cubicBezTo>
                    <a:cubicBezTo>
                      <a:pt x="825067" y="754656"/>
                      <a:pt x="426074" y="718548"/>
                      <a:pt x="308723" y="718548"/>
                    </a:cubicBezTo>
                    <a:cubicBezTo>
                      <a:pt x="185956" y="718548"/>
                      <a:pt x="70411" y="686051"/>
                      <a:pt x="0" y="619251"/>
                    </a:cubicBezTo>
                    <a:cubicBezTo>
                      <a:pt x="3611" y="752851"/>
                      <a:pt x="7222" y="841315"/>
                      <a:pt x="9027" y="843121"/>
                    </a:cubicBezTo>
                    <a:cubicBezTo>
                      <a:pt x="57773" y="850342"/>
                      <a:pt x="256367" y="879228"/>
                      <a:pt x="447739" y="879228"/>
                    </a:cubicBezTo>
                    <a:close/>
                  </a:path>
                </a:pathLst>
              </a:custGeom>
              <a:solidFill>
                <a:srgbClr val="2A2E31"/>
              </a:solidFill>
              <a:ln w="18013" cap="flat">
                <a:noFill/>
                <a:prstDash val="solid"/>
                <a:miter/>
              </a:ln>
            </p:spPr>
            <p:txBody>
              <a:bodyPr rtlCol="0" anchor="ctr"/>
              <a:lstStyle/>
              <a:p>
                <a:endParaRPr lang="zh-CN" altLang="en-US"/>
              </a:p>
            </p:txBody>
          </p:sp>
          <p:sp>
            <p:nvSpPr>
              <p:cNvPr id="44" name="任意多边形: 形状 43"/>
              <p:cNvSpPr/>
              <p:nvPr/>
            </p:nvSpPr>
            <p:spPr>
              <a:xfrm>
                <a:off x="9958116" y="3199579"/>
                <a:ext cx="505511" cy="361079"/>
              </a:xfrm>
              <a:custGeom>
                <a:avLst/>
                <a:gdLst>
                  <a:gd name="connsiteX0" fmla="*/ 50452 w 505511"/>
                  <a:gd name="connsiteY0" fmla="*/ 102937 h 361079"/>
                  <a:gd name="connsiteX1" fmla="*/ 164192 w 505511"/>
                  <a:gd name="connsiteY1" fmla="*/ 59608 h 361079"/>
                  <a:gd name="connsiteX2" fmla="*/ 3512 w 505511"/>
                  <a:gd name="connsiteY2" fmla="*/ 240148 h 361079"/>
                  <a:gd name="connsiteX3" fmla="*/ 142527 w 505511"/>
                  <a:gd name="connsiteY3" fmla="*/ 180569 h 361079"/>
                  <a:gd name="connsiteX4" fmla="*/ 68506 w 505511"/>
                  <a:gd name="connsiteY4" fmla="*/ 310558 h 361079"/>
                  <a:gd name="connsiteX5" fmla="*/ 236408 w 505511"/>
                  <a:gd name="connsiteY5" fmla="*/ 211261 h 361079"/>
                  <a:gd name="connsiteX6" fmla="*/ 156971 w 505511"/>
                  <a:gd name="connsiteY6" fmla="*/ 328612 h 361079"/>
                  <a:gd name="connsiteX7" fmla="*/ 281543 w 505511"/>
                  <a:gd name="connsiteY7" fmla="*/ 287088 h 361079"/>
                  <a:gd name="connsiteX8" fmla="*/ 371813 w 505511"/>
                  <a:gd name="connsiteY8" fmla="*/ 373747 h 361079"/>
                  <a:gd name="connsiteX9" fmla="*/ 518050 w 505511"/>
                  <a:gd name="connsiteY9" fmla="*/ 326807 h 361079"/>
                  <a:gd name="connsiteX10" fmla="*/ 393478 w 505511"/>
                  <a:gd name="connsiteY10" fmla="*/ 202234 h 361079"/>
                  <a:gd name="connsiteX11" fmla="*/ 268905 w 505511"/>
                  <a:gd name="connsiteY11" fmla="*/ 83078 h 361079"/>
                  <a:gd name="connsiteX12" fmla="*/ 173219 w 505511"/>
                  <a:gd name="connsiteY12" fmla="*/ 30 h 361079"/>
                  <a:gd name="connsiteX13" fmla="*/ 50452 w 505511"/>
                  <a:gd name="connsiteY13" fmla="*/ 102937 h 361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5511" h="361079">
                    <a:moveTo>
                      <a:pt x="50452" y="102937"/>
                    </a:moveTo>
                    <a:cubicBezTo>
                      <a:pt x="70312" y="122797"/>
                      <a:pt x="156971" y="52386"/>
                      <a:pt x="164192" y="59608"/>
                    </a:cubicBezTo>
                    <a:cubicBezTo>
                      <a:pt x="175025" y="70440"/>
                      <a:pt x="-28985" y="209456"/>
                      <a:pt x="3512" y="240148"/>
                    </a:cubicBezTo>
                    <a:cubicBezTo>
                      <a:pt x="39620" y="276255"/>
                      <a:pt x="131695" y="169737"/>
                      <a:pt x="142527" y="180569"/>
                    </a:cubicBezTo>
                    <a:cubicBezTo>
                      <a:pt x="160581" y="198623"/>
                      <a:pt x="41425" y="281672"/>
                      <a:pt x="68506" y="310558"/>
                    </a:cubicBezTo>
                    <a:cubicBezTo>
                      <a:pt x="102809" y="344861"/>
                      <a:pt x="220160" y="195013"/>
                      <a:pt x="236408" y="211261"/>
                    </a:cubicBezTo>
                    <a:cubicBezTo>
                      <a:pt x="245435" y="220288"/>
                      <a:pt x="140722" y="312363"/>
                      <a:pt x="156971" y="328612"/>
                    </a:cubicBezTo>
                    <a:cubicBezTo>
                      <a:pt x="184052" y="355693"/>
                      <a:pt x="258073" y="270839"/>
                      <a:pt x="281543" y="287088"/>
                    </a:cubicBezTo>
                    <a:cubicBezTo>
                      <a:pt x="305013" y="303336"/>
                      <a:pt x="335705" y="357498"/>
                      <a:pt x="371813" y="373747"/>
                    </a:cubicBezTo>
                    <a:cubicBezTo>
                      <a:pt x="407921" y="388190"/>
                      <a:pt x="496385" y="353888"/>
                      <a:pt x="518050" y="326807"/>
                    </a:cubicBezTo>
                    <a:cubicBezTo>
                      <a:pt x="546936" y="290699"/>
                      <a:pt x="440418" y="155294"/>
                      <a:pt x="393478" y="202234"/>
                    </a:cubicBezTo>
                    <a:cubicBezTo>
                      <a:pt x="362786" y="171542"/>
                      <a:pt x="344732" y="126407"/>
                      <a:pt x="268905" y="83078"/>
                    </a:cubicBezTo>
                    <a:cubicBezTo>
                      <a:pt x="243630" y="41554"/>
                      <a:pt x="212938" y="30"/>
                      <a:pt x="173219" y="30"/>
                    </a:cubicBezTo>
                    <a:cubicBezTo>
                      <a:pt x="115447" y="-1776"/>
                      <a:pt x="28787" y="79467"/>
                      <a:pt x="50452" y="102937"/>
                    </a:cubicBezTo>
                    <a:close/>
                  </a:path>
                </a:pathLst>
              </a:custGeom>
              <a:solidFill>
                <a:srgbClr val="FFAA70"/>
              </a:solidFill>
              <a:ln w="18013" cap="flat">
                <a:noFill/>
                <a:prstDash val="solid"/>
                <a:miter/>
              </a:ln>
            </p:spPr>
            <p:txBody>
              <a:bodyPr rtlCol="0" anchor="ctr"/>
              <a:lstStyle/>
              <a:p>
                <a:endParaRPr lang="zh-CN" altLang="en-US"/>
              </a:p>
            </p:txBody>
          </p:sp>
          <p:sp>
            <p:nvSpPr>
              <p:cNvPr id="45" name="任意多边形: 形状 44"/>
              <p:cNvSpPr/>
              <p:nvPr/>
            </p:nvSpPr>
            <p:spPr>
              <a:xfrm>
                <a:off x="10116892" y="3390005"/>
                <a:ext cx="361079" cy="180540"/>
              </a:xfrm>
              <a:custGeom>
                <a:avLst/>
                <a:gdLst>
                  <a:gd name="connsiteX0" fmla="*/ 122767 w 361079"/>
                  <a:gd name="connsiteY0" fmla="*/ 94856 h 180539"/>
                  <a:gd name="connsiteX1" fmla="*/ 213037 w 361079"/>
                  <a:gd name="connsiteY1" fmla="*/ 181515 h 180539"/>
                  <a:gd name="connsiteX2" fmla="*/ 359274 w 361079"/>
                  <a:gd name="connsiteY2" fmla="*/ 134575 h 180539"/>
                  <a:gd name="connsiteX3" fmla="*/ 249145 w 361079"/>
                  <a:gd name="connsiteY3" fmla="*/ 976 h 180539"/>
                  <a:gd name="connsiteX4" fmla="*/ 232896 w 361079"/>
                  <a:gd name="connsiteY4" fmla="*/ 87635 h 180539"/>
                  <a:gd name="connsiteX5" fmla="*/ 129989 w 361079"/>
                  <a:gd name="connsiteY5" fmla="*/ 73191 h 180539"/>
                  <a:gd name="connsiteX6" fmla="*/ 25276 w 361079"/>
                  <a:gd name="connsiteY6" fmla="*/ 130964 h 180539"/>
                  <a:gd name="connsiteX7" fmla="*/ 0 w 361079"/>
                  <a:gd name="connsiteY7" fmla="*/ 138186 h 180539"/>
                  <a:gd name="connsiteX8" fmla="*/ 122767 w 361079"/>
                  <a:gd name="connsiteY8" fmla="*/ 94856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9" h="180539">
                    <a:moveTo>
                      <a:pt x="122767" y="94856"/>
                    </a:moveTo>
                    <a:cubicBezTo>
                      <a:pt x="146237" y="111105"/>
                      <a:pt x="176929" y="165267"/>
                      <a:pt x="213037" y="181515"/>
                    </a:cubicBezTo>
                    <a:cubicBezTo>
                      <a:pt x="249145" y="195959"/>
                      <a:pt x="337609" y="161656"/>
                      <a:pt x="359274" y="134575"/>
                    </a:cubicBezTo>
                    <a:cubicBezTo>
                      <a:pt x="386355" y="102078"/>
                      <a:pt x="299696" y="-11662"/>
                      <a:pt x="249145" y="976"/>
                    </a:cubicBezTo>
                    <a:cubicBezTo>
                      <a:pt x="269004" y="55137"/>
                      <a:pt x="249145" y="71386"/>
                      <a:pt x="232896" y="87635"/>
                    </a:cubicBezTo>
                    <a:cubicBezTo>
                      <a:pt x="211232" y="107494"/>
                      <a:pt x="158875" y="93051"/>
                      <a:pt x="129989" y="73191"/>
                    </a:cubicBezTo>
                    <a:cubicBezTo>
                      <a:pt x="101102" y="53332"/>
                      <a:pt x="59578" y="105689"/>
                      <a:pt x="25276" y="130964"/>
                    </a:cubicBezTo>
                    <a:cubicBezTo>
                      <a:pt x="14443" y="139991"/>
                      <a:pt x="7222" y="139991"/>
                      <a:pt x="0" y="138186"/>
                    </a:cubicBezTo>
                    <a:cubicBezTo>
                      <a:pt x="27081" y="159851"/>
                      <a:pt x="99297" y="78608"/>
                      <a:pt x="122767" y="94856"/>
                    </a:cubicBezTo>
                    <a:close/>
                  </a:path>
                </a:pathLst>
              </a:custGeom>
              <a:solidFill>
                <a:srgbClr val="FF8B49"/>
              </a:solidFill>
              <a:ln w="18013" cap="flat">
                <a:noFill/>
                <a:prstDash val="solid"/>
                <a:miter/>
              </a:ln>
            </p:spPr>
            <p:txBody>
              <a:bodyPr rtlCol="0" anchor="ctr"/>
              <a:lstStyle/>
              <a:p>
                <a:endParaRPr lang="zh-CN" altLang="en-US"/>
              </a:p>
            </p:txBody>
          </p:sp>
          <p:sp>
            <p:nvSpPr>
              <p:cNvPr id="46" name="任意多边形: 形状 45"/>
              <p:cNvSpPr/>
              <p:nvPr/>
            </p:nvSpPr>
            <p:spPr>
              <a:xfrm>
                <a:off x="10342567" y="3338624"/>
                <a:ext cx="180540" cy="180540"/>
              </a:xfrm>
              <a:custGeom>
                <a:avLst/>
                <a:gdLst>
                  <a:gd name="connsiteX0" fmla="*/ 193178 w 180539"/>
                  <a:gd name="connsiteY0" fmla="*/ 157070 h 180539"/>
                  <a:gd name="connsiteX1" fmla="*/ 158875 w 180539"/>
                  <a:gd name="connsiteY1" fmla="*/ 191372 h 180539"/>
                  <a:gd name="connsiteX2" fmla="*/ 149848 w 180539"/>
                  <a:gd name="connsiteY2" fmla="*/ 194983 h 180539"/>
                  <a:gd name="connsiteX3" fmla="*/ 139016 w 180539"/>
                  <a:gd name="connsiteY3" fmla="*/ 191372 h 180539"/>
                  <a:gd name="connsiteX4" fmla="*/ 3611 w 180539"/>
                  <a:gd name="connsiteY4" fmla="*/ 55967 h 180539"/>
                  <a:gd name="connsiteX5" fmla="*/ 0 w 180539"/>
                  <a:gd name="connsiteY5" fmla="*/ 45135 h 180539"/>
                  <a:gd name="connsiteX6" fmla="*/ 3611 w 180539"/>
                  <a:gd name="connsiteY6" fmla="*/ 34303 h 180539"/>
                  <a:gd name="connsiteX7" fmla="*/ 37913 w 180539"/>
                  <a:gd name="connsiteY7" fmla="*/ 0 h 180539"/>
                  <a:gd name="connsiteX8" fmla="*/ 193178 w 180539"/>
                  <a:gd name="connsiteY8" fmla="*/ 15707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193178" y="157070"/>
                    </a:moveTo>
                    <a:lnTo>
                      <a:pt x="158875" y="191372"/>
                    </a:lnTo>
                    <a:cubicBezTo>
                      <a:pt x="155264" y="194983"/>
                      <a:pt x="153459" y="194983"/>
                      <a:pt x="149848" y="194983"/>
                    </a:cubicBezTo>
                    <a:cubicBezTo>
                      <a:pt x="146237" y="194983"/>
                      <a:pt x="142627" y="193178"/>
                      <a:pt x="139016" y="191372"/>
                    </a:cubicBezTo>
                    <a:lnTo>
                      <a:pt x="3611" y="55967"/>
                    </a:lnTo>
                    <a:cubicBezTo>
                      <a:pt x="0" y="52357"/>
                      <a:pt x="0" y="48746"/>
                      <a:pt x="0" y="45135"/>
                    </a:cubicBezTo>
                    <a:cubicBezTo>
                      <a:pt x="0" y="41524"/>
                      <a:pt x="1806" y="37913"/>
                      <a:pt x="3611" y="34303"/>
                    </a:cubicBezTo>
                    <a:lnTo>
                      <a:pt x="37913" y="0"/>
                    </a:lnTo>
                    <a:lnTo>
                      <a:pt x="193178" y="157070"/>
                    </a:lnTo>
                    <a:close/>
                  </a:path>
                </a:pathLst>
              </a:custGeom>
              <a:solidFill>
                <a:srgbClr val="F4EBE6"/>
              </a:solidFill>
              <a:ln w="18013" cap="flat">
                <a:noFill/>
                <a:prstDash val="solid"/>
                <a:miter/>
              </a:ln>
            </p:spPr>
            <p:txBody>
              <a:bodyPr rtlCol="0" anchor="ctr"/>
              <a:lstStyle/>
              <a:p>
                <a:endParaRPr lang="zh-CN" altLang="en-US"/>
              </a:p>
            </p:txBody>
          </p:sp>
          <p:sp>
            <p:nvSpPr>
              <p:cNvPr id="47" name="任意多边形: 形状 46"/>
              <p:cNvSpPr/>
              <p:nvPr/>
            </p:nvSpPr>
            <p:spPr>
              <a:xfrm>
                <a:off x="10366037" y="3340430"/>
                <a:ext cx="162486" cy="180540"/>
              </a:xfrm>
              <a:custGeom>
                <a:avLst/>
                <a:gdLst>
                  <a:gd name="connsiteX0" fmla="*/ 124573 w 162485"/>
                  <a:gd name="connsiteY0" fmla="*/ 193177 h 180539"/>
                  <a:gd name="connsiteX1" fmla="*/ 133600 w 162485"/>
                  <a:gd name="connsiteY1" fmla="*/ 189567 h 180539"/>
                  <a:gd name="connsiteX2" fmla="*/ 167902 w 162485"/>
                  <a:gd name="connsiteY2" fmla="*/ 155264 h 180539"/>
                  <a:gd name="connsiteX3" fmla="*/ 12638 w 162485"/>
                  <a:gd name="connsiteY3" fmla="*/ 0 h 180539"/>
                  <a:gd name="connsiteX4" fmla="*/ 0 w 162485"/>
                  <a:gd name="connsiteY4" fmla="*/ 12638 h 180539"/>
                  <a:gd name="connsiteX5" fmla="*/ 66800 w 162485"/>
                  <a:gd name="connsiteY5" fmla="*/ 144432 h 180539"/>
                  <a:gd name="connsiteX6" fmla="*/ 113740 w 162485"/>
                  <a:gd name="connsiteY6" fmla="*/ 191372 h 180539"/>
                  <a:gd name="connsiteX7" fmla="*/ 124573 w 162485"/>
                  <a:gd name="connsiteY7"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485" h="180539">
                    <a:moveTo>
                      <a:pt x="124573" y="193177"/>
                    </a:moveTo>
                    <a:cubicBezTo>
                      <a:pt x="128183" y="193177"/>
                      <a:pt x="131794" y="191372"/>
                      <a:pt x="133600" y="189567"/>
                    </a:cubicBezTo>
                    <a:lnTo>
                      <a:pt x="167902" y="155264"/>
                    </a:lnTo>
                    <a:lnTo>
                      <a:pt x="12638" y="0"/>
                    </a:lnTo>
                    <a:lnTo>
                      <a:pt x="0" y="12638"/>
                    </a:lnTo>
                    <a:cubicBezTo>
                      <a:pt x="32497" y="46940"/>
                      <a:pt x="122767" y="151653"/>
                      <a:pt x="66800" y="144432"/>
                    </a:cubicBezTo>
                    <a:lnTo>
                      <a:pt x="113740" y="191372"/>
                    </a:lnTo>
                    <a:cubicBezTo>
                      <a:pt x="117351" y="193177"/>
                      <a:pt x="120962" y="193177"/>
                      <a:pt x="124573" y="193177"/>
                    </a:cubicBezTo>
                    <a:close/>
                  </a:path>
                </a:pathLst>
              </a:custGeom>
              <a:solidFill>
                <a:srgbClr val="D3D3D3"/>
              </a:solidFill>
              <a:ln w="18013" cap="flat">
                <a:noFill/>
                <a:prstDash val="solid"/>
                <a:miter/>
              </a:ln>
            </p:spPr>
            <p:txBody>
              <a:bodyPr rtlCol="0" anchor="ctr"/>
              <a:lstStyle/>
              <a:p>
                <a:endParaRPr lang="zh-CN" altLang="en-US"/>
              </a:p>
            </p:txBody>
          </p:sp>
          <p:sp>
            <p:nvSpPr>
              <p:cNvPr id="48" name="任意多边形: 形状 47"/>
              <p:cNvSpPr/>
              <p:nvPr/>
            </p:nvSpPr>
            <p:spPr>
              <a:xfrm>
                <a:off x="10046482" y="2329407"/>
                <a:ext cx="595781" cy="1173508"/>
              </a:xfrm>
              <a:custGeom>
                <a:avLst/>
                <a:gdLst>
                  <a:gd name="connsiteX0" fmla="*/ 500095 w 595781"/>
                  <a:gd name="connsiteY0" fmla="*/ 1178925 h 1173508"/>
                  <a:gd name="connsiteX1" fmla="*/ 324972 w 595781"/>
                  <a:gd name="connsiteY1" fmla="*/ 1003801 h 1173508"/>
                  <a:gd name="connsiteX2" fmla="*/ 324972 w 595781"/>
                  <a:gd name="connsiteY2" fmla="*/ 989358 h 1173508"/>
                  <a:gd name="connsiteX3" fmla="*/ 326777 w 595781"/>
                  <a:gd name="connsiteY3" fmla="*/ 987552 h 1173508"/>
                  <a:gd name="connsiteX4" fmla="*/ 241923 w 595781"/>
                  <a:gd name="connsiteY4" fmla="*/ 584949 h 1173508"/>
                  <a:gd name="connsiteX5" fmla="*/ 0 w 595781"/>
                  <a:gd name="connsiteY5" fmla="*/ 240118 h 1173508"/>
                  <a:gd name="connsiteX6" fmla="*/ 5416 w 595781"/>
                  <a:gd name="connsiteY6" fmla="*/ 243729 h 1173508"/>
                  <a:gd name="connsiteX7" fmla="*/ 115545 w 595781"/>
                  <a:gd name="connsiteY7" fmla="*/ 0 h 1173508"/>
                  <a:gd name="connsiteX8" fmla="*/ 483847 w 595781"/>
                  <a:gd name="connsiteY8" fmla="*/ 469403 h 1173508"/>
                  <a:gd name="connsiteX9" fmla="*/ 601197 w 595781"/>
                  <a:gd name="connsiteY9" fmla="*/ 830483 h 1173508"/>
                  <a:gd name="connsiteX10" fmla="*/ 519954 w 595781"/>
                  <a:gd name="connsiteY10" fmla="*/ 1171703 h 1173508"/>
                  <a:gd name="connsiteX11" fmla="*/ 518149 w 595781"/>
                  <a:gd name="connsiteY11" fmla="*/ 1173508 h 1173508"/>
                  <a:gd name="connsiteX12" fmla="*/ 500095 w 595781"/>
                  <a:gd name="connsiteY12" fmla="*/ 1178925 h 117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1173508">
                    <a:moveTo>
                      <a:pt x="500095" y="1178925"/>
                    </a:moveTo>
                    <a:lnTo>
                      <a:pt x="324972" y="1003801"/>
                    </a:lnTo>
                    <a:cubicBezTo>
                      <a:pt x="324972" y="1003801"/>
                      <a:pt x="319555" y="998385"/>
                      <a:pt x="324972" y="989358"/>
                    </a:cubicBezTo>
                    <a:cubicBezTo>
                      <a:pt x="324972" y="989358"/>
                      <a:pt x="324972" y="987552"/>
                      <a:pt x="326777" y="987552"/>
                    </a:cubicBezTo>
                    <a:cubicBezTo>
                      <a:pt x="355663" y="937001"/>
                      <a:pt x="343025" y="796180"/>
                      <a:pt x="241923" y="584949"/>
                    </a:cubicBezTo>
                    <a:cubicBezTo>
                      <a:pt x="110129" y="306918"/>
                      <a:pt x="1805" y="241923"/>
                      <a:pt x="0" y="240118"/>
                    </a:cubicBezTo>
                    <a:cubicBezTo>
                      <a:pt x="0" y="240118"/>
                      <a:pt x="1805" y="241923"/>
                      <a:pt x="5416" y="243729"/>
                    </a:cubicBezTo>
                    <a:lnTo>
                      <a:pt x="115545" y="0"/>
                    </a:lnTo>
                    <a:cubicBezTo>
                      <a:pt x="146237" y="14443"/>
                      <a:pt x="308723" y="101102"/>
                      <a:pt x="483847" y="469403"/>
                    </a:cubicBezTo>
                    <a:cubicBezTo>
                      <a:pt x="547035" y="603003"/>
                      <a:pt x="586754" y="725770"/>
                      <a:pt x="601197" y="830483"/>
                    </a:cubicBezTo>
                    <a:cubicBezTo>
                      <a:pt x="621057" y="974915"/>
                      <a:pt x="593976" y="1090460"/>
                      <a:pt x="519954" y="1171703"/>
                    </a:cubicBezTo>
                    <a:cubicBezTo>
                      <a:pt x="519954" y="1171703"/>
                      <a:pt x="518149" y="1173508"/>
                      <a:pt x="518149" y="1173508"/>
                    </a:cubicBezTo>
                    <a:cubicBezTo>
                      <a:pt x="507317" y="1186146"/>
                      <a:pt x="500095" y="1178925"/>
                      <a:pt x="500095" y="1178925"/>
                    </a:cubicBezTo>
                    <a:close/>
                  </a:path>
                </a:pathLst>
              </a:custGeom>
              <a:solidFill>
                <a:srgbClr val="34383B"/>
              </a:solidFill>
              <a:ln w="18013" cap="flat">
                <a:noFill/>
                <a:prstDash val="solid"/>
                <a:miter/>
              </a:ln>
            </p:spPr>
            <p:txBody>
              <a:bodyPr rtlCol="0" anchor="ctr"/>
              <a:lstStyle/>
              <a:p>
                <a:endParaRPr lang="zh-CN" altLang="en-US"/>
              </a:p>
            </p:txBody>
          </p:sp>
          <p:sp>
            <p:nvSpPr>
              <p:cNvPr id="49" name="任意多边形: 形状 48"/>
              <p:cNvSpPr/>
              <p:nvPr/>
            </p:nvSpPr>
            <p:spPr>
              <a:xfrm>
                <a:off x="10246881" y="2388985"/>
                <a:ext cx="397187" cy="1119346"/>
              </a:xfrm>
              <a:custGeom>
                <a:avLst/>
                <a:gdLst>
                  <a:gd name="connsiteX0" fmla="*/ 317750 w 397187"/>
                  <a:gd name="connsiteY0" fmla="*/ 1115736 h 1119346"/>
                  <a:gd name="connsiteX1" fmla="*/ 319555 w 397187"/>
                  <a:gd name="connsiteY1" fmla="*/ 1113930 h 1119346"/>
                  <a:gd name="connsiteX2" fmla="*/ 400798 w 397187"/>
                  <a:gd name="connsiteY2" fmla="*/ 772710 h 1119346"/>
                  <a:gd name="connsiteX3" fmla="*/ 283447 w 397187"/>
                  <a:gd name="connsiteY3" fmla="*/ 411631 h 1119346"/>
                  <a:gd name="connsiteX4" fmla="*/ 0 w 397187"/>
                  <a:gd name="connsiteY4" fmla="*/ 0 h 1119346"/>
                  <a:gd name="connsiteX5" fmla="*/ 0 w 397187"/>
                  <a:gd name="connsiteY5" fmla="*/ 0 h 1119346"/>
                  <a:gd name="connsiteX6" fmla="*/ 263588 w 397187"/>
                  <a:gd name="connsiteY6" fmla="*/ 998385 h 1119346"/>
                  <a:gd name="connsiteX7" fmla="*/ 169707 w 397187"/>
                  <a:gd name="connsiteY7" fmla="*/ 989358 h 1119346"/>
                  <a:gd name="connsiteX8" fmla="*/ 299696 w 397187"/>
                  <a:gd name="connsiteY8" fmla="*/ 1119346 h 1119346"/>
                  <a:gd name="connsiteX9" fmla="*/ 317750 w 397187"/>
                  <a:gd name="connsiteY9" fmla="*/ 1115736 h 11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187" h="1119346">
                    <a:moveTo>
                      <a:pt x="317750" y="1115736"/>
                    </a:moveTo>
                    <a:cubicBezTo>
                      <a:pt x="317750" y="1115736"/>
                      <a:pt x="319555" y="1113930"/>
                      <a:pt x="319555" y="1113930"/>
                    </a:cubicBezTo>
                    <a:cubicBezTo>
                      <a:pt x="393577" y="1032687"/>
                      <a:pt x="420657" y="917142"/>
                      <a:pt x="400798" y="772710"/>
                    </a:cubicBezTo>
                    <a:cubicBezTo>
                      <a:pt x="386355" y="667997"/>
                      <a:pt x="346636" y="545230"/>
                      <a:pt x="283447" y="411631"/>
                    </a:cubicBezTo>
                    <a:cubicBezTo>
                      <a:pt x="175124" y="182345"/>
                      <a:pt x="70411" y="61383"/>
                      <a:pt x="0" y="0"/>
                    </a:cubicBezTo>
                    <a:cubicBezTo>
                      <a:pt x="0" y="0"/>
                      <a:pt x="0" y="0"/>
                      <a:pt x="0" y="0"/>
                    </a:cubicBezTo>
                    <a:cubicBezTo>
                      <a:pt x="330388" y="377328"/>
                      <a:pt x="379134" y="951444"/>
                      <a:pt x="263588" y="998385"/>
                    </a:cubicBezTo>
                    <a:cubicBezTo>
                      <a:pt x="216648" y="1016439"/>
                      <a:pt x="185956" y="1001996"/>
                      <a:pt x="169707" y="989358"/>
                    </a:cubicBezTo>
                    <a:lnTo>
                      <a:pt x="299696" y="1119346"/>
                    </a:lnTo>
                    <a:cubicBezTo>
                      <a:pt x="299696" y="1119346"/>
                      <a:pt x="306918" y="1126568"/>
                      <a:pt x="317750" y="1115736"/>
                    </a:cubicBezTo>
                    <a:close/>
                  </a:path>
                </a:pathLst>
              </a:custGeom>
              <a:solidFill>
                <a:srgbClr val="2A2E31"/>
              </a:solidFill>
              <a:ln w="18013" cap="flat">
                <a:noFill/>
                <a:prstDash val="solid"/>
                <a:miter/>
              </a:ln>
            </p:spPr>
            <p:txBody>
              <a:bodyPr rtlCol="0" anchor="ctr"/>
              <a:lstStyle/>
              <a:p>
                <a:endParaRPr lang="zh-CN" altLang="en-US"/>
              </a:p>
            </p:txBody>
          </p:sp>
          <p:sp>
            <p:nvSpPr>
              <p:cNvPr id="50" name="任意多边形: 形状 49"/>
              <p:cNvSpPr/>
              <p:nvPr/>
            </p:nvSpPr>
            <p:spPr>
              <a:xfrm>
                <a:off x="9728732" y="2307742"/>
                <a:ext cx="361079" cy="920753"/>
              </a:xfrm>
              <a:custGeom>
                <a:avLst/>
                <a:gdLst>
                  <a:gd name="connsiteX0" fmla="*/ 294280 w 361079"/>
                  <a:gd name="connsiteY0" fmla="*/ 0 h 920752"/>
                  <a:gd name="connsiteX1" fmla="*/ 364690 w 361079"/>
                  <a:gd name="connsiteY1" fmla="*/ 205815 h 920752"/>
                  <a:gd name="connsiteX2" fmla="*/ 245534 w 361079"/>
                  <a:gd name="connsiteY2" fmla="*/ 211231 h 920752"/>
                  <a:gd name="connsiteX3" fmla="*/ 352052 w 361079"/>
                  <a:gd name="connsiteY3" fmla="*/ 315945 h 920752"/>
                  <a:gd name="connsiteX4" fmla="*/ 0 w 361079"/>
                  <a:gd name="connsiteY4" fmla="*/ 929780 h 920752"/>
                  <a:gd name="connsiteX5" fmla="*/ 232896 w 361079"/>
                  <a:gd name="connsiteY5" fmla="*/ 231091 h 920752"/>
                  <a:gd name="connsiteX6" fmla="*/ 243729 w 361079"/>
                  <a:gd name="connsiteY6" fmla="*/ 173318 h 920752"/>
                  <a:gd name="connsiteX7" fmla="*/ 294280 w 361079"/>
                  <a:gd name="connsiteY7" fmla="*/ 0 h 92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079" h="920752">
                    <a:moveTo>
                      <a:pt x="294280" y="0"/>
                    </a:moveTo>
                    <a:cubicBezTo>
                      <a:pt x="294280" y="0"/>
                      <a:pt x="371912" y="194983"/>
                      <a:pt x="364690" y="205815"/>
                    </a:cubicBezTo>
                    <a:cubicBezTo>
                      <a:pt x="355663" y="216648"/>
                      <a:pt x="245534" y="211231"/>
                      <a:pt x="245534" y="211231"/>
                    </a:cubicBezTo>
                    <a:cubicBezTo>
                      <a:pt x="245534" y="211231"/>
                      <a:pt x="348442" y="308723"/>
                      <a:pt x="352052" y="315945"/>
                    </a:cubicBezTo>
                    <a:cubicBezTo>
                      <a:pt x="355663" y="323166"/>
                      <a:pt x="157070" y="823261"/>
                      <a:pt x="0" y="929780"/>
                    </a:cubicBezTo>
                    <a:cubicBezTo>
                      <a:pt x="227480" y="538008"/>
                      <a:pt x="232896" y="231091"/>
                      <a:pt x="232896" y="231091"/>
                    </a:cubicBezTo>
                    <a:lnTo>
                      <a:pt x="243729" y="173318"/>
                    </a:lnTo>
                    <a:lnTo>
                      <a:pt x="294280" y="0"/>
                    </a:lnTo>
                    <a:close/>
                  </a:path>
                </a:pathLst>
              </a:custGeom>
              <a:solidFill>
                <a:srgbClr val="23272A"/>
              </a:solidFill>
              <a:ln w="18013" cap="flat">
                <a:noFill/>
                <a:prstDash val="solid"/>
                <a:miter/>
              </a:ln>
            </p:spPr>
            <p:txBody>
              <a:bodyPr rtlCol="0" anchor="ctr"/>
              <a:lstStyle/>
              <a:p>
                <a:endParaRPr lang="zh-CN" altLang="en-US"/>
              </a:p>
            </p:txBody>
          </p:sp>
          <p:sp>
            <p:nvSpPr>
              <p:cNvPr id="51" name="任意多边形: 形状 50"/>
              <p:cNvSpPr/>
              <p:nvPr/>
            </p:nvSpPr>
            <p:spPr>
              <a:xfrm>
                <a:off x="9485003" y="2490087"/>
                <a:ext cx="90270" cy="18054"/>
              </a:xfrm>
              <a:custGeom>
                <a:avLst/>
                <a:gdLst>
                  <a:gd name="connsiteX0" fmla="*/ 12638 w 90269"/>
                  <a:gd name="connsiteY0" fmla="*/ 0 h 18053"/>
                  <a:gd name="connsiteX1" fmla="*/ 0 w 90269"/>
                  <a:gd name="connsiteY1" fmla="*/ 32497 h 18053"/>
                  <a:gd name="connsiteX2" fmla="*/ 95686 w 90269"/>
                  <a:gd name="connsiteY2" fmla="*/ 30692 h 18053"/>
                  <a:gd name="connsiteX3" fmla="*/ 97491 w 90269"/>
                  <a:gd name="connsiteY3" fmla="*/ 18054 h 18053"/>
                  <a:gd name="connsiteX4" fmla="*/ 12638 w 90269"/>
                  <a:gd name="connsiteY4" fmla="*/ 0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69" h="18053">
                    <a:moveTo>
                      <a:pt x="12638" y="0"/>
                    </a:moveTo>
                    <a:cubicBezTo>
                      <a:pt x="12638" y="0"/>
                      <a:pt x="0" y="28886"/>
                      <a:pt x="0" y="32497"/>
                    </a:cubicBezTo>
                    <a:cubicBezTo>
                      <a:pt x="0" y="37913"/>
                      <a:pt x="95686" y="30692"/>
                      <a:pt x="95686" y="30692"/>
                    </a:cubicBezTo>
                    <a:lnTo>
                      <a:pt x="97491" y="18054"/>
                    </a:lnTo>
                    <a:lnTo>
                      <a:pt x="12638" y="0"/>
                    </a:lnTo>
                    <a:close/>
                  </a:path>
                </a:pathLst>
              </a:custGeom>
              <a:solidFill>
                <a:srgbClr val="23272A"/>
              </a:solidFill>
              <a:ln w="18013" cap="flat">
                <a:noFill/>
                <a:prstDash val="solid"/>
                <a:miter/>
              </a:ln>
            </p:spPr>
            <p:txBody>
              <a:bodyPr rtlCol="0" anchor="ctr"/>
              <a:lstStyle/>
              <a:p>
                <a:endParaRPr lang="zh-CN" altLang="en-US"/>
              </a:p>
            </p:txBody>
          </p:sp>
          <p:sp>
            <p:nvSpPr>
              <p:cNvPr id="52" name="任意多边形: 形状 51"/>
              <p:cNvSpPr/>
              <p:nvPr/>
            </p:nvSpPr>
            <p:spPr>
              <a:xfrm>
                <a:off x="9640268" y="2219278"/>
                <a:ext cx="270810" cy="72216"/>
              </a:xfrm>
              <a:custGeom>
                <a:avLst/>
                <a:gdLst>
                  <a:gd name="connsiteX0" fmla="*/ 285253 w 270809"/>
                  <a:gd name="connsiteY0" fmla="*/ 32497 h 72215"/>
                  <a:gd name="connsiteX1" fmla="*/ 142626 w 270809"/>
                  <a:gd name="connsiteY1" fmla="*/ 0 h 72215"/>
                  <a:gd name="connsiteX2" fmla="*/ 142626 w 270809"/>
                  <a:gd name="connsiteY2" fmla="*/ 0 h 72215"/>
                  <a:gd name="connsiteX3" fmla="*/ 142626 w 270809"/>
                  <a:gd name="connsiteY3" fmla="*/ 0 h 72215"/>
                  <a:gd name="connsiteX4" fmla="*/ 142626 w 270809"/>
                  <a:gd name="connsiteY4" fmla="*/ 0 h 72215"/>
                  <a:gd name="connsiteX5" fmla="*/ 142626 w 270809"/>
                  <a:gd name="connsiteY5" fmla="*/ 0 h 72215"/>
                  <a:gd name="connsiteX6" fmla="*/ 0 w 270809"/>
                  <a:gd name="connsiteY6" fmla="*/ 32497 h 72215"/>
                  <a:gd name="connsiteX7" fmla="*/ 16249 w 270809"/>
                  <a:gd name="connsiteY7" fmla="*/ 88464 h 72215"/>
                  <a:gd name="connsiteX8" fmla="*/ 142626 w 270809"/>
                  <a:gd name="connsiteY8" fmla="*/ 81243 h 72215"/>
                  <a:gd name="connsiteX9" fmla="*/ 269004 w 270809"/>
                  <a:gd name="connsiteY9" fmla="*/ 88464 h 72215"/>
                  <a:gd name="connsiteX10" fmla="*/ 285253 w 270809"/>
                  <a:gd name="connsiteY10" fmla="*/ 32497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809" h="72215">
                    <a:moveTo>
                      <a:pt x="285253" y="32497"/>
                    </a:moveTo>
                    <a:cubicBezTo>
                      <a:pt x="285253" y="10832"/>
                      <a:pt x="151653" y="1805"/>
                      <a:pt x="142626" y="0"/>
                    </a:cubicBezTo>
                    <a:lnTo>
                      <a:pt x="142626" y="0"/>
                    </a:lnTo>
                    <a:cubicBezTo>
                      <a:pt x="142626" y="0"/>
                      <a:pt x="142626" y="0"/>
                      <a:pt x="142626" y="0"/>
                    </a:cubicBezTo>
                    <a:cubicBezTo>
                      <a:pt x="142626" y="0"/>
                      <a:pt x="142626" y="0"/>
                      <a:pt x="142626" y="0"/>
                    </a:cubicBezTo>
                    <a:lnTo>
                      <a:pt x="142626" y="0"/>
                    </a:lnTo>
                    <a:cubicBezTo>
                      <a:pt x="133599" y="0"/>
                      <a:pt x="0" y="10832"/>
                      <a:pt x="0" y="32497"/>
                    </a:cubicBezTo>
                    <a:cubicBezTo>
                      <a:pt x="0" y="54162"/>
                      <a:pt x="16249" y="88464"/>
                      <a:pt x="16249" y="88464"/>
                    </a:cubicBezTo>
                    <a:lnTo>
                      <a:pt x="142626" y="81243"/>
                    </a:lnTo>
                    <a:lnTo>
                      <a:pt x="269004" y="88464"/>
                    </a:lnTo>
                    <a:cubicBezTo>
                      <a:pt x="269004" y="88464"/>
                      <a:pt x="285253" y="54162"/>
                      <a:pt x="285253" y="32497"/>
                    </a:cubicBezTo>
                    <a:close/>
                  </a:path>
                </a:pathLst>
              </a:custGeom>
              <a:solidFill>
                <a:srgbClr val="D3D3D3"/>
              </a:solidFill>
              <a:ln w="18013" cap="flat">
                <a:noFill/>
                <a:prstDash val="solid"/>
                <a:miter/>
              </a:ln>
            </p:spPr>
            <p:txBody>
              <a:bodyPr rtlCol="0" anchor="ctr"/>
              <a:lstStyle/>
              <a:p>
                <a:endParaRPr lang="zh-CN" altLang="en-US"/>
              </a:p>
            </p:txBody>
          </p:sp>
          <p:sp>
            <p:nvSpPr>
              <p:cNvPr id="53" name="任意多边形: 形状 52"/>
              <p:cNvSpPr/>
              <p:nvPr/>
            </p:nvSpPr>
            <p:spPr>
              <a:xfrm>
                <a:off x="9665543" y="2157894"/>
                <a:ext cx="234702" cy="180540"/>
              </a:xfrm>
              <a:custGeom>
                <a:avLst/>
                <a:gdLst>
                  <a:gd name="connsiteX0" fmla="*/ 0 w 234701"/>
                  <a:gd name="connsiteY0" fmla="*/ 0 h 180539"/>
                  <a:gd name="connsiteX1" fmla="*/ 0 w 234701"/>
                  <a:gd name="connsiteY1" fmla="*/ 196788 h 180539"/>
                  <a:gd name="connsiteX2" fmla="*/ 184150 w 234701"/>
                  <a:gd name="connsiteY2" fmla="*/ 196788 h 180539"/>
                  <a:gd name="connsiteX3" fmla="*/ 202204 w 234701"/>
                  <a:gd name="connsiteY3" fmla="*/ 196788 h 180539"/>
                  <a:gd name="connsiteX4" fmla="*/ 234702 w 234701"/>
                  <a:gd name="connsiteY4" fmla="*/ 196788 h 180539"/>
                  <a:gd name="connsiteX5" fmla="*/ 234702 w 234701"/>
                  <a:gd name="connsiteY5" fmla="*/ 158875 h 180539"/>
                  <a:gd name="connsiteX6" fmla="*/ 234702 w 234701"/>
                  <a:gd name="connsiteY6" fmla="*/ 0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701" h="180539">
                    <a:moveTo>
                      <a:pt x="0" y="0"/>
                    </a:moveTo>
                    <a:lnTo>
                      <a:pt x="0" y="196788"/>
                    </a:lnTo>
                    <a:lnTo>
                      <a:pt x="184150" y="196788"/>
                    </a:lnTo>
                    <a:lnTo>
                      <a:pt x="202204" y="196788"/>
                    </a:lnTo>
                    <a:lnTo>
                      <a:pt x="234702" y="196788"/>
                    </a:lnTo>
                    <a:lnTo>
                      <a:pt x="234702" y="158875"/>
                    </a:lnTo>
                    <a:lnTo>
                      <a:pt x="234702" y="0"/>
                    </a:lnTo>
                    <a:close/>
                  </a:path>
                </a:pathLst>
              </a:custGeom>
              <a:solidFill>
                <a:srgbClr val="FF8B49"/>
              </a:solidFill>
              <a:ln w="18013" cap="flat">
                <a:noFill/>
                <a:prstDash val="solid"/>
                <a:miter/>
              </a:ln>
            </p:spPr>
            <p:txBody>
              <a:bodyPr rtlCol="0" anchor="ctr"/>
              <a:lstStyle/>
              <a:p>
                <a:endParaRPr lang="zh-CN" altLang="en-US"/>
              </a:p>
            </p:txBody>
          </p:sp>
          <p:sp>
            <p:nvSpPr>
              <p:cNvPr id="54" name="任意多边形: 形状 53"/>
              <p:cNvSpPr/>
              <p:nvPr/>
            </p:nvSpPr>
            <p:spPr>
              <a:xfrm>
                <a:off x="9292456" y="1631798"/>
                <a:ext cx="144432" cy="216648"/>
              </a:xfrm>
              <a:custGeom>
                <a:avLst/>
                <a:gdLst>
                  <a:gd name="connsiteX0" fmla="*/ 138385 w 144431"/>
                  <a:gd name="connsiteY0" fmla="*/ 60304 h 216647"/>
                  <a:gd name="connsiteX1" fmla="*/ 42699 w 144431"/>
                  <a:gd name="connsiteY1" fmla="*/ 4337 h 216647"/>
                  <a:gd name="connsiteX2" fmla="*/ 147412 w 144431"/>
                  <a:gd name="connsiteY2" fmla="*/ 230012 h 216647"/>
                  <a:gd name="connsiteX3" fmla="*/ 138385 w 144431"/>
                  <a:gd name="connsiteY3" fmla="*/ 60304 h 216647"/>
                </a:gdLst>
                <a:ahLst/>
                <a:cxnLst>
                  <a:cxn ang="0">
                    <a:pos x="connsiteX0" y="connsiteY0"/>
                  </a:cxn>
                  <a:cxn ang="0">
                    <a:pos x="connsiteX1" y="connsiteY1"/>
                  </a:cxn>
                  <a:cxn ang="0">
                    <a:pos x="connsiteX2" y="connsiteY2"/>
                  </a:cxn>
                  <a:cxn ang="0">
                    <a:pos x="connsiteX3" y="connsiteY3"/>
                  </a:cxn>
                </a:cxnLst>
                <a:rect l="l" t="t" r="r" b="b"/>
                <a:pathLst>
                  <a:path w="144431" h="216647">
                    <a:moveTo>
                      <a:pt x="138385" y="60304"/>
                    </a:moveTo>
                    <a:cubicBezTo>
                      <a:pt x="138385" y="60304"/>
                      <a:pt x="96861" y="-19133"/>
                      <a:pt x="42699" y="4337"/>
                    </a:cubicBezTo>
                    <a:cubicBezTo>
                      <a:pt x="-22295" y="33223"/>
                      <a:pt x="-31322" y="188487"/>
                      <a:pt x="147412" y="230012"/>
                    </a:cubicBezTo>
                    <a:lnTo>
                      <a:pt x="138385" y="60304"/>
                    </a:lnTo>
                    <a:close/>
                  </a:path>
                </a:pathLst>
              </a:custGeom>
              <a:solidFill>
                <a:srgbClr val="FFAA70"/>
              </a:solidFill>
              <a:ln w="18013" cap="flat">
                <a:noFill/>
                <a:prstDash val="solid"/>
                <a:miter/>
              </a:ln>
            </p:spPr>
            <p:txBody>
              <a:bodyPr rtlCol="0" anchor="ctr"/>
              <a:lstStyle/>
              <a:p>
                <a:endParaRPr lang="zh-CN" altLang="en-US"/>
              </a:p>
            </p:txBody>
          </p:sp>
          <p:sp>
            <p:nvSpPr>
              <p:cNvPr id="55" name="任意多边形: 形状 54"/>
              <p:cNvSpPr/>
              <p:nvPr/>
            </p:nvSpPr>
            <p:spPr>
              <a:xfrm>
                <a:off x="9322498" y="1694650"/>
                <a:ext cx="72216" cy="72216"/>
              </a:xfrm>
              <a:custGeom>
                <a:avLst/>
                <a:gdLst>
                  <a:gd name="connsiteX0" fmla="*/ 50571 w 72215"/>
                  <a:gd name="connsiteY0" fmla="*/ 48003 h 72215"/>
                  <a:gd name="connsiteX1" fmla="*/ 61403 w 72215"/>
                  <a:gd name="connsiteY1" fmla="*/ 69668 h 72215"/>
                  <a:gd name="connsiteX2" fmla="*/ 81263 w 72215"/>
                  <a:gd name="connsiteY2" fmla="*/ 75084 h 72215"/>
                  <a:gd name="connsiteX3" fmla="*/ 27101 w 72215"/>
                  <a:gd name="connsiteY3" fmla="*/ 76890 h 72215"/>
                  <a:gd name="connsiteX4" fmla="*/ 9047 w 72215"/>
                  <a:gd name="connsiteY4" fmla="*/ 11895 h 72215"/>
                  <a:gd name="connsiteX5" fmla="*/ 70430 w 72215"/>
                  <a:gd name="connsiteY5" fmla="*/ 17312 h 72215"/>
                  <a:gd name="connsiteX6" fmla="*/ 61403 w 72215"/>
                  <a:gd name="connsiteY6" fmla="*/ 35366 h 72215"/>
                  <a:gd name="connsiteX7" fmla="*/ 50571 w 72215"/>
                  <a:gd name="connsiteY7" fmla="*/ 48003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50571" y="48003"/>
                    </a:moveTo>
                    <a:cubicBezTo>
                      <a:pt x="50571" y="58836"/>
                      <a:pt x="52376" y="64252"/>
                      <a:pt x="61403" y="69668"/>
                    </a:cubicBezTo>
                    <a:cubicBezTo>
                      <a:pt x="70430" y="75084"/>
                      <a:pt x="83068" y="71473"/>
                      <a:pt x="81263" y="75084"/>
                    </a:cubicBezTo>
                    <a:cubicBezTo>
                      <a:pt x="81263" y="78695"/>
                      <a:pt x="55987" y="94944"/>
                      <a:pt x="27101" y="76890"/>
                    </a:cubicBezTo>
                    <a:cubicBezTo>
                      <a:pt x="-1786" y="60641"/>
                      <a:pt x="-7202" y="31755"/>
                      <a:pt x="9047" y="11895"/>
                    </a:cubicBezTo>
                    <a:cubicBezTo>
                      <a:pt x="25295" y="-7964"/>
                      <a:pt x="61403" y="-742"/>
                      <a:pt x="70430" y="17312"/>
                    </a:cubicBezTo>
                    <a:cubicBezTo>
                      <a:pt x="81263" y="37171"/>
                      <a:pt x="65014" y="35366"/>
                      <a:pt x="61403" y="35366"/>
                    </a:cubicBezTo>
                    <a:cubicBezTo>
                      <a:pt x="55987" y="35366"/>
                      <a:pt x="50571" y="42587"/>
                      <a:pt x="50571" y="48003"/>
                    </a:cubicBezTo>
                    <a:close/>
                  </a:path>
                </a:pathLst>
              </a:custGeom>
              <a:solidFill>
                <a:srgbClr val="FF8B49"/>
              </a:solidFill>
              <a:ln w="18013" cap="flat">
                <a:noFill/>
                <a:prstDash val="solid"/>
                <a:miter/>
              </a:ln>
            </p:spPr>
            <p:txBody>
              <a:bodyPr rtlCol="0" anchor="ctr"/>
              <a:lstStyle/>
              <a:p>
                <a:endParaRPr lang="zh-CN" altLang="en-US"/>
              </a:p>
            </p:txBody>
          </p:sp>
          <p:sp>
            <p:nvSpPr>
              <p:cNvPr id="56" name="任意多边形: 形状 55"/>
              <p:cNvSpPr/>
              <p:nvPr/>
            </p:nvSpPr>
            <p:spPr>
              <a:xfrm>
                <a:off x="9308074" y="1776956"/>
                <a:ext cx="126378" cy="72216"/>
              </a:xfrm>
              <a:custGeom>
                <a:avLst/>
                <a:gdLst>
                  <a:gd name="connsiteX0" fmla="*/ 129989 w 126377"/>
                  <a:gd name="connsiteY0" fmla="*/ 86659 h 72215"/>
                  <a:gd name="connsiteX1" fmla="*/ 126378 w 126377"/>
                  <a:gd name="connsiteY1" fmla="*/ 3611 h 72215"/>
                  <a:gd name="connsiteX2" fmla="*/ 72216 w 126377"/>
                  <a:gd name="connsiteY2" fmla="*/ 30692 h 72215"/>
                  <a:gd name="connsiteX3" fmla="*/ 0 w 126377"/>
                  <a:gd name="connsiteY3" fmla="*/ 0 h 72215"/>
                  <a:gd name="connsiteX4" fmla="*/ 129989 w 126377"/>
                  <a:gd name="connsiteY4" fmla="*/ 86659 h 72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7" h="72215">
                    <a:moveTo>
                      <a:pt x="129989" y="86659"/>
                    </a:moveTo>
                    <a:lnTo>
                      <a:pt x="126378" y="3611"/>
                    </a:lnTo>
                    <a:cubicBezTo>
                      <a:pt x="113740" y="16249"/>
                      <a:pt x="95686" y="28886"/>
                      <a:pt x="72216" y="30692"/>
                    </a:cubicBezTo>
                    <a:cubicBezTo>
                      <a:pt x="36108" y="34303"/>
                      <a:pt x="14443" y="16249"/>
                      <a:pt x="0" y="0"/>
                    </a:cubicBezTo>
                    <a:cubicBezTo>
                      <a:pt x="18054" y="36108"/>
                      <a:pt x="59578" y="70410"/>
                      <a:pt x="129989" y="86659"/>
                    </a:cubicBezTo>
                    <a:close/>
                  </a:path>
                </a:pathLst>
              </a:custGeom>
              <a:solidFill>
                <a:srgbClr val="FF8B49"/>
              </a:solidFill>
              <a:ln w="18013" cap="flat">
                <a:noFill/>
                <a:prstDash val="solid"/>
                <a:miter/>
              </a:ln>
            </p:spPr>
            <p:txBody>
              <a:bodyPr rtlCol="0" anchor="ctr"/>
              <a:lstStyle/>
              <a:p>
                <a:endParaRPr lang="zh-CN" altLang="en-US"/>
              </a:p>
            </p:txBody>
          </p:sp>
          <p:sp>
            <p:nvSpPr>
              <p:cNvPr id="57" name="任意多边形: 形状 56"/>
              <p:cNvSpPr/>
              <p:nvPr/>
            </p:nvSpPr>
            <p:spPr>
              <a:xfrm>
                <a:off x="9369445" y="1220893"/>
                <a:ext cx="812429" cy="956861"/>
              </a:xfrm>
              <a:custGeom>
                <a:avLst/>
                <a:gdLst>
                  <a:gd name="connsiteX0" fmla="*/ 424281 w 812428"/>
                  <a:gd name="connsiteY0" fmla="*/ 0 h 956860"/>
                  <a:gd name="connsiteX1" fmla="*/ 424281 w 812428"/>
                  <a:gd name="connsiteY1" fmla="*/ 0 h 956860"/>
                  <a:gd name="connsiteX2" fmla="*/ 7235 w 812428"/>
                  <a:gd name="connsiteY2" fmla="*/ 677024 h 956860"/>
                  <a:gd name="connsiteX3" fmla="*/ 424281 w 812428"/>
                  <a:gd name="connsiteY3" fmla="*/ 971304 h 956860"/>
                  <a:gd name="connsiteX4" fmla="*/ 424281 w 812428"/>
                  <a:gd name="connsiteY4" fmla="*/ 971304 h 956860"/>
                  <a:gd name="connsiteX5" fmla="*/ 821469 w 812428"/>
                  <a:gd name="connsiteY5" fmla="*/ 677024 h 956860"/>
                  <a:gd name="connsiteX6" fmla="*/ 424281 w 812428"/>
                  <a:gd name="connsiteY6" fmla="*/ 0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428" h="956860">
                    <a:moveTo>
                      <a:pt x="424281" y="0"/>
                    </a:moveTo>
                    <a:lnTo>
                      <a:pt x="424281" y="0"/>
                    </a:lnTo>
                    <a:cubicBezTo>
                      <a:pt x="52370" y="0"/>
                      <a:pt x="-27068" y="436906"/>
                      <a:pt x="7235" y="677024"/>
                    </a:cubicBezTo>
                    <a:cubicBezTo>
                      <a:pt x="45148" y="944223"/>
                      <a:pt x="332206" y="971304"/>
                      <a:pt x="424281" y="971304"/>
                    </a:cubicBezTo>
                    <a:lnTo>
                      <a:pt x="424281" y="971304"/>
                    </a:lnTo>
                    <a:cubicBezTo>
                      <a:pt x="512746" y="971304"/>
                      <a:pt x="787166" y="944223"/>
                      <a:pt x="821469" y="677024"/>
                    </a:cubicBezTo>
                    <a:cubicBezTo>
                      <a:pt x="852161" y="436906"/>
                      <a:pt x="778139" y="0"/>
                      <a:pt x="424281" y="0"/>
                    </a:cubicBezTo>
                    <a:close/>
                  </a:path>
                </a:pathLst>
              </a:custGeom>
              <a:solidFill>
                <a:srgbClr val="FFAA70"/>
              </a:solidFill>
              <a:ln w="18013" cap="flat">
                <a:noFill/>
                <a:prstDash val="solid"/>
                <a:miter/>
              </a:ln>
            </p:spPr>
            <p:txBody>
              <a:bodyPr rtlCol="0" anchor="ctr"/>
              <a:lstStyle/>
              <a:p>
                <a:endParaRPr lang="zh-CN" altLang="en-US"/>
              </a:p>
            </p:txBody>
          </p:sp>
          <p:sp>
            <p:nvSpPr>
              <p:cNvPr id="58" name="任意多边形: 形状 57"/>
              <p:cNvSpPr/>
              <p:nvPr/>
            </p:nvSpPr>
            <p:spPr>
              <a:xfrm>
                <a:off x="9382096" y="1285093"/>
                <a:ext cx="776321" cy="343025"/>
              </a:xfrm>
              <a:custGeom>
                <a:avLst/>
                <a:gdLst>
                  <a:gd name="connsiteX0" fmla="*/ 0 w 776320"/>
                  <a:gd name="connsiteY0" fmla="*/ 349236 h 343025"/>
                  <a:gd name="connsiteX1" fmla="*/ 64994 w 776320"/>
                  <a:gd name="connsiteY1" fmla="*/ 190361 h 343025"/>
                  <a:gd name="connsiteX2" fmla="*/ 173318 w 776320"/>
                  <a:gd name="connsiteY2" fmla="*/ 56762 h 343025"/>
                  <a:gd name="connsiteX3" fmla="*/ 415241 w 776320"/>
                  <a:gd name="connsiteY3" fmla="*/ 125367 h 343025"/>
                  <a:gd name="connsiteX4" fmla="*/ 792569 w 776320"/>
                  <a:gd name="connsiteY4" fmla="*/ 320350 h 343025"/>
                  <a:gd name="connsiteX5" fmla="*/ 642722 w 776320"/>
                  <a:gd name="connsiteY5" fmla="*/ 87453 h 343025"/>
                  <a:gd name="connsiteX6" fmla="*/ 245534 w 776320"/>
                  <a:gd name="connsiteY6" fmla="*/ 35097 h 343025"/>
                  <a:gd name="connsiteX7" fmla="*/ 157070 w 776320"/>
                  <a:gd name="connsiteY7" fmla="*/ 2600 h 343025"/>
                  <a:gd name="connsiteX8" fmla="*/ 57773 w 776320"/>
                  <a:gd name="connsiteY8" fmla="*/ 118145 h 343025"/>
                  <a:gd name="connsiteX9" fmla="*/ 0 w 776320"/>
                  <a:gd name="connsiteY9" fmla="*/ 349236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6320" h="343025">
                    <a:moveTo>
                      <a:pt x="0" y="349236"/>
                    </a:moveTo>
                    <a:cubicBezTo>
                      <a:pt x="0" y="349236"/>
                      <a:pt x="27081" y="240912"/>
                      <a:pt x="64994" y="190361"/>
                    </a:cubicBezTo>
                    <a:cubicBezTo>
                      <a:pt x="106518" y="134394"/>
                      <a:pt x="166097" y="121756"/>
                      <a:pt x="173318" y="56762"/>
                    </a:cubicBezTo>
                    <a:cubicBezTo>
                      <a:pt x="193178" y="92870"/>
                      <a:pt x="285253" y="139810"/>
                      <a:pt x="415241" y="125367"/>
                    </a:cubicBezTo>
                    <a:cubicBezTo>
                      <a:pt x="568700" y="109118"/>
                      <a:pt x="734797" y="107313"/>
                      <a:pt x="792569" y="320350"/>
                    </a:cubicBezTo>
                    <a:cubicBezTo>
                      <a:pt x="788959" y="248134"/>
                      <a:pt x="751045" y="143421"/>
                      <a:pt x="642722" y="87453"/>
                    </a:cubicBezTo>
                    <a:cubicBezTo>
                      <a:pt x="534398" y="31486"/>
                      <a:pt x="306918" y="82037"/>
                      <a:pt x="245534" y="35097"/>
                    </a:cubicBezTo>
                    <a:cubicBezTo>
                      <a:pt x="184151" y="-13649"/>
                      <a:pt x="157070" y="2600"/>
                      <a:pt x="157070" y="2600"/>
                    </a:cubicBezTo>
                    <a:cubicBezTo>
                      <a:pt x="157070" y="2600"/>
                      <a:pt x="106518" y="83843"/>
                      <a:pt x="57773" y="118145"/>
                    </a:cubicBezTo>
                    <a:cubicBezTo>
                      <a:pt x="7222" y="152448"/>
                      <a:pt x="0" y="349236"/>
                      <a:pt x="0" y="349236"/>
                    </a:cubicBezTo>
                    <a:close/>
                  </a:path>
                </a:pathLst>
              </a:custGeom>
              <a:solidFill>
                <a:srgbClr val="FF8B49"/>
              </a:solidFill>
              <a:ln w="18013" cap="flat">
                <a:noFill/>
                <a:prstDash val="solid"/>
                <a:miter/>
              </a:ln>
            </p:spPr>
            <p:txBody>
              <a:bodyPr rtlCol="0" anchor="ctr"/>
              <a:lstStyle/>
              <a:p>
                <a:endParaRPr lang="zh-CN" altLang="en-US"/>
              </a:p>
            </p:txBody>
          </p:sp>
          <p:sp>
            <p:nvSpPr>
              <p:cNvPr id="59" name="任意多边形: 形状 58"/>
              <p:cNvSpPr/>
              <p:nvPr/>
            </p:nvSpPr>
            <p:spPr>
              <a:xfrm>
                <a:off x="9361845" y="1074656"/>
                <a:ext cx="884645" cy="631889"/>
              </a:xfrm>
              <a:custGeom>
                <a:avLst/>
                <a:gdLst>
                  <a:gd name="connsiteX0" fmla="*/ 18445 w 884644"/>
                  <a:gd name="connsiteY0" fmla="*/ 570506 h 631889"/>
                  <a:gd name="connsiteX1" fmla="*/ 90661 w 884644"/>
                  <a:gd name="connsiteY1" fmla="*/ 373717 h 631889"/>
                  <a:gd name="connsiteX2" fmla="*/ 184542 w 884644"/>
                  <a:gd name="connsiteY2" fmla="*/ 240118 h 631889"/>
                  <a:gd name="connsiteX3" fmla="*/ 433686 w 884644"/>
                  <a:gd name="connsiteY3" fmla="*/ 312334 h 631889"/>
                  <a:gd name="connsiteX4" fmla="*/ 715328 w 884644"/>
                  <a:gd name="connsiteY4" fmla="*/ 359274 h 631889"/>
                  <a:gd name="connsiteX5" fmla="*/ 827263 w 884644"/>
                  <a:gd name="connsiteY5" fmla="*/ 637305 h 631889"/>
                  <a:gd name="connsiteX6" fmla="*/ 872398 w 884644"/>
                  <a:gd name="connsiteY6" fmla="*/ 601197 h 631889"/>
                  <a:gd name="connsiteX7" fmla="*/ 785739 w 884644"/>
                  <a:gd name="connsiteY7" fmla="*/ 185956 h 631889"/>
                  <a:gd name="connsiteX8" fmla="*/ 444519 w 884644"/>
                  <a:gd name="connsiteY8" fmla="*/ 0 h 631889"/>
                  <a:gd name="connsiteX9" fmla="*/ 123158 w 884644"/>
                  <a:gd name="connsiteY9" fmla="*/ 160680 h 631889"/>
                  <a:gd name="connsiteX10" fmla="*/ 18445 w 884644"/>
                  <a:gd name="connsiteY10" fmla="*/ 570506 h 63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644" h="631889">
                    <a:moveTo>
                      <a:pt x="18445" y="570506"/>
                    </a:moveTo>
                    <a:cubicBezTo>
                      <a:pt x="18445" y="570506"/>
                      <a:pt x="40110" y="427879"/>
                      <a:pt x="90661" y="373717"/>
                    </a:cubicBezTo>
                    <a:cubicBezTo>
                      <a:pt x="141212" y="319555"/>
                      <a:pt x="171904" y="301501"/>
                      <a:pt x="184542" y="240118"/>
                    </a:cubicBezTo>
                    <a:cubicBezTo>
                      <a:pt x="206206" y="267199"/>
                      <a:pt x="314530" y="312334"/>
                      <a:pt x="433686" y="312334"/>
                    </a:cubicBezTo>
                    <a:cubicBezTo>
                      <a:pt x="552843" y="312334"/>
                      <a:pt x="652140" y="299696"/>
                      <a:pt x="715328" y="359274"/>
                    </a:cubicBezTo>
                    <a:cubicBezTo>
                      <a:pt x="791155" y="429685"/>
                      <a:pt x="821847" y="539814"/>
                      <a:pt x="827263" y="637305"/>
                    </a:cubicBezTo>
                    <a:cubicBezTo>
                      <a:pt x="854344" y="603003"/>
                      <a:pt x="872398" y="601197"/>
                      <a:pt x="872398" y="601197"/>
                    </a:cubicBezTo>
                    <a:cubicBezTo>
                      <a:pt x="872398" y="601197"/>
                      <a:pt x="939198" y="343025"/>
                      <a:pt x="785739" y="185956"/>
                    </a:cubicBezTo>
                    <a:cubicBezTo>
                      <a:pt x="729772" y="57773"/>
                      <a:pt x="579924" y="0"/>
                      <a:pt x="444519" y="0"/>
                    </a:cubicBezTo>
                    <a:cubicBezTo>
                      <a:pt x="309114" y="0"/>
                      <a:pt x="135796" y="41524"/>
                      <a:pt x="123158" y="160680"/>
                    </a:cubicBezTo>
                    <a:cubicBezTo>
                      <a:pt x="92466" y="157070"/>
                      <a:pt x="-50160" y="252756"/>
                      <a:pt x="18445" y="570506"/>
                    </a:cubicBezTo>
                    <a:close/>
                  </a:path>
                </a:pathLst>
              </a:custGeom>
              <a:solidFill>
                <a:srgbClr val="191919"/>
              </a:solidFill>
              <a:ln w="18013" cap="flat">
                <a:noFill/>
                <a:prstDash val="solid"/>
                <a:miter/>
              </a:ln>
            </p:spPr>
            <p:txBody>
              <a:bodyPr rtlCol="0" anchor="ctr"/>
              <a:lstStyle/>
              <a:p>
                <a:endParaRPr lang="zh-CN" altLang="en-US"/>
              </a:p>
            </p:txBody>
          </p:sp>
          <p:sp>
            <p:nvSpPr>
              <p:cNvPr id="60" name="任意多边形: 形状 59"/>
              <p:cNvSpPr/>
              <p:nvPr/>
            </p:nvSpPr>
            <p:spPr>
              <a:xfrm>
                <a:off x="9559025" y="1724599"/>
                <a:ext cx="631889" cy="451349"/>
              </a:xfrm>
              <a:custGeom>
                <a:avLst/>
                <a:gdLst>
                  <a:gd name="connsiteX0" fmla="*/ 631889 w 631889"/>
                  <a:gd name="connsiteY0" fmla="*/ 173318 h 451349"/>
                  <a:gd name="connsiteX1" fmla="*/ 635500 w 631889"/>
                  <a:gd name="connsiteY1" fmla="*/ 0 h 451349"/>
                  <a:gd name="connsiteX2" fmla="*/ 615640 w 631889"/>
                  <a:gd name="connsiteY2" fmla="*/ 41524 h 451349"/>
                  <a:gd name="connsiteX3" fmla="*/ 409825 w 631889"/>
                  <a:gd name="connsiteY3" fmla="*/ 368301 h 451349"/>
                  <a:gd name="connsiteX4" fmla="*/ 0 w 631889"/>
                  <a:gd name="connsiteY4" fmla="*/ 418852 h 451349"/>
                  <a:gd name="connsiteX5" fmla="*/ 232896 w 631889"/>
                  <a:gd name="connsiteY5" fmla="*/ 467598 h 451349"/>
                  <a:gd name="connsiteX6" fmla="*/ 631889 w 631889"/>
                  <a:gd name="connsiteY6" fmla="*/ 173318 h 451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889" h="451349">
                    <a:moveTo>
                      <a:pt x="631889" y="173318"/>
                    </a:moveTo>
                    <a:cubicBezTo>
                      <a:pt x="639111" y="122767"/>
                      <a:pt x="640916" y="63189"/>
                      <a:pt x="635500" y="0"/>
                    </a:cubicBezTo>
                    <a:lnTo>
                      <a:pt x="615640" y="41524"/>
                    </a:lnTo>
                    <a:cubicBezTo>
                      <a:pt x="615640" y="41524"/>
                      <a:pt x="577727" y="243729"/>
                      <a:pt x="409825" y="368301"/>
                    </a:cubicBezTo>
                    <a:cubicBezTo>
                      <a:pt x="292474" y="454960"/>
                      <a:pt x="93881" y="453155"/>
                      <a:pt x="0" y="418852"/>
                    </a:cubicBezTo>
                    <a:cubicBezTo>
                      <a:pt x="88464" y="460376"/>
                      <a:pt x="185956" y="467598"/>
                      <a:pt x="232896" y="467598"/>
                    </a:cubicBezTo>
                    <a:cubicBezTo>
                      <a:pt x="323166" y="467598"/>
                      <a:pt x="595781" y="440517"/>
                      <a:pt x="631889" y="173318"/>
                    </a:cubicBezTo>
                    <a:close/>
                  </a:path>
                </a:pathLst>
              </a:custGeom>
              <a:solidFill>
                <a:srgbClr val="FF8B49"/>
              </a:solidFill>
              <a:ln w="18013" cap="flat">
                <a:noFill/>
                <a:prstDash val="solid"/>
                <a:miter/>
              </a:ln>
            </p:spPr>
            <p:txBody>
              <a:bodyPr rtlCol="0" anchor="ctr"/>
              <a:lstStyle/>
              <a:p>
                <a:endParaRPr lang="zh-CN" altLang="en-US"/>
              </a:p>
            </p:txBody>
          </p:sp>
          <p:sp>
            <p:nvSpPr>
              <p:cNvPr id="61" name="任意多边形: 形状 60"/>
              <p:cNvSpPr/>
              <p:nvPr/>
            </p:nvSpPr>
            <p:spPr>
              <a:xfrm>
                <a:off x="10167443" y="1675127"/>
                <a:ext cx="144432" cy="216648"/>
              </a:xfrm>
              <a:custGeom>
                <a:avLst/>
                <a:gdLst>
                  <a:gd name="connsiteX0" fmla="*/ 104713 w 144431"/>
                  <a:gd name="connsiteY0" fmla="*/ 4337 h 216647"/>
                  <a:gd name="connsiteX1" fmla="*/ 9027 w 144431"/>
                  <a:gd name="connsiteY1" fmla="*/ 60304 h 216647"/>
                  <a:gd name="connsiteX2" fmla="*/ 0 w 144431"/>
                  <a:gd name="connsiteY2" fmla="*/ 231817 h 216647"/>
                  <a:gd name="connsiteX3" fmla="*/ 104713 w 144431"/>
                  <a:gd name="connsiteY3" fmla="*/ 4337 h 216647"/>
                </a:gdLst>
                <a:ahLst/>
                <a:cxnLst>
                  <a:cxn ang="0">
                    <a:pos x="connsiteX0" y="connsiteY0"/>
                  </a:cxn>
                  <a:cxn ang="0">
                    <a:pos x="connsiteX1" y="connsiteY1"/>
                  </a:cxn>
                  <a:cxn ang="0">
                    <a:pos x="connsiteX2" y="connsiteY2"/>
                  </a:cxn>
                  <a:cxn ang="0">
                    <a:pos x="connsiteX3" y="connsiteY3"/>
                  </a:cxn>
                </a:cxnLst>
                <a:rect l="l" t="t" r="r" b="b"/>
                <a:pathLst>
                  <a:path w="144431" h="216647">
                    <a:moveTo>
                      <a:pt x="104713" y="4337"/>
                    </a:moveTo>
                    <a:cubicBezTo>
                      <a:pt x="50551" y="-19133"/>
                      <a:pt x="9027" y="60304"/>
                      <a:pt x="9027" y="60304"/>
                    </a:cubicBezTo>
                    <a:lnTo>
                      <a:pt x="0" y="231817"/>
                    </a:lnTo>
                    <a:cubicBezTo>
                      <a:pt x="178735" y="197514"/>
                      <a:pt x="169708" y="31418"/>
                      <a:pt x="104713" y="4337"/>
                    </a:cubicBezTo>
                    <a:close/>
                  </a:path>
                </a:pathLst>
              </a:custGeom>
              <a:solidFill>
                <a:srgbClr val="FFAA70"/>
              </a:solidFill>
              <a:ln w="18013" cap="flat">
                <a:noFill/>
                <a:prstDash val="solid"/>
                <a:miter/>
              </a:ln>
            </p:spPr>
            <p:txBody>
              <a:bodyPr rtlCol="0" anchor="ctr"/>
              <a:lstStyle/>
              <a:p>
                <a:endParaRPr lang="zh-CN" altLang="en-US"/>
              </a:p>
            </p:txBody>
          </p:sp>
          <p:sp>
            <p:nvSpPr>
              <p:cNvPr id="62" name="任意多边形: 形状 61"/>
              <p:cNvSpPr/>
              <p:nvPr/>
            </p:nvSpPr>
            <p:spPr>
              <a:xfrm>
                <a:off x="9566246" y="1899723"/>
                <a:ext cx="324972" cy="144432"/>
              </a:xfrm>
              <a:custGeom>
                <a:avLst/>
                <a:gdLst>
                  <a:gd name="connsiteX0" fmla="*/ 166097 w 324971"/>
                  <a:gd name="connsiteY0" fmla="*/ 27081 h 144431"/>
                  <a:gd name="connsiteX1" fmla="*/ 9027 w 324971"/>
                  <a:gd name="connsiteY1" fmla="*/ 1805 h 144431"/>
                  <a:gd name="connsiteX2" fmla="*/ 3611 w 324971"/>
                  <a:gd name="connsiteY2" fmla="*/ 1805 h 144431"/>
                  <a:gd name="connsiteX3" fmla="*/ 0 w 324971"/>
                  <a:gd name="connsiteY3" fmla="*/ 9027 h 144431"/>
                  <a:gd name="connsiteX4" fmla="*/ 167902 w 324971"/>
                  <a:gd name="connsiteY4" fmla="*/ 155264 h 144431"/>
                  <a:gd name="connsiteX5" fmla="*/ 335804 w 324971"/>
                  <a:gd name="connsiteY5" fmla="*/ 9027 h 144431"/>
                  <a:gd name="connsiteX6" fmla="*/ 332193 w 324971"/>
                  <a:gd name="connsiteY6" fmla="*/ 1805 h 144431"/>
                  <a:gd name="connsiteX7" fmla="*/ 324972 w 324971"/>
                  <a:gd name="connsiteY7" fmla="*/ 0 h 144431"/>
                  <a:gd name="connsiteX8" fmla="*/ 166097 w 324971"/>
                  <a:gd name="connsiteY8" fmla="*/ 27081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971" h="144431">
                    <a:moveTo>
                      <a:pt x="166097" y="27081"/>
                    </a:moveTo>
                    <a:cubicBezTo>
                      <a:pt x="93881" y="27081"/>
                      <a:pt x="32497" y="9027"/>
                      <a:pt x="9027" y="1805"/>
                    </a:cubicBezTo>
                    <a:cubicBezTo>
                      <a:pt x="7222" y="1805"/>
                      <a:pt x="5416" y="1805"/>
                      <a:pt x="3611" y="1805"/>
                    </a:cubicBezTo>
                    <a:cubicBezTo>
                      <a:pt x="1805" y="3611"/>
                      <a:pt x="0" y="5416"/>
                      <a:pt x="0" y="9027"/>
                    </a:cubicBezTo>
                    <a:cubicBezTo>
                      <a:pt x="10832" y="115545"/>
                      <a:pt x="108324" y="155264"/>
                      <a:pt x="167902" y="155264"/>
                    </a:cubicBezTo>
                    <a:cubicBezTo>
                      <a:pt x="227480" y="155264"/>
                      <a:pt x="324972" y="113740"/>
                      <a:pt x="335804" y="9027"/>
                    </a:cubicBezTo>
                    <a:cubicBezTo>
                      <a:pt x="335804" y="5416"/>
                      <a:pt x="333999" y="3611"/>
                      <a:pt x="332193" y="1805"/>
                    </a:cubicBezTo>
                    <a:cubicBezTo>
                      <a:pt x="330388" y="0"/>
                      <a:pt x="326777" y="0"/>
                      <a:pt x="324972" y="0"/>
                    </a:cubicBezTo>
                    <a:cubicBezTo>
                      <a:pt x="299696" y="9027"/>
                      <a:pt x="238312" y="27081"/>
                      <a:pt x="166097" y="27081"/>
                    </a:cubicBezTo>
                    <a:close/>
                  </a:path>
                </a:pathLst>
              </a:custGeom>
              <a:solidFill>
                <a:srgbClr val="FFFFFF"/>
              </a:solidFill>
              <a:ln w="18013" cap="flat">
                <a:noFill/>
                <a:prstDash val="solid"/>
                <a:miter/>
              </a:ln>
            </p:spPr>
            <p:txBody>
              <a:bodyPr rtlCol="0" anchor="ctr"/>
              <a:lstStyle/>
              <a:p>
                <a:endParaRPr lang="zh-CN" altLang="en-US"/>
              </a:p>
            </p:txBody>
          </p:sp>
          <p:sp>
            <p:nvSpPr>
              <p:cNvPr id="63" name="任意多边形: 形状 62"/>
              <p:cNvSpPr/>
              <p:nvPr/>
            </p:nvSpPr>
            <p:spPr>
              <a:xfrm>
                <a:off x="9678181" y="1767425"/>
                <a:ext cx="36108" cy="54162"/>
              </a:xfrm>
              <a:custGeom>
                <a:avLst/>
                <a:gdLst>
                  <a:gd name="connsiteX0" fmla="*/ 43330 w 36107"/>
                  <a:gd name="connsiteY0" fmla="*/ 504 h 54161"/>
                  <a:gd name="connsiteX1" fmla="*/ 0 w 36107"/>
                  <a:gd name="connsiteY1" fmla="*/ 34806 h 54161"/>
                  <a:gd name="connsiteX2" fmla="*/ 52357 w 36107"/>
                  <a:gd name="connsiteY2" fmla="*/ 67303 h 54161"/>
                  <a:gd name="connsiteX3" fmla="*/ 16249 w 36107"/>
                  <a:gd name="connsiteY3" fmla="*/ 31196 h 54161"/>
                  <a:gd name="connsiteX4" fmla="*/ 43330 w 36107"/>
                  <a:gd name="connsiteY4" fmla="*/ 504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07" h="54161">
                    <a:moveTo>
                      <a:pt x="43330" y="504"/>
                    </a:moveTo>
                    <a:cubicBezTo>
                      <a:pt x="43330" y="-3107"/>
                      <a:pt x="0" y="13142"/>
                      <a:pt x="0" y="34806"/>
                    </a:cubicBezTo>
                    <a:cubicBezTo>
                      <a:pt x="0" y="63693"/>
                      <a:pt x="52357" y="69109"/>
                      <a:pt x="52357" y="67303"/>
                    </a:cubicBezTo>
                    <a:cubicBezTo>
                      <a:pt x="52357" y="65498"/>
                      <a:pt x="12638" y="52860"/>
                      <a:pt x="16249" y="31196"/>
                    </a:cubicBezTo>
                    <a:cubicBezTo>
                      <a:pt x="18054" y="11336"/>
                      <a:pt x="43330" y="2309"/>
                      <a:pt x="43330" y="504"/>
                    </a:cubicBezTo>
                    <a:close/>
                  </a:path>
                </a:pathLst>
              </a:custGeom>
              <a:solidFill>
                <a:srgbClr val="FFC396"/>
              </a:solidFill>
              <a:ln w="18013" cap="flat">
                <a:noFill/>
                <a:prstDash val="solid"/>
                <a:miter/>
              </a:ln>
            </p:spPr>
            <p:txBody>
              <a:bodyPr rtlCol="0" anchor="ctr"/>
              <a:lstStyle/>
              <a:p>
                <a:endParaRPr lang="zh-CN" altLang="en-US"/>
              </a:p>
            </p:txBody>
          </p:sp>
          <p:sp>
            <p:nvSpPr>
              <p:cNvPr id="64" name="任意多边形: 形状 63"/>
              <p:cNvSpPr/>
              <p:nvPr/>
            </p:nvSpPr>
            <p:spPr>
              <a:xfrm>
                <a:off x="10167443" y="1713767"/>
                <a:ext cx="144432" cy="180540"/>
              </a:xfrm>
              <a:custGeom>
                <a:avLst/>
                <a:gdLst>
                  <a:gd name="connsiteX0" fmla="*/ 148043 w 144431"/>
                  <a:gd name="connsiteY0" fmla="*/ 45135 h 180539"/>
                  <a:gd name="connsiteX1" fmla="*/ 45135 w 144431"/>
                  <a:gd name="connsiteY1" fmla="*/ 140821 h 180539"/>
                  <a:gd name="connsiteX2" fmla="*/ 23470 w 144431"/>
                  <a:gd name="connsiteY2" fmla="*/ 0 h 180539"/>
                  <a:gd name="connsiteX3" fmla="*/ 23470 w 144431"/>
                  <a:gd name="connsiteY3" fmla="*/ 0 h 180539"/>
                  <a:gd name="connsiteX4" fmla="*/ 7222 w 144431"/>
                  <a:gd name="connsiteY4" fmla="*/ 55967 h 180539"/>
                  <a:gd name="connsiteX5" fmla="*/ 0 w 144431"/>
                  <a:gd name="connsiteY5" fmla="*/ 193177 h 180539"/>
                  <a:gd name="connsiteX6" fmla="*/ 148043 w 144431"/>
                  <a:gd name="connsiteY6" fmla="*/ 45135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431" h="180539">
                    <a:moveTo>
                      <a:pt x="148043" y="45135"/>
                    </a:moveTo>
                    <a:cubicBezTo>
                      <a:pt x="148043" y="45135"/>
                      <a:pt x="129989" y="158875"/>
                      <a:pt x="45135" y="140821"/>
                    </a:cubicBezTo>
                    <a:cubicBezTo>
                      <a:pt x="-3611" y="129989"/>
                      <a:pt x="23470" y="0"/>
                      <a:pt x="23470" y="0"/>
                    </a:cubicBezTo>
                    <a:lnTo>
                      <a:pt x="23470" y="0"/>
                    </a:lnTo>
                    <a:cubicBezTo>
                      <a:pt x="23470" y="0"/>
                      <a:pt x="18054" y="21665"/>
                      <a:pt x="7222" y="55967"/>
                    </a:cubicBezTo>
                    <a:lnTo>
                      <a:pt x="0" y="193177"/>
                    </a:lnTo>
                    <a:cubicBezTo>
                      <a:pt x="110129" y="171513"/>
                      <a:pt x="148043" y="102908"/>
                      <a:pt x="148043" y="45135"/>
                    </a:cubicBezTo>
                    <a:close/>
                  </a:path>
                </a:pathLst>
              </a:custGeom>
              <a:solidFill>
                <a:srgbClr val="FF8B49"/>
              </a:solidFill>
              <a:ln w="18013" cap="flat">
                <a:noFill/>
                <a:prstDash val="solid"/>
                <a:miter/>
              </a:ln>
            </p:spPr>
            <p:txBody>
              <a:bodyPr rtlCol="0" anchor="ctr"/>
              <a:lstStyle/>
              <a:p>
                <a:endParaRPr lang="zh-CN" altLang="en-US"/>
              </a:p>
            </p:txBody>
          </p:sp>
          <p:sp>
            <p:nvSpPr>
              <p:cNvPr id="65" name="任意多边形: 形状 64"/>
              <p:cNvSpPr/>
              <p:nvPr/>
            </p:nvSpPr>
            <p:spPr>
              <a:xfrm>
                <a:off x="10203528" y="1737024"/>
                <a:ext cx="72216" cy="72216"/>
              </a:xfrm>
              <a:custGeom>
                <a:avLst/>
                <a:gdLst>
                  <a:gd name="connsiteX0" fmla="*/ 28910 w 72215"/>
                  <a:gd name="connsiteY0" fmla="*/ 48959 h 72215"/>
                  <a:gd name="connsiteX1" fmla="*/ 21688 w 72215"/>
                  <a:gd name="connsiteY1" fmla="*/ 72429 h 72215"/>
                  <a:gd name="connsiteX2" fmla="*/ 1829 w 72215"/>
                  <a:gd name="connsiteY2" fmla="*/ 81456 h 72215"/>
                  <a:gd name="connsiteX3" fmla="*/ 54186 w 72215"/>
                  <a:gd name="connsiteY3" fmla="*/ 74234 h 72215"/>
                  <a:gd name="connsiteX4" fmla="*/ 61407 w 72215"/>
                  <a:gd name="connsiteY4" fmla="*/ 7435 h 72215"/>
                  <a:gd name="connsiteX5" fmla="*/ 1829 w 72215"/>
                  <a:gd name="connsiteY5" fmla="*/ 23683 h 72215"/>
                  <a:gd name="connsiteX6" fmla="*/ 14467 w 72215"/>
                  <a:gd name="connsiteY6" fmla="*/ 39932 h 72215"/>
                  <a:gd name="connsiteX7" fmla="*/ 28910 w 72215"/>
                  <a:gd name="connsiteY7" fmla="*/ 48959 h 72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215" h="72215">
                    <a:moveTo>
                      <a:pt x="28910" y="48959"/>
                    </a:moveTo>
                    <a:cubicBezTo>
                      <a:pt x="30715" y="59791"/>
                      <a:pt x="28910" y="65207"/>
                      <a:pt x="21688" y="72429"/>
                    </a:cubicBezTo>
                    <a:cubicBezTo>
                      <a:pt x="14467" y="79651"/>
                      <a:pt x="1829" y="77845"/>
                      <a:pt x="1829" y="81456"/>
                    </a:cubicBezTo>
                    <a:cubicBezTo>
                      <a:pt x="3634" y="85067"/>
                      <a:pt x="28910" y="95899"/>
                      <a:pt x="54186" y="74234"/>
                    </a:cubicBezTo>
                    <a:cubicBezTo>
                      <a:pt x="79461" y="52570"/>
                      <a:pt x="79461" y="23683"/>
                      <a:pt x="61407" y="7435"/>
                    </a:cubicBezTo>
                    <a:cubicBezTo>
                      <a:pt x="43353" y="-8814"/>
                      <a:pt x="9051" y="3824"/>
                      <a:pt x="1829" y="23683"/>
                    </a:cubicBezTo>
                    <a:cubicBezTo>
                      <a:pt x="-5393" y="45348"/>
                      <a:pt x="10856" y="41737"/>
                      <a:pt x="14467" y="39932"/>
                    </a:cubicBezTo>
                    <a:cubicBezTo>
                      <a:pt x="19883" y="39932"/>
                      <a:pt x="27105" y="43543"/>
                      <a:pt x="28910" y="48959"/>
                    </a:cubicBezTo>
                    <a:close/>
                  </a:path>
                </a:pathLst>
              </a:custGeom>
              <a:solidFill>
                <a:srgbClr val="FF8B49"/>
              </a:solidFill>
              <a:ln w="18013" cap="flat">
                <a:noFill/>
                <a:prstDash val="solid"/>
                <a:miter/>
              </a:ln>
            </p:spPr>
            <p:txBody>
              <a:bodyPr rtlCol="0" anchor="ctr"/>
              <a:lstStyle/>
              <a:p>
                <a:endParaRPr lang="zh-CN" altLang="en-US"/>
              </a:p>
            </p:txBody>
          </p:sp>
          <p:sp>
            <p:nvSpPr>
              <p:cNvPr id="66" name="任意多边形: 形状 65"/>
              <p:cNvSpPr/>
              <p:nvPr/>
            </p:nvSpPr>
            <p:spPr>
              <a:xfrm>
                <a:off x="9400150" y="4374917"/>
                <a:ext cx="288864" cy="1552642"/>
              </a:xfrm>
              <a:custGeom>
                <a:avLst/>
                <a:gdLst>
                  <a:gd name="connsiteX0" fmla="*/ 146237 w 288863"/>
                  <a:gd name="connsiteY0" fmla="*/ 890066 h 1552641"/>
                  <a:gd name="connsiteX1" fmla="*/ 126378 w 288863"/>
                  <a:gd name="connsiteY1" fmla="*/ 1475015 h 1552641"/>
                  <a:gd name="connsiteX2" fmla="*/ 0 w 288863"/>
                  <a:gd name="connsiteY2" fmla="*/ 1558063 h 1552641"/>
                  <a:gd name="connsiteX3" fmla="*/ 10832 w 288863"/>
                  <a:gd name="connsiteY3" fmla="*/ 1559869 h 1552641"/>
                  <a:gd name="connsiteX4" fmla="*/ 204010 w 288863"/>
                  <a:gd name="connsiteY4" fmla="*/ 1559869 h 1552641"/>
                  <a:gd name="connsiteX5" fmla="*/ 223869 w 288863"/>
                  <a:gd name="connsiteY5" fmla="*/ 1556258 h 1552641"/>
                  <a:gd name="connsiteX6" fmla="*/ 225675 w 288863"/>
                  <a:gd name="connsiteY6" fmla="*/ 1534593 h 1552641"/>
                  <a:gd name="connsiteX7" fmla="*/ 222064 w 288863"/>
                  <a:gd name="connsiteY7" fmla="*/ 1068801 h 1552641"/>
                  <a:gd name="connsiteX8" fmla="*/ 229286 w 288863"/>
                  <a:gd name="connsiteY8" fmla="*/ 640921 h 1552641"/>
                  <a:gd name="connsiteX9" fmla="*/ 276226 w 288863"/>
                  <a:gd name="connsiteY9" fmla="*/ 162491 h 1552641"/>
                  <a:gd name="connsiteX10" fmla="*/ 290669 w 288863"/>
                  <a:gd name="connsiteY10" fmla="*/ 5 h 1552641"/>
                  <a:gd name="connsiteX11" fmla="*/ 290669 w 288863"/>
                  <a:gd name="connsiteY11" fmla="*/ 5 h 1552641"/>
                  <a:gd name="connsiteX12" fmla="*/ 146237 w 288863"/>
                  <a:gd name="connsiteY12" fmla="*/ 890066 h 155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8863" h="1552641">
                    <a:moveTo>
                      <a:pt x="146237" y="890066"/>
                    </a:moveTo>
                    <a:cubicBezTo>
                      <a:pt x="149848" y="1117546"/>
                      <a:pt x="166097" y="1420853"/>
                      <a:pt x="126378" y="1475015"/>
                    </a:cubicBezTo>
                    <a:cubicBezTo>
                      <a:pt x="95686" y="1518344"/>
                      <a:pt x="30692" y="1552647"/>
                      <a:pt x="0" y="1558063"/>
                    </a:cubicBezTo>
                    <a:cubicBezTo>
                      <a:pt x="5416" y="1559869"/>
                      <a:pt x="10832" y="1559869"/>
                      <a:pt x="10832" y="1559869"/>
                    </a:cubicBezTo>
                    <a:lnTo>
                      <a:pt x="204010" y="1559869"/>
                    </a:lnTo>
                    <a:cubicBezTo>
                      <a:pt x="204010" y="1559869"/>
                      <a:pt x="220259" y="1561674"/>
                      <a:pt x="223869" y="1556258"/>
                    </a:cubicBezTo>
                    <a:cubicBezTo>
                      <a:pt x="227480" y="1550842"/>
                      <a:pt x="225675" y="1550842"/>
                      <a:pt x="225675" y="1534593"/>
                    </a:cubicBezTo>
                    <a:cubicBezTo>
                      <a:pt x="223869" y="1447934"/>
                      <a:pt x="222064" y="1160876"/>
                      <a:pt x="222064" y="1068801"/>
                    </a:cubicBezTo>
                    <a:cubicBezTo>
                      <a:pt x="222064" y="958671"/>
                      <a:pt x="216648" y="814239"/>
                      <a:pt x="229286" y="640921"/>
                    </a:cubicBezTo>
                    <a:cubicBezTo>
                      <a:pt x="238313" y="516349"/>
                      <a:pt x="270810" y="241928"/>
                      <a:pt x="276226" y="162491"/>
                    </a:cubicBezTo>
                    <a:cubicBezTo>
                      <a:pt x="281642" y="83053"/>
                      <a:pt x="290669" y="5"/>
                      <a:pt x="290669" y="5"/>
                    </a:cubicBezTo>
                    <a:lnTo>
                      <a:pt x="290669" y="5"/>
                    </a:lnTo>
                    <a:cubicBezTo>
                      <a:pt x="290669" y="-1800"/>
                      <a:pt x="140821" y="454965"/>
                      <a:pt x="146237" y="890066"/>
                    </a:cubicBezTo>
                    <a:close/>
                  </a:path>
                </a:pathLst>
              </a:custGeom>
              <a:solidFill>
                <a:srgbClr val="2A2E31"/>
              </a:solidFill>
              <a:ln w="18013" cap="flat">
                <a:noFill/>
                <a:prstDash val="solid"/>
                <a:miter/>
              </a:ln>
            </p:spPr>
            <p:txBody>
              <a:bodyPr rtlCol="0" anchor="ctr"/>
              <a:lstStyle/>
              <a:p>
                <a:endParaRPr lang="zh-CN" altLang="en-US"/>
              </a:p>
            </p:txBody>
          </p:sp>
          <p:sp>
            <p:nvSpPr>
              <p:cNvPr id="67" name="任意多边形: 形状 66"/>
              <p:cNvSpPr/>
              <p:nvPr/>
            </p:nvSpPr>
            <p:spPr>
              <a:xfrm>
                <a:off x="9730537" y="1362838"/>
                <a:ext cx="505511" cy="343025"/>
              </a:xfrm>
              <a:custGeom>
                <a:avLst/>
                <a:gdLst>
                  <a:gd name="connsiteX0" fmla="*/ 348442 w 505511"/>
                  <a:gd name="connsiteY0" fmla="*/ 71092 h 343025"/>
                  <a:gd name="connsiteX1" fmla="*/ 460376 w 505511"/>
                  <a:gd name="connsiteY1" fmla="*/ 349123 h 343025"/>
                  <a:gd name="connsiteX2" fmla="*/ 505511 w 505511"/>
                  <a:gd name="connsiteY2" fmla="*/ 313015 h 343025"/>
                  <a:gd name="connsiteX3" fmla="*/ 494679 w 505511"/>
                  <a:gd name="connsiteY3" fmla="*/ 22346 h 343025"/>
                  <a:gd name="connsiteX4" fmla="*/ 404409 w 505511"/>
                  <a:gd name="connsiteY4" fmla="*/ 76508 h 343025"/>
                  <a:gd name="connsiteX5" fmla="*/ 0 w 505511"/>
                  <a:gd name="connsiteY5" fmla="*/ 18735 h 343025"/>
                  <a:gd name="connsiteX6" fmla="*/ 64994 w 505511"/>
                  <a:gd name="connsiteY6" fmla="*/ 22346 h 343025"/>
                  <a:gd name="connsiteX7" fmla="*/ 348442 w 505511"/>
                  <a:gd name="connsiteY7" fmla="*/ 71092 h 34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11" h="343025">
                    <a:moveTo>
                      <a:pt x="348442" y="71092"/>
                    </a:moveTo>
                    <a:cubicBezTo>
                      <a:pt x="424268" y="141502"/>
                      <a:pt x="454960" y="251632"/>
                      <a:pt x="460376" y="349123"/>
                    </a:cubicBezTo>
                    <a:cubicBezTo>
                      <a:pt x="487457" y="314821"/>
                      <a:pt x="505511" y="313015"/>
                      <a:pt x="505511" y="313015"/>
                    </a:cubicBezTo>
                    <a:cubicBezTo>
                      <a:pt x="505511" y="313015"/>
                      <a:pt x="545230" y="163167"/>
                      <a:pt x="494679" y="22346"/>
                    </a:cubicBezTo>
                    <a:cubicBezTo>
                      <a:pt x="503706" y="123449"/>
                      <a:pt x="501901" y="206497"/>
                      <a:pt x="404409" y="76508"/>
                    </a:cubicBezTo>
                    <a:cubicBezTo>
                      <a:pt x="308723" y="-53480"/>
                      <a:pt x="64994" y="22346"/>
                      <a:pt x="0" y="18735"/>
                    </a:cubicBezTo>
                    <a:cubicBezTo>
                      <a:pt x="21665" y="22346"/>
                      <a:pt x="43330" y="22346"/>
                      <a:pt x="64994" y="22346"/>
                    </a:cubicBezTo>
                    <a:cubicBezTo>
                      <a:pt x="184150" y="24152"/>
                      <a:pt x="283447" y="11514"/>
                      <a:pt x="348442" y="71092"/>
                    </a:cubicBezTo>
                    <a:close/>
                  </a:path>
                </a:pathLst>
              </a:custGeom>
              <a:solidFill>
                <a:srgbClr val="000000"/>
              </a:solidFill>
              <a:ln w="18013" cap="flat">
                <a:noFill/>
                <a:prstDash val="solid"/>
                <a:miter/>
              </a:ln>
            </p:spPr>
            <p:txBody>
              <a:bodyPr rtlCol="0" anchor="ctr"/>
              <a:lstStyle/>
              <a:p>
                <a:endParaRPr lang="zh-CN" altLang="en-US"/>
              </a:p>
            </p:txBody>
          </p:sp>
          <p:sp>
            <p:nvSpPr>
              <p:cNvPr id="68" name="任意多边形: 形状 67"/>
              <p:cNvSpPr/>
              <p:nvPr/>
            </p:nvSpPr>
            <p:spPr>
              <a:xfrm>
                <a:off x="9508473" y="1110474"/>
                <a:ext cx="559673" cy="180540"/>
              </a:xfrm>
              <a:custGeom>
                <a:avLst/>
                <a:gdLst>
                  <a:gd name="connsiteX0" fmla="*/ 0 w 559673"/>
                  <a:gd name="connsiteY0" fmla="*/ 123057 h 180539"/>
                  <a:gd name="connsiteX1" fmla="*/ 223869 w 559673"/>
                  <a:gd name="connsiteY1" fmla="*/ 290 h 180539"/>
                  <a:gd name="connsiteX2" fmla="*/ 68605 w 559673"/>
                  <a:gd name="connsiteY2" fmla="*/ 65284 h 180539"/>
                  <a:gd name="connsiteX3" fmla="*/ 355663 w 559673"/>
                  <a:gd name="connsiteY3" fmla="*/ 45425 h 180539"/>
                  <a:gd name="connsiteX4" fmla="*/ 131794 w 559673"/>
                  <a:gd name="connsiteY4" fmla="*/ 65284 h 180539"/>
                  <a:gd name="connsiteX5" fmla="*/ 395382 w 559673"/>
                  <a:gd name="connsiteY5" fmla="*/ 72506 h 180539"/>
                  <a:gd name="connsiteX6" fmla="*/ 563284 w 559673"/>
                  <a:gd name="connsiteY6" fmla="*/ 188051 h 180539"/>
                  <a:gd name="connsiteX7" fmla="*/ 292474 w 559673"/>
                  <a:gd name="connsiteY7" fmla="*/ 168192 h 180539"/>
                  <a:gd name="connsiteX8" fmla="*/ 0 w 559673"/>
                  <a:gd name="connsiteY8" fmla="*/ 12305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673" h="180539">
                    <a:moveTo>
                      <a:pt x="0" y="123057"/>
                    </a:moveTo>
                    <a:cubicBezTo>
                      <a:pt x="0" y="123057"/>
                      <a:pt x="34303" y="-6931"/>
                      <a:pt x="223869" y="290"/>
                    </a:cubicBezTo>
                    <a:cubicBezTo>
                      <a:pt x="139016" y="11123"/>
                      <a:pt x="92075" y="30982"/>
                      <a:pt x="68605" y="65284"/>
                    </a:cubicBezTo>
                    <a:cubicBezTo>
                      <a:pt x="144432" y="29176"/>
                      <a:pt x="193178" y="3901"/>
                      <a:pt x="355663" y="45425"/>
                    </a:cubicBezTo>
                    <a:cubicBezTo>
                      <a:pt x="198594" y="11123"/>
                      <a:pt x="131794" y="65284"/>
                      <a:pt x="131794" y="65284"/>
                    </a:cubicBezTo>
                    <a:cubicBezTo>
                      <a:pt x="131794" y="65284"/>
                      <a:pt x="243729" y="41814"/>
                      <a:pt x="395382" y="72506"/>
                    </a:cubicBezTo>
                    <a:cubicBezTo>
                      <a:pt x="494679" y="92365"/>
                      <a:pt x="563284" y="188051"/>
                      <a:pt x="563284" y="188051"/>
                    </a:cubicBezTo>
                    <a:cubicBezTo>
                      <a:pt x="563284" y="188051"/>
                      <a:pt x="433295" y="112225"/>
                      <a:pt x="292474" y="168192"/>
                    </a:cubicBezTo>
                    <a:cubicBezTo>
                      <a:pt x="205815" y="202495"/>
                      <a:pt x="28886" y="209716"/>
                      <a:pt x="0" y="123057"/>
                    </a:cubicBezTo>
                    <a:close/>
                  </a:path>
                </a:pathLst>
              </a:custGeom>
              <a:solidFill>
                <a:srgbClr val="2A2A2A"/>
              </a:solidFill>
              <a:ln w="18013" cap="flat">
                <a:noFill/>
                <a:prstDash val="solid"/>
                <a:miter/>
              </a:ln>
            </p:spPr>
            <p:txBody>
              <a:bodyPr rtlCol="0" anchor="ctr"/>
              <a:lstStyle/>
              <a:p>
                <a:endParaRPr lang="zh-CN" altLang="en-US"/>
              </a:p>
            </p:txBody>
          </p:sp>
          <p:sp>
            <p:nvSpPr>
              <p:cNvPr id="69" name="任意多边形: 形状 68"/>
              <p:cNvSpPr/>
              <p:nvPr/>
            </p:nvSpPr>
            <p:spPr>
              <a:xfrm>
                <a:off x="9396539" y="1259824"/>
                <a:ext cx="90270" cy="198594"/>
              </a:xfrm>
              <a:custGeom>
                <a:avLst/>
                <a:gdLst>
                  <a:gd name="connsiteX0" fmla="*/ 88464 w 90269"/>
                  <a:gd name="connsiteY0" fmla="*/ 2593 h 198593"/>
                  <a:gd name="connsiteX1" fmla="*/ 101102 w 90269"/>
                  <a:gd name="connsiteY1" fmla="*/ 45922 h 198593"/>
                  <a:gd name="connsiteX2" fmla="*/ 9027 w 90269"/>
                  <a:gd name="connsiteY2" fmla="*/ 202992 h 198593"/>
                  <a:gd name="connsiteX3" fmla="*/ 45135 w 90269"/>
                  <a:gd name="connsiteY3" fmla="*/ 78420 h 198593"/>
                  <a:gd name="connsiteX4" fmla="*/ 0 w 90269"/>
                  <a:gd name="connsiteY4" fmla="*/ 132582 h 198593"/>
                  <a:gd name="connsiteX5" fmla="*/ 54162 w 90269"/>
                  <a:gd name="connsiteY5" fmla="*/ 36896 h 198593"/>
                  <a:gd name="connsiteX6" fmla="*/ 1805 w 90269"/>
                  <a:gd name="connsiteY6" fmla="*/ 89252 h 198593"/>
                  <a:gd name="connsiteX7" fmla="*/ 88464 w 90269"/>
                  <a:gd name="connsiteY7" fmla="*/ 2593 h 198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269" h="198593">
                    <a:moveTo>
                      <a:pt x="88464" y="2593"/>
                    </a:moveTo>
                    <a:cubicBezTo>
                      <a:pt x="97491" y="8009"/>
                      <a:pt x="102908" y="35090"/>
                      <a:pt x="101102" y="45922"/>
                    </a:cubicBezTo>
                    <a:cubicBezTo>
                      <a:pt x="90270" y="101890"/>
                      <a:pt x="25276" y="127165"/>
                      <a:pt x="9027" y="202992"/>
                    </a:cubicBezTo>
                    <a:cubicBezTo>
                      <a:pt x="0" y="152441"/>
                      <a:pt x="32497" y="92863"/>
                      <a:pt x="45135" y="78420"/>
                    </a:cubicBezTo>
                    <a:cubicBezTo>
                      <a:pt x="28886" y="85641"/>
                      <a:pt x="3611" y="118138"/>
                      <a:pt x="0" y="132582"/>
                    </a:cubicBezTo>
                    <a:cubicBezTo>
                      <a:pt x="5416" y="92863"/>
                      <a:pt x="28886" y="53144"/>
                      <a:pt x="54162" y="36896"/>
                    </a:cubicBezTo>
                    <a:cubicBezTo>
                      <a:pt x="21665" y="49533"/>
                      <a:pt x="14443" y="69393"/>
                      <a:pt x="1805" y="89252"/>
                    </a:cubicBezTo>
                    <a:cubicBezTo>
                      <a:pt x="19859" y="24258"/>
                      <a:pt x="66800" y="-10045"/>
                      <a:pt x="88464" y="2593"/>
                    </a:cubicBezTo>
                    <a:close/>
                  </a:path>
                </a:pathLst>
              </a:custGeom>
              <a:solidFill>
                <a:srgbClr val="2A2A2A"/>
              </a:solidFill>
              <a:ln w="18013" cap="flat">
                <a:noFill/>
                <a:prstDash val="solid"/>
                <a:miter/>
              </a:ln>
            </p:spPr>
            <p:txBody>
              <a:bodyPr rtlCol="0" anchor="ctr"/>
              <a:lstStyle/>
              <a:p>
                <a:endParaRPr lang="zh-CN" altLang="en-US"/>
              </a:p>
            </p:txBody>
          </p:sp>
          <p:sp>
            <p:nvSpPr>
              <p:cNvPr id="70" name="任意多边形: 形状 69"/>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1" name="任意多边形: 形状 70"/>
              <p:cNvSpPr/>
              <p:nvPr/>
            </p:nvSpPr>
            <p:spPr>
              <a:xfrm>
                <a:off x="8995546" y="6076463"/>
                <a:ext cx="631889" cy="270810"/>
              </a:xfrm>
              <a:custGeom>
                <a:avLst/>
                <a:gdLst>
                  <a:gd name="connsiteX0" fmla="*/ 2000 w 631889"/>
                  <a:gd name="connsiteY0" fmla="*/ 241067 h 270809"/>
                  <a:gd name="connsiteX1" fmla="*/ 36302 w 631889"/>
                  <a:gd name="connsiteY1" fmla="*/ 170656 h 270809"/>
                  <a:gd name="connsiteX2" fmla="*/ 263782 w 631889"/>
                  <a:gd name="connsiteY2" fmla="*/ 111079 h 270809"/>
                  <a:gd name="connsiteX3" fmla="*/ 399187 w 631889"/>
                  <a:gd name="connsiteY3" fmla="*/ 6365 h 270809"/>
                  <a:gd name="connsiteX4" fmla="*/ 491262 w 631889"/>
                  <a:gd name="connsiteY4" fmla="*/ 42473 h 270809"/>
                  <a:gd name="connsiteX5" fmla="*/ 595975 w 631889"/>
                  <a:gd name="connsiteY5" fmla="*/ 62333 h 270809"/>
                  <a:gd name="connsiteX6" fmla="*/ 626667 w 631889"/>
                  <a:gd name="connsiteY6" fmla="*/ 51500 h 270809"/>
                  <a:gd name="connsiteX7" fmla="*/ 641110 w 631889"/>
                  <a:gd name="connsiteY7" fmla="*/ 242872 h 270809"/>
                  <a:gd name="connsiteX8" fmla="*/ 213231 w 631889"/>
                  <a:gd name="connsiteY8" fmla="*/ 282591 h 270809"/>
                  <a:gd name="connsiteX9" fmla="*/ 2000 w 631889"/>
                  <a:gd name="connsiteY9" fmla="*/ 241067 h 27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270809">
                    <a:moveTo>
                      <a:pt x="2000" y="241067"/>
                    </a:moveTo>
                    <a:cubicBezTo>
                      <a:pt x="2000" y="241067"/>
                      <a:pt x="-12444" y="199543"/>
                      <a:pt x="36302" y="170656"/>
                    </a:cubicBezTo>
                    <a:cubicBezTo>
                      <a:pt x="83243" y="141770"/>
                      <a:pt x="182539" y="139965"/>
                      <a:pt x="263782" y="111079"/>
                    </a:cubicBezTo>
                    <a:cubicBezTo>
                      <a:pt x="345025" y="82192"/>
                      <a:pt x="388355" y="28030"/>
                      <a:pt x="399187" y="6365"/>
                    </a:cubicBezTo>
                    <a:cubicBezTo>
                      <a:pt x="410019" y="-13494"/>
                      <a:pt x="469598" y="17198"/>
                      <a:pt x="491262" y="42473"/>
                    </a:cubicBezTo>
                    <a:cubicBezTo>
                      <a:pt x="512927" y="69554"/>
                      <a:pt x="577922" y="67749"/>
                      <a:pt x="595975" y="62333"/>
                    </a:cubicBezTo>
                    <a:cubicBezTo>
                      <a:pt x="614029" y="56917"/>
                      <a:pt x="624862" y="47890"/>
                      <a:pt x="626667" y="51500"/>
                    </a:cubicBezTo>
                    <a:cubicBezTo>
                      <a:pt x="628473" y="55111"/>
                      <a:pt x="659164" y="82192"/>
                      <a:pt x="641110" y="242872"/>
                    </a:cubicBezTo>
                    <a:cubicBezTo>
                      <a:pt x="606808" y="259121"/>
                      <a:pt x="370301" y="286202"/>
                      <a:pt x="213231" y="282591"/>
                    </a:cubicBezTo>
                    <a:cubicBezTo>
                      <a:pt x="56162" y="278980"/>
                      <a:pt x="2000" y="241067"/>
                      <a:pt x="2000" y="241067"/>
                    </a:cubicBezTo>
                    <a:close/>
                  </a:path>
                </a:pathLst>
              </a:custGeom>
              <a:solidFill>
                <a:srgbClr val="1A1A1A"/>
              </a:solidFill>
              <a:ln w="18013" cap="flat">
                <a:noFill/>
                <a:prstDash val="solid"/>
                <a:miter/>
              </a:ln>
            </p:spPr>
            <p:txBody>
              <a:bodyPr rtlCol="0" anchor="ctr"/>
              <a:lstStyle/>
              <a:p>
                <a:endParaRPr lang="zh-CN" altLang="en-US"/>
              </a:p>
            </p:txBody>
          </p:sp>
          <p:sp>
            <p:nvSpPr>
              <p:cNvPr id="72" name="任意多边形: 形状 71"/>
              <p:cNvSpPr/>
              <p:nvPr/>
            </p:nvSpPr>
            <p:spPr>
              <a:xfrm>
                <a:off x="9199825" y="6075332"/>
                <a:ext cx="252756" cy="144432"/>
              </a:xfrm>
              <a:custGeom>
                <a:avLst/>
                <a:gdLst>
                  <a:gd name="connsiteX0" fmla="*/ 1731 w 252755"/>
                  <a:gd name="connsiteY0" fmla="*/ 130263 h 144431"/>
                  <a:gd name="connsiteX1" fmla="*/ 34228 w 252755"/>
                  <a:gd name="connsiteY1" fmla="*/ 150122 h 144431"/>
                  <a:gd name="connsiteX2" fmla="*/ 138941 w 252755"/>
                  <a:gd name="connsiteY2" fmla="*/ 114014 h 144431"/>
                  <a:gd name="connsiteX3" fmla="*/ 207546 w 252755"/>
                  <a:gd name="connsiteY3" fmla="*/ 72490 h 144431"/>
                  <a:gd name="connsiteX4" fmla="*/ 243654 w 252755"/>
                  <a:gd name="connsiteY4" fmla="*/ 38188 h 144431"/>
                  <a:gd name="connsiteX5" fmla="*/ 263514 w 252755"/>
                  <a:gd name="connsiteY5" fmla="*/ 23744 h 144431"/>
                  <a:gd name="connsiteX6" fmla="*/ 198519 w 252755"/>
                  <a:gd name="connsiteY6" fmla="*/ 2080 h 144431"/>
                  <a:gd name="connsiteX7" fmla="*/ 171438 w 252755"/>
                  <a:gd name="connsiteY7" fmla="*/ 39993 h 144431"/>
                  <a:gd name="connsiteX8" fmla="*/ 1731 w 252755"/>
                  <a:gd name="connsiteY8" fmla="*/ 130263 h 144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2755" h="144431">
                    <a:moveTo>
                      <a:pt x="1731" y="130263"/>
                    </a:moveTo>
                    <a:cubicBezTo>
                      <a:pt x="-5491" y="132068"/>
                      <a:pt x="10758" y="157344"/>
                      <a:pt x="34228" y="150122"/>
                    </a:cubicBezTo>
                    <a:cubicBezTo>
                      <a:pt x="57698" y="144706"/>
                      <a:pt x="115471" y="124847"/>
                      <a:pt x="138941" y="114014"/>
                    </a:cubicBezTo>
                    <a:cubicBezTo>
                      <a:pt x="162411" y="104987"/>
                      <a:pt x="180465" y="92350"/>
                      <a:pt x="207546" y="72490"/>
                    </a:cubicBezTo>
                    <a:cubicBezTo>
                      <a:pt x="218379" y="63463"/>
                      <a:pt x="232822" y="49020"/>
                      <a:pt x="243654" y="38188"/>
                    </a:cubicBezTo>
                    <a:cubicBezTo>
                      <a:pt x="252681" y="27355"/>
                      <a:pt x="259903" y="21940"/>
                      <a:pt x="263514" y="23744"/>
                    </a:cubicBezTo>
                    <a:cubicBezTo>
                      <a:pt x="240043" y="7496"/>
                      <a:pt x="211157" y="-5141"/>
                      <a:pt x="198519" y="2080"/>
                    </a:cubicBezTo>
                    <a:cubicBezTo>
                      <a:pt x="193103" y="12913"/>
                      <a:pt x="184076" y="27355"/>
                      <a:pt x="171438" y="39993"/>
                    </a:cubicBezTo>
                    <a:cubicBezTo>
                      <a:pt x="158801" y="52631"/>
                      <a:pt x="117276" y="104987"/>
                      <a:pt x="1731" y="130263"/>
                    </a:cubicBezTo>
                    <a:close/>
                  </a:path>
                </a:pathLst>
              </a:custGeom>
              <a:solidFill>
                <a:srgbClr val="2C2C2C"/>
              </a:solidFill>
              <a:ln w="18013" cap="flat">
                <a:noFill/>
                <a:prstDash val="solid"/>
                <a:miter/>
              </a:ln>
            </p:spPr>
            <p:txBody>
              <a:bodyPr rtlCol="0" anchor="ctr"/>
              <a:lstStyle/>
              <a:p>
                <a:endParaRPr lang="zh-CN" altLang="en-US"/>
              </a:p>
            </p:txBody>
          </p:sp>
          <p:sp>
            <p:nvSpPr>
              <p:cNvPr id="73" name="任意多边形: 形状 72"/>
              <p:cNvSpPr/>
              <p:nvPr/>
            </p:nvSpPr>
            <p:spPr>
              <a:xfrm>
                <a:off x="9198020" y="6109909"/>
                <a:ext cx="234702" cy="108324"/>
              </a:xfrm>
              <a:custGeom>
                <a:avLst/>
                <a:gdLst>
                  <a:gd name="connsiteX0" fmla="*/ 212963 w 234701"/>
                  <a:gd name="connsiteY0" fmla="*/ 27081 h 108323"/>
                  <a:gd name="connsiteX1" fmla="*/ 164217 w 234701"/>
                  <a:gd name="connsiteY1" fmla="*/ 36108 h 108323"/>
                  <a:gd name="connsiteX2" fmla="*/ 173244 w 234701"/>
                  <a:gd name="connsiteY2" fmla="*/ 5417 h 108323"/>
                  <a:gd name="connsiteX3" fmla="*/ 173244 w 234701"/>
                  <a:gd name="connsiteY3" fmla="*/ 5417 h 108323"/>
                  <a:gd name="connsiteX4" fmla="*/ 171438 w 234701"/>
                  <a:gd name="connsiteY4" fmla="*/ 7221 h 108323"/>
                  <a:gd name="connsiteX5" fmla="*/ 1731 w 234701"/>
                  <a:gd name="connsiteY5" fmla="*/ 95686 h 108323"/>
                  <a:gd name="connsiteX6" fmla="*/ 34228 w 234701"/>
                  <a:gd name="connsiteY6" fmla="*/ 115545 h 108323"/>
                  <a:gd name="connsiteX7" fmla="*/ 138941 w 234701"/>
                  <a:gd name="connsiteY7" fmla="*/ 79437 h 108323"/>
                  <a:gd name="connsiteX8" fmla="*/ 207546 w 234701"/>
                  <a:gd name="connsiteY8" fmla="*/ 37913 h 108323"/>
                  <a:gd name="connsiteX9" fmla="*/ 243654 w 234701"/>
                  <a:gd name="connsiteY9" fmla="*/ 3611 h 108323"/>
                  <a:gd name="connsiteX10" fmla="*/ 247265 w 234701"/>
                  <a:gd name="connsiteY10" fmla="*/ 0 h 108323"/>
                  <a:gd name="connsiteX11" fmla="*/ 247265 w 234701"/>
                  <a:gd name="connsiteY11" fmla="*/ 0 h 108323"/>
                  <a:gd name="connsiteX12" fmla="*/ 212963 w 234701"/>
                  <a:gd name="connsiteY12" fmla="*/ 27081 h 10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701" h="108323">
                    <a:moveTo>
                      <a:pt x="212963" y="27081"/>
                    </a:moveTo>
                    <a:cubicBezTo>
                      <a:pt x="196714" y="36108"/>
                      <a:pt x="176855" y="43329"/>
                      <a:pt x="164217" y="36108"/>
                    </a:cubicBezTo>
                    <a:cubicBezTo>
                      <a:pt x="151579" y="28886"/>
                      <a:pt x="173244" y="5417"/>
                      <a:pt x="173244" y="5417"/>
                    </a:cubicBezTo>
                    <a:lnTo>
                      <a:pt x="173244" y="5417"/>
                    </a:lnTo>
                    <a:cubicBezTo>
                      <a:pt x="173244" y="5417"/>
                      <a:pt x="173244" y="5417"/>
                      <a:pt x="171438" y="7221"/>
                    </a:cubicBezTo>
                    <a:cubicBezTo>
                      <a:pt x="160606" y="18054"/>
                      <a:pt x="117276" y="70410"/>
                      <a:pt x="1731" y="95686"/>
                    </a:cubicBezTo>
                    <a:cubicBezTo>
                      <a:pt x="-5491" y="97491"/>
                      <a:pt x="10758" y="122767"/>
                      <a:pt x="34228" y="115545"/>
                    </a:cubicBezTo>
                    <a:cubicBezTo>
                      <a:pt x="57698" y="110129"/>
                      <a:pt x="115471" y="90270"/>
                      <a:pt x="138941" y="79437"/>
                    </a:cubicBezTo>
                    <a:cubicBezTo>
                      <a:pt x="162411" y="70410"/>
                      <a:pt x="180465" y="57773"/>
                      <a:pt x="207546" y="37913"/>
                    </a:cubicBezTo>
                    <a:cubicBezTo>
                      <a:pt x="218379" y="28886"/>
                      <a:pt x="232822" y="14444"/>
                      <a:pt x="243654" y="3611"/>
                    </a:cubicBezTo>
                    <a:cubicBezTo>
                      <a:pt x="245460" y="1806"/>
                      <a:pt x="245460" y="1806"/>
                      <a:pt x="247265" y="0"/>
                    </a:cubicBezTo>
                    <a:lnTo>
                      <a:pt x="247265" y="0"/>
                    </a:lnTo>
                    <a:cubicBezTo>
                      <a:pt x="243654" y="3611"/>
                      <a:pt x="229211" y="18054"/>
                      <a:pt x="212963" y="27081"/>
                    </a:cubicBezTo>
                    <a:close/>
                  </a:path>
                </a:pathLst>
              </a:custGeom>
              <a:solidFill>
                <a:srgbClr val="252525"/>
              </a:solidFill>
              <a:ln w="18013" cap="flat">
                <a:noFill/>
                <a:prstDash val="solid"/>
                <a:miter/>
              </a:ln>
            </p:spPr>
            <p:txBody>
              <a:bodyPr rtlCol="0" anchor="ctr"/>
              <a:lstStyle/>
              <a:p>
                <a:endParaRPr lang="zh-CN" altLang="en-US"/>
              </a:p>
            </p:txBody>
          </p:sp>
          <p:sp>
            <p:nvSpPr>
              <p:cNvPr id="74" name="任意多边形: 形状 73"/>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E0E0E"/>
              </a:solidFill>
              <a:ln w="18013" cap="flat">
                <a:noFill/>
                <a:prstDash val="solid"/>
                <a:miter/>
              </a:ln>
            </p:spPr>
            <p:txBody>
              <a:bodyPr rtlCol="0" anchor="ctr"/>
              <a:lstStyle/>
              <a:p>
                <a:endParaRPr lang="zh-CN" altLang="en-US"/>
              </a:p>
            </p:txBody>
          </p:sp>
          <p:sp>
            <p:nvSpPr>
              <p:cNvPr id="75" name="任意多边形: 形状 74"/>
              <p:cNvSpPr/>
              <p:nvPr/>
            </p:nvSpPr>
            <p:spPr>
              <a:xfrm>
                <a:off x="9450701" y="6359054"/>
                <a:ext cx="36108" cy="18054"/>
              </a:xfrm>
              <a:custGeom>
                <a:avLst/>
                <a:gdLst>
                  <a:gd name="connsiteX0" fmla="*/ 0 w 36107"/>
                  <a:gd name="connsiteY0" fmla="*/ 12637 h 18053"/>
                  <a:gd name="connsiteX1" fmla="*/ 43330 w 36107"/>
                  <a:gd name="connsiteY1" fmla="*/ 23470 h 18053"/>
                  <a:gd name="connsiteX2" fmla="*/ 37913 w 36107"/>
                  <a:gd name="connsiteY2" fmla="*/ 0 h 18053"/>
                </a:gdLst>
                <a:ahLst/>
                <a:cxnLst>
                  <a:cxn ang="0">
                    <a:pos x="connsiteX0" y="connsiteY0"/>
                  </a:cxn>
                  <a:cxn ang="0">
                    <a:pos x="connsiteX1" y="connsiteY1"/>
                  </a:cxn>
                  <a:cxn ang="0">
                    <a:pos x="connsiteX2" y="connsiteY2"/>
                  </a:cxn>
                </a:cxnLst>
                <a:rect l="l" t="t" r="r" b="b"/>
                <a:pathLst>
                  <a:path w="36107" h="18053">
                    <a:moveTo>
                      <a:pt x="0" y="12637"/>
                    </a:moveTo>
                    <a:lnTo>
                      <a:pt x="43330" y="23470"/>
                    </a:lnTo>
                    <a:lnTo>
                      <a:pt x="37913" y="0"/>
                    </a:lnTo>
                    <a:close/>
                  </a:path>
                </a:pathLst>
              </a:custGeom>
              <a:solidFill>
                <a:srgbClr val="090909"/>
              </a:solidFill>
              <a:ln w="18013" cap="flat">
                <a:noFill/>
                <a:prstDash val="solid"/>
                <a:miter/>
              </a:ln>
            </p:spPr>
            <p:txBody>
              <a:bodyPr rtlCol="0" anchor="ctr"/>
              <a:lstStyle/>
              <a:p>
                <a:endParaRPr lang="zh-CN" altLang="en-US"/>
              </a:p>
            </p:txBody>
          </p:sp>
          <p:sp>
            <p:nvSpPr>
              <p:cNvPr id="76" name="任意多边形: 形状 75"/>
              <p:cNvSpPr/>
              <p:nvPr/>
            </p:nvSpPr>
            <p:spPr>
              <a:xfrm>
                <a:off x="8992901" y="6317457"/>
                <a:ext cx="631889" cy="54162"/>
              </a:xfrm>
              <a:custGeom>
                <a:avLst/>
                <a:gdLst>
                  <a:gd name="connsiteX0" fmla="*/ 4645 w 631889"/>
                  <a:gd name="connsiteY0" fmla="*/ 73 h 54161"/>
                  <a:gd name="connsiteX1" fmla="*/ 29921 w 631889"/>
                  <a:gd name="connsiteY1" fmla="*/ 52429 h 54161"/>
                  <a:gd name="connsiteX2" fmla="*/ 495713 w 631889"/>
                  <a:gd name="connsiteY2" fmla="*/ 45207 h 54161"/>
                  <a:gd name="connsiteX3" fmla="*/ 519183 w 631889"/>
                  <a:gd name="connsiteY3" fmla="*/ 68678 h 54161"/>
                  <a:gd name="connsiteX4" fmla="*/ 647367 w 631889"/>
                  <a:gd name="connsiteY4" fmla="*/ 52429 h 54161"/>
                  <a:gd name="connsiteX5" fmla="*/ 643756 w 631889"/>
                  <a:gd name="connsiteY5" fmla="*/ 3684 h 54161"/>
                  <a:gd name="connsiteX6" fmla="*/ 266428 w 631889"/>
                  <a:gd name="connsiteY6" fmla="*/ 32570 h 54161"/>
                  <a:gd name="connsiteX7" fmla="*/ 4645 w 631889"/>
                  <a:gd name="connsiteY7" fmla="*/ 73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54161">
                    <a:moveTo>
                      <a:pt x="4645" y="73"/>
                    </a:moveTo>
                    <a:cubicBezTo>
                      <a:pt x="1034" y="73"/>
                      <a:pt x="-11603" y="37986"/>
                      <a:pt x="29921" y="52429"/>
                    </a:cubicBezTo>
                    <a:cubicBezTo>
                      <a:pt x="60613" y="63261"/>
                      <a:pt x="381973" y="84926"/>
                      <a:pt x="495713" y="45207"/>
                    </a:cubicBezTo>
                    <a:cubicBezTo>
                      <a:pt x="495713" y="66872"/>
                      <a:pt x="499324" y="68678"/>
                      <a:pt x="519183" y="68678"/>
                    </a:cubicBezTo>
                    <a:cubicBezTo>
                      <a:pt x="539043" y="68678"/>
                      <a:pt x="641950" y="77705"/>
                      <a:pt x="647367" y="52429"/>
                    </a:cubicBezTo>
                    <a:cubicBezTo>
                      <a:pt x="652783" y="27153"/>
                      <a:pt x="647367" y="5489"/>
                      <a:pt x="643756" y="3684"/>
                    </a:cubicBezTo>
                    <a:cubicBezTo>
                      <a:pt x="640145" y="1878"/>
                      <a:pt x="432524" y="32570"/>
                      <a:pt x="266428" y="32570"/>
                    </a:cubicBezTo>
                    <a:cubicBezTo>
                      <a:pt x="67834" y="30764"/>
                      <a:pt x="10061" y="-1733"/>
                      <a:pt x="4645" y="73"/>
                    </a:cubicBezTo>
                    <a:close/>
                  </a:path>
                </a:pathLst>
              </a:custGeom>
              <a:solidFill>
                <a:srgbClr val="090909"/>
              </a:solidFill>
              <a:ln w="18013" cap="flat">
                <a:noFill/>
                <a:prstDash val="solid"/>
                <a:miter/>
              </a:ln>
            </p:spPr>
            <p:txBody>
              <a:bodyPr rtlCol="0" anchor="ctr"/>
              <a:lstStyle/>
              <a:p>
                <a:endParaRPr lang="zh-CN" altLang="en-US"/>
              </a:p>
            </p:txBody>
          </p:sp>
          <p:sp>
            <p:nvSpPr>
              <p:cNvPr id="77" name="任意多边形: 形状 76"/>
              <p:cNvSpPr/>
              <p:nvPr/>
            </p:nvSpPr>
            <p:spPr>
              <a:xfrm>
                <a:off x="9232248" y="624170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2" y="0"/>
                      <a:pt x="14443" y="0"/>
                    </a:cubicBezTo>
                    <a:cubicBezTo>
                      <a:pt x="21665" y="1805"/>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78" name="任意多边形: 形状 77"/>
              <p:cNvSpPr/>
              <p:nvPr/>
            </p:nvSpPr>
            <p:spPr>
              <a:xfrm>
                <a:off x="9302658" y="6225454"/>
                <a:ext cx="18054" cy="18054"/>
              </a:xfrm>
              <a:custGeom>
                <a:avLst/>
                <a:gdLst>
                  <a:gd name="connsiteX0" fmla="*/ 27081 w 18053"/>
                  <a:gd name="connsiteY0" fmla="*/ 14444 h 18053"/>
                  <a:gd name="connsiteX1" fmla="*/ 12638 w 18053"/>
                  <a:gd name="connsiteY1" fmla="*/ 27081 h 18053"/>
                  <a:gd name="connsiteX2" fmla="*/ 0 w 18053"/>
                  <a:gd name="connsiteY2" fmla="*/ 12638 h 18053"/>
                  <a:gd name="connsiteX3" fmla="*/ 14443 w 18053"/>
                  <a:gd name="connsiteY3" fmla="*/ 0 h 18053"/>
                  <a:gd name="connsiteX4" fmla="*/ 27081 w 18053"/>
                  <a:gd name="connsiteY4" fmla="*/ 14444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4"/>
                    </a:moveTo>
                    <a:cubicBezTo>
                      <a:pt x="27081" y="21665"/>
                      <a:pt x="19859" y="27081"/>
                      <a:pt x="12638" y="27081"/>
                    </a:cubicBezTo>
                    <a:cubicBezTo>
                      <a:pt x="5416" y="27081"/>
                      <a:pt x="0" y="19859"/>
                      <a:pt x="0" y="12638"/>
                    </a:cubicBezTo>
                    <a:cubicBezTo>
                      <a:pt x="0" y="5417"/>
                      <a:pt x="7221" y="0"/>
                      <a:pt x="14443" y="0"/>
                    </a:cubicBezTo>
                    <a:cubicBezTo>
                      <a:pt x="23470" y="0"/>
                      <a:pt x="28886" y="7222"/>
                      <a:pt x="27081" y="14444"/>
                    </a:cubicBezTo>
                    <a:close/>
                  </a:path>
                </a:pathLst>
              </a:custGeom>
              <a:solidFill>
                <a:srgbClr val="111111"/>
              </a:solidFill>
              <a:ln w="18013" cap="flat">
                <a:noFill/>
                <a:prstDash val="solid"/>
                <a:miter/>
              </a:ln>
            </p:spPr>
            <p:txBody>
              <a:bodyPr rtlCol="0" anchor="ctr"/>
              <a:lstStyle/>
              <a:p>
                <a:endParaRPr lang="zh-CN" altLang="en-US"/>
              </a:p>
            </p:txBody>
          </p:sp>
          <p:sp>
            <p:nvSpPr>
              <p:cNvPr id="79" name="任意多边形: 形状 78"/>
              <p:cNvSpPr/>
              <p:nvPr/>
            </p:nvSpPr>
            <p:spPr>
              <a:xfrm>
                <a:off x="9365847" y="6194763"/>
                <a:ext cx="18054" cy="18054"/>
              </a:xfrm>
              <a:custGeom>
                <a:avLst/>
                <a:gdLst>
                  <a:gd name="connsiteX0" fmla="*/ 27081 w 18053"/>
                  <a:gd name="connsiteY0" fmla="*/ 14443 h 18053"/>
                  <a:gd name="connsiteX1" fmla="*/ 12638 w 18053"/>
                  <a:gd name="connsiteY1" fmla="*/ 27081 h 18053"/>
                  <a:gd name="connsiteX2" fmla="*/ 0 w 18053"/>
                  <a:gd name="connsiteY2" fmla="*/ 12637 h 18053"/>
                  <a:gd name="connsiteX3" fmla="*/ 14443 w 18053"/>
                  <a:gd name="connsiteY3" fmla="*/ 0 h 18053"/>
                  <a:gd name="connsiteX4" fmla="*/ 27081 w 18053"/>
                  <a:gd name="connsiteY4" fmla="*/ 14443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7081" y="14443"/>
                    </a:moveTo>
                    <a:cubicBezTo>
                      <a:pt x="27081" y="21664"/>
                      <a:pt x="19859" y="27081"/>
                      <a:pt x="12638" y="27081"/>
                    </a:cubicBezTo>
                    <a:cubicBezTo>
                      <a:pt x="5416" y="27081"/>
                      <a:pt x="0" y="19859"/>
                      <a:pt x="0" y="12637"/>
                    </a:cubicBezTo>
                    <a:cubicBezTo>
                      <a:pt x="0" y="5416"/>
                      <a:pt x="7221" y="0"/>
                      <a:pt x="14443" y="0"/>
                    </a:cubicBezTo>
                    <a:cubicBezTo>
                      <a:pt x="21665" y="0"/>
                      <a:pt x="27081" y="7221"/>
                      <a:pt x="27081" y="14443"/>
                    </a:cubicBezTo>
                    <a:close/>
                  </a:path>
                </a:pathLst>
              </a:custGeom>
              <a:solidFill>
                <a:srgbClr val="111111"/>
              </a:solidFill>
              <a:ln w="18013" cap="flat">
                <a:noFill/>
                <a:prstDash val="solid"/>
                <a:miter/>
              </a:ln>
            </p:spPr>
            <p:txBody>
              <a:bodyPr rtlCol="0" anchor="ctr"/>
              <a:lstStyle/>
              <a:p>
                <a:endParaRPr lang="zh-CN" altLang="en-US"/>
              </a:p>
            </p:txBody>
          </p:sp>
          <p:sp>
            <p:nvSpPr>
              <p:cNvPr id="80" name="任意多边形: 形状 79"/>
              <p:cNvSpPr/>
              <p:nvPr/>
            </p:nvSpPr>
            <p:spPr>
              <a:xfrm>
                <a:off x="9228637" y="6236287"/>
                <a:ext cx="36108" cy="36108"/>
              </a:xfrm>
              <a:custGeom>
                <a:avLst/>
                <a:gdLst>
                  <a:gd name="connsiteX0" fmla="*/ 16249 w 36107"/>
                  <a:gd name="connsiteY0" fmla="*/ 37913 h 36107"/>
                  <a:gd name="connsiteX1" fmla="*/ 0 w 36107"/>
                  <a:gd name="connsiteY1" fmla="*/ 18054 h 36107"/>
                  <a:gd name="connsiteX2" fmla="*/ 19859 w 36107"/>
                  <a:gd name="connsiteY2" fmla="*/ 0 h 36107"/>
                  <a:gd name="connsiteX3" fmla="*/ 37913 w 36107"/>
                  <a:gd name="connsiteY3" fmla="*/ 19859 h 36107"/>
                  <a:gd name="connsiteX4" fmla="*/ 16249 w 36107"/>
                  <a:gd name="connsiteY4" fmla="*/ 37913 h 36107"/>
                  <a:gd name="connsiteX5" fmla="*/ 16249 w 36107"/>
                  <a:gd name="connsiteY5" fmla="*/ 37913 h 36107"/>
                  <a:gd name="connsiteX6" fmla="*/ 18054 w 36107"/>
                  <a:gd name="connsiteY6" fmla="*/ 9027 h 36107"/>
                  <a:gd name="connsiteX7" fmla="*/ 18054 w 36107"/>
                  <a:gd name="connsiteY7" fmla="*/ 9027 h 36107"/>
                  <a:gd name="connsiteX8" fmla="*/ 5416 w 36107"/>
                  <a:gd name="connsiteY8" fmla="*/ 19859 h 36107"/>
                  <a:gd name="connsiteX9" fmla="*/ 16249 w 36107"/>
                  <a:gd name="connsiteY9" fmla="*/ 30692 h 36107"/>
                  <a:gd name="connsiteX10" fmla="*/ 27081 w 36107"/>
                  <a:gd name="connsiteY10" fmla="*/ 19859 h 36107"/>
                  <a:gd name="connsiteX11" fmla="*/ 18054 w 36107"/>
                  <a:gd name="connsiteY11" fmla="*/ 902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07" h="36107">
                    <a:moveTo>
                      <a:pt x="16249" y="37913"/>
                    </a:moveTo>
                    <a:cubicBezTo>
                      <a:pt x="7222" y="36108"/>
                      <a:pt x="0" y="28886"/>
                      <a:pt x="0" y="18054"/>
                    </a:cubicBezTo>
                    <a:cubicBezTo>
                      <a:pt x="0" y="7221"/>
                      <a:pt x="9027" y="0"/>
                      <a:pt x="19859" y="0"/>
                    </a:cubicBezTo>
                    <a:cubicBezTo>
                      <a:pt x="30692" y="0"/>
                      <a:pt x="37913" y="9027"/>
                      <a:pt x="37913" y="19859"/>
                    </a:cubicBezTo>
                    <a:cubicBezTo>
                      <a:pt x="36108" y="30692"/>
                      <a:pt x="27081" y="37913"/>
                      <a:pt x="16249" y="37913"/>
                    </a:cubicBezTo>
                    <a:cubicBezTo>
                      <a:pt x="16249" y="37913"/>
                      <a:pt x="16249" y="37913"/>
                      <a:pt x="16249" y="37913"/>
                    </a:cubicBezTo>
                    <a:close/>
                    <a:moveTo>
                      <a:pt x="18054" y="9027"/>
                    </a:moveTo>
                    <a:cubicBezTo>
                      <a:pt x="18054" y="9027"/>
                      <a:pt x="18054" y="9027"/>
                      <a:pt x="18054" y="9027"/>
                    </a:cubicBezTo>
                    <a:cubicBezTo>
                      <a:pt x="10832" y="9027"/>
                      <a:pt x="7222" y="12638"/>
                      <a:pt x="5416" y="19859"/>
                    </a:cubicBezTo>
                    <a:cubicBezTo>
                      <a:pt x="5416" y="25275"/>
                      <a:pt x="9027" y="30692"/>
                      <a:pt x="16249" y="30692"/>
                    </a:cubicBezTo>
                    <a:cubicBezTo>
                      <a:pt x="21665" y="30692"/>
                      <a:pt x="27081" y="27081"/>
                      <a:pt x="27081" y="19859"/>
                    </a:cubicBezTo>
                    <a:cubicBezTo>
                      <a:pt x="28886" y="14444"/>
                      <a:pt x="23470" y="9027"/>
                      <a:pt x="18054" y="9027"/>
                    </a:cubicBezTo>
                    <a:close/>
                  </a:path>
                </a:pathLst>
              </a:custGeom>
              <a:solidFill>
                <a:srgbClr val="2E2E2E"/>
              </a:solidFill>
              <a:ln w="18013" cap="flat">
                <a:noFill/>
                <a:prstDash val="solid"/>
                <a:miter/>
              </a:ln>
            </p:spPr>
            <p:txBody>
              <a:bodyPr rtlCol="0" anchor="ctr"/>
              <a:lstStyle/>
              <a:p>
                <a:endParaRPr lang="zh-CN" altLang="en-US"/>
              </a:p>
            </p:txBody>
          </p:sp>
          <p:sp>
            <p:nvSpPr>
              <p:cNvPr id="81" name="任意多边形: 形状 80"/>
              <p:cNvSpPr/>
              <p:nvPr/>
            </p:nvSpPr>
            <p:spPr>
              <a:xfrm>
                <a:off x="9297242" y="6220038"/>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5416 w 36107"/>
                  <a:gd name="connsiteY3" fmla="*/ 5416 h 36107"/>
                  <a:gd name="connsiteX4" fmla="*/ 18054 w 36107"/>
                  <a:gd name="connsiteY4" fmla="*/ 0 h 36107"/>
                  <a:gd name="connsiteX5" fmla="*/ 30692 w 36107"/>
                  <a:gd name="connsiteY5" fmla="*/ 5416 h 36107"/>
                  <a:gd name="connsiteX6" fmla="*/ 36108 w 36107"/>
                  <a:gd name="connsiteY6" fmla="*/ 18054 h 36107"/>
                  <a:gd name="connsiteX7" fmla="*/ 30692 w 36107"/>
                  <a:gd name="connsiteY7" fmla="*/ 30692 h 36107"/>
                  <a:gd name="connsiteX8" fmla="*/ 18054 w 36107"/>
                  <a:gd name="connsiteY8" fmla="*/ 36108 h 36107"/>
                  <a:gd name="connsiteX9" fmla="*/ 18054 w 36107"/>
                  <a:gd name="connsiteY9" fmla="*/ 36108 h 36107"/>
                  <a:gd name="connsiteX10" fmla="*/ 19859 w 36107"/>
                  <a:gd name="connsiteY10" fmla="*/ 7221 h 36107"/>
                  <a:gd name="connsiteX11" fmla="*/ 19859 w 36107"/>
                  <a:gd name="connsiteY11" fmla="*/ 7221 h 36107"/>
                  <a:gd name="connsiteX12" fmla="*/ 10832 w 36107"/>
                  <a:gd name="connsiteY12" fmla="*/ 10832 h 36107"/>
                  <a:gd name="connsiteX13" fmla="*/ 7222 w 36107"/>
                  <a:gd name="connsiteY13" fmla="*/ 18054 h 36107"/>
                  <a:gd name="connsiteX14" fmla="*/ 10832 w 36107"/>
                  <a:gd name="connsiteY14" fmla="*/ 25275 h 36107"/>
                  <a:gd name="connsiteX15" fmla="*/ 18054 w 36107"/>
                  <a:gd name="connsiteY15" fmla="*/ 28886 h 36107"/>
                  <a:gd name="connsiteX16" fmla="*/ 25276 w 36107"/>
                  <a:gd name="connsiteY16" fmla="*/ 25275 h 36107"/>
                  <a:gd name="connsiteX17" fmla="*/ 28886 w 36107"/>
                  <a:gd name="connsiteY17" fmla="*/ 18054 h 36107"/>
                  <a:gd name="connsiteX18" fmla="*/ 28886 w 36107"/>
                  <a:gd name="connsiteY18" fmla="*/ 18054 h 36107"/>
                  <a:gd name="connsiteX19" fmla="*/ 25276 w 36107"/>
                  <a:gd name="connsiteY19" fmla="*/ 10832 h 36107"/>
                  <a:gd name="connsiteX20" fmla="*/ 19859 w 36107"/>
                  <a:gd name="connsiteY20" fmla="*/ 7221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107" h="36107">
                    <a:moveTo>
                      <a:pt x="18054" y="36108"/>
                    </a:moveTo>
                    <a:cubicBezTo>
                      <a:pt x="14443" y="36108"/>
                      <a:pt x="9027" y="34302"/>
                      <a:pt x="5416" y="30692"/>
                    </a:cubicBezTo>
                    <a:cubicBezTo>
                      <a:pt x="1805" y="27081"/>
                      <a:pt x="0" y="21665"/>
                      <a:pt x="0" y="18054"/>
                    </a:cubicBezTo>
                    <a:cubicBezTo>
                      <a:pt x="0" y="12638"/>
                      <a:pt x="1805" y="9027"/>
                      <a:pt x="5416" y="5416"/>
                    </a:cubicBezTo>
                    <a:cubicBezTo>
                      <a:pt x="9027" y="1806"/>
                      <a:pt x="14443" y="0"/>
                      <a:pt x="18054" y="0"/>
                    </a:cubicBezTo>
                    <a:cubicBezTo>
                      <a:pt x="23470" y="0"/>
                      <a:pt x="27081" y="1806"/>
                      <a:pt x="30692" y="5416"/>
                    </a:cubicBezTo>
                    <a:cubicBezTo>
                      <a:pt x="34303" y="9027"/>
                      <a:pt x="36108" y="14443"/>
                      <a:pt x="36108" y="18054"/>
                    </a:cubicBezTo>
                    <a:cubicBezTo>
                      <a:pt x="36108" y="23470"/>
                      <a:pt x="34303" y="27081"/>
                      <a:pt x="30692" y="30692"/>
                    </a:cubicBezTo>
                    <a:cubicBezTo>
                      <a:pt x="28886" y="34302"/>
                      <a:pt x="23470" y="36108"/>
                      <a:pt x="18054" y="36108"/>
                    </a:cubicBezTo>
                    <a:cubicBezTo>
                      <a:pt x="18054" y="36108"/>
                      <a:pt x="18054" y="36108"/>
                      <a:pt x="18054" y="36108"/>
                    </a:cubicBezTo>
                    <a:close/>
                    <a:moveTo>
                      <a:pt x="19859" y="7221"/>
                    </a:moveTo>
                    <a:cubicBezTo>
                      <a:pt x="19859" y="7221"/>
                      <a:pt x="19859" y="7221"/>
                      <a:pt x="19859" y="7221"/>
                    </a:cubicBezTo>
                    <a:cubicBezTo>
                      <a:pt x="16249" y="7221"/>
                      <a:pt x="14443" y="7221"/>
                      <a:pt x="10832" y="10832"/>
                    </a:cubicBezTo>
                    <a:cubicBezTo>
                      <a:pt x="9027" y="12638"/>
                      <a:pt x="7222" y="16248"/>
                      <a:pt x="7222" y="18054"/>
                    </a:cubicBezTo>
                    <a:cubicBezTo>
                      <a:pt x="7222" y="21665"/>
                      <a:pt x="9027" y="23470"/>
                      <a:pt x="10832" y="25275"/>
                    </a:cubicBezTo>
                    <a:cubicBezTo>
                      <a:pt x="12638" y="27081"/>
                      <a:pt x="16249" y="28886"/>
                      <a:pt x="18054" y="28886"/>
                    </a:cubicBezTo>
                    <a:cubicBezTo>
                      <a:pt x="21665" y="28886"/>
                      <a:pt x="23470" y="27081"/>
                      <a:pt x="25276" y="25275"/>
                    </a:cubicBezTo>
                    <a:cubicBezTo>
                      <a:pt x="27081" y="23470"/>
                      <a:pt x="28886" y="19859"/>
                      <a:pt x="28886" y="18054"/>
                    </a:cubicBezTo>
                    <a:lnTo>
                      <a:pt x="28886" y="18054"/>
                    </a:lnTo>
                    <a:cubicBezTo>
                      <a:pt x="28886" y="14443"/>
                      <a:pt x="27081" y="12638"/>
                      <a:pt x="25276" y="10832"/>
                    </a:cubicBezTo>
                    <a:cubicBezTo>
                      <a:pt x="25276" y="9027"/>
                      <a:pt x="23470" y="7221"/>
                      <a:pt x="19859" y="7221"/>
                    </a:cubicBezTo>
                    <a:close/>
                  </a:path>
                </a:pathLst>
              </a:custGeom>
              <a:solidFill>
                <a:srgbClr val="2E2E2E"/>
              </a:solidFill>
              <a:ln w="18013" cap="flat">
                <a:noFill/>
                <a:prstDash val="solid"/>
                <a:miter/>
              </a:ln>
            </p:spPr>
            <p:txBody>
              <a:bodyPr rtlCol="0" anchor="ctr"/>
              <a:lstStyle/>
              <a:p>
                <a:endParaRPr lang="zh-CN" altLang="en-US"/>
              </a:p>
            </p:txBody>
          </p:sp>
          <p:sp>
            <p:nvSpPr>
              <p:cNvPr id="82" name="任意多边形: 形状 81"/>
              <p:cNvSpPr/>
              <p:nvPr/>
            </p:nvSpPr>
            <p:spPr>
              <a:xfrm>
                <a:off x="9358626" y="6191152"/>
                <a:ext cx="36108" cy="36108"/>
              </a:xfrm>
              <a:custGeom>
                <a:avLst/>
                <a:gdLst>
                  <a:gd name="connsiteX0" fmla="*/ 18054 w 36107"/>
                  <a:gd name="connsiteY0" fmla="*/ 36108 h 36107"/>
                  <a:gd name="connsiteX1" fmla="*/ 5416 w 36107"/>
                  <a:gd name="connsiteY1" fmla="*/ 30692 h 36107"/>
                  <a:gd name="connsiteX2" fmla="*/ 0 w 36107"/>
                  <a:gd name="connsiteY2" fmla="*/ 18054 h 36107"/>
                  <a:gd name="connsiteX3" fmla="*/ 19859 w 36107"/>
                  <a:gd name="connsiteY3" fmla="*/ 0 h 36107"/>
                  <a:gd name="connsiteX4" fmla="*/ 37913 w 36107"/>
                  <a:gd name="connsiteY4" fmla="*/ 19859 h 36107"/>
                  <a:gd name="connsiteX5" fmla="*/ 37913 w 36107"/>
                  <a:gd name="connsiteY5" fmla="*/ 19859 h 36107"/>
                  <a:gd name="connsiteX6" fmla="*/ 18054 w 36107"/>
                  <a:gd name="connsiteY6" fmla="*/ 36108 h 36107"/>
                  <a:gd name="connsiteX7" fmla="*/ 18054 w 36107"/>
                  <a:gd name="connsiteY7" fmla="*/ 36108 h 36107"/>
                  <a:gd name="connsiteX8" fmla="*/ 21665 w 36107"/>
                  <a:gd name="connsiteY8" fmla="*/ 5417 h 36107"/>
                  <a:gd name="connsiteX9" fmla="*/ 21665 w 36107"/>
                  <a:gd name="connsiteY9" fmla="*/ 5417 h 36107"/>
                  <a:gd name="connsiteX10" fmla="*/ 9027 w 36107"/>
                  <a:gd name="connsiteY10" fmla="*/ 16248 h 36107"/>
                  <a:gd name="connsiteX11" fmla="*/ 12638 w 36107"/>
                  <a:gd name="connsiteY11" fmla="*/ 23470 h 36107"/>
                  <a:gd name="connsiteX12" fmla="*/ 19859 w 36107"/>
                  <a:gd name="connsiteY12" fmla="*/ 27081 h 36107"/>
                  <a:gd name="connsiteX13" fmla="*/ 30692 w 36107"/>
                  <a:gd name="connsiteY13" fmla="*/ 16248 h 36107"/>
                  <a:gd name="connsiteX14" fmla="*/ 30692 w 36107"/>
                  <a:gd name="connsiteY14" fmla="*/ 16248 h 36107"/>
                  <a:gd name="connsiteX15" fmla="*/ 27081 w 36107"/>
                  <a:gd name="connsiteY15" fmla="*/ 9027 h 36107"/>
                  <a:gd name="connsiteX16" fmla="*/ 21665 w 36107"/>
                  <a:gd name="connsiteY16" fmla="*/ 541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107" h="36107">
                    <a:moveTo>
                      <a:pt x="18054" y="36108"/>
                    </a:moveTo>
                    <a:cubicBezTo>
                      <a:pt x="14443" y="36108"/>
                      <a:pt x="9027" y="34302"/>
                      <a:pt x="5416" y="30692"/>
                    </a:cubicBezTo>
                    <a:cubicBezTo>
                      <a:pt x="1805" y="27081"/>
                      <a:pt x="0" y="21665"/>
                      <a:pt x="0" y="18054"/>
                    </a:cubicBezTo>
                    <a:cubicBezTo>
                      <a:pt x="0" y="7221"/>
                      <a:pt x="9027" y="0"/>
                      <a:pt x="19859" y="0"/>
                    </a:cubicBezTo>
                    <a:cubicBezTo>
                      <a:pt x="30692" y="0"/>
                      <a:pt x="37913" y="9027"/>
                      <a:pt x="37913" y="19859"/>
                    </a:cubicBezTo>
                    <a:lnTo>
                      <a:pt x="37913" y="19859"/>
                    </a:lnTo>
                    <a:cubicBezTo>
                      <a:pt x="37913" y="27081"/>
                      <a:pt x="28886" y="36108"/>
                      <a:pt x="18054" y="36108"/>
                    </a:cubicBezTo>
                    <a:cubicBezTo>
                      <a:pt x="19859" y="36108"/>
                      <a:pt x="18054" y="36108"/>
                      <a:pt x="18054" y="36108"/>
                    </a:cubicBezTo>
                    <a:close/>
                    <a:moveTo>
                      <a:pt x="21665" y="5417"/>
                    </a:moveTo>
                    <a:cubicBezTo>
                      <a:pt x="21665" y="5417"/>
                      <a:pt x="21665" y="5417"/>
                      <a:pt x="21665" y="5417"/>
                    </a:cubicBezTo>
                    <a:cubicBezTo>
                      <a:pt x="14443" y="5417"/>
                      <a:pt x="10832" y="9027"/>
                      <a:pt x="9027" y="16248"/>
                    </a:cubicBezTo>
                    <a:cubicBezTo>
                      <a:pt x="9027" y="19859"/>
                      <a:pt x="10832" y="21665"/>
                      <a:pt x="12638" y="23470"/>
                    </a:cubicBezTo>
                    <a:cubicBezTo>
                      <a:pt x="14443" y="25275"/>
                      <a:pt x="18054" y="27081"/>
                      <a:pt x="19859" y="27081"/>
                    </a:cubicBezTo>
                    <a:cubicBezTo>
                      <a:pt x="25276" y="27081"/>
                      <a:pt x="30692" y="23470"/>
                      <a:pt x="30692" y="16248"/>
                    </a:cubicBezTo>
                    <a:lnTo>
                      <a:pt x="30692" y="16248"/>
                    </a:lnTo>
                    <a:cubicBezTo>
                      <a:pt x="30692" y="12638"/>
                      <a:pt x="28886" y="10832"/>
                      <a:pt x="27081" y="9027"/>
                    </a:cubicBezTo>
                    <a:cubicBezTo>
                      <a:pt x="27081" y="7221"/>
                      <a:pt x="23470" y="7221"/>
                      <a:pt x="21665" y="5417"/>
                    </a:cubicBezTo>
                    <a:close/>
                  </a:path>
                </a:pathLst>
              </a:custGeom>
              <a:solidFill>
                <a:srgbClr val="2E2E2E"/>
              </a:solidFill>
              <a:ln w="18013" cap="flat">
                <a:noFill/>
                <a:prstDash val="solid"/>
                <a:miter/>
              </a:ln>
            </p:spPr>
            <p:txBody>
              <a:bodyPr rtlCol="0" anchor="ctr"/>
              <a:lstStyle/>
              <a:p>
                <a:endParaRPr lang="zh-CN" altLang="en-US"/>
              </a:p>
            </p:txBody>
          </p:sp>
          <p:sp>
            <p:nvSpPr>
              <p:cNvPr id="83" name="任意多边形: 形状 82"/>
              <p:cNvSpPr/>
              <p:nvPr/>
            </p:nvSpPr>
            <p:spPr>
              <a:xfrm>
                <a:off x="9315296" y="6153238"/>
                <a:ext cx="54162" cy="36108"/>
              </a:xfrm>
              <a:custGeom>
                <a:avLst/>
                <a:gdLst>
                  <a:gd name="connsiteX0" fmla="*/ 55967 w 54161"/>
                  <a:gd name="connsiteY0" fmla="*/ 21665 h 36107"/>
                  <a:gd name="connsiteX1" fmla="*/ 14443 w 54161"/>
                  <a:gd name="connsiteY1" fmla="*/ 0 h 36107"/>
                  <a:gd name="connsiteX2" fmla="*/ 0 w 54161"/>
                  <a:gd name="connsiteY2" fmla="*/ 9027 h 36107"/>
                  <a:gd name="connsiteX3" fmla="*/ 46940 w 54161"/>
                  <a:gd name="connsiteY3" fmla="*/ 27081 h 36107"/>
                  <a:gd name="connsiteX4" fmla="*/ 57773 w 54161"/>
                  <a:gd name="connsiteY4" fmla="*/ 48746 h 36107"/>
                  <a:gd name="connsiteX5" fmla="*/ 63189 w 54161"/>
                  <a:gd name="connsiteY5" fmla="*/ 52357 h 36107"/>
                  <a:gd name="connsiteX6" fmla="*/ 68605 w 54161"/>
                  <a:gd name="connsiteY6" fmla="*/ 48746 h 36107"/>
                  <a:gd name="connsiteX7" fmla="*/ 55967 w 54161"/>
                  <a:gd name="connsiteY7" fmla="*/ 21665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161" h="36107">
                    <a:moveTo>
                      <a:pt x="55967" y="21665"/>
                    </a:moveTo>
                    <a:cubicBezTo>
                      <a:pt x="46940" y="10832"/>
                      <a:pt x="32497" y="3611"/>
                      <a:pt x="14443" y="0"/>
                    </a:cubicBezTo>
                    <a:cubicBezTo>
                      <a:pt x="9027" y="3611"/>
                      <a:pt x="5416" y="7222"/>
                      <a:pt x="0" y="9027"/>
                    </a:cubicBezTo>
                    <a:cubicBezTo>
                      <a:pt x="21665" y="9027"/>
                      <a:pt x="36108" y="18054"/>
                      <a:pt x="46940" y="27081"/>
                    </a:cubicBezTo>
                    <a:cubicBezTo>
                      <a:pt x="54162" y="34303"/>
                      <a:pt x="57773" y="43330"/>
                      <a:pt x="57773" y="48746"/>
                    </a:cubicBezTo>
                    <a:cubicBezTo>
                      <a:pt x="57773" y="48746"/>
                      <a:pt x="57773" y="52357"/>
                      <a:pt x="63189" y="52357"/>
                    </a:cubicBezTo>
                    <a:cubicBezTo>
                      <a:pt x="68605" y="52357"/>
                      <a:pt x="68605" y="48746"/>
                      <a:pt x="68605" y="48746"/>
                    </a:cubicBezTo>
                    <a:cubicBezTo>
                      <a:pt x="68605" y="41524"/>
                      <a:pt x="64994" y="30692"/>
                      <a:pt x="55967" y="21665"/>
                    </a:cubicBezTo>
                    <a:close/>
                  </a:path>
                </a:pathLst>
              </a:custGeom>
              <a:solidFill>
                <a:srgbClr val="1D1D1D"/>
              </a:solidFill>
              <a:ln w="18013" cap="flat">
                <a:noFill/>
                <a:prstDash val="solid"/>
                <a:miter/>
              </a:ln>
            </p:spPr>
            <p:txBody>
              <a:bodyPr rtlCol="0" anchor="ctr"/>
              <a:lstStyle/>
              <a:p>
                <a:endParaRPr lang="zh-CN" altLang="en-US"/>
              </a:p>
            </p:txBody>
          </p:sp>
          <p:sp>
            <p:nvSpPr>
              <p:cNvPr id="84" name="任意多边形: 形状 83"/>
              <p:cNvSpPr/>
              <p:nvPr/>
            </p:nvSpPr>
            <p:spPr>
              <a:xfrm>
                <a:off x="9261134" y="6180319"/>
                <a:ext cx="54162" cy="54162"/>
              </a:xfrm>
              <a:custGeom>
                <a:avLst/>
                <a:gdLst>
                  <a:gd name="connsiteX0" fmla="*/ 52357 w 54161"/>
                  <a:gd name="connsiteY0" fmla="*/ 21665 h 54161"/>
                  <a:gd name="connsiteX1" fmla="*/ 46940 w 54161"/>
                  <a:gd name="connsiteY1" fmla="*/ 14444 h 54161"/>
                  <a:gd name="connsiteX2" fmla="*/ 21665 w 54161"/>
                  <a:gd name="connsiteY2" fmla="*/ 0 h 54161"/>
                  <a:gd name="connsiteX3" fmla="*/ 0 w 54161"/>
                  <a:gd name="connsiteY3" fmla="*/ 9027 h 54161"/>
                  <a:gd name="connsiteX4" fmla="*/ 39719 w 54161"/>
                  <a:gd name="connsiteY4" fmla="*/ 21665 h 54161"/>
                  <a:gd name="connsiteX5" fmla="*/ 43330 w 54161"/>
                  <a:gd name="connsiteY5" fmla="*/ 25276 h 54161"/>
                  <a:gd name="connsiteX6" fmla="*/ 52357 w 54161"/>
                  <a:gd name="connsiteY6" fmla="*/ 50551 h 54161"/>
                  <a:gd name="connsiteX7" fmla="*/ 57773 w 54161"/>
                  <a:gd name="connsiteY7" fmla="*/ 54162 h 54161"/>
                  <a:gd name="connsiteX8" fmla="*/ 63189 w 54161"/>
                  <a:gd name="connsiteY8" fmla="*/ 50551 h 54161"/>
                  <a:gd name="connsiteX9" fmla="*/ 52357 w 54161"/>
                  <a:gd name="connsiteY9" fmla="*/ 21665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61" h="54161">
                    <a:moveTo>
                      <a:pt x="52357" y="21665"/>
                    </a:moveTo>
                    <a:cubicBezTo>
                      <a:pt x="50551" y="19859"/>
                      <a:pt x="48746" y="16249"/>
                      <a:pt x="46940" y="14444"/>
                    </a:cubicBezTo>
                    <a:cubicBezTo>
                      <a:pt x="39719" y="7222"/>
                      <a:pt x="30692" y="3611"/>
                      <a:pt x="21665" y="0"/>
                    </a:cubicBezTo>
                    <a:cubicBezTo>
                      <a:pt x="14443" y="3611"/>
                      <a:pt x="7222" y="5417"/>
                      <a:pt x="0" y="9027"/>
                    </a:cubicBezTo>
                    <a:cubicBezTo>
                      <a:pt x="18054" y="9027"/>
                      <a:pt x="30692" y="12638"/>
                      <a:pt x="39719" y="21665"/>
                    </a:cubicBezTo>
                    <a:cubicBezTo>
                      <a:pt x="41524" y="23470"/>
                      <a:pt x="41524" y="23470"/>
                      <a:pt x="43330" y="25276"/>
                    </a:cubicBezTo>
                    <a:cubicBezTo>
                      <a:pt x="52357" y="36108"/>
                      <a:pt x="52357" y="50551"/>
                      <a:pt x="52357" y="50551"/>
                    </a:cubicBezTo>
                    <a:cubicBezTo>
                      <a:pt x="52357" y="50551"/>
                      <a:pt x="52357" y="54162"/>
                      <a:pt x="57773" y="54162"/>
                    </a:cubicBezTo>
                    <a:cubicBezTo>
                      <a:pt x="63189" y="54162"/>
                      <a:pt x="63189" y="50551"/>
                      <a:pt x="63189" y="50551"/>
                    </a:cubicBezTo>
                    <a:cubicBezTo>
                      <a:pt x="61384" y="48746"/>
                      <a:pt x="61384" y="34303"/>
                      <a:pt x="52357" y="21665"/>
                    </a:cubicBezTo>
                    <a:close/>
                  </a:path>
                </a:pathLst>
              </a:custGeom>
              <a:solidFill>
                <a:srgbClr val="1D1D1D"/>
              </a:solidFill>
              <a:ln w="18013" cap="flat">
                <a:noFill/>
                <a:prstDash val="solid"/>
                <a:miter/>
              </a:ln>
            </p:spPr>
            <p:txBody>
              <a:bodyPr rtlCol="0" anchor="ctr"/>
              <a:lstStyle/>
              <a:p>
                <a:endParaRPr lang="zh-CN" altLang="en-US"/>
              </a:p>
            </p:txBody>
          </p:sp>
          <p:sp>
            <p:nvSpPr>
              <p:cNvPr id="85" name="任意多边形: 形状 84"/>
              <p:cNvSpPr/>
              <p:nvPr/>
            </p:nvSpPr>
            <p:spPr>
              <a:xfrm>
                <a:off x="9212388" y="6198373"/>
                <a:ext cx="36108" cy="36108"/>
              </a:xfrm>
              <a:custGeom>
                <a:avLst/>
                <a:gdLst>
                  <a:gd name="connsiteX0" fmla="*/ 36108 w 36107"/>
                  <a:gd name="connsiteY0" fmla="*/ 23470 h 36107"/>
                  <a:gd name="connsiteX1" fmla="*/ 14443 w 36107"/>
                  <a:gd name="connsiteY1" fmla="*/ 0 h 36107"/>
                  <a:gd name="connsiteX2" fmla="*/ 0 w 36107"/>
                  <a:gd name="connsiteY2" fmla="*/ 3611 h 36107"/>
                  <a:gd name="connsiteX3" fmla="*/ 18054 w 36107"/>
                  <a:gd name="connsiteY3" fmla="*/ 10832 h 36107"/>
                  <a:gd name="connsiteX4" fmla="*/ 25275 w 36107"/>
                  <a:gd name="connsiteY4" fmla="*/ 25276 h 36107"/>
                  <a:gd name="connsiteX5" fmla="*/ 27081 w 36107"/>
                  <a:gd name="connsiteY5" fmla="*/ 46940 h 36107"/>
                  <a:gd name="connsiteX6" fmla="*/ 32497 w 36107"/>
                  <a:gd name="connsiteY6" fmla="*/ 50551 h 36107"/>
                  <a:gd name="connsiteX7" fmla="*/ 37913 w 36107"/>
                  <a:gd name="connsiteY7" fmla="*/ 46940 h 36107"/>
                  <a:gd name="connsiteX8" fmla="*/ 36108 w 36107"/>
                  <a:gd name="connsiteY8" fmla="*/ 234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107" h="36107">
                    <a:moveTo>
                      <a:pt x="36108" y="23470"/>
                    </a:moveTo>
                    <a:cubicBezTo>
                      <a:pt x="30692" y="3611"/>
                      <a:pt x="16248" y="0"/>
                      <a:pt x="14443" y="0"/>
                    </a:cubicBezTo>
                    <a:cubicBezTo>
                      <a:pt x="9027" y="1806"/>
                      <a:pt x="5416" y="1806"/>
                      <a:pt x="0" y="3611"/>
                    </a:cubicBezTo>
                    <a:cubicBezTo>
                      <a:pt x="7221" y="3611"/>
                      <a:pt x="14443" y="7222"/>
                      <a:pt x="18054" y="10832"/>
                    </a:cubicBezTo>
                    <a:cubicBezTo>
                      <a:pt x="21665" y="14444"/>
                      <a:pt x="23470" y="19859"/>
                      <a:pt x="25275" y="25276"/>
                    </a:cubicBezTo>
                    <a:cubicBezTo>
                      <a:pt x="28886" y="36108"/>
                      <a:pt x="27081" y="46940"/>
                      <a:pt x="27081" y="46940"/>
                    </a:cubicBezTo>
                    <a:cubicBezTo>
                      <a:pt x="27081" y="46940"/>
                      <a:pt x="27081" y="50551"/>
                      <a:pt x="32497" y="50551"/>
                    </a:cubicBezTo>
                    <a:cubicBezTo>
                      <a:pt x="37913" y="50551"/>
                      <a:pt x="37913" y="46940"/>
                      <a:pt x="37913" y="46940"/>
                    </a:cubicBezTo>
                    <a:cubicBezTo>
                      <a:pt x="39719" y="48746"/>
                      <a:pt x="39719" y="37913"/>
                      <a:pt x="36108" y="23470"/>
                    </a:cubicBezTo>
                    <a:close/>
                  </a:path>
                </a:pathLst>
              </a:custGeom>
              <a:solidFill>
                <a:srgbClr val="1D1D1D"/>
              </a:solidFill>
              <a:ln w="18013" cap="flat">
                <a:noFill/>
                <a:prstDash val="solid"/>
                <a:miter/>
              </a:ln>
            </p:spPr>
            <p:txBody>
              <a:bodyPr rtlCol="0" anchor="ctr"/>
              <a:lstStyle/>
              <a:p>
                <a:endParaRPr lang="zh-CN" altLang="en-US"/>
              </a:p>
            </p:txBody>
          </p:sp>
          <p:sp>
            <p:nvSpPr>
              <p:cNvPr id="86" name="任意多边形: 形状 85"/>
              <p:cNvSpPr/>
              <p:nvPr/>
            </p:nvSpPr>
            <p:spPr>
              <a:xfrm>
                <a:off x="9277220" y="6169487"/>
                <a:ext cx="72216" cy="18054"/>
              </a:xfrm>
              <a:custGeom>
                <a:avLst/>
                <a:gdLst>
                  <a:gd name="connsiteX0" fmla="*/ 3774 w 72215"/>
                  <a:gd name="connsiteY0" fmla="*/ 10832 h 18053"/>
                  <a:gd name="connsiteX1" fmla="*/ 68768 w 72215"/>
                  <a:gd name="connsiteY1" fmla="*/ 19859 h 18053"/>
                  <a:gd name="connsiteX2" fmla="*/ 83211 w 72215"/>
                  <a:gd name="connsiteY2" fmla="*/ 12637 h 18053"/>
                  <a:gd name="connsiteX3" fmla="*/ 27244 w 72215"/>
                  <a:gd name="connsiteY3" fmla="*/ 0 h 18053"/>
                  <a:gd name="connsiteX4" fmla="*/ 1968 w 72215"/>
                  <a:gd name="connsiteY4" fmla="*/ 7221 h 18053"/>
                  <a:gd name="connsiteX5" fmla="*/ 3774 w 72215"/>
                  <a:gd name="connsiteY5" fmla="*/ 10832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15" h="18053">
                    <a:moveTo>
                      <a:pt x="3774" y="10832"/>
                    </a:moveTo>
                    <a:cubicBezTo>
                      <a:pt x="27244" y="9027"/>
                      <a:pt x="52519" y="14443"/>
                      <a:pt x="68768" y="19859"/>
                    </a:cubicBezTo>
                    <a:cubicBezTo>
                      <a:pt x="74184" y="18054"/>
                      <a:pt x="77795" y="14443"/>
                      <a:pt x="83211" y="12637"/>
                    </a:cubicBezTo>
                    <a:cubicBezTo>
                      <a:pt x="72379" y="9027"/>
                      <a:pt x="50714" y="1805"/>
                      <a:pt x="27244" y="0"/>
                    </a:cubicBezTo>
                    <a:cubicBezTo>
                      <a:pt x="23633" y="0"/>
                      <a:pt x="9190" y="1805"/>
                      <a:pt x="1968" y="7221"/>
                    </a:cubicBezTo>
                    <a:cubicBezTo>
                      <a:pt x="-1643" y="9027"/>
                      <a:pt x="163" y="10832"/>
                      <a:pt x="3774" y="10832"/>
                    </a:cubicBezTo>
                    <a:close/>
                  </a:path>
                </a:pathLst>
              </a:custGeom>
              <a:solidFill>
                <a:srgbClr val="1D1D1D"/>
              </a:solidFill>
              <a:ln w="18013" cap="flat">
                <a:noFill/>
                <a:prstDash val="solid"/>
                <a:miter/>
              </a:ln>
            </p:spPr>
            <p:txBody>
              <a:bodyPr rtlCol="0" anchor="ctr"/>
              <a:lstStyle/>
              <a:p>
                <a:endParaRPr lang="zh-CN" altLang="en-US"/>
              </a:p>
            </p:txBody>
          </p:sp>
          <p:sp>
            <p:nvSpPr>
              <p:cNvPr id="87" name="任意多边形: 形状 86"/>
              <p:cNvSpPr/>
              <p:nvPr/>
            </p:nvSpPr>
            <p:spPr>
              <a:xfrm>
                <a:off x="9226552" y="6188854"/>
                <a:ext cx="54162" cy="18054"/>
              </a:xfrm>
              <a:custGeom>
                <a:avLst/>
                <a:gdLst>
                  <a:gd name="connsiteX0" fmla="*/ 2085 w 54161"/>
                  <a:gd name="connsiteY0" fmla="*/ 9519 h 18053"/>
                  <a:gd name="connsiteX1" fmla="*/ 56247 w 54161"/>
                  <a:gd name="connsiteY1" fmla="*/ 22157 h 18053"/>
                  <a:gd name="connsiteX2" fmla="*/ 70690 w 54161"/>
                  <a:gd name="connsiteY2" fmla="*/ 16741 h 18053"/>
                  <a:gd name="connsiteX3" fmla="*/ 29166 w 54161"/>
                  <a:gd name="connsiteY3" fmla="*/ 492 h 18053"/>
                  <a:gd name="connsiteX4" fmla="*/ 2085 w 54161"/>
                  <a:gd name="connsiteY4" fmla="*/ 4103 h 18053"/>
                  <a:gd name="connsiteX5" fmla="*/ 2085 w 54161"/>
                  <a:gd name="connsiteY5" fmla="*/ 9519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161" h="18053">
                    <a:moveTo>
                      <a:pt x="2085" y="9519"/>
                    </a:moveTo>
                    <a:cubicBezTo>
                      <a:pt x="23750" y="7714"/>
                      <a:pt x="43609" y="14935"/>
                      <a:pt x="56247" y="22157"/>
                    </a:cubicBezTo>
                    <a:cubicBezTo>
                      <a:pt x="61663" y="20351"/>
                      <a:pt x="65274" y="18546"/>
                      <a:pt x="70690" y="16741"/>
                    </a:cubicBezTo>
                    <a:cubicBezTo>
                      <a:pt x="61663" y="11324"/>
                      <a:pt x="45414" y="4103"/>
                      <a:pt x="29166" y="492"/>
                    </a:cubicBezTo>
                    <a:cubicBezTo>
                      <a:pt x="14723" y="-1313"/>
                      <a:pt x="3890" y="2297"/>
                      <a:pt x="2085" y="4103"/>
                    </a:cubicBezTo>
                    <a:cubicBezTo>
                      <a:pt x="-1526" y="7714"/>
                      <a:pt x="279" y="9519"/>
                      <a:pt x="2085" y="9519"/>
                    </a:cubicBezTo>
                    <a:close/>
                  </a:path>
                </a:pathLst>
              </a:custGeom>
              <a:solidFill>
                <a:srgbClr val="1D1D1D"/>
              </a:solidFill>
              <a:ln w="18013" cap="flat">
                <a:noFill/>
                <a:prstDash val="solid"/>
                <a:miter/>
              </a:ln>
            </p:spPr>
            <p:txBody>
              <a:bodyPr rtlCol="0" anchor="ctr"/>
              <a:lstStyle/>
              <a:p>
                <a:endParaRPr lang="zh-CN" altLang="en-US"/>
              </a:p>
            </p:txBody>
          </p:sp>
          <p:sp>
            <p:nvSpPr>
              <p:cNvPr id="88" name="任意多边形: 形状 87"/>
              <p:cNvSpPr/>
              <p:nvPr/>
            </p:nvSpPr>
            <p:spPr>
              <a:xfrm>
                <a:off x="8995741" y="6223649"/>
                <a:ext cx="631889" cy="126378"/>
              </a:xfrm>
              <a:custGeom>
                <a:avLst/>
                <a:gdLst>
                  <a:gd name="connsiteX0" fmla="*/ 213037 w 631889"/>
                  <a:gd name="connsiteY0" fmla="*/ 135405 h 126377"/>
                  <a:gd name="connsiteX1" fmla="*/ 640916 w 631889"/>
                  <a:gd name="connsiteY1" fmla="*/ 95686 h 126377"/>
                  <a:gd name="connsiteX2" fmla="*/ 646332 w 631889"/>
                  <a:gd name="connsiteY2" fmla="*/ 0 h 126377"/>
                  <a:gd name="connsiteX3" fmla="*/ 492873 w 631889"/>
                  <a:gd name="connsiteY3" fmla="*/ 90270 h 126377"/>
                  <a:gd name="connsiteX4" fmla="*/ 57773 w 631889"/>
                  <a:gd name="connsiteY4" fmla="*/ 99297 h 126377"/>
                  <a:gd name="connsiteX5" fmla="*/ 0 w 631889"/>
                  <a:gd name="connsiteY5" fmla="*/ 84853 h 126377"/>
                  <a:gd name="connsiteX6" fmla="*/ 1805 w 631889"/>
                  <a:gd name="connsiteY6" fmla="*/ 90270 h 126377"/>
                  <a:gd name="connsiteX7" fmla="*/ 213037 w 631889"/>
                  <a:gd name="connsiteY7" fmla="*/ 135405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1889" h="126377">
                    <a:moveTo>
                      <a:pt x="213037" y="135405"/>
                    </a:moveTo>
                    <a:cubicBezTo>
                      <a:pt x="370107" y="139015"/>
                      <a:pt x="604808" y="111934"/>
                      <a:pt x="640916" y="95686"/>
                    </a:cubicBezTo>
                    <a:cubicBezTo>
                      <a:pt x="646332" y="55967"/>
                      <a:pt x="646332" y="25275"/>
                      <a:pt x="646332" y="0"/>
                    </a:cubicBezTo>
                    <a:cubicBezTo>
                      <a:pt x="639111" y="46940"/>
                      <a:pt x="583143" y="79437"/>
                      <a:pt x="492873" y="90270"/>
                    </a:cubicBezTo>
                    <a:cubicBezTo>
                      <a:pt x="402604" y="102907"/>
                      <a:pt x="124572" y="111934"/>
                      <a:pt x="57773" y="99297"/>
                    </a:cubicBezTo>
                    <a:cubicBezTo>
                      <a:pt x="21665" y="92075"/>
                      <a:pt x="7222" y="88464"/>
                      <a:pt x="0" y="84853"/>
                    </a:cubicBezTo>
                    <a:cubicBezTo>
                      <a:pt x="0" y="88464"/>
                      <a:pt x="1805" y="90270"/>
                      <a:pt x="1805" y="90270"/>
                    </a:cubicBezTo>
                    <a:cubicBezTo>
                      <a:pt x="1805" y="90270"/>
                      <a:pt x="55967" y="131794"/>
                      <a:pt x="213037" y="135405"/>
                    </a:cubicBezTo>
                    <a:close/>
                  </a:path>
                </a:pathLst>
              </a:custGeom>
              <a:solidFill>
                <a:srgbClr val="131313"/>
              </a:solidFill>
              <a:ln w="18013" cap="flat">
                <a:noFill/>
                <a:prstDash val="solid"/>
                <a:miter/>
              </a:ln>
            </p:spPr>
            <p:txBody>
              <a:bodyPr rtlCol="0" anchor="ctr"/>
              <a:lstStyle/>
              <a:p>
                <a:endParaRPr lang="zh-CN" altLang="en-US"/>
              </a:p>
            </p:txBody>
          </p:sp>
          <p:sp>
            <p:nvSpPr>
              <p:cNvPr id="89" name="任意多边形: 形状 88"/>
              <p:cNvSpPr/>
              <p:nvPr/>
            </p:nvSpPr>
            <p:spPr>
              <a:xfrm>
                <a:off x="9001157" y="6330168"/>
                <a:ext cx="631889" cy="54162"/>
              </a:xfrm>
              <a:custGeom>
                <a:avLst/>
                <a:gdLst>
                  <a:gd name="connsiteX0" fmla="*/ 21665 w 631889"/>
                  <a:gd name="connsiteY0" fmla="*/ 39718 h 54161"/>
                  <a:gd name="connsiteX1" fmla="*/ 487457 w 631889"/>
                  <a:gd name="connsiteY1" fmla="*/ 32497 h 54161"/>
                  <a:gd name="connsiteX2" fmla="*/ 510928 w 631889"/>
                  <a:gd name="connsiteY2" fmla="*/ 55967 h 54161"/>
                  <a:gd name="connsiteX3" fmla="*/ 639111 w 631889"/>
                  <a:gd name="connsiteY3" fmla="*/ 39718 h 54161"/>
                  <a:gd name="connsiteX4" fmla="*/ 639111 w 631889"/>
                  <a:gd name="connsiteY4" fmla="*/ 0 h 54161"/>
                  <a:gd name="connsiteX5" fmla="*/ 574116 w 631889"/>
                  <a:gd name="connsiteY5" fmla="*/ 46940 h 54161"/>
                  <a:gd name="connsiteX6" fmla="*/ 489263 w 631889"/>
                  <a:gd name="connsiteY6" fmla="*/ 30691 h 54161"/>
                  <a:gd name="connsiteX7" fmla="*/ 160680 w 631889"/>
                  <a:gd name="connsiteY7" fmla="*/ 45135 h 54161"/>
                  <a:gd name="connsiteX8" fmla="*/ 0 w 631889"/>
                  <a:gd name="connsiteY8" fmla="*/ 25275 h 54161"/>
                  <a:gd name="connsiteX9" fmla="*/ 21665 w 631889"/>
                  <a:gd name="connsiteY9" fmla="*/ 39718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889" h="54161">
                    <a:moveTo>
                      <a:pt x="21665" y="39718"/>
                    </a:moveTo>
                    <a:cubicBezTo>
                      <a:pt x="52357" y="50551"/>
                      <a:pt x="373717" y="72216"/>
                      <a:pt x="487457" y="32497"/>
                    </a:cubicBezTo>
                    <a:cubicBezTo>
                      <a:pt x="487457" y="54162"/>
                      <a:pt x="491068" y="55967"/>
                      <a:pt x="510928" y="55967"/>
                    </a:cubicBezTo>
                    <a:cubicBezTo>
                      <a:pt x="530787" y="55967"/>
                      <a:pt x="633694" y="64994"/>
                      <a:pt x="639111" y="39718"/>
                    </a:cubicBezTo>
                    <a:cubicBezTo>
                      <a:pt x="642721" y="23470"/>
                      <a:pt x="640916" y="9027"/>
                      <a:pt x="639111" y="0"/>
                    </a:cubicBezTo>
                    <a:cubicBezTo>
                      <a:pt x="639111" y="0"/>
                      <a:pt x="633694" y="39718"/>
                      <a:pt x="574116" y="46940"/>
                    </a:cubicBezTo>
                    <a:cubicBezTo>
                      <a:pt x="512733" y="54162"/>
                      <a:pt x="496484" y="37913"/>
                      <a:pt x="489263" y="30691"/>
                    </a:cubicBezTo>
                    <a:cubicBezTo>
                      <a:pt x="444128" y="41524"/>
                      <a:pt x="341220" y="50551"/>
                      <a:pt x="160680" y="45135"/>
                    </a:cubicBezTo>
                    <a:cubicBezTo>
                      <a:pt x="57773" y="41524"/>
                      <a:pt x="16249" y="32497"/>
                      <a:pt x="0" y="25275"/>
                    </a:cubicBezTo>
                    <a:cubicBezTo>
                      <a:pt x="3611" y="30691"/>
                      <a:pt x="10832" y="36108"/>
                      <a:pt x="21665" y="39718"/>
                    </a:cubicBezTo>
                    <a:close/>
                  </a:path>
                </a:pathLst>
              </a:custGeom>
              <a:solidFill>
                <a:srgbClr val="000000"/>
              </a:solidFill>
              <a:ln w="18013" cap="flat">
                <a:noFill/>
                <a:prstDash val="solid"/>
                <a:miter/>
              </a:ln>
            </p:spPr>
            <p:txBody>
              <a:bodyPr rtlCol="0" anchor="ctr"/>
              <a:lstStyle/>
              <a:p>
                <a:endParaRPr lang="zh-CN" altLang="en-US"/>
              </a:p>
            </p:txBody>
          </p:sp>
          <p:sp>
            <p:nvSpPr>
              <p:cNvPr id="90" name="任意多边形: 形状 89"/>
              <p:cNvSpPr/>
              <p:nvPr/>
            </p:nvSpPr>
            <p:spPr>
              <a:xfrm>
                <a:off x="9703440" y="6081022"/>
                <a:ext cx="397187" cy="288864"/>
              </a:xfrm>
              <a:custGeom>
                <a:avLst/>
                <a:gdLst>
                  <a:gd name="connsiteX0" fmla="*/ 16 w 397187"/>
                  <a:gd name="connsiteY0" fmla="*/ 272615 h 288863"/>
                  <a:gd name="connsiteX1" fmla="*/ 32514 w 397187"/>
                  <a:gd name="connsiteY1" fmla="*/ 178735 h 288863"/>
                  <a:gd name="connsiteX2" fmla="*/ 124589 w 397187"/>
                  <a:gd name="connsiteY2" fmla="*/ 68605 h 288863"/>
                  <a:gd name="connsiteX3" fmla="*/ 213053 w 397187"/>
                  <a:gd name="connsiteY3" fmla="*/ 0 h 288863"/>
                  <a:gd name="connsiteX4" fmla="*/ 310545 w 397187"/>
                  <a:gd name="connsiteY4" fmla="*/ 55967 h 288863"/>
                  <a:gd name="connsiteX5" fmla="*/ 373734 w 397187"/>
                  <a:gd name="connsiteY5" fmla="*/ 54162 h 288863"/>
                  <a:gd name="connsiteX6" fmla="*/ 397204 w 397187"/>
                  <a:gd name="connsiteY6" fmla="*/ 234702 h 288863"/>
                  <a:gd name="connsiteX7" fmla="*/ 388177 w 397187"/>
                  <a:gd name="connsiteY7" fmla="*/ 267199 h 288863"/>
                  <a:gd name="connsiteX8" fmla="*/ 326793 w 397187"/>
                  <a:gd name="connsiteY8" fmla="*/ 279837 h 288863"/>
                  <a:gd name="connsiteX9" fmla="*/ 200415 w 397187"/>
                  <a:gd name="connsiteY9" fmla="*/ 288864 h 288863"/>
                  <a:gd name="connsiteX10" fmla="*/ 48762 w 397187"/>
                  <a:gd name="connsiteY10" fmla="*/ 290669 h 288863"/>
                  <a:gd name="connsiteX11" fmla="*/ 16 w 397187"/>
                  <a:gd name="connsiteY11" fmla="*/ 272615 h 288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7187" h="288863">
                    <a:moveTo>
                      <a:pt x="16" y="272615"/>
                    </a:moveTo>
                    <a:cubicBezTo>
                      <a:pt x="16" y="272615"/>
                      <a:pt x="-1789" y="218453"/>
                      <a:pt x="32514" y="178735"/>
                    </a:cubicBezTo>
                    <a:cubicBezTo>
                      <a:pt x="68622" y="139016"/>
                      <a:pt x="119173" y="108324"/>
                      <a:pt x="124589" y="68605"/>
                    </a:cubicBezTo>
                    <a:cubicBezTo>
                      <a:pt x="130005" y="28886"/>
                      <a:pt x="160697" y="0"/>
                      <a:pt x="213053" y="0"/>
                    </a:cubicBezTo>
                    <a:cubicBezTo>
                      <a:pt x="265410" y="0"/>
                      <a:pt x="299712" y="43330"/>
                      <a:pt x="310545" y="55967"/>
                    </a:cubicBezTo>
                    <a:cubicBezTo>
                      <a:pt x="323183" y="68605"/>
                      <a:pt x="370123" y="57773"/>
                      <a:pt x="373734" y="54162"/>
                    </a:cubicBezTo>
                    <a:cubicBezTo>
                      <a:pt x="377344" y="50551"/>
                      <a:pt x="404425" y="77632"/>
                      <a:pt x="397204" y="234702"/>
                    </a:cubicBezTo>
                    <a:lnTo>
                      <a:pt x="388177" y="267199"/>
                    </a:lnTo>
                    <a:cubicBezTo>
                      <a:pt x="388177" y="267199"/>
                      <a:pt x="330404" y="278032"/>
                      <a:pt x="326793" y="279837"/>
                    </a:cubicBezTo>
                    <a:cubicBezTo>
                      <a:pt x="324988" y="281642"/>
                      <a:pt x="213053" y="287059"/>
                      <a:pt x="200415" y="288864"/>
                    </a:cubicBezTo>
                    <a:cubicBezTo>
                      <a:pt x="187778" y="290669"/>
                      <a:pt x="48762" y="290669"/>
                      <a:pt x="48762" y="290669"/>
                    </a:cubicBezTo>
                    <a:lnTo>
                      <a:pt x="16" y="272615"/>
                    </a:lnTo>
                    <a:close/>
                  </a:path>
                </a:pathLst>
              </a:custGeom>
              <a:solidFill>
                <a:srgbClr val="1A1A1A"/>
              </a:solidFill>
              <a:ln w="18013" cap="flat">
                <a:noFill/>
                <a:prstDash val="solid"/>
                <a:miter/>
              </a:ln>
            </p:spPr>
            <p:txBody>
              <a:bodyPr rtlCol="0" anchor="ctr"/>
              <a:lstStyle/>
              <a:p>
                <a:endParaRPr lang="zh-CN" altLang="en-US"/>
              </a:p>
            </p:txBody>
          </p:sp>
          <p:sp>
            <p:nvSpPr>
              <p:cNvPr id="91" name="任意多边形: 形状 90"/>
              <p:cNvSpPr/>
              <p:nvPr/>
            </p:nvSpPr>
            <p:spPr>
              <a:xfrm>
                <a:off x="9703456" y="6301281"/>
                <a:ext cx="397187" cy="54162"/>
              </a:xfrm>
              <a:custGeom>
                <a:avLst/>
                <a:gdLst>
                  <a:gd name="connsiteX0" fmla="*/ 0 w 397187"/>
                  <a:gd name="connsiteY0" fmla="*/ 52356 h 54161"/>
                  <a:gd name="connsiteX1" fmla="*/ 48746 w 397187"/>
                  <a:gd name="connsiteY1" fmla="*/ 70410 h 54161"/>
                  <a:gd name="connsiteX2" fmla="*/ 200399 w 397187"/>
                  <a:gd name="connsiteY2" fmla="*/ 68605 h 54161"/>
                  <a:gd name="connsiteX3" fmla="*/ 326777 w 397187"/>
                  <a:gd name="connsiteY3" fmla="*/ 59578 h 54161"/>
                  <a:gd name="connsiteX4" fmla="*/ 388160 w 397187"/>
                  <a:gd name="connsiteY4" fmla="*/ 46940 h 54161"/>
                  <a:gd name="connsiteX5" fmla="*/ 397187 w 397187"/>
                  <a:gd name="connsiteY5" fmla="*/ 14443 h 54161"/>
                  <a:gd name="connsiteX6" fmla="*/ 397187 w 397187"/>
                  <a:gd name="connsiteY6" fmla="*/ 0 h 54161"/>
                  <a:gd name="connsiteX7" fmla="*/ 317750 w 397187"/>
                  <a:gd name="connsiteY7" fmla="*/ 28886 h 54161"/>
                  <a:gd name="connsiteX8" fmla="*/ 120962 w 397187"/>
                  <a:gd name="connsiteY8" fmla="*/ 10832 h 54161"/>
                  <a:gd name="connsiteX9" fmla="*/ 0 w 397187"/>
                  <a:gd name="connsiteY9" fmla="*/ 39719 h 54161"/>
                  <a:gd name="connsiteX10" fmla="*/ 0 w 397187"/>
                  <a:gd name="connsiteY10" fmla="*/ 52356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0" y="52356"/>
                    </a:moveTo>
                    <a:lnTo>
                      <a:pt x="48746" y="70410"/>
                    </a:lnTo>
                    <a:cubicBezTo>
                      <a:pt x="48746" y="70410"/>
                      <a:pt x="187761" y="68605"/>
                      <a:pt x="200399" y="68605"/>
                    </a:cubicBezTo>
                    <a:cubicBezTo>
                      <a:pt x="213037" y="66800"/>
                      <a:pt x="324972" y="61383"/>
                      <a:pt x="326777" y="59578"/>
                    </a:cubicBezTo>
                    <a:cubicBezTo>
                      <a:pt x="328582" y="57773"/>
                      <a:pt x="388160" y="46940"/>
                      <a:pt x="388160" y="46940"/>
                    </a:cubicBezTo>
                    <a:lnTo>
                      <a:pt x="397187" y="14443"/>
                    </a:lnTo>
                    <a:cubicBezTo>
                      <a:pt x="397187" y="9027"/>
                      <a:pt x="397187" y="5416"/>
                      <a:pt x="397187" y="0"/>
                    </a:cubicBezTo>
                    <a:cubicBezTo>
                      <a:pt x="393577" y="10832"/>
                      <a:pt x="353858" y="27081"/>
                      <a:pt x="317750" y="28886"/>
                    </a:cubicBezTo>
                    <a:cubicBezTo>
                      <a:pt x="281642" y="30692"/>
                      <a:pt x="232896" y="10832"/>
                      <a:pt x="120962" y="10832"/>
                    </a:cubicBezTo>
                    <a:cubicBezTo>
                      <a:pt x="43330" y="10832"/>
                      <a:pt x="10832" y="28886"/>
                      <a:pt x="0" y="39719"/>
                    </a:cubicBezTo>
                    <a:cubicBezTo>
                      <a:pt x="0" y="46940"/>
                      <a:pt x="0" y="52356"/>
                      <a:pt x="0" y="52356"/>
                    </a:cubicBezTo>
                    <a:close/>
                  </a:path>
                </a:pathLst>
              </a:custGeom>
              <a:solidFill>
                <a:srgbClr val="131313"/>
              </a:solidFill>
              <a:ln w="18013" cap="flat">
                <a:noFill/>
                <a:prstDash val="solid"/>
                <a:miter/>
              </a:ln>
            </p:spPr>
            <p:txBody>
              <a:bodyPr rtlCol="0" anchor="ctr"/>
              <a:lstStyle/>
              <a:p>
                <a:endParaRPr lang="zh-CN" altLang="en-US"/>
              </a:p>
            </p:txBody>
          </p:sp>
          <p:sp>
            <p:nvSpPr>
              <p:cNvPr id="92" name="任意多边形: 形状 91"/>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3" name="任意多边形: 形状 92"/>
              <p:cNvSpPr/>
              <p:nvPr/>
            </p:nvSpPr>
            <p:spPr>
              <a:xfrm>
                <a:off x="9702980" y="6315724"/>
                <a:ext cx="397187" cy="54162"/>
              </a:xfrm>
              <a:custGeom>
                <a:avLst/>
                <a:gdLst>
                  <a:gd name="connsiteX0" fmla="*/ 16725 w 397187"/>
                  <a:gd name="connsiteY0" fmla="*/ 70411 h 54161"/>
                  <a:gd name="connsiteX1" fmla="*/ 336280 w 397187"/>
                  <a:gd name="connsiteY1" fmla="*/ 70411 h 54161"/>
                  <a:gd name="connsiteX2" fmla="*/ 356139 w 397187"/>
                  <a:gd name="connsiteY2" fmla="*/ 52357 h 54161"/>
                  <a:gd name="connsiteX3" fmla="*/ 365166 w 397187"/>
                  <a:gd name="connsiteY3" fmla="*/ 70411 h 54161"/>
                  <a:gd name="connsiteX4" fmla="*/ 394053 w 397187"/>
                  <a:gd name="connsiteY4" fmla="*/ 70411 h 54161"/>
                  <a:gd name="connsiteX5" fmla="*/ 397664 w 397187"/>
                  <a:gd name="connsiteY5" fmla="*/ 48746 h 54161"/>
                  <a:gd name="connsiteX6" fmla="*/ 397664 w 397187"/>
                  <a:gd name="connsiteY6" fmla="*/ 0 h 54161"/>
                  <a:gd name="connsiteX7" fmla="*/ 309199 w 397187"/>
                  <a:gd name="connsiteY7" fmla="*/ 32497 h 54161"/>
                  <a:gd name="connsiteX8" fmla="*/ 110605 w 397187"/>
                  <a:gd name="connsiteY8" fmla="*/ 10832 h 54161"/>
                  <a:gd name="connsiteX9" fmla="*/ 476 w 397187"/>
                  <a:gd name="connsiteY9" fmla="*/ 34303 h 54161"/>
                  <a:gd name="connsiteX10" fmla="*/ 16725 w 397187"/>
                  <a:gd name="connsiteY10" fmla="*/ 70411 h 5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7187" h="54161">
                    <a:moveTo>
                      <a:pt x="16725" y="70411"/>
                    </a:moveTo>
                    <a:cubicBezTo>
                      <a:pt x="16725" y="70411"/>
                      <a:pt x="329058" y="70411"/>
                      <a:pt x="336280" y="70411"/>
                    </a:cubicBezTo>
                    <a:cubicBezTo>
                      <a:pt x="343502" y="70411"/>
                      <a:pt x="356139" y="52357"/>
                      <a:pt x="356139" y="52357"/>
                    </a:cubicBezTo>
                    <a:cubicBezTo>
                      <a:pt x="356139" y="52357"/>
                      <a:pt x="356139" y="70411"/>
                      <a:pt x="365166" y="70411"/>
                    </a:cubicBezTo>
                    <a:cubicBezTo>
                      <a:pt x="374193" y="70411"/>
                      <a:pt x="392247" y="70411"/>
                      <a:pt x="394053" y="70411"/>
                    </a:cubicBezTo>
                    <a:cubicBezTo>
                      <a:pt x="395858" y="70411"/>
                      <a:pt x="397664" y="72216"/>
                      <a:pt x="397664" y="48746"/>
                    </a:cubicBezTo>
                    <a:cubicBezTo>
                      <a:pt x="397664" y="25276"/>
                      <a:pt x="397664" y="0"/>
                      <a:pt x="397664" y="0"/>
                    </a:cubicBezTo>
                    <a:cubicBezTo>
                      <a:pt x="397664" y="0"/>
                      <a:pt x="368777" y="32497"/>
                      <a:pt x="309199" y="32497"/>
                    </a:cubicBezTo>
                    <a:cubicBezTo>
                      <a:pt x="249621" y="32497"/>
                      <a:pt x="200875" y="10832"/>
                      <a:pt x="110605" y="10832"/>
                    </a:cubicBezTo>
                    <a:cubicBezTo>
                      <a:pt x="20335" y="10832"/>
                      <a:pt x="4087" y="25276"/>
                      <a:pt x="476" y="34303"/>
                    </a:cubicBezTo>
                    <a:cubicBezTo>
                      <a:pt x="-3135" y="50551"/>
                      <a:pt x="14919" y="70411"/>
                      <a:pt x="16725" y="70411"/>
                    </a:cubicBezTo>
                    <a:close/>
                  </a:path>
                </a:pathLst>
              </a:custGeom>
              <a:solidFill>
                <a:srgbClr val="090909"/>
              </a:solidFill>
              <a:ln w="18013" cap="flat">
                <a:noFill/>
                <a:prstDash val="solid"/>
                <a:miter/>
              </a:ln>
            </p:spPr>
            <p:txBody>
              <a:bodyPr rtlCol="0" anchor="ctr"/>
              <a:lstStyle/>
              <a:p>
                <a:endParaRPr lang="zh-CN" altLang="en-US"/>
              </a:p>
            </p:txBody>
          </p:sp>
          <p:sp>
            <p:nvSpPr>
              <p:cNvPr id="94" name="任意多边形: 形状 93"/>
              <p:cNvSpPr/>
              <p:nvPr/>
            </p:nvSpPr>
            <p:spPr>
              <a:xfrm>
                <a:off x="9950796" y="6171293"/>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5" name="任意多边形: 形状 94"/>
              <p:cNvSpPr/>
              <p:nvPr/>
            </p:nvSpPr>
            <p:spPr>
              <a:xfrm>
                <a:off x="9929131" y="6201984"/>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8"/>
                      <a:pt x="19617" y="25276"/>
                      <a:pt x="12638" y="25276"/>
                    </a:cubicBezTo>
                    <a:cubicBezTo>
                      <a:pt x="5658" y="25276"/>
                      <a:pt x="0" y="19618"/>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6" name="任意多边形: 形状 95"/>
              <p:cNvSpPr/>
              <p:nvPr/>
            </p:nvSpPr>
            <p:spPr>
              <a:xfrm>
                <a:off x="9905661" y="6232676"/>
                <a:ext cx="18054" cy="18054"/>
              </a:xfrm>
              <a:custGeom>
                <a:avLst/>
                <a:gdLst>
                  <a:gd name="connsiteX0" fmla="*/ 25276 w 18053"/>
                  <a:gd name="connsiteY0" fmla="*/ 12638 h 18053"/>
                  <a:gd name="connsiteX1" fmla="*/ 12638 w 18053"/>
                  <a:gd name="connsiteY1" fmla="*/ 25276 h 18053"/>
                  <a:gd name="connsiteX2" fmla="*/ 0 w 18053"/>
                  <a:gd name="connsiteY2" fmla="*/ 12638 h 18053"/>
                  <a:gd name="connsiteX3" fmla="*/ 12638 w 18053"/>
                  <a:gd name="connsiteY3" fmla="*/ 0 h 18053"/>
                  <a:gd name="connsiteX4" fmla="*/ 25276 w 18053"/>
                  <a:gd name="connsiteY4" fmla="*/ 12638 h 18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3" h="18053">
                    <a:moveTo>
                      <a:pt x="25276" y="12638"/>
                    </a:moveTo>
                    <a:cubicBezTo>
                      <a:pt x="25276" y="19617"/>
                      <a:pt x="19617" y="25276"/>
                      <a:pt x="12638" y="25276"/>
                    </a:cubicBezTo>
                    <a:cubicBezTo>
                      <a:pt x="5658" y="25276"/>
                      <a:pt x="0" y="19617"/>
                      <a:pt x="0" y="12638"/>
                    </a:cubicBezTo>
                    <a:cubicBezTo>
                      <a:pt x="0" y="5658"/>
                      <a:pt x="5658" y="0"/>
                      <a:pt x="12638" y="0"/>
                    </a:cubicBezTo>
                    <a:cubicBezTo>
                      <a:pt x="19617" y="0"/>
                      <a:pt x="25276" y="5658"/>
                      <a:pt x="25276" y="12638"/>
                    </a:cubicBezTo>
                    <a:close/>
                  </a:path>
                </a:pathLst>
              </a:custGeom>
              <a:solidFill>
                <a:srgbClr val="111111"/>
              </a:solidFill>
              <a:ln w="18013" cap="flat">
                <a:noFill/>
                <a:prstDash val="solid"/>
                <a:miter/>
              </a:ln>
            </p:spPr>
            <p:txBody>
              <a:bodyPr rtlCol="0" anchor="ctr"/>
              <a:lstStyle/>
              <a:p>
                <a:endParaRPr lang="zh-CN" altLang="en-US"/>
              </a:p>
            </p:txBody>
          </p:sp>
          <p:sp>
            <p:nvSpPr>
              <p:cNvPr id="97" name="任意多边形: 形状 96"/>
              <p:cNvSpPr/>
              <p:nvPr/>
            </p:nvSpPr>
            <p:spPr>
              <a:xfrm>
                <a:off x="9899497" y="6229517"/>
                <a:ext cx="18054" cy="18054"/>
              </a:xfrm>
              <a:custGeom>
                <a:avLst/>
                <a:gdLst>
                  <a:gd name="connsiteX0" fmla="*/ 20607 w 18053"/>
                  <a:gd name="connsiteY0" fmla="*/ 32046 h 18053"/>
                  <a:gd name="connsiteX1" fmla="*/ 13386 w 18053"/>
                  <a:gd name="connsiteY1" fmla="*/ 30241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4 h 18053"/>
                  <a:gd name="connsiteX8" fmla="*/ 26023 w 18053"/>
                  <a:gd name="connsiteY8" fmla="*/ 30241 h 18053"/>
                  <a:gd name="connsiteX9" fmla="*/ 20607 w 18053"/>
                  <a:gd name="connsiteY9" fmla="*/ 32046 h 18053"/>
                  <a:gd name="connsiteX10" fmla="*/ 15191 w 18053"/>
                  <a:gd name="connsiteY10" fmla="*/ 8576 h 18053"/>
                  <a:gd name="connsiteX11" fmla="*/ 11580 w 18053"/>
                  <a:gd name="connsiteY11" fmla="*/ 8576 h 18053"/>
                  <a:gd name="connsiteX12" fmla="*/ 7969 w 18053"/>
                  <a:gd name="connsiteY12" fmla="*/ 12187 h 18053"/>
                  <a:gd name="connsiteX13" fmla="*/ 9775 w 18053"/>
                  <a:gd name="connsiteY13" fmla="*/ 17603 h 18053"/>
                  <a:gd name="connsiteX14" fmla="*/ 16996 w 18053"/>
                  <a:gd name="connsiteY14" fmla="*/ 23019 h 18053"/>
                  <a:gd name="connsiteX15" fmla="*/ 26023 w 18053"/>
                  <a:gd name="connsiteY15" fmla="*/ 23019 h 18053"/>
                  <a:gd name="connsiteX16" fmla="*/ 29634 w 18053"/>
                  <a:gd name="connsiteY16" fmla="*/ 19408 h 18053"/>
                  <a:gd name="connsiteX17" fmla="*/ 29634 w 18053"/>
                  <a:gd name="connsiteY17" fmla="*/ 19408 h 18053"/>
                  <a:gd name="connsiteX18" fmla="*/ 27829 w 18053"/>
                  <a:gd name="connsiteY18" fmla="*/ 13992 h 18053"/>
                  <a:gd name="connsiteX19" fmla="*/ 20607 w 18053"/>
                  <a:gd name="connsiteY19" fmla="*/ 8576 h 18053"/>
                  <a:gd name="connsiteX20" fmla="*/ 15191 w 18053"/>
                  <a:gd name="connsiteY20"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53" h="18053">
                    <a:moveTo>
                      <a:pt x="20607" y="32046"/>
                    </a:moveTo>
                    <a:cubicBezTo>
                      <a:pt x="18802" y="32046"/>
                      <a:pt x="15191" y="32046"/>
                      <a:pt x="13386" y="30241"/>
                    </a:cubicBezTo>
                    <a:cubicBezTo>
                      <a:pt x="9775" y="28435"/>
                      <a:pt x="4359" y="26630"/>
                      <a:pt x="2553" y="23019"/>
                    </a:cubicBezTo>
                    <a:cubicBezTo>
                      <a:pt x="748" y="19408"/>
                      <a:pt x="-1058" y="13992"/>
                      <a:pt x="748" y="10381"/>
                    </a:cubicBezTo>
                    <a:cubicBezTo>
                      <a:pt x="2553" y="6770"/>
                      <a:pt x="6164" y="3160"/>
                      <a:pt x="9775" y="1354"/>
                    </a:cubicBezTo>
                    <a:cubicBezTo>
                      <a:pt x="13386" y="-451"/>
                      <a:pt x="18802" y="-451"/>
                      <a:pt x="22413" y="1354"/>
                    </a:cubicBezTo>
                    <a:cubicBezTo>
                      <a:pt x="26023" y="3160"/>
                      <a:pt x="31440" y="4965"/>
                      <a:pt x="33245" y="8576"/>
                    </a:cubicBezTo>
                    <a:cubicBezTo>
                      <a:pt x="35050" y="12187"/>
                      <a:pt x="36856" y="17603"/>
                      <a:pt x="35050" y="21214"/>
                    </a:cubicBezTo>
                    <a:cubicBezTo>
                      <a:pt x="33245" y="24824"/>
                      <a:pt x="29634" y="28435"/>
                      <a:pt x="26023" y="30241"/>
                    </a:cubicBezTo>
                    <a:cubicBezTo>
                      <a:pt x="24218" y="32046"/>
                      <a:pt x="22413" y="32046"/>
                      <a:pt x="20607" y="32046"/>
                    </a:cubicBezTo>
                    <a:close/>
                    <a:moveTo>
                      <a:pt x="15191" y="8576"/>
                    </a:moveTo>
                    <a:cubicBezTo>
                      <a:pt x="13386" y="8576"/>
                      <a:pt x="13386" y="8576"/>
                      <a:pt x="11580" y="8576"/>
                    </a:cubicBezTo>
                    <a:cubicBezTo>
                      <a:pt x="9775" y="8576"/>
                      <a:pt x="7969" y="10381"/>
                      <a:pt x="7969" y="12187"/>
                    </a:cubicBezTo>
                    <a:cubicBezTo>
                      <a:pt x="7969" y="13992"/>
                      <a:pt x="7969" y="15797"/>
                      <a:pt x="9775" y="17603"/>
                    </a:cubicBezTo>
                    <a:cubicBezTo>
                      <a:pt x="11580" y="19408"/>
                      <a:pt x="13386" y="21214"/>
                      <a:pt x="16996" y="23019"/>
                    </a:cubicBezTo>
                    <a:cubicBezTo>
                      <a:pt x="20607" y="24824"/>
                      <a:pt x="22413" y="24824"/>
                      <a:pt x="26023" y="23019"/>
                    </a:cubicBezTo>
                    <a:cubicBezTo>
                      <a:pt x="27829" y="23019"/>
                      <a:pt x="29634" y="21214"/>
                      <a:pt x="29634" y="19408"/>
                    </a:cubicBezTo>
                    <a:lnTo>
                      <a:pt x="29634" y="19408"/>
                    </a:lnTo>
                    <a:cubicBezTo>
                      <a:pt x="29634" y="17603"/>
                      <a:pt x="29634" y="15797"/>
                      <a:pt x="27829" y="13992"/>
                    </a:cubicBezTo>
                    <a:cubicBezTo>
                      <a:pt x="26023" y="12187"/>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8" name="任意多边形: 形状 97"/>
              <p:cNvSpPr/>
              <p:nvPr/>
            </p:nvSpPr>
            <p:spPr>
              <a:xfrm>
                <a:off x="9922967" y="6197020"/>
                <a:ext cx="18054" cy="18054"/>
              </a:xfrm>
              <a:custGeom>
                <a:avLst/>
                <a:gdLst>
                  <a:gd name="connsiteX0" fmla="*/ 20607 w 18053"/>
                  <a:gd name="connsiteY0" fmla="*/ 32046 h 18053"/>
                  <a:gd name="connsiteX1" fmla="*/ 13386 w 18053"/>
                  <a:gd name="connsiteY1" fmla="*/ 30240 h 18053"/>
                  <a:gd name="connsiteX2" fmla="*/ 2553 w 18053"/>
                  <a:gd name="connsiteY2" fmla="*/ 23019 h 18053"/>
                  <a:gd name="connsiteX3" fmla="*/ 748 w 18053"/>
                  <a:gd name="connsiteY3" fmla="*/ 10381 h 18053"/>
                  <a:gd name="connsiteX4" fmla="*/ 9775 w 18053"/>
                  <a:gd name="connsiteY4" fmla="*/ 1354 h 18053"/>
                  <a:gd name="connsiteX5" fmla="*/ 22413 w 18053"/>
                  <a:gd name="connsiteY5" fmla="*/ 1354 h 18053"/>
                  <a:gd name="connsiteX6" fmla="*/ 33245 w 18053"/>
                  <a:gd name="connsiteY6" fmla="*/ 8576 h 18053"/>
                  <a:gd name="connsiteX7" fmla="*/ 35050 w 18053"/>
                  <a:gd name="connsiteY7" fmla="*/ 21213 h 18053"/>
                  <a:gd name="connsiteX8" fmla="*/ 20607 w 18053"/>
                  <a:gd name="connsiteY8" fmla="*/ 32046 h 18053"/>
                  <a:gd name="connsiteX9" fmla="*/ 15191 w 18053"/>
                  <a:gd name="connsiteY9" fmla="*/ 8576 h 18053"/>
                  <a:gd name="connsiteX10" fmla="*/ 11580 w 18053"/>
                  <a:gd name="connsiteY10" fmla="*/ 8576 h 18053"/>
                  <a:gd name="connsiteX11" fmla="*/ 7969 w 18053"/>
                  <a:gd name="connsiteY11" fmla="*/ 12186 h 18053"/>
                  <a:gd name="connsiteX12" fmla="*/ 9775 w 18053"/>
                  <a:gd name="connsiteY12" fmla="*/ 17603 h 18053"/>
                  <a:gd name="connsiteX13" fmla="*/ 16996 w 18053"/>
                  <a:gd name="connsiteY13" fmla="*/ 23019 h 18053"/>
                  <a:gd name="connsiteX14" fmla="*/ 29634 w 18053"/>
                  <a:gd name="connsiteY14" fmla="*/ 19408 h 18053"/>
                  <a:gd name="connsiteX15" fmla="*/ 29634 w 18053"/>
                  <a:gd name="connsiteY15" fmla="*/ 19408 h 18053"/>
                  <a:gd name="connsiteX16" fmla="*/ 27829 w 18053"/>
                  <a:gd name="connsiteY16" fmla="*/ 13992 h 18053"/>
                  <a:gd name="connsiteX17" fmla="*/ 20607 w 18053"/>
                  <a:gd name="connsiteY17" fmla="*/ 8576 h 18053"/>
                  <a:gd name="connsiteX18" fmla="*/ 15191 w 18053"/>
                  <a:gd name="connsiteY18" fmla="*/ 8576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53" h="18053">
                    <a:moveTo>
                      <a:pt x="20607" y="32046"/>
                    </a:moveTo>
                    <a:cubicBezTo>
                      <a:pt x="18802" y="32046"/>
                      <a:pt x="15191" y="32046"/>
                      <a:pt x="13386" y="30240"/>
                    </a:cubicBezTo>
                    <a:cubicBezTo>
                      <a:pt x="9775" y="28435"/>
                      <a:pt x="4359" y="26630"/>
                      <a:pt x="2553" y="23019"/>
                    </a:cubicBezTo>
                    <a:cubicBezTo>
                      <a:pt x="748" y="19408"/>
                      <a:pt x="-1058" y="13992"/>
                      <a:pt x="748" y="10381"/>
                    </a:cubicBezTo>
                    <a:cubicBezTo>
                      <a:pt x="2553" y="6770"/>
                      <a:pt x="6164" y="3159"/>
                      <a:pt x="9775" y="1354"/>
                    </a:cubicBezTo>
                    <a:cubicBezTo>
                      <a:pt x="13386" y="-451"/>
                      <a:pt x="18802" y="-451"/>
                      <a:pt x="22413" y="1354"/>
                    </a:cubicBezTo>
                    <a:cubicBezTo>
                      <a:pt x="26023" y="3159"/>
                      <a:pt x="31440" y="4965"/>
                      <a:pt x="33245" y="8576"/>
                    </a:cubicBezTo>
                    <a:cubicBezTo>
                      <a:pt x="35050" y="12186"/>
                      <a:pt x="36856" y="17603"/>
                      <a:pt x="35050" y="21213"/>
                    </a:cubicBezTo>
                    <a:cubicBezTo>
                      <a:pt x="33245" y="28435"/>
                      <a:pt x="26023" y="32046"/>
                      <a:pt x="20607" y="32046"/>
                    </a:cubicBezTo>
                    <a:close/>
                    <a:moveTo>
                      <a:pt x="15191" y="8576"/>
                    </a:moveTo>
                    <a:cubicBezTo>
                      <a:pt x="13386" y="8576"/>
                      <a:pt x="13386" y="8576"/>
                      <a:pt x="11580" y="8576"/>
                    </a:cubicBezTo>
                    <a:cubicBezTo>
                      <a:pt x="9775" y="8576"/>
                      <a:pt x="7969" y="10381"/>
                      <a:pt x="7969" y="12186"/>
                    </a:cubicBezTo>
                    <a:cubicBezTo>
                      <a:pt x="7969" y="13992"/>
                      <a:pt x="7969" y="15797"/>
                      <a:pt x="9775" y="17603"/>
                    </a:cubicBezTo>
                    <a:cubicBezTo>
                      <a:pt x="11580" y="19408"/>
                      <a:pt x="13386" y="21213"/>
                      <a:pt x="16996" y="23019"/>
                    </a:cubicBezTo>
                    <a:cubicBezTo>
                      <a:pt x="22413" y="24824"/>
                      <a:pt x="27829" y="23019"/>
                      <a:pt x="29634" y="19408"/>
                    </a:cubicBezTo>
                    <a:lnTo>
                      <a:pt x="29634" y="19408"/>
                    </a:lnTo>
                    <a:cubicBezTo>
                      <a:pt x="29634" y="17603"/>
                      <a:pt x="29634" y="15797"/>
                      <a:pt x="27829" y="13992"/>
                    </a:cubicBezTo>
                    <a:cubicBezTo>
                      <a:pt x="26023" y="12186"/>
                      <a:pt x="24218" y="10381"/>
                      <a:pt x="20607" y="8576"/>
                    </a:cubicBezTo>
                    <a:cubicBezTo>
                      <a:pt x="18802" y="8576"/>
                      <a:pt x="16996" y="8576"/>
                      <a:pt x="15191" y="8576"/>
                    </a:cubicBezTo>
                    <a:close/>
                  </a:path>
                </a:pathLst>
              </a:custGeom>
              <a:solidFill>
                <a:srgbClr val="2E2E2E"/>
              </a:solidFill>
              <a:ln w="18013" cap="flat">
                <a:noFill/>
                <a:prstDash val="solid"/>
                <a:miter/>
              </a:ln>
            </p:spPr>
            <p:txBody>
              <a:bodyPr rtlCol="0" anchor="ctr"/>
              <a:lstStyle/>
              <a:p>
                <a:endParaRPr lang="zh-CN" altLang="en-US"/>
              </a:p>
            </p:txBody>
          </p:sp>
          <p:sp>
            <p:nvSpPr>
              <p:cNvPr id="99" name="任意多边形: 形状 98"/>
              <p:cNvSpPr/>
              <p:nvPr/>
            </p:nvSpPr>
            <p:spPr>
              <a:xfrm>
                <a:off x="9946839" y="6166532"/>
                <a:ext cx="18054" cy="18054"/>
              </a:xfrm>
              <a:custGeom>
                <a:avLst/>
                <a:gdLst>
                  <a:gd name="connsiteX0" fmla="*/ 20205 w 18053"/>
                  <a:gd name="connsiteY0" fmla="*/ 31841 h 18053"/>
                  <a:gd name="connsiteX1" fmla="*/ 12984 w 18053"/>
                  <a:gd name="connsiteY1" fmla="*/ 30036 h 18053"/>
                  <a:gd name="connsiteX2" fmla="*/ 346 w 18053"/>
                  <a:gd name="connsiteY2" fmla="*/ 10176 h 18053"/>
                  <a:gd name="connsiteX3" fmla="*/ 22011 w 18053"/>
                  <a:gd name="connsiteY3" fmla="*/ 1149 h 18053"/>
                  <a:gd name="connsiteX4" fmla="*/ 34648 w 18053"/>
                  <a:gd name="connsiteY4" fmla="*/ 21009 h 18053"/>
                  <a:gd name="connsiteX5" fmla="*/ 34648 w 18053"/>
                  <a:gd name="connsiteY5" fmla="*/ 21009 h 18053"/>
                  <a:gd name="connsiteX6" fmla="*/ 20205 w 18053"/>
                  <a:gd name="connsiteY6" fmla="*/ 31841 h 18053"/>
                  <a:gd name="connsiteX7" fmla="*/ 14789 w 18053"/>
                  <a:gd name="connsiteY7" fmla="*/ 8371 h 18053"/>
                  <a:gd name="connsiteX8" fmla="*/ 5762 w 18053"/>
                  <a:gd name="connsiteY8" fmla="*/ 13787 h 18053"/>
                  <a:gd name="connsiteX9" fmla="*/ 12984 w 18053"/>
                  <a:gd name="connsiteY9" fmla="*/ 24619 h 18053"/>
                  <a:gd name="connsiteX10" fmla="*/ 25622 w 18053"/>
                  <a:gd name="connsiteY10" fmla="*/ 21009 h 18053"/>
                  <a:gd name="connsiteX11" fmla="*/ 18400 w 18053"/>
                  <a:gd name="connsiteY11" fmla="*/ 10176 h 18053"/>
                  <a:gd name="connsiteX12" fmla="*/ 14789 w 18053"/>
                  <a:gd name="connsiteY12" fmla="*/ 8371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3" h="18053">
                    <a:moveTo>
                      <a:pt x="20205" y="31841"/>
                    </a:moveTo>
                    <a:cubicBezTo>
                      <a:pt x="18400" y="31841"/>
                      <a:pt x="14789" y="31841"/>
                      <a:pt x="12984" y="30036"/>
                    </a:cubicBezTo>
                    <a:cubicBezTo>
                      <a:pt x="3957" y="26425"/>
                      <a:pt x="-1459" y="17398"/>
                      <a:pt x="346" y="10176"/>
                    </a:cubicBezTo>
                    <a:cubicBezTo>
                      <a:pt x="3957" y="2955"/>
                      <a:pt x="12984" y="-2462"/>
                      <a:pt x="22011" y="1149"/>
                    </a:cubicBezTo>
                    <a:cubicBezTo>
                      <a:pt x="31038" y="4760"/>
                      <a:pt x="36454" y="13787"/>
                      <a:pt x="34648" y="21009"/>
                    </a:cubicBezTo>
                    <a:lnTo>
                      <a:pt x="34648" y="21009"/>
                    </a:lnTo>
                    <a:cubicBezTo>
                      <a:pt x="32843" y="28230"/>
                      <a:pt x="25622" y="31841"/>
                      <a:pt x="20205" y="31841"/>
                    </a:cubicBezTo>
                    <a:close/>
                    <a:moveTo>
                      <a:pt x="14789" y="8371"/>
                    </a:moveTo>
                    <a:cubicBezTo>
                      <a:pt x="11178" y="8371"/>
                      <a:pt x="7568" y="10176"/>
                      <a:pt x="5762" y="13787"/>
                    </a:cubicBezTo>
                    <a:cubicBezTo>
                      <a:pt x="3957" y="17398"/>
                      <a:pt x="7568" y="22814"/>
                      <a:pt x="12984" y="24619"/>
                    </a:cubicBezTo>
                    <a:cubicBezTo>
                      <a:pt x="18400" y="26425"/>
                      <a:pt x="23816" y="24619"/>
                      <a:pt x="25622" y="21009"/>
                    </a:cubicBezTo>
                    <a:cubicBezTo>
                      <a:pt x="27427" y="17398"/>
                      <a:pt x="23816" y="11982"/>
                      <a:pt x="18400" y="10176"/>
                    </a:cubicBezTo>
                    <a:cubicBezTo>
                      <a:pt x="18400" y="8371"/>
                      <a:pt x="16595" y="8371"/>
                      <a:pt x="14789" y="8371"/>
                    </a:cubicBezTo>
                    <a:close/>
                  </a:path>
                </a:pathLst>
              </a:custGeom>
              <a:solidFill>
                <a:srgbClr val="2E2E2E"/>
              </a:solidFill>
              <a:ln w="18013" cap="flat">
                <a:noFill/>
                <a:prstDash val="solid"/>
                <a:miter/>
              </a:ln>
            </p:spPr>
            <p:txBody>
              <a:bodyPr rtlCol="0" anchor="ctr"/>
              <a:lstStyle/>
              <a:p>
                <a:endParaRPr lang="zh-CN" altLang="en-US"/>
              </a:p>
            </p:txBody>
          </p:sp>
          <p:sp>
            <p:nvSpPr>
              <p:cNvPr id="100" name="任意多边形: 形状 99"/>
              <p:cNvSpPr/>
              <p:nvPr/>
            </p:nvSpPr>
            <p:spPr>
              <a:xfrm>
                <a:off x="9797337" y="6073801"/>
                <a:ext cx="180540" cy="162486"/>
              </a:xfrm>
              <a:custGeom>
                <a:avLst/>
                <a:gdLst>
                  <a:gd name="connsiteX0" fmla="*/ 45135 w 180539"/>
                  <a:gd name="connsiteY0" fmla="*/ 68605 h 162485"/>
                  <a:gd name="connsiteX1" fmla="*/ 0 w 180539"/>
                  <a:gd name="connsiteY1" fmla="*/ 151653 h 162485"/>
                  <a:gd name="connsiteX2" fmla="*/ 27081 w 180539"/>
                  <a:gd name="connsiteY2" fmla="*/ 167902 h 162485"/>
                  <a:gd name="connsiteX3" fmla="*/ 92075 w 180539"/>
                  <a:gd name="connsiteY3" fmla="*/ 149848 h 162485"/>
                  <a:gd name="connsiteX4" fmla="*/ 193178 w 180539"/>
                  <a:gd name="connsiteY4" fmla="*/ 39719 h 162485"/>
                  <a:gd name="connsiteX5" fmla="*/ 119156 w 180539"/>
                  <a:gd name="connsiteY5" fmla="*/ 0 h 162485"/>
                  <a:gd name="connsiteX6" fmla="*/ 45135 w 180539"/>
                  <a:gd name="connsiteY6" fmla="*/ 39719 h 162485"/>
                  <a:gd name="connsiteX7" fmla="*/ 45135 w 180539"/>
                  <a:gd name="connsiteY7" fmla="*/ 68605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539" h="162485">
                    <a:moveTo>
                      <a:pt x="45135" y="68605"/>
                    </a:moveTo>
                    <a:cubicBezTo>
                      <a:pt x="32497" y="119156"/>
                      <a:pt x="0" y="142626"/>
                      <a:pt x="0" y="151653"/>
                    </a:cubicBezTo>
                    <a:cubicBezTo>
                      <a:pt x="0" y="155264"/>
                      <a:pt x="1806" y="162486"/>
                      <a:pt x="27081" y="167902"/>
                    </a:cubicBezTo>
                    <a:cubicBezTo>
                      <a:pt x="54162" y="173318"/>
                      <a:pt x="75827" y="169707"/>
                      <a:pt x="92075" y="149848"/>
                    </a:cubicBezTo>
                    <a:cubicBezTo>
                      <a:pt x="110129" y="131794"/>
                      <a:pt x="185956" y="30692"/>
                      <a:pt x="193178" y="39719"/>
                    </a:cubicBezTo>
                    <a:cubicBezTo>
                      <a:pt x="182345" y="19859"/>
                      <a:pt x="151653" y="0"/>
                      <a:pt x="119156" y="0"/>
                    </a:cubicBezTo>
                    <a:cubicBezTo>
                      <a:pt x="70411" y="0"/>
                      <a:pt x="48746" y="23470"/>
                      <a:pt x="45135" y="39719"/>
                    </a:cubicBezTo>
                    <a:cubicBezTo>
                      <a:pt x="45135" y="41524"/>
                      <a:pt x="48746" y="54162"/>
                      <a:pt x="45135" y="68605"/>
                    </a:cubicBezTo>
                    <a:close/>
                  </a:path>
                </a:pathLst>
              </a:custGeom>
              <a:solidFill>
                <a:srgbClr val="2C2C2C"/>
              </a:solidFill>
              <a:ln w="18013" cap="flat">
                <a:noFill/>
                <a:prstDash val="solid"/>
                <a:miter/>
              </a:ln>
            </p:spPr>
            <p:txBody>
              <a:bodyPr rtlCol="0" anchor="ctr"/>
              <a:lstStyle/>
              <a:p>
                <a:endParaRPr lang="zh-CN" altLang="en-US"/>
              </a:p>
            </p:txBody>
          </p:sp>
          <p:sp>
            <p:nvSpPr>
              <p:cNvPr id="101" name="任意多边形: 形状 100"/>
              <p:cNvSpPr/>
              <p:nvPr/>
            </p:nvSpPr>
            <p:spPr>
              <a:xfrm>
                <a:off x="9795532" y="6112718"/>
                <a:ext cx="180540" cy="126378"/>
              </a:xfrm>
              <a:custGeom>
                <a:avLst/>
                <a:gdLst>
                  <a:gd name="connsiteX0" fmla="*/ 140821 w 180539"/>
                  <a:gd name="connsiteY0" fmla="*/ 18856 h 126377"/>
                  <a:gd name="connsiteX1" fmla="*/ 66800 w 180539"/>
                  <a:gd name="connsiteY1" fmla="*/ 24272 h 126377"/>
                  <a:gd name="connsiteX2" fmla="*/ 46940 w 180539"/>
                  <a:gd name="connsiteY2" fmla="*/ 9829 h 126377"/>
                  <a:gd name="connsiteX3" fmla="*/ 46940 w 180539"/>
                  <a:gd name="connsiteY3" fmla="*/ 9829 h 126377"/>
                  <a:gd name="connsiteX4" fmla="*/ 45135 w 180539"/>
                  <a:gd name="connsiteY4" fmla="*/ 29689 h 126377"/>
                  <a:gd name="connsiteX5" fmla="*/ 0 w 180539"/>
                  <a:gd name="connsiteY5" fmla="*/ 112737 h 126377"/>
                  <a:gd name="connsiteX6" fmla="*/ 27081 w 180539"/>
                  <a:gd name="connsiteY6" fmla="*/ 128986 h 126377"/>
                  <a:gd name="connsiteX7" fmla="*/ 92075 w 180539"/>
                  <a:gd name="connsiteY7" fmla="*/ 110932 h 126377"/>
                  <a:gd name="connsiteX8" fmla="*/ 189567 w 180539"/>
                  <a:gd name="connsiteY8" fmla="*/ 802 h 126377"/>
                  <a:gd name="connsiteX9" fmla="*/ 189567 w 180539"/>
                  <a:gd name="connsiteY9" fmla="*/ 802 h 126377"/>
                  <a:gd name="connsiteX10" fmla="*/ 140821 w 180539"/>
                  <a:gd name="connsiteY10" fmla="*/ 18856 h 126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39" h="126377">
                    <a:moveTo>
                      <a:pt x="140821" y="18856"/>
                    </a:moveTo>
                    <a:cubicBezTo>
                      <a:pt x="120962" y="31494"/>
                      <a:pt x="81243" y="26078"/>
                      <a:pt x="66800" y="24272"/>
                    </a:cubicBezTo>
                    <a:cubicBezTo>
                      <a:pt x="52357" y="20662"/>
                      <a:pt x="46940" y="9829"/>
                      <a:pt x="46940" y="9829"/>
                    </a:cubicBezTo>
                    <a:lnTo>
                      <a:pt x="46940" y="9829"/>
                    </a:lnTo>
                    <a:cubicBezTo>
                      <a:pt x="46940" y="15245"/>
                      <a:pt x="46940" y="22467"/>
                      <a:pt x="45135" y="29689"/>
                    </a:cubicBezTo>
                    <a:cubicBezTo>
                      <a:pt x="32497" y="80240"/>
                      <a:pt x="0" y="103710"/>
                      <a:pt x="0" y="112737"/>
                    </a:cubicBezTo>
                    <a:cubicBezTo>
                      <a:pt x="0" y="116348"/>
                      <a:pt x="1805" y="123569"/>
                      <a:pt x="27081" y="128986"/>
                    </a:cubicBezTo>
                    <a:cubicBezTo>
                      <a:pt x="54162" y="134402"/>
                      <a:pt x="75827" y="130791"/>
                      <a:pt x="92075" y="110932"/>
                    </a:cubicBezTo>
                    <a:cubicBezTo>
                      <a:pt x="108324" y="92878"/>
                      <a:pt x="173318" y="6218"/>
                      <a:pt x="189567" y="802"/>
                    </a:cubicBezTo>
                    <a:cubicBezTo>
                      <a:pt x="189567" y="802"/>
                      <a:pt x="189567" y="802"/>
                      <a:pt x="189567" y="802"/>
                    </a:cubicBezTo>
                    <a:cubicBezTo>
                      <a:pt x="182345" y="-2809"/>
                      <a:pt x="162486" y="6218"/>
                      <a:pt x="140821" y="18856"/>
                    </a:cubicBezTo>
                    <a:close/>
                  </a:path>
                </a:pathLst>
              </a:custGeom>
              <a:solidFill>
                <a:srgbClr val="252525"/>
              </a:solidFill>
              <a:ln w="18013" cap="flat">
                <a:noFill/>
                <a:prstDash val="solid"/>
                <a:miter/>
              </a:ln>
            </p:spPr>
            <p:txBody>
              <a:bodyPr rtlCol="0" anchor="ctr"/>
              <a:lstStyle/>
              <a:p>
                <a:endParaRPr lang="zh-CN" altLang="en-US"/>
              </a:p>
            </p:txBody>
          </p:sp>
          <p:sp>
            <p:nvSpPr>
              <p:cNvPr id="102" name="任意多边形: 形状 101"/>
              <p:cNvSpPr/>
              <p:nvPr/>
            </p:nvSpPr>
            <p:spPr>
              <a:xfrm>
                <a:off x="9802753" y="6200024"/>
                <a:ext cx="108324" cy="36108"/>
              </a:xfrm>
              <a:custGeom>
                <a:avLst/>
                <a:gdLst>
                  <a:gd name="connsiteX0" fmla="*/ 10832 w 108323"/>
                  <a:gd name="connsiteY0" fmla="*/ 154 h 36107"/>
                  <a:gd name="connsiteX1" fmla="*/ 0 w 108323"/>
                  <a:gd name="connsiteY1" fmla="*/ 14598 h 36107"/>
                  <a:gd name="connsiteX2" fmla="*/ 77632 w 108323"/>
                  <a:gd name="connsiteY2" fmla="*/ 30846 h 36107"/>
                  <a:gd name="connsiteX3" fmla="*/ 104713 w 108323"/>
                  <a:gd name="connsiteY3" fmla="*/ 47095 h 36107"/>
                  <a:gd name="connsiteX4" fmla="*/ 110129 w 108323"/>
                  <a:gd name="connsiteY4" fmla="*/ 43484 h 36107"/>
                  <a:gd name="connsiteX5" fmla="*/ 110129 w 108323"/>
                  <a:gd name="connsiteY5" fmla="*/ 36262 h 36107"/>
                  <a:gd name="connsiteX6" fmla="*/ 84854 w 108323"/>
                  <a:gd name="connsiteY6" fmla="*/ 21819 h 36107"/>
                  <a:gd name="connsiteX7" fmla="*/ 10832 w 108323"/>
                  <a:gd name="connsiteY7" fmla="*/ 154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10832" y="154"/>
                    </a:moveTo>
                    <a:cubicBezTo>
                      <a:pt x="7222" y="5571"/>
                      <a:pt x="3611" y="10987"/>
                      <a:pt x="0" y="14598"/>
                    </a:cubicBezTo>
                    <a:cubicBezTo>
                      <a:pt x="19859" y="5571"/>
                      <a:pt x="52357" y="18208"/>
                      <a:pt x="77632" y="30846"/>
                    </a:cubicBezTo>
                    <a:cubicBezTo>
                      <a:pt x="88464" y="36262"/>
                      <a:pt x="99297" y="41679"/>
                      <a:pt x="104713" y="47095"/>
                    </a:cubicBezTo>
                    <a:cubicBezTo>
                      <a:pt x="104713" y="47095"/>
                      <a:pt x="106518" y="48900"/>
                      <a:pt x="110129" y="43484"/>
                    </a:cubicBezTo>
                    <a:cubicBezTo>
                      <a:pt x="113740" y="38068"/>
                      <a:pt x="110129" y="36262"/>
                      <a:pt x="110129" y="36262"/>
                    </a:cubicBezTo>
                    <a:cubicBezTo>
                      <a:pt x="108324" y="36262"/>
                      <a:pt x="99297" y="29041"/>
                      <a:pt x="84854" y="21819"/>
                    </a:cubicBezTo>
                    <a:cubicBezTo>
                      <a:pt x="64994" y="12792"/>
                      <a:pt x="36108" y="-1651"/>
                      <a:pt x="10832" y="154"/>
                    </a:cubicBezTo>
                    <a:close/>
                  </a:path>
                </a:pathLst>
              </a:custGeom>
              <a:solidFill>
                <a:srgbClr val="1D1D1D"/>
              </a:solidFill>
              <a:ln w="18013" cap="flat">
                <a:noFill/>
                <a:prstDash val="solid"/>
                <a:miter/>
              </a:ln>
            </p:spPr>
            <p:txBody>
              <a:bodyPr rtlCol="0" anchor="ctr"/>
              <a:lstStyle/>
              <a:p>
                <a:endParaRPr lang="zh-CN" altLang="en-US"/>
              </a:p>
            </p:txBody>
          </p:sp>
          <p:sp>
            <p:nvSpPr>
              <p:cNvPr id="103" name="任意多边形: 形状 102"/>
              <p:cNvSpPr/>
              <p:nvPr/>
            </p:nvSpPr>
            <p:spPr>
              <a:xfrm>
                <a:off x="9824418" y="6170722"/>
                <a:ext cx="108324" cy="36108"/>
              </a:xfrm>
              <a:custGeom>
                <a:avLst/>
                <a:gdLst>
                  <a:gd name="connsiteX0" fmla="*/ 7222 w 108323"/>
                  <a:gd name="connsiteY0" fmla="*/ 570 h 36107"/>
                  <a:gd name="connsiteX1" fmla="*/ 0 w 108323"/>
                  <a:gd name="connsiteY1" fmla="*/ 15013 h 36107"/>
                  <a:gd name="connsiteX2" fmla="*/ 84854 w 108323"/>
                  <a:gd name="connsiteY2" fmla="*/ 29456 h 36107"/>
                  <a:gd name="connsiteX3" fmla="*/ 110129 w 108323"/>
                  <a:gd name="connsiteY3" fmla="*/ 42094 h 36107"/>
                  <a:gd name="connsiteX4" fmla="*/ 115545 w 108323"/>
                  <a:gd name="connsiteY4" fmla="*/ 38483 h 36107"/>
                  <a:gd name="connsiteX5" fmla="*/ 115545 w 108323"/>
                  <a:gd name="connsiteY5" fmla="*/ 31262 h 36107"/>
                  <a:gd name="connsiteX6" fmla="*/ 92075 w 108323"/>
                  <a:gd name="connsiteY6" fmla="*/ 18624 h 36107"/>
                  <a:gd name="connsiteX7" fmla="*/ 7222 w 108323"/>
                  <a:gd name="connsiteY7" fmla="*/ 570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36107">
                    <a:moveTo>
                      <a:pt x="7222" y="570"/>
                    </a:moveTo>
                    <a:cubicBezTo>
                      <a:pt x="5416" y="5986"/>
                      <a:pt x="1806" y="11402"/>
                      <a:pt x="0" y="15013"/>
                    </a:cubicBezTo>
                    <a:cubicBezTo>
                      <a:pt x="19859" y="4181"/>
                      <a:pt x="57773" y="16819"/>
                      <a:pt x="84854" y="29456"/>
                    </a:cubicBezTo>
                    <a:cubicBezTo>
                      <a:pt x="95686" y="34873"/>
                      <a:pt x="102908" y="38483"/>
                      <a:pt x="110129" y="42094"/>
                    </a:cubicBezTo>
                    <a:cubicBezTo>
                      <a:pt x="110129" y="42094"/>
                      <a:pt x="113740" y="43900"/>
                      <a:pt x="115545" y="38483"/>
                    </a:cubicBezTo>
                    <a:cubicBezTo>
                      <a:pt x="119156" y="33067"/>
                      <a:pt x="115545" y="31262"/>
                      <a:pt x="115545" y="31262"/>
                    </a:cubicBezTo>
                    <a:cubicBezTo>
                      <a:pt x="113740" y="31262"/>
                      <a:pt x="104713" y="25846"/>
                      <a:pt x="92075" y="18624"/>
                    </a:cubicBezTo>
                    <a:cubicBezTo>
                      <a:pt x="68605" y="11402"/>
                      <a:pt x="32497" y="-3041"/>
                      <a:pt x="7222" y="570"/>
                    </a:cubicBezTo>
                    <a:close/>
                  </a:path>
                </a:pathLst>
              </a:custGeom>
              <a:solidFill>
                <a:srgbClr val="1D1D1D"/>
              </a:solidFill>
              <a:ln w="18013" cap="flat">
                <a:noFill/>
                <a:prstDash val="solid"/>
                <a:miter/>
              </a:ln>
            </p:spPr>
            <p:txBody>
              <a:bodyPr rtlCol="0" anchor="ctr"/>
              <a:lstStyle/>
              <a:p>
                <a:endParaRPr lang="zh-CN" altLang="en-US"/>
              </a:p>
            </p:txBody>
          </p:sp>
          <p:sp>
            <p:nvSpPr>
              <p:cNvPr id="104" name="任意多边形: 形状 103"/>
              <p:cNvSpPr/>
              <p:nvPr/>
            </p:nvSpPr>
            <p:spPr>
              <a:xfrm>
                <a:off x="9835250" y="6143179"/>
                <a:ext cx="126378" cy="36108"/>
              </a:xfrm>
              <a:custGeom>
                <a:avLst/>
                <a:gdLst>
                  <a:gd name="connsiteX0" fmla="*/ 104713 w 126377"/>
                  <a:gd name="connsiteY0" fmla="*/ 19087 h 36107"/>
                  <a:gd name="connsiteX1" fmla="*/ 5416 w 126377"/>
                  <a:gd name="connsiteY1" fmla="*/ 2838 h 36107"/>
                  <a:gd name="connsiteX2" fmla="*/ 0 w 126377"/>
                  <a:gd name="connsiteY2" fmla="*/ 19087 h 36107"/>
                  <a:gd name="connsiteX3" fmla="*/ 97491 w 126377"/>
                  <a:gd name="connsiteY3" fmla="*/ 28114 h 36107"/>
                  <a:gd name="connsiteX4" fmla="*/ 120962 w 126377"/>
                  <a:gd name="connsiteY4" fmla="*/ 38946 h 36107"/>
                  <a:gd name="connsiteX5" fmla="*/ 126378 w 126377"/>
                  <a:gd name="connsiteY5" fmla="*/ 35336 h 36107"/>
                  <a:gd name="connsiteX6" fmla="*/ 126378 w 126377"/>
                  <a:gd name="connsiteY6" fmla="*/ 28114 h 36107"/>
                  <a:gd name="connsiteX7" fmla="*/ 104713 w 126377"/>
                  <a:gd name="connsiteY7" fmla="*/ 19087 h 3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377" h="36107">
                    <a:moveTo>
                      <a:pt x="104713" y="19087"/>
                    </a:moveTo>
                    <a:cubicBezTo>
                      <a:pt x="77632" y="8255"/>
                      <a:pt x="34302" y="-6189"/>
                      <a:pt x="5416" y="2838"/>
                    </a:cubicBezTo>
                    <a:cubicBezTo>
                      <a:pt x="3611" y="8255"/>
                      <a:pt x="1805" y="13671"/>
                      <a:pt x="0" y="19087"/>
                    </a:cubicBezTo>
                    <a:cubicBezTo>
                      <a:pt x="18054" y="1033"/>
                      <a:pt x="64994" y="15476"/>
                      <a:pt x="97491" y="28114"/>
                    </a:cubicBezTo>
                    <a:cubicBezTo>
                      <a:pt x="106518" y="31725"/>
                      <a:pt x="115545" y="35336"/>
                      <a:pt x="120962" y="38946"/>
                    </a:cubicBezTo>
                    <a:cubicBezTo>
                      <a:pt x="120962" y="38946"/>
                      <a:pt x="124572" y="40752"/>
                      <a:pt x="126378" y="35336"/>
                    </a:cubicBezTo>
                    <a:cubicBezTo>
                      <a:pt x="128183" y="29919"/>
                      <a:pt x="126378" y="28114"/>
                      <a:pt x="126378" y="28114"/>
                    </a:cubicBezTo>
                    <a:cubicBezTo>
                      <a:pt x="122767" y="28114"/>
                      <a:pt x="115545" y="24503"/>
                      <a:pt x="104713" y="19087"/>
                    </a:cubicBezTo>
                    <a:close/>
                  </a:path>
                </a:pathLst>
              </a:custGeom>
              <a:solidFill>
                <a:srgbClr val="1D1D1D"/>
              </a:solidFill>
              <a:ln w="18013" cap="flat">
                <a:noFill/>
                <a:prstDash val="solid"/>
                <a:miter/>
              </a:ln>
            </p:spPr>
            <p:txBody>
              <a:bodyPr rtlCol="0" anchor="ctr"/>
              <a:lstStyle/>
              <a:p>
                <a:endParaRPr lang="zh-CN" altLang="en-US"/>
              </a:p>
            </p:txBody>
          </p:sp>
          <p:sp>
            <p:nvSpPr>
              <p:cNvPr id="105" name="任意多边形: 形状 104"/>
              <p:cNvSpPr/>
              <p:nvPr/>
            </p:nvSpPr>
            <p:spPr>
              <a:xfrm>
                <a:off x="9820302" y="6163929"/>
                <a:ext cx="108324" cy="18054"/>
              </a:xfrm>
              <a:custGeom>
                <a:avLst/>
                <a:gdLst>
                  <a:gd name="connsiteX0" fmla="*/ 13143 w 108323"/>
                  <a:gd name="connsiteY0" fmla="*/ 1947 h 18053"/>
                  <a:gd name="connsiteX1" fmla="*/ 2311 w 108323"/>
                  <a:gd name="connsiteY1" fmla="*/ 5558 h 18053"/>
                  <a:gd name="connsiteX2" fmla="*/ 506 w 108323"/>
                  <a:gd name="connsiteY2" fmla="*/ 12780 h 18053"/>
                  <a:gd name="connsiteX3" fmla="*/ 5922 w 108323"/>
                  <a:gd name="connsiteY3" fmla="*/ 16390 h 18053"/>
                  <a:gd name="connsiteX4" fmla="*/ 5922 w 108323"/>
                  <a:gd name="connsiteY4" fmla="*/ 16390 h 18053"/>
                  <a:gd name="connsiteX5" fmla="*/ 103413 w 108323"/>
                  <a:gd name="connsiteY5" fmla="*/ 18196 h 18053"/>
                  <a:gd name="connsiteX6" fmla="*/ 112440 w 108323"/>
                  <a:gd name="connsiteY6" fmla="*/ 7363 h 18053"/>
                  <a:gd name="connsiteX7" fmla="*/ 13143 w 108323"/>
                  <a:gd name="connsiteY7" fmla="*/ 1947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h="18053">
                    <a:moveTo>
                      <a:pt x="13143" y="1947"/>
                    </a:moveTo>
                    <a:cubicBezTo>
                      <a:pt x="9532" y="1947"/>
                      <a:pt x="5922" y="3753"/>
                      <a:pt x="2311" y="5558"/>
                    </a:cubicBezTo>
                    <a:cubicBezTo>
                      <a:pt x="2311" y="5558"/>
                      <a:pt x="-1300" y="7363"/>
                      <a:pt x="506" y="12780"/>
                    </a:cubicBezTo>
                    <a:cubicBezTo>
                      <a:pt x="2311" y="18196"/>
                      <a:pt x="5922" y="16390"/>
                      <a:pt x="5922" y="16390"/>
                    </a:cubicBezTo>
                    <a:cubicBezTo>
                      <a:pt x="5922" y="16390"/>
                      <a:pt x="5922" y="16390"/>
                      <a:pt x="5922" y="16390"/>
                    </a:cubicBezTo>
                    <a:cubicBezTo>
                      <a:pt x="29392" y="7363"/>
                      <a:pt x="79943" y="14585"/>
                      <a:pt x="103413" y="18196"/>
                    </a:cubicBezTo>
                    <a:cubicBezTo>
                      <a:pt x="107024" y="14585"/>
                      <a:pt x="108829" y="10974"/>
                      <a:pt x="112440" y="7363"/>
                    </a:cubicBezTo>
                    <a:cubicBezTo>
                      <a:pt x="96192" y="3753"/>
                      <a:pt x="45640" y="-3469"/>
                      <a:pt x="13143" y="1947"/>
                    </a:cubicBezTo>
                    <a:close/>
                  </a:path>
                </a:pathLst>
              </a:custGeom>
              <a:solidFill>
                <a:srgbClr val="1D1D1D"/>
              </a:solidFill>
              <a:ln w="18013" cap="flat">
                <a:noFill/>
                <a:prstDash val="solid"/>
                <a:miter/>
              </a:ln>
            </p:spPr>
            <p:txBody>
              <a:bodyPr rtlCol="0" anchor="ctr"/>
              <a:lstStyle/>
              <a:p>
                <a:endParaRPr lang="zh-CN" altLang="en-US"/>
              </a:p>
            </p:txBody>
          </p:sp>
          <p:sp>
            <p:nvSpPr>
              <p:cNvPr id="106" name="任意多边形: 形状 105"/>
              <p:cNvSpPr/>
              <p:nvPr/>
            </p:nvSpPr>
            <p:spPr>
              <a:xfrm>
                <a:off x="9793927" y="6195354"/>
                <a:ext cx="108324" cy="18054"/>
              </a:xfrm>
              <a:custGeom>
                <a:avLst/>
                <a:gdLst>
                  <a:gd name="connsiteX0" fmla="*/ 23270 w 108323"/>
                  <a:gd name="connsiteY0" fmla="*/ 1215 h 0"/>
                  <a:gd name="connsiteX1" fmla="*/ 1605 w 108323"/>
                  <a:gd name="connsiteY1" fmla="*/ 8436 h 0"/>
                  <a:gd name="connsiteX2" fmla="*/ 1605 w 108323"/>
                  <a:gd name="connsiteY2" fmla="*/ 13852 h 0"/>
                  <a:gd name="connsiteX3" fmla="*/ 8826 w 108323"/>
                  <a:gd name="connsiteY3" fmla="*/ 17463 h 0"/>
                  <a:gd name="connsiteX4" fmla="*/ 14243 w 108323"/>
                  <a:gd name="connsiteY4" fmla="*/ 15658 h 0"/>
                  <a:gd name="connsiteX5" fmla="*/ 108123 w 108323"/>
                  <a:gd name="connsiteY5" fmla="*/ 15658 h 0"/>
                  <a:gd name="connsiteX6" fmla="*/ 117150 w 108323"/>
                  <a:gd name="connsiteY6" fmla="*/ 4825 h 0"/>
                  <a:gd name="connsiteX7" fmla="*/ 23270 w 108323"/>
                  <a:gd name="connsiteY7" fmla="*/ 1215 h 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323">
                    <a:moveTo>
                      <a:pt x="23270" y="1215"/>
                    </a:moveTo>
                    <a:cubicBezTo>
                      <a:pt x="14243" y="3020"/>
                      <a:pt x="5216" y="4825"/>
                      <a:pt x="1605" y="8436"/>
                    </a:cubicBezTo>
                    <a:cubicBezTo>
                      <a:pt x="1605" y="8436"/>
                      <a:pt x="-2006" y="10242"/>
                      <a:pt x="1605" y="13852"/>
                    </a:cubicBezTo>
                    <a:cubicBezTo>
                      <a:pt x="5216" y="19269"/>
                      <a:pt x="8826" y="17463"/>
                      <a:pt x="8826" y="17463"/>
                    </a:cubicBezTo>
                    <a:cubicBezTo>
                      <a:pt x="10632" y="15658"/>
                      <a:pt x="12437" y="15658"/>
                      <a:pt x="14243" y="15658"/>
                    </a:cubicBezTo>
                    <a:cubicBezTo>
                      <a:pt x="32297" y="10242"/>
                      <a:pt x="75626" y="12047"/>
                      <a:pt x="108123" y="15658"/>
                    </a:cubicBezTo>
                    <a:cubicBezTo>
                      <a:pt x="109929" y="12047"/>
                      <a:pt x="113539" y="8436"/>
                      <a:pt x="117150" y="4825"/>
                    </a:cubicBezTo>
                    <a:cubicBezTo>
                      <a:pt x="97291" y="3020"/>
                      <a:pt x="52156" y="-2396"/>
                      <a:pt x="23270" y="1215"/>
                    </a:cubicBezTo>
                    <a:close/>
                  </a:path>
                </a:pathLst>
              </a:custGeom>
              <a:solidFill>
                <a:srgbClr val="1D1D1D"/>
              </a:solidFill>
              <a:ln w="18013" cap="flat">
                <a:noFill/>
                <a:prstDash val="solid"/>
                <a:miter/>
              </a:ln>
            </p:spPr>
            <p:txBody>
              <a:bodyPr rtlCol="0" anchor="ctr"/>
              <a:lstStyle/>
              <a:p>
                <a:endParaRPr lang="zh-CN" altLang="en-US"/>
              </a:p>
            </p:txBody>
          </p:sp>
          <p:sp>
            <p:nvSpPr>
              <p:cNvPr id="107" name="任意多边形: 形状 106"/>
              <p:cNvSpPr/>
              <p:nvPr/>
            </p:nvSpPr>
            <p:spPr>
              <a:xfrm>
                <a:off x="10042871" y="6366276"/>
                <a:ext cx="18054" cy="18054"/>
              </a:xfrm>
              <a:custGeom>
                <a:avLst/>
                <a:gdLst>
                  <a:gd name="connsiteX0" fmla="*/ 0 w 18053"/>
                  <a:gd name="connsiteY0" fmla="*/ 18054 h 18053"/>
                  <a:gd name="connsiteX1" fmla="*/ 25275 w 18053"/>
                  <a:gd name="connsiteY1" fmla="*/ 19859 h 18053"/>
                  <a:gd name="connsiteX2" fmla="*/ 18054 w 18053"/>
                  <a:gd name="connsiteY2" fmla="*/ 0 h 18053"/>
                  <a:gd name="connsiteX3" fmla="*/ 1805 w 18053"/>
                  <a:gd name="connsiteY3" fmla="*/ 9027 h 18053"/>
                </a:gdLst>
                <a:ahLst/>
                <a:cxnLst>
                  <a:cxn ang="0">
                    <a:pos x="connsiteX0" y="connsiteY0"/>
                  </a:cxn>
                  <a:cxn ang="0">
                    <a:pos x="connsiteX1" y="connsiteY1"/>
                  </a:cxn>
                  <a:cxn ang="0">
                    <a:pos x="connsiteX2" y="connsiteY2"/>
                  </a:cxn>
                  <a:cxn ang="0">
                    <a:pos x="connsiteX3" y="connsiteY3"/>
                  </a:cxn>
                </a:cxnLst>
                <a:rect l="l" t="t" r="r" b="b"/>
                <a:pathLst>
                  <a:path w="18053" h="18053">
                    <a:moveTo>
                      <a:pt x="0" y="18054"/>
                    </a:moveTo>
                    <a:lnTo>
                      <a:pt x="25275" y="19859"/>
                    </a:lnTo>
                    <a:lnTo>
                      <a:pt x="18054" y="0"/>
                    </a:lnTo>
                    <a:lnTo>
                      <a:pt x="1805" y="9027"/>
                    </a:lnTo>
                    <a:close/>
                  </a:path>
                </a:pathLst>
              </a:custGeom>
              <a:solidFill>
                <a:srgbClr val="090909"/>
              </a:solidFill>
              <a:ln w="18013" cap="flat">
                <a:noFill/>
                <a:prstDash val="solid"/>
                <a:miter/>
              </a:ln>
            </p:spPr>
            <p:txBody>
              <a:bodyPr rtlCol="0" anchor="ctr"/>
              <a:lstStyle/>
              <a:p>
                <a:endParaRPr lang="zh-CN" altLang="en-US"/>
              </a:p>
            </p:txBody>
          </p:sp>
          <p:sp>
            <p:nvSpPr>
              <p:cNvPr id="108" name="任意多边形: 形状 107"/>
              <p:cNvSpPr/>
              <p:nvPr/>
            </p:nvSpPr>
            <p:spPr>
              <a:xfrm>
                <a:off x="9712483" y="6351832"/>
                <a:ext cx="379133" cy="18054"/>
              </a:xfrm>
              <a:custGeom>
                <a:avLst/>
                <a:gdLst>
                  <a:gd name="connsiteX0" fmla="*/ 7222 w 379133"/>
                  <a:gd name="connsiteY0" fmla="*/ 34303 h 18053"/>
                  <a:gd name="connsiteX1" fmla="*/ 326777 w 379133"/>
                  <a:gd name="connsiteY1" fmla="*/ 34303 h 18053"/>
                  <a:gd name="connsiteX2" fmla="*/ 346636 w 379133"/>
                  <a:gd name="connsiteY2" fmla="*/ 16249 h 18053"/>
                  <a:gd name="connsiteX3" fmla="*/ 355663 w 379133"/>
                  <a:gd name="connsiteY3" fmla="*/ 34303 h 18053"/>
                  <a:gd name="connsiteX4" fmla="*/ 384550 w 379133"/>
                  <a:gd name="connsiteY4" fmla="*/ 34303 h 18053"/>
                  <a:gd name="connsiteX5" fmla="*/ 388160 w 379133"/>
                  <a:gd name="connsiteY5" fmla="*/ 12638 h 18053"/>
                  <a:gd name="connsiteX6" fmla="*/ 388160 w 379133"/>
                  <a:gd name="connsiteY6" fmla="*/ 0 h 18053"/>
                  <a:gd name="connsiteX7" fmla="*/ 346636 w 379133"/>
                  <a:gd name="connsiteY7" fmla="*/ 9027 h 18053"/>
                  <a:gd name="connsiteX8" fmla="*/ 63189 w 379133"/>
                  <a:gd name="connsiteY8" fmla="*/ 18054 h 18053"/>
                  <a:gd name="connsiteX9" fmla="*/ 0 w 379133"/>
                  <a:gd name="connsiteY9" fmla="*/ 27081 h 18053"/>
                  <a:gd name="connsiteX10" fmla="*/ 7222 w 379133"/>
                  <a:gd name="connsiteY10" fmla="*/ 34303 h 1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9133" h="18053">
                    <a:moveTo>
                      <a:pt x="7222" y="34303"/>
                    </a:moveTo>
                    <a:cubicBezTo>
                      <a:pt x="7222" y="34303"/>
                      <a:pt x="319555" y="34303"/>
                      <a:pt x="326777" y="34303"/>
                    </a:cubicBezTo>
                    <a:cubicBezTo>
                      <a:pt x="333999" y="34303"/>
                      <a:pt x="346636" y="16249"/>
                      <a:pt x="346636" y="16249"/>
                    </a:cubicBezTo>
                    <a:cubicBezTo>
                      <a:pt x="346636" y="16249"/>
                      <a:pt x="346636" y="34303"/>
                      <a:pt x="355663" y="34303"/>
                    </a:cubicBezTo>
                    <a:cubicBezTo>
                      <a:pt x="364690" y="34303"/>
                      <a:pt x="382744" y="34303"/>
                      <a:pt x="384550" y="34303"/>
                    </a:cubicBezTo>
                    <a:cubicBezTo>
                      <a:pt x="386355" y="34303"/>
                      <a:pt x="388160" y="36108"/>
                      <a:pt x="388160" y="12638"/>
                    </a:cubicBezTo>
                    <a:cubicBezTo>
                      <a:pt x="388160" y="9027"/>
                      <a:pt x="388160" y="3611"/>
                      <a:pt x="388160" y="0"/>
                    </a:cubicBezTo>
                    <a:cubicBezTo>
                      <a:pt x="371912" y="39719"/>
                      <a:pt x="353858" y="16249"/>
                      <a:pt x="346636" y="9027"/>
                    </a:cubicBezTo>
                    <a:cubicBezTo>
                      <a:pt x="312334" y="36108"/>
                      <a:pt x="101102" y="16249"/>
                      <a:pt x="63189" y="18054"/>
                    </a:cubicBezTo>
                    <a:cubicBezTo>
                      <a:pt x="37913" y="18054"/>
                      <a:pt x="12638" y="23470"/>
                      <a:pt x="0" y="27081"/>
                    </a:cubicBezTo>
                    <a:cubicBezTo>
                      <a:pt x="3611" y="32497"/>
                      <a:pt x="7222" y="34303"/>
                      <a:pt x="7222" y="34303"/>
                    </a:cubicBezTo>
                    <a:close/>
                  </a:path>
                </a:pathLst>
              </a:custGeom>
              <a:solidFill>
                <a:srgbClr val="000000"/>
              </a:solidFill>
              <a:ln w="18013" cap="flat">
                <a:noFill/>
                <a:prstDash val="solid"/>
                <a:miter/>
              </a:ln>
            </p:spPr>
            <p:txBody>
              <a:bodyPr rtlCol="0" anchor="ctr"/>
              <a:lstStyle/>
              <a:p>
                <a:endParaRPr lang="zh-CN" altLang="en-US"/>
              </a:p>
            </p:txBody>
          </p:sp>
          <p:sp>
            <p:nvSpPr>
              <p:cNvPr id="109" name="任意多边形: 形状 108"/>
              <p:cNvSpPr/>
              <p:nvPr/>
            </p:nvSpPr>
            <p:spPr>
              <a:xfrm>
                <a:off x="9772062" y="2249970"/>
                <a:ext cx="162486" cy="180540"/>
              </a:xfrm>
              <a:custGeom>
                <a:avLst/>
                <a:gdLst>
                  <a:gd name="connsiteX0" fmla="*/ 0 w 162485"/>
                  <a:gd name="connsiteY0" fmla="*/ 104713 h 180539"/>
                  <a:gd name="connsiteX1" fmla="*/ 153459 w 162485"/>
                  <a:gd name="connsiteY1" fmla="*/ 0 h 180539"/>
                  <a:gd name="connsiteX2" fmla="*/ 97491 w 162485"/>
                  <a:gd name="connsiteY2" fmla="*/ 189567 h 180539"/>
                  <a:gd name="connsiteX3" fmla="*/ 0 w 162485"/>
                  <a:gd name="connsiteY3" fmla="*/ 104713 h 180539"/>
                </a:gdLst>
                <a:ahLst/>
                <a:cxnLst>
                  <a:cxn ang="0">
                    <a:pos x="connsiteX0" y="connsiteY0"/>
                  </a:cxn>
                  <a:cxn ang="0">
                    <a:pos x="connsiteX1" y="connsiteY1"/>
                  </a:cxn>
                  <a:cxn ang="0">
                    <a:pos x="connsiteX2" y="connsiteY2"/>
                  </a:cxn>
                  <a:cxn ang="0">
                    <a:pos x="connsiteX3" y="connsiteY3"/>
                  </a:cxn>
                </a:cxnLst>
                <a:rect l="l" t="t" r="r" b="b"/>
                <a:pathLst>
                  <a:path w="162485" h="180539">
                    <a:moveTo>
                      <a:pt x="0" y="104713"/>
                    </a:moveTo>
                    <a:cubicBezTo>
                      <a:pt x="0" y="104713"/>
                      <a:pt x="126378" y="68605"/>
                      <a:pt x="153459" y="0"/>
                    </a:cubicBezTo>
                    <a:cubicBezTo>
                      <a:pt x="204010" y="102908"/>
                      <a:pt x="111935" y="193178"/>
                      <a:pt x="97491" y="189567"/>
                    </a:cubicBezTo>
                    <a:cubicBezTo>
                      <a:pt x="83048" y="185956"/>
                      <a:pt x="32497" y="111935"/>
                      <a:pt x="0" y="104713"/>
                    </a:cubicBezTo>
                    <a:close/>
                  </a:path>
                </a:pathLst>
              </a:custGeom>
              <a:solidFill>
                <a:srgbClr val="F4EBE6"/>
              </a:solidFill>
              <a:ln w="18013" cap="flat">
                <a:noFill/>
                <a:prstDash val="solid"/>
                <a:miter/>
              </a:ln>
            </p:spPr>
            <p:txBody>
              <a:bodyPr rtlCol="0" anchor="ctr"/>
              <a:lstStyle/>
              <a:p>
                <a:endParaRPr lang="zh-CN" altLang="en-US"/>
              </a:p>
            </p:txBody>
          </p:sp>
          <p:sp>
            <p:nvSpPr>
              <p:cNvPr id="110" name="任意多边形: 形状 109"/>
              <p:cNvSpPr/>
              <p:nvPr/>
            </p:nvSpPr>
            <p:spPr>
              <a:xfrm>
                <a:off x="9630270" y="2249970"/>
                <a:ext cx="126378" cy="162486"/>
              </a:xfrm>
              <a:custGeom>
                <a:avLst/>
                <a:gdLst>
                  <a:gd name="connsiteX0" fmla="*/ 141792 w 126377"/>
                  <a:gd name="connsiteY0" fmla="*/ 104713 h 162485"/>
                  <a:gd name="connsiteX1" fmla="*/ 9998 w 126377"/>
                  <a:gd name="connsiteY1" fmla="*/ 0 h 162485"/>
                  <a:gd name="connsiteX2" fmla="*/ 60549 w 126377"/>
                  <a:gd name="connsiteY2" fmla="*/ 173318 h 162485"/>
                  <a:gd name="connsiteX3" fmla="*/ 141792 w 126377"/>
                  <a:gd name="connsiteY3" fmla="*/ 104713 h 162485"/>
                </a:gdLst>
                <a:ahLst/>
                <a:cxnLst>
                  <a:cxn ang="0">
                    <a:pos x="connsiteX0" y="connsiteY0"/>
                  </a:cxn>
                  <a:cxn ang="0">
                    <a:pos x="connsiteX1" y="connsiteY1"/>
                  </a:cxn>
                  <a:cxn ang="0">
                    <a:pos x="connsiteX2" y="connsiteY2"/>
                  </a:cxn>
                  <a:cxn ang="0">
                    <a:pos x="connsiteX3" y="connsiteY3"/>
                  </a:cxn>
                </a:cxnLst>
                <a:rect l="l" t="t" r="r" b="b"/>
                <a:pathLst>
                  <a:path w="126377" h="162485">
                    <a:moveTo>
                      <a:pt x="141792" y="104713"/>
                    </a:moveTo>
                    <a:cubicBezTo>
                      <a:pt x="141792" y="104713"/>
                      <a:pt x="37079" y="68605"/>
                      <a:pt x="9998" y="0"/>
                    </a:cubicBezTo>
                    <a:cubicBezTo>
                      <a:pt x="-26110" y="77632"/>
                      <a:pt x="46106" y="176929"/>
                      <a:pt x="60549" y="173318"/>
                    </a:cubicBezTo>
                    <a:cubicBezTo>
                      <a:pt x="74992" y="169707"/>
                      <a:pt x="109295" y="111935"/>
                      <a:pt x="141792" y="104713"/>
                    </a:cubicBezTo>
                    <a:close/>
                  </a:path>
                </a:pathLst>
              </a:custGeom>
              <a:solidFill>
                <a:srgbClr val="F4EBE6"/>
              </a:solidFill>
              <a:ln w="18013" cap="flat">
                <a:noFill/>
                <a:prstDash val="solid"/>
                <a:miter/>
              </a:ln>
            </p:spPr>
            <p:txBody>
              <a:bodyPr rtlCol="0" anchor="ctr"/>
              <a:lstStyle/>
              <a:p>
                <a:endParaRPr lang="zh-CN" altLang="en-US"/>
              </a:p>
            </p:txBody>
          </p:sp>
          <p:sp>
            <p:nvSpPr>
              <p:cNvPr id="111" name="任意多边形: 形状 110"/>
              <p:cNvSpPr/>
              <p:nvPr/>
            </p:nvSpPr>
            <p:spPr>
              <a:xfrm>
                <a:off x="9481183" y="2275245"/>
                <a:ext cx="595781" cy="956861"/>
              </a:xfrm>
              <a:custGeom>
                <a:avLst/>
                <a:gdLst>
                  <a:gd name="connsiteX0" fmla="*/ 529191 w 595781"/>
                  <a:gd name="connsiteY0" fmla="*/ 7222 h 956860"/>
                  <a:gd name="connsiteX1" fmla="*/ 482251 w 595781"/>
                  <a:gd name="connsiteY1" fmla="*/ 0 h 956860"/>
                  <a:gd name="connsiteX2" fmla="*/ 247549 w 595781"/>
                  <a:gd name="connsiteY2" fmla="*/ 886450 h 956860"/>
                  <a:gd name="connsiteX3" fmla="*/ 132004 w 595781"/>
                  <a:gd name="connsiteY3" fmla="*/ 5416 h 956860"/>
                  <a:gd name="connsiteX4" fmla="*/ 103118 w 595781"/>
                  <a:gd name="connsiteY4" fmla="*/ 10832 h 956860"/>
                  <a:gd name="connsiteX5" fmla="*/ 210 w 595781"/>
                  <a:gd name="connsiteY5" fmla="*/ 222064 h 956860"/>
                  <a:gd name="connsiteX6" fmla="*/ 94091 w 595781"/>
                  <a:gd name="connsiteY6" fmla="*/ 240118 h 956860"/>
                  <a:gd name="connsiteX7" fmla="*/ 210 w 595781"/>
                  <a:gd name="connsiteY7" fmla="*/ 330388 h 956860"/>
                  <a:gd name="connsiteX8" fmla="*/ 247549 w 595781"/>
                  <a:gd name="connsiteY8" fmla="*/ 960471 h 956860"/>
                  <a:gd name="connsiteX9" fmla="*/ 583353 w 595781"/>
                  <a:gd name="connsiteY9" fmla="*/ 306918 h 956860"/>
                  <a:gd name="connsiteX10" fmla="*/ 491278 w 595781"/>
                  <a:gd name="connsiteY10" fmla="*/ 223869 h 956860"/>
                  <a:gd name="connsiteX11" fmla="*/ 597797 w 595781"/>
                  <a:gd name="connsiteY11" fmla="*/ 214842 h 956860"/>
                  <a:gd name="connsiteX12" fmla="*/ 529191 w 595781"/>
                  <a:gd name="connsiteY12" fmla="*/ 7222 h 95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5781" h="956860">
                    <a:moveTo>
                      <a:pt x="529191" y="7222"/>
                    </a:moveTo>
                    <a:cubicBezTo>
                      <a:pt x="514748" y="5416"/>
                      <a:pt x="498500" y="1805"/>
                      <a:pt x="482251" y="0"/>
                    </a:cubicBezTo>
                    <a:cubicBezTo>
                      <a:pt x="529191" y="120962"/>
                      <a:pt x="410035" y="666192"/>
                      <a:pt x="247549" y="886450"/>
                    </a:cubicBezTo>
                    <a:cubicBezTo>
                      <a:pt x="88674" y="538008"/>
                      <a:pt x="90480" y="167902"/>
                      <a:pt x="132004" y="5416"/>
                    </a:cubicBezTo>
                    <a:cubicBezTo>
                      <a:pt x="122977" y="7222"/>
                      <a:pt x="113950" y="9027"/>
                      <a:pt x="103118" y="10832"/>
                    </a:cubicBezTo>
                    <a:cubicBezTo>
                      <a:pt x="95896" y="12638"/>
                      <a:pt x="-5206" y="196788"/>
                      <a:pt x="210" y="222064"/>
                    </a:cubicBezTo>
                    <a:cubicBezTo>
                      <a:pt x="2015" y="227480"/>
                      <a:pt x="94091" y="240118"/>
                      <a:pt x="94091" y="240118"/>
                    </a:cubicBezTo>
                    <a:cubicBezTo>
                      <a:pt x="94091" y="240118"/>
                      <a:pt x="-1595" y="319555"/>
                      <a:pt x="210" y="330388"/>
                    </a:cubicBezTo>
                    <a:cubicBezTo>
                      <a:pt x="41734" y="725770"/>
                      <a:pt x="247549" y="960471"/>
                      <a:pt x="247549" y="960471"/>
                    </a:cubicBezTo>
                    <a:cubicBezTo>
                      <a:pt x="247549" y="960471"/>
                      <a:pt x="377538" y="839510"/>
                      <a:pt x="583353" y="306918"/>
                    </a:cubicBezTo>
                    <a:cubicBezTo>
                      <a:pt x="585159" y="297891"/>
                      <a:pt x="491278" y="223869"/>
                      <a:pt x="491278" y="223869"/>
                    </a:cubicBezTo>
                    <a:cubicBezTo>
                      <a:pt x="491278" y="223869"/>
                      <a:pt x="597797" y="220258"/>
                      <a:pt x="597797" y="214842"/>
                    </a:cubicBezTo>
                    <a:cubicBezTo>
                      <a:pt x="603213" y="189567"/>
                      <a:pt x="567105" y="77632"/>
                      <a:pt x="529191" y="7222"/>
                    </a:cubicBezTo>
                    <a:close/>
                  </a:path>
                </a:pathLst>
              </a:custGeom>
              <a:solidFill>
                <a:srgbClr val="2A2E31"/>
              </a:solidFill>
              <a:ln w="18013" cap="flat">
                <a:noFill/>
                <a:prstDash val="solid"/>
                <a:miter/>
              </a:ln>
            </p:spPr>
            <p:txBody>
              <a:bodyPr rtlCol="0" anchor="ctr"/>
              <a:lstStyle/>
              <a:p>
                <a:endParaRPr lang="zh-CN" altLang="en-US"/>
              </a:p>
            </p:txBody>
          </p:sp>
          <p:sp>
            <p:nvSpPr>
              <p:cNvPr id="112" name="任意多边形: 形状 111"/>
              <p:cNvSpPr/>
              <p:nvPr/>
            </p:nvSpPr>
            <p:spPr>
              <a:xfrm>
                <a:off x="9689013" y="3327792"/>
                <a:ext cx="54162" cy="54162"/>
              </a:xfrm>
              <a:custGeom>
                <a:avLst/>
                <a:gdLst>
                  <a:gd name="connsiteX0" fmla="*/ 61384 w 54161"/>
                  <a:gd name="connsiteY0" fmla="*/ 30692 h 54161"/>
                  <a:gd name="connsiteX1" fmla="*/ 30692 w 54161"/>
                  <a:gd name="connsiteY1" fmla="*/ 61383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3"/>
                      <a:pt x="30692" y="61383"/>
                    </a:cubicBezTo>
                    <a:cubicBezTo>
                      <a:pt x="14443" y="61383"/>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3" name="任意多边形: 形状 112"/>
              <p:cNvSpPr/>
              <p:nvPr/>
            </p:nvSpPr>
            <p:spPr>
              <a:xfrm>
                <a:off x="9685402" y="3533607"/>
                <a:ext cx="54162" cy="54162"/>
              </a:xfrm>
              <a:custGeom>
                <a:avLst/>
                <a:gdLst>
                  <a:gd name="connsiteX0" fmla="*/ 61384 w 54161"/>
                  <a:gd name="connsiteY0" fmla="*/ 30692 h 54161"/>
                  <a:gd name="connsiteX1" fmla="*/ 30692 w 54161"/>
                  <a:gd name="connsiteY1" fmla="*/ 61384 h 54161"/>
                  <a:gd name="connsiteX2" fmla="*/ 0 w 54161"/>
                  <a:gd name="connsiteY2" fmla="*/ 30692 h 54161"/>
                  <a:gd name="connsiteX3" fmla="*/ 30692 w 54161"/>
                  <a:gd name="connsiteY3" fmla="*/ 0 h 54161"/>
                  <a:gd name="connsiteX4" fmla="*/ 61384 w 54161"/>
                  <a:gd name="connsiteY4" fmla="*/ 30692 h 54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61" h="54161">
                    <a:moveTo>
                      <a:pt x="61384" y="30692"/>
                    </a:moveTo>
                    <a:cubicBezTo>
                      <a:pt x="61384" y="46940"/>
                      <a:pt x="46940" y="61384"/>
                      <a:pt x="30692" y="61384"/>
                    </a:cubicBezTo>
                    <a:cubicBezTo>
                      <a:pt x="14443" y="61384"/>
                      <a:pt x="0" y="46940"/>
                      <a:pt x="0" y="30692"/>
                    </a:cubicBezTo>
                    <a:cubicBezTo>
                      <a:pt x="0" y="14443"/>
                      <a:pt x="14443" y="0"/>
                      <a:pt x="30692" y="0"/>
                    </a:cubicBezTo>
                    <a:cubicBezTo>
                      <a:pt x="46940" y="0"/>
                      <a:pt x="61384" y="14443"/>
                      <a:pt x="61384" y="30692"/>
                    </a:cubicBezTo>
                    <a:close/>
                  </a:path>
                </a:pathLst>
              </a:custGeom>
              <a:solidFill>
                <a:srgbClr val="2A2E31"/>
              </a:solidFill>
              <a:ln w="18013" cap="flat">
                <a:noFill/>
                <a:prstDash val="solid"/>
                <a:miter/>
              </a:ln>
            </p:spPr>
            <p:txBody>
              <a:bodyPr rtlCol="0" anchor="ctr"/>
              <a:lstStyle/>
              <a:p>
                <a:endParaRPr lang="zh-CN" altLang="en-US"/>
              </a:p>
            </p:txBody>
          </p:sp>
          <p:sp>
            <p:nvSpPr>
              <p:cNvPr id="114" name="任意多边形: 形状 113"/>
              <p:cNvSpPr/>
              <p:nvPr/>
            </p:nvSpPr>
            <p:spPr>
              <a:xfrm>
                <a:off x="8484813" y="2533417"/>
                <a:ext cx="180540" cy="180540"/>
              </a:xfrm>
              <a:custGeom>
                <a:avLst/>
                <a:gdLst>
                  <a:gd name="connsiteX0" fmla="*/ 37913 w 180539"/>
                  <a:gd name="connsiteY0" fmla="*/ 193177 h 180539"/>
                  <a:gd name="connsiteX1" fmla="*/ 3611 w 180539"/>
                  <a:gd name="connsiteY1" fmla="*/ 158875 h 180539"/>
                  <a:gd name="connsiteX2" fmla="*/ 0 w 180539"/>
                  <a:gd name="connsiteY2" fmla="*/ 149848 h 180539"/>
                  <a:gd name="connsiteX3" fmla="*/ 3611 w 180539"/>
                  <a:gd name="connsiteY3" fmla="*/ 139016 h 180539"/>
                  <a:gd name="connsiteX4" fmla="*/ 139016 w 180539"/>
                  <a:gd name="connsiteY4" fmla="*/ 3611 h 180539"/>
                  <a:gd name="connsiteX5" fmla="*/ 149848 w 180539"/>
                  <a:gd name="connsiteY5" fmla="*/ 0 h 180539"/>
                  <a:gd name="connsiteX6" fmla="*/ 160680 w 180539"/>
                  <a:gd name="connsiteY6" fmla="*/ 3611 h 180539"/>
                  <a:gd name="connsiteX7" fmla="*/ 194983 w 180539"/>
                  <a:gd name="connsiteY7" fmla="*/ 37913 h 180539"/>
                  <a:gd name="connsiteX8" fmla="*/ 37913 w 180539"/>
                  <a:gd name="connsiteY8" fmla="*/ 193177 h 18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80539">
                    <a:moveTo>
                      <a:pt x="37913" y="193177"/>
                    </a:moveTo>
                    <a:lnTo>
                      <a:pt x="3611" y="158875"/>
                    </a:lnTo>
                    <a:cubicBezTo>
                      <a:pt x="0" y="155264"/>
                      <a:pt x="0" y="153459"/>
                      <a:pt x="0" y="149848"/>
                    </a:cubicBezTo>
                    <a:cubicBezTo>
                      <a:pt x="0" y="146237"/>
                      <a:pt x="1805" y="142626"/>
                      <a:pt x="3611" y="139016"/>
                    </a:cubicBezTo>
                    <a:lnTo>
                      <a:pt x="139016" y="3611"/>
                    </a:lnTo>
                    <a:cubicBezTo>
                      <a:pt x="142626" y="0"/>
                      <a:pt x="146237" y="0"/>
                      <a:pt x="149848" y="0"/>
                    </a:cubicBezTo>
                    <a:cubicBezTo>
                      <a:pt x="153459" y="0"/>
                      <a:pt x="157070" y="1805"/>
                      <a:pt x="160680" y="3611"/>
                    </a:cubicBezTo>
                    <a:lnTo>
                      <a:pt x="194983" y="37913"/>
                    </a:lnTo>
                    <a:lnTo>
                      <a:pt x="37913" y="193177"/>
                    </a:lnTo>
                    <a:close/>
                  </a:path>
                </a:pathLst>
              </a:custGeom>
              <a:solidFill>
                <a:srgbClr val="F4EBE6"/>
              </a:solidFill>
              <a:ln w="18013" cap="flat">
                <a:noFill/>
                <a:prstDash val="solid"/>
                <a:miter/>
              </a:ln>
            </p:spPr>
            <p:txBody>
              <a:bodyPr rtlCol="0" anchor="ctr"/>
              <a:lstStyle/>
              <a:p>
                <a:endParaRPr lang="zh-CN" altLang="en-US"/>
              </a:p>
            </p:txBody>
          </p:sp>
          <p:sp>
            <p:nvSpPr>
              <p:cNvPr id="115" name="任意多边形: 形状 114"/>
              <p:cNvSpPr/>
              <p:nvPr/>
            </p:nvSpPr>
            <p:spPr>
              <a:xfrm>
                <a:off x="8484813" y="2551471"/>
                <a:ext cx="180540" cy="162486"/>
              </a:xfrm>
              <a:custGeom>
                <a:avLst/>
                <a:gdLst>
                  <a:gd name="connsiteX0" fmla="*/ 0 w 180539"/>
                  <a:gd name="connsiteY0" fmla="*/ 129989 h 162485"/>
                  <a:gd name="connsiteX1" fmla="*/ 3611 w 180539"/>
                  <a:gd name="connsiteY1" fmla="*/ 139016 h 162485"/>
                  <a:gd name="connsiteX2" fmla="*/ 37913 w 180539"/>
                  <a:gd name="connsiteY2" fmla="*/ 173318 h 162485"/>
                  <a:gd name="connsiteX3" fmla="*/ 193178 w 180539"/>
                  <a:gd name="connsiteY3" fmla="*/ 18054 h 162485"/>
                  <a:gd name="connsiteX4" fmla="*/ 175124 w 180539"/>
                  <a:gd name="connsiteY4" fmla="*/ 0 h 162485"/>
                  <a:gd name="connsiteX5" fmla="*/ 23470 w 180539"/>
                  <a:gd name="connsiteY5" fmla="*/ 133599 h 162485"/>
                  <a:gd name="connsiteX6" fmla="*/ 16249 w 180539"/>
                  <a:gd name="connsiteY6" fmla="*/ 108324 h 162485"/>
                  <a:gd name="connsiteX7" fmla="*/ 5416 w 180539"/>
                  <a:gd name="connsiteY7" fmla="*/ 119156 h 162485"/>
                  <a:gd name="connsiteX8" fmla="*/ 0 w 180539"/>
                  <a:gd name="connsiteY8" fmla="*/ 129989 h 16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539" h="162485">
                    <a:moveTo>
                      <a:pt x="0" y="129989"/>
                    </a:moveTo>
                    <a:cubicBezTo>
                      <a:pt x="0" y="133599"/>
                      <a:pt x="1805" y="137210"/>
                      <a:pt x="3611" y="139016"/>
                    </a:cubicBezTo>
                    <a:lnTo>
                      <a:pt x="37913" y="173318"/>
                    </a:lnTo>
                    <a:lnTo>
                      <a:pt x="193178" y="18054"/>
                    </a:lnTo>
                    <a:lnTo>
                      <a:pt x="175124" y="0"/>
                    </a:lnTo>
                    <a:cubicBezTo>
                      <a:pt x="184151" y="32497"/>
                      <a:pt x="46940" y="157070"/>
                      <a:pt x="23470" y="133599"/>
                    </a:cubicBezTo>
                    <a:cubicBezTo>
                      <a:pt x="14443" y="124572"/>
                      <a:pt x="12638" y="119156"/>
                      <a:pt x="16249" y="108324"/>
                    </a:cubicBezTo>
                    <a:lnTo>
                      <a:pt x="5416" y="119156"/>
                    </a:lnTo>
                    <a:cubicBezTo>
                      <a:pt x="1805" y="122767"/>
                      <a:pt x="0" y="126378"/>
                      <a:pt x="0" y="129989"/>
                    </a:cubicBezTo>
                    <a:close/>
                  </a:path>
                </a:pathLst>
              </a:custGeom>
              <a:solidFill>
                <a:srgbClr val="D3D3D3"/>
              </a:solidFill>
              <a:ln w="18013" cap="flat">
                <a:noFill/>
                <a:prstDash val="solid"/>
                <a:miter/>
              </a:ln>
            </p:spPr>
            <p:txBody>
              <a:bodyPr rtlCol="0" anchor="ctr"/>
              <a:lstStyle/>
              <a:p>
                <a:endParaRPr lang="zh-CN" altLang="en-US"/>
              </a:p>
            </p:txBody>
          </p:sp>
        </p:grpSp>
        <p:sp>
          <p:nvSpPr>
            <p:cNvPr id="14" name="任意多边形: 形状 13"/>
            <p:cNvSpPr/>
            <p:nvPr/>
          </p:nvSpPr>
          <p:spPr>
            <a:xfrm>
              <a:off x="9881486" y="1534093"/>
              <a:ext cx="147683" cy="49228"/>
            </a:xfrm>
            <a:custGeom>
              <a:avLst/>
              <a:gdLst>
                <a:gd name="connsiteX0" fmla="*/ 137838 w 147683"/>
                <a:gd name="connsiteY0" fmla="*/ 60167 h 49227"/>
                <a:gd name="connsiteX1" fmla="*/ 127992 w 147683"/>
                <a:gd name="connsiteY1" fmla="*/ 55244 h 49227"/>
                <a:gd name="connsiteX2" fmla="*/ 19691 w 147683"/>
                <a:gd name="connsiteY2" fmla="*/ 35553 h 49227"/>
                <a:gd name="connsiteX3" fmla="*/ 0 w 147683"/>
                <a:gd name="connsiteY3" fmla="*/ 20785 h 49227"/>
                <a:gd name="connsiteX4" fmla="*/ 14768 w 147683"/>
                <a:gd name="connsiteY4" fmla="*/ 1094 h 49227"/>
                <a:gd name="connsiteX5" fmla="*/ 152606 w 147683"/>
                <a:gd name="connsiteY5" fmla="*/ 30631 h 49227"/>
                <a:gd name="connsiteX6" fmla="*/ 152606 w 147683"/>
                <a:gd name="connsiteY6" fmla="*/ 55244 h 49227"/>
                <a:gd name="connsiteX7" fmla="*/ 137838 w 147683"/>
                <a:gd name="connsiteY7" fmla="*/ 60167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37838" y="60167"/>
                  </a:moveTo>
                  <a:cubicBezTo>
                    <a:pt x="132915" y="60167"/>
                    <a:pt x="127992" y="60167"/>
                    <a:pt x="127992" y="55244"/>
                  </a:cubicBezTo>
                  <a:cubicBezTo>
                    <a:pt x="98456" y="30631"/>
                    <a:pt x="39382" y="30631"/>
                    <a:pt x="19691" y="35553"/>
                  </a:cubicBezTo>
                  <a:cubicBezTo>
                    <a:pt x="9845" y="35553"/>
                    <a:pt x="0" y="30631"/>
                    <a:pt x="0" y="20785"/>
                  </a:cubicBezTo>
                  <a:cubicBezTo>
                    <a:pt x="0" y="10939"/>
                    <a:pt x="4923" y="1094"/>
                    <a:pt x="14768" y="1094"/>
                  </a:cubicBezTo>
                  <a:cubicBezTo>
                    <a:pt x="19691" y="1094"/>
                    <a:pt x="103378" y="-8752"/>
                    <a:pt x="152606" y="30631"/>
                  </a:cubicBezTo>
                  <a:cubicBezTo>
                    <a:pt x="157529" y="35553"/>
                    <a:pt x="162452" y="50322"/>
                    <a:pt x="152606" y="55244"/>
                  </a:cubicBezTo>
                  <a:cubicBezTo>
                    <a:pt x="147683" y="55244"/>
                    <a:pt x="142760" y="60167"/>
                    <a:pt x="137838" y="60167"/>
                  </a:cubicBezTo>
                  <a:close/>
                </a:path>
              </a:pathLst>
            </a:custGeom>
            <a:solidFill>
              <a:srgbClr val="191919"/>
            </a:solidFill>
            <a:ln w="49191" cap="flat">
              <a:noFill/>
              <a:prstDash val="solid"/>
              <a:miter/>
            </a:ln>
          </p:spPr>
          <p:txBody>
            <a:bodyPr rtlCol="0" anchor="ctr"/>
            <a:lstStyle/>
            <a:p>
              <a:endParaRPr lang="zh-CN" altLang="en-US"/>
            </a:p>
          </p:txBody>
        </p:sp>
        <p:sp>
          <p:nvSpPr>
            <p:cNvPr id="15" name="任意多边形: 形状 14"/>
            <p:cNvSpPr/>
            <p:nvPr/>
          </p:nvSpPr>
          <p:spPr>
            <a:xfrm>
              <a:off x="9442485" y="1534093"/>
              <a:ext cx="147683" cy="49228"/>
            </a:xfrm>
            <a:custGeom>
              <a:avLst/>
              <a:gdLst>
                <a:gd name="connsiteX0" fmla="*/ 18460 w 147683"/>
                <a:gd name="connsiteY0" fmla="*/ 61436 h 49227"/>
                <a:gd name="connsiteX1" fmla="*/ 3692 w 147683"/>
                <a:gd name="connsiteY1" fmla="*/ 56513 h 49227"/>
                <a:gd name="connsiteX2" fmla="*/ 3692 w 147683"/>
                <a:gd name="connsiteY2" fmla="*/ 31900 h 49227"/>
                <a:gd name="connsiteX3" fmla="*/ 141530 w 147683"/>
                <a:gd name="connsiteY3" fmla="*/ 2363 h 49227"/>
                <a:gd name="connsiteX4" fmla="*/ 156298 w 147683"/>
                <a:gd name="connsiteY4" fmla="*/ 22054 h 49227"/>
                <a:gd name="connsiteX5" fmla="*/ 136607 w 147683"/>
                <a:gd name="connsiteY5" fmla="*/ 36822 h 49227"/>
                <a:gd name="connsiteX6" fmla="*/ 28306 w 147683"/>
                <a:gd name="connsiteY6" fmla="*/ 56513 h 49227"/>
                <a:gd name="connsiteX7" fmla="*/ 18460 w 147683"/>
                <a:gd name="connsiteY7" fmla="*/ 61436 h 4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7683" h="49227">
                  <a:moveTo>
                    <a:pt x="18460" y="61436"/>
                  </a:moveTo>
                  <a:cubicBezTo>
                    <a:pt x="13538" y="61436"/>
                    <a:pt x="8615" y="61436"/>
                    <a:pt x="3692" y="56513"/>
                  </a:cubicBezTo>
                  <a:cubicBezTo>
                    <a:pt x="-1231" y="51591"/>
                    <a:pt x="-1231" y="36822"/>
                    <a:pt x="3692" y="31900"/>
                  </a:cubicBezTo>
                  <a:cubicBezTo>
                    <a:pt x="52920" y="-12405"/>
                    <a:pt x="136607" y="2363"/>
                    <a:pt x="141530" y="2363"/>
                  </a:cubicBezTo>
                  <a:cubicBezTo>
                    <a:pt x="151375" y="2363"/>
                    <a:pt x="156298" y="12208"/>
                    <a:pt x="156298" y="22054"/>
                  </a:cubicBezTo>
                  <a:cubicBezTo>
                    <a:pt x="156298" y="31900"/>
                    <a:pt x="146453" y="36822"/>
                    <a:pt x="136607" y="36822"/>
                  </a:cubicBezTo>
                  <a:cubicBezTo>
                    <a:pt x="116916" y="31900"/>
                    <a:pt x="57843" y="31900"/>
                    <a:pt x="28306" y="56513"/>
                  </a:cubicBezTo>
                  <a:cubicBezTo>
                    <a:pt x="28306" y="61436"/>
                    <a:pt x="23383" y="61436"/>
                    <a:pt x="18460" y="61436"/>
                  </a:cubicBezTo>
                  <a:close/>
                </a:path>
              </a:pathLst>
            </a:custGeom>
            <a:solidFill>
              <a:srgbClr val="191919"/>
            </a:solidFill>
            <a:ln w="49191" cap="flat">
              <a:noFill/>
              <a:prstDash val="solid"/>
              <a:miter/>
            </a:ln>
          </p:spPr>
          <p:txBody>
            <a:bodyPr rtlCol="0" anchor="ctr"/>
            <a:lstStyle/>
            <a:p>
              <a:endParaRPr lang="zh-CN" altLang="en-US"/>
            </a:p>
          </p:txBody>
        </p:sp>
        <p:grpSp>
          <p:nvGrpSpPr>
            <p:cNvPr id="16" name="组合 15"/>
            <p:cNvGrpSpPr/>
            <p:nvPr/>
          </p:nvGrpSpPr>
          <p:grpSpPr>
            <a:xfrm>
              <a:off x="9478879" y="1612744"/>
              <a:ext cx="105728" cy="125985"/>
              <a:chOff x="11374844" y="1629587"/>
              <a:chExt cx="226342" cy="269707"/>
            </a:xfrm>
          </p:grpSpPr>
          <p:sp>
            <p:nvSpPr>
              <p:cNvPr id="20" name="椭圆 19"/>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rot="841011">
              <a:off x="9882217" y="1620260"/>
              <a:ext cx="105728" cy="125985"/>
              <a:chOff x="11374844" y="1629587"/>
              <a:chExt cx="226342" cy="269707"/>
            </a:xfrm>
          </p:grpSpPr>
          <p:sp>
            <p:nvSpPr>
              <p:cNvPr id="18" name="椭圆 17"/>
              <p:cNvSpPr/>
              <p:nvPr/>
            </p:nvSpPr>
            <p:spPr>
              <a:xfrm rot="20712571">
                <a:off x="11374844" y="1629587"/>
                <a:ext cx="220458" cy="269707"/>
              </a:xfrm>
              <a:prstGeom prst="ellipse">
                <a:avLst/>
              </a:prstGeom>
              <a:solidFill>
                <a:srgbClr val="1919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20712571">
                <a:off x="11412972" y="1646035"/>
                <a:ext cx="188214" cy="251840"/>
              </a:xfrm>
              <a:custGeom>
                <a:avLst/>
                <a:gdLst>
                  <a:gd name="connsiteX0" fmla="*/ 129705 w 188215"/>
                  <a:gd name="connsiteY0" fmla="*/ 0 h 251841"/>
                  <a:gd name="connsiteX1" fmla="*/ 155930 w 188215"/>
                  <a:gd name="connsiteY1" fmla="*/ 21631 h 251841"/>
                  <a:gd name="connsiteX2" fmla="*/ 188215 w 188215"/>
                  <a:gd name="connsiteY2" fmla="*/ 116987 h 251841"/>
                  <a:gd name="connsiteX3" fmla="*/ 77986 w 188215"/>
                  <a:gd name="connsiteY3" fmla="*/ 251841 h 251841"/>
                  <a:gd name="connsiteX4" fmla="*/ 42 w 188215"/>
                  <a:gd name="connsiteY4" fmla="*/ 212343 h 251841"/>
                  <a:gd name="connsiteX5" fmla="*/ 0 w 188215"/>
                  <a:gd name="connsiteY5" fmla="*/ 212266 h 251841"/>
                  <a:gd name="connsiteX6" fmla="*/ 8813 w 188215"/>
                  <a:gd name="connsiteY6" fmla="*/ 219535 h 251841"/>
                  <a:gd name="connsiteX7" fmla="*/ 51719 w 188215"/>
                  <a:gd name="connsiteY7" fmla="*/ 230133 h 251841"/>
                  <a:gd name="connsiteX8" fmla="*/ 161948 w 188215"/>
                  <a:gd name="connsiteY8" fmla="*/ 95279 h 251841"/>
                  <a:gd name="connsiteX9" fmla="*/ 153285 w 188215"/>
                  <a:gd name="connsiteY9" fmla="*/ 42787 h 2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15" h="251841">
                    <a:moveTo>
                      <a:pt x="129705" y="0"/>
                    </a:moveTo>
                    <a:lnTo>
                      <a:pt x="155930" y="21631"/>
                    </a:lnTo>
                    <a:cubicBezTo>
                      <a:pt x="175877" y="46035"/>
                      <a:pt x="188215" y="79748"/>
                      <a:pt x="188215" y="116987"/>
                    </a:cubicBezTo>
                    <a:cubicBezTo>
                      <a:pt x="188215" y="191465"/>
                      <a:pt x="138864" y="251841"/>
                      <a:pt x="77986" y="251841"/>
                    </a:cubicBezTo>
                    <a:cubicBezTo>
                      <a:pt x="47547" y="251841"/>
                      <a:pt x="19989" y="236747"/>
                      <a:pt x="42" y="212343"/>
                    </a:cubicBezTo>
                    <a:lnTo>
                      <a:pt x="0" y="212266"/>
                    </a:lnTo>
                    <a:lnTo>
                      <a:pt x="8813" y="219535"/>
                    </a:lnTo>
                    <a:cubicBezTo>
                      <a:pt x="22001" y="226359"/>
                      <a:pt x="36500" y="230133"/>
                      <a:pt x="51719" y="230133"/>
                    </a:cubicBezTo>
                    <a:cubicBezTo>
                      <a:pt x="112597" y="230133"/>
                      <a:pt x="161947" y="169757"/>
                      <a:pt x="161948" y="95279"/>
                    </a:cubicBezTo>
                    <a:cubicBezTo>
                      <a:pt x="161948" y="76659"/>
                      <a:pt x="158863" y="58921"/>
                      <a:pt x="153285" y="4278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pic>
        <p:nvPicPr>
          <p:cNvPr id="6" name="Picture 3" descr="50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289291" y="2016855"/>
            <a:ext cx="3711273" cy="4293891"/>
          </a:xfrm>
          <a:prstGeom prst="rect">
            <a:avLst/>
          </a:prstGeo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平行四边形 4"/>
          <p:cNvSpPr/>
          <p:nvPr/>
        </p:nvSpPr>
        <p:spPr>
          <a:xfrm>
            <a:off x="3408293" y="1137374"/>
            <a:ext cx="5375414"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（四）各种成本间的关系</a:t>
            </a:r>
            <a:endParaRPr lang="zh-CN" altLang="en-US" sz="2400" b="1" dirty="0">
              <a:solidFill>
                <a:schemeClr val="bg1"/>
              </a:solidFill>
              <a:cs typeface="+mn-ea"/>
              <a:sym typeface="+mn-lt"/>
            </a:endParaRPr>
          </a:p>
        </p:txBody>
      </p:sp>
      <p:grpSp>
        <p:nvGrpSpPr>
          <p:cNvPr id="12" name="组合 11"/>
          <p:cNvGrpSpPr/>
          <p:nvPr/>
        </p:nvGrpSpPr>
        <p:grpSpPr>
          <a:xfrm>
            <a:off x="5174538" y="4115577"/>
            <a:ext cx="5728171" cy="1008000"/>
            <a:chOff x="1129827" y="3935532"/>
            <a:chExt cx="5728171" cy="1008000"/>
          </a:xfrm>
        </p:grpSpPr>
        <p:sp>
          <p:nvSpPr>
            <p:cNvPr id="9" name="矩形: 圆角 8"/>
            <p:cNvSpPr/>
            <p:nvPr/>
          </p:nvSpPr>
          <p:spPr>
            <a:xfrm>
              <a:off x="1129827" y="3935532"/>
              <a:ext cx="5728171" cy="1008000"/>
            </a:xfrm>
            <a:prstGeom prst="roundRect">
              <a:avLst>
                <a:gd name="adj" fmla="val 21965"/>
              </a:avLst>
            </a:prstGeom>
            <a:solidFill>
              <a:schemeClr val="bg1"/>
            </a:solidFill>
            <a:ln w="19050">
              <a:solidFill>
                <a:schemeClr val="accent2"/>
              </a:solidFill>
              <a:prstDash val="solid"/>
            </a:ln>
            <a:effectLst>
              <a:outerShdw dist="63500" dir="5400000" algn="t" rotWithShape="0">
                <a:schemeClr val="accent2"/>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p:cNvSpPr txBox="1"/>
            <p:nvPr/>
          </p:nvSpPr>
          <p:spPr>
            <a:xfrm>
              <a:off x="1430978" y="3998504"/>
              <a:ext cx="5279537" cy="870431"/>
            </a:xfrm>
            <a:prstGeom prst="rect">
              <a:avLst/>
            </a:prstGeom>
          </p:spPr>
          <p:txBody>
            <a:bodyPr vert="horz" wrap="square" lIns="91440" tIns="45720" rIns="91440" bIns="4572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zh-CN" altLang="en-US" sz="2200" b="1" dirty="0">
                  <a:solidFill>
                    <a:schemeClr val="accent2"/>
                  </a:solidFill>
                  <a:cs typeface="+mn-ea"/>
                  <a:sym typeface="+mn-lt"/>
                </a:rPr>
                <a:t>短期边际成本</a:t>
              </a:r>
              <a:r>
                <a:rPr lang="zh-CN" altLang="en-US" sz="2200" dirty="0">
                  <a:cs typeface="+mn-ea"/>
                  <a:sym typeface="+mn-lt"/>
                </a:rPr>
                <a:t>分别过平均变动成本曲线与短期平均成本曲线的最低点</a:t>
              </a:r>
              <a:endParaRPr lang="en-US" altLang="zh-CN" sz="2200" dirty="0">
                <a:cs typeface="+mn-ea"/>
                <a:sym typeface="+mn-lt"/>
              </a:endParaRPr>
            </a:p>
          </p:txBody>
        </p:sp>
      </p:grpSp>
      <p:grpSp>
        <p:nvGrpSpPr>
          <p:cNvPr id="4" name="组合 3"/>
          <p:cNvGrpSpPr/>
          <p:nvPr/>
        </p:nvGrpSpPr>
        <p:grpSpPr>
          <a:xfrm>
            <a:off x="5174538" y="2773473"/>
            <a:ext cx="5728171" cy="1008000"/>
            <a:chOff x="1129827" y="2637672"/>
            <a:chExt cx="5728171" cy="1008000"/>
          </a:xfrm>
        </p:grpSpPr>
        <p:sp>
          <p:nvSpPr>
            <p:cNvPr id="10" name="矩形: 圆角 9"/>
            <p:cNvSpPr/>
            <p:nvPr/>
          </p:nvSpPr>
          <p:spPr>
            <a:xfrm>
              <a:off x="1129827" y="2637672"/>
              <a:ext cx="5728171" cy="1008000"/>
            </a:xfrm>
            <a:prstGeom prst="roundRect">
              <a:avLst>
                <a:gd name="adj" fmla="val 21965"/>
              </a:avLst>
            </a:prstGeom>
            <a:solidFill>
              <a:schemeClr val="bg1"/>
            </a:solidFill>
            <a:ln w="19050">
              <a:solidFill>
                <a:schemeClr val="accent2"/>
              </a:solidFill>
              <a:prstDash val="solid"/>
            </a:ln>
            <a:effectLst>
              <a:outerShdw dist="63500" dir="5400000" algn="t" rotWithShape="0">
                <a:schemeClr val="accent2"/>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内容占位符 2"/>
            <p:cNvSpPr txBox="1"/>
            <p:nvPr/>
          </p:nvSpPr>
          <p:spPr>
            <a:xfrm>
              <a:off x="1430978" y="2706919"/>
              <a:ext cx="5279537" cy="870431"/>
            </a:xfrm>
            <a:prstGeom prst="rect">
              <a:avLst/>
            </a:prstGeom>
          </p:spPr>
          <p:txBody>
            <a:bodyPr vert="horz" wrap="square" lIns="91440" tIns="45720" rIns="91440" bIns="45720" rtlCol="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zh-CN" altLang="en-US" sz="2200" b="1" dirty="0">
                  <a:solidFill>
                    <a:schemeClr val="accent2"/>
                  </a:solidFill>
                  <a:cs typeface="+mn-ea"/>
                  <a:sym typeface="+mn-lt"/>
                </a:rPr>
                <a:t>边际成本</a:t>
              </a:r>
              <a:r>
                <a:rPr lang="zh-CN" altLang="en-US" sz="2200" dirty="0">
                  <a:cs typeface="+mn-ea"/>
                  <a:sym typeface="+mn-lt"/>
                </a:rPr>
                <a:t>在平均成本达到最小值时与平均成本相等</a:t>
              </a:r>
              <a:endParaRPr lang="en-US" altLang="zh-CN" sz="2200" dirty="0">
                <a:cs typeface="+mn-ea"/>
                <a:sym typeface="+mn-lt"/>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 name="组合 3"/>
          <p:cNvGrpSpPr/>
          <p:nvPr/>
        </p:nvGrpSpPr>
        <p:grpSpPr>
          <a:xfrm>
            <a:off x="3790333" y="1154587"/>
            <a:ext cx="4630994" cy="461665"/>
            <a:chOff x="3790333" y="1154587"/>
            <a:chExt cx="4630994" cy="461665"/>
          </a:xfrm>
        </p:grpSpPr>
        <p:sp>
          <p:nvSpPr>
            <p:cNvPr id="7" name="Rectangle 2"/>
            <p:cNvSpPr txBox="1">
              <a:spLocks noChangeArrowheads="1"/>
            </p:cNvSpPr>
            <p:nvPr/>
          </p:nvSpPr>
          <p:spPr>
            <a:xfrm>
              <a:off x="5193401" y="1154587"/>
              <a:ext cx="1824858" cy="461665"/>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400" b="1">
                  <a:solidFill>
                    <a:schemeClr val="accent2"/>
                  </a:solidFill>
                  <a:latin typeface="+mn-lt"/>
                  <a:ea typeface="+mn-ea"/>
                  <a:cs typeface="+mn-ea"/>
                  <a:sym typeface="+mn-lt"/>
                </a:rPr>
                <a:t>短期成本表</a:t>
              </a:r>
              <a:endParaRPr lang="zh-CN" altLang="en-US" sz="2800" dirty="0">
                <a:solidFill>
                  <a:schemeClr val="accent2"/>
                </a:solidFill>
                <a:latin typeface="+mn-lt"/>
                <a:ea typeface="+mn-ea"/>
                <a:cs typeface="+mn-ea"/>
                <a:sym typeface="+mn-lt"/>
              </a:endParaRPr>
            </a:p>
          </p:txBody>
        </p:sp>
        <p:cxnSp>
          <p:nvCxnSpPr>
            <p:cNvPr id="8" name="直接连接符 7"/>
            <p:cNvCxnSpPr/>
            <p:nvPr/>
          </p:nvCxnSpPr>
          <p:spPr>
            <a:xfrm>
              <a:off x="3790333" y="1386350"/>
              <a:ext cx="1327355" cy="0"/>
            </a:xfrm>
            <a:prstGeom prst="line">
              <a:avLst/>
            </a:prstGeom>
            <a:ln>
              <a:gradFill flip="none" rotWithShape="1">
                <a:gsLst>
                  <a:gs pos="0">
                    <a:schemeClr val="accent2"/>
                  </a:gs>
                  <a:gs pos="100000">
                    <a:schemeClr val="accent2">
                      <a:alpha val="0"/>
                    </a:scheme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7093972" y="1386350"/>
              <a:ext cx="1327355" cy="0"/>
            </a:xfrm>
            <a:prstGeom prst="line">
              <a:avLst/>
            </a:prstGeom>
            <a:ln>
              <a:gradFill flip="none" rotWithShape="1">
                <a:gsLst>
                  <a:gs pos="0">
                    <a:schemeClr val="accent2"/>
                  </a:gs>
                  <a:gs pos="100000">
                    <a:schemeClr val="accent2">
                      <a:alpha val="0"/>
                    </a:scheme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grpSp>
      <p:graphicFrame>
        <p:nvGraphicFramePr>
          <p:cNvPr id="11" name="表格 10"/>
          <p:cNvGraphicFramePr/>
          <p:nvPr/>
        </p:nvGraphicFramePr>
        <p:xfrm>
          <a:off x="12881209" y="1681318"/>
          <a:ext cx="7853504" cy="4501240"/>
        </p:xfrm>
        <a:graphic>
          <a:graphicData uri="http://schemas.openxmlformats.org/drawingml/2006/table">
            <a:tbl>
              <a:tblPr/>
              <a:tblGrid>
                <a:gridCol w="604116"/>
                <a:gridCol w="1006670"/>
                <a:gridCol w="1006670"/>
                <a:gridCol w="1006670"/>
                <a:gridCol w="1006670"/>
                <a:gridCol w="1006670"/>
                <a:gridCol w="1006670"/>
                <a:gridCol w="1209368"/>
              </a:tblGrid>
              <a:tr h="722707">
                <a:tc rowSpan="2">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endParaRPr lang="zh-CN" altLang="en-US" sz="1900" b="1" i="0" baseline="0" dirty="0">
                        <a:solidFill>
                          <a:schemeClr val="bg1"/>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endParaRPr lang="zh-CN" altLang="en-US" sz="1900" b="1" i="0" baseline="0" dirty="0">
                        <a:solidFill>
                          <a:schemeClr val="bg1"/>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900" b="1" i="0" baseline="0" dirty="0">
                          <a:solidFill>
                            <a:schemeClr val="bg1"/>
                          </a:solidFill>
                          <a:latin typeface="+mn-lt"/>
                          <a:ea typeface="+mn-ea"/>
                          <a:cs typeface="+mn-ea"/>
                          <a:sym typeface="+mn-lt"/>
                        </a:rPr>
                        <a:t>产量     </a:t>
                      </a:r>
                      <a:r>
                        <a:rPr lang="en-US" altLang="x-none" sz="1900" b="1" i="0" baseline="0" dirty="0">
                          <a:solidFill>
                            <a:schemeClr val="bg1"/>
                          </a:solidFill>
                          <a:latin typeface="+mn-lt"/>
                          <a:ea typeface="+mn-ea"/>
                          <a:cs typeface="+mn-ea"/>
                          <a:sym typeface="+mn-lt"/>
                        </a:rPr>
                        <a:t>Q</a:t>
                      </a:r>
                      <a:r>
                        <a:rPr lang="en-US" altLang="x-none" sz="2400" b="1" i="0" baseline="0" dirty="0">
                          <a:solidFill>
                            <a:schemeClr val="bg1"/>
                          </a:solidFill>
                          <a:latin typeface="+mn-lt"/>
                          <a:ea typeface="+mn-ea"/>
                          <a:cs typeface="+mn-ea"/>
                          <a:sym typeface="+mn-lt"/>
                        </a:rPr>
                        <a:t> </a:t>
                      </a:r>
                      <a:endParaRPr lang="zh-CN" altLang="en-US" sz="2800" i="0" dirty="0">
                        <a:solidFill>
                          <a:schemeClr val="bg1"/>
                        </a:solidFill>
                        <a:latin typeface="+mn-lt"/>
                        <a:ea typeface="+mn-ea"/>
                        <a:cs typeface="+mn-ea"/>
                        <a:sym typeface="+mn-lt"/>
                      </a:endParaRPr>
                    </a:p>
                  </a:txBody>
                  <a:tcPr marL="78904" marR="78904" marT="39452" marB="39452"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1">
                        <a:lumMod val="60000"/>
                        <a:lumOff val="40000"/>
                      </a:schemeClr>
                    </a:solidFill>
                  </a:tcPr>
                </a:tc>
                <a:tc gridSpan="3">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900" b="1" i="0" baseline="0" dirty="0">
                          <a:solidFill>
                            <a:schemeClr val="bg1"/>
                          </a:solidFill>
                          <a:latin typeface="+mn-lt"/>
                          <a:ea typeface="+mn-ea"/>
                          <a:cs typeface="+mn-ea"/>
                          <a:sym typeface="+mn-lt"/>
                        </a:rPr>
                        <a:t>总成本</a:t>
                      </a:r>
                      <a:endParaRPr lang="zh-CN" altLang="en-US" sz="2800" i="0" dirty="0">
                        <a:solidFill>
                          <a:schemeClr val="bg1"/>
                        </a:solidFill>
                        <a:latin typeface="+mn-lt"/>
                        <a:ea typeface="+mn-ea"/>
                        <a:cs typeface="+mn-ea"/>
                        <a:sym typeface="+mn-lt"/>
                      </a:endParaRPr>
                    </a:p>
                  </a:txBody>
                  <a:tcPr marL="78904" marR="78904" marT="39452" marB="39452"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1">
                        <a:lumMod val="60000"/>
                        <a:lumOff val="40000"/>
                      </a:schemeClr>
                    </a:solidFill>
                  </a:tcPr>
                </a:tc>
                <a:tc hMerge="1">
                  <a:tcP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gridSpan="3">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900" b="1" i="0" baseline="0" dirty="0">
                          <a:solidFill>
                            <a:schemeClr val="bg1"/>
                          </a:solidFill>
                          <a:latin typeface="+mn-lt"/>
                          <a:ea typeface="+mn-ea"/>
                          <a:cs typeface="+mn-ea"/>
                          <a:sym typeface="+mn-lt"/>
                        </a:rPr>
                        <a:t>平均成本</a:t>
                      </a:r>
                      <a:endParaRPr lang="zh-CN" altLang="en-US" sz="2800" i="0" dirty="0">
                        <a:solidFill>
                          <a:schemeClr val="bg1"/>
                        </a:solidFill>
                        <a:latin typeface="+mn-lt"/>
                        <a:ea typeface="+mn-ea"/>
                        <a:cs typeface="+mn-ea"/>
                        <a:sym typeface="+mn-lt"/>
                      </a:endParaRPr>
                    </a:p>
                  </a:txBody>
                  <a:tcPr marL="78904" marR="78904" marT="39452" marB="39452"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1">
                        <a:lumMod val="60000"/>
                        <a:lumOff val="40000"/>
                      </a:schemeClr>
                    </a:solidFill>
                  </a:tcPr>
                </a:tc>
                <a:tc hMerge="1">
                  <a:tcP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cPr>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900" b="1" i="0" baseline="0" dirty="0">
                          <a:solidFill>
                            <a:schemeClr val="bg1"/>
                          </a:solidFill>
                          <a:latin typeface="+mn-lt"/>
                          <a:ea typeface="+mn-ea"/>
                          <a:cs typeface="+mn-ea"/>
                          <a:sym typeface="+mn-lt"/>
                        </a:rPr>
                        <a:t>边际成本</a:t>
                      </a:r>
                      <a:endParaRPr lang="zh-CN" altLang="en-US" sz="2800" i="0" dirty="0">
                        <a:solidFill>
                          <a:schemeClr val="bg1"/>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chemeClr val="accent1">
                        <a:lumMod val="60000"/>
                        <a:lumOff val="40000"/>
                      </a:schemeClr>
                    </a:solidFill>
                  </a:tcPr>
                </a:tc>
              </a:tr>
              <a:tr h="1277314">
                <a:tc vMerge="1">
                  <a:tcPr>
                    <a:lnL cap="flat">
                      <a:noFill/>
                    </a:lnL>
                    <a:lnR w="12700" cap="flat" cmpd="sng">
                      <a:solidFill>
                        <a:schemeClr val="tx1"/>
                      </a:solidFill>
                      <a:prstDash val="solid"/>
                      <a:headEnd type="none" w="med" len="med"/>
                      <a:tailEnd type="none" w="med" len="med"/>
                    </a:lnR>
                    <a:lnB w="12700" cap="flat" cmpd="sng">
                      <a:solidFill>
                        <a:schemeClr val="tx1"/>
                      </a:solidFill>
                      <a:prstDash val="solid"/>
                      <a:headEnd type="none" w="med" len="med"/>
                      <a:tailEnd type="none" w="med" len="med"/>
                    </a:lnB>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总不变         成本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TFC</a:t>
                      </a:r>
                      <a:endParaRPr lang="zh-CN" altLang="en-US" sz="2800" i="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总可变         成本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TVC</a:t>
                      </a:r>
                      <a:endParaRPr lang="en-US" altLang="x-none" sz="2400" b="1" i="0" baseline="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总成 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TC</a:t>
                      </a:r>
                      <a:endParaRPr lang="zh-CN" altLang="en-US" sz="2800" i="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平均不变成本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AFC</a:t>
                      </a:r>
                      <a:endParaRPr lang="zh-CN" altLang="en-US" sz="2800" i="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平均可变成本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AVC</a:t>
                      </a:r>
                      <a:endParaRPr lang="zh-CN" altLang="en-US" sz="2800" i="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平均总成本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AC</a:t>
                      </a:r>
                      <a:endParaRPr lang="en-US" altLang="x-none" sz="2400" b="1" i="0" baseline="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边际</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成本</a:t>
                      </a:r>
                      <a:endParaRPr lang="zh-CN" altLang="en-US" sz="1700" b="1" i="0" baseline="0" dirty="0">
                        <a:solidFill>
                          <a:schemeClr val="accent2"/>
                        </a:solidFill>
                        <a:latin typeface="+mn-lt"/>
                        <a:ea typeface="+mn-ea"/>
                        <a:cs typeface="+mn-ea"/>
                        <a:sym typeface="+mn-lt"/>
                      </a:endParaRPr>
                    </a:p>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zh-CN" altLang="en-US" sz="1700" b="1" i="0" baseline="0" dirty="0">
                          <a:solidFill>
                            <a:schemeClr val="accent2"/>
                          </a:solidFill>
                          <a:latin typeface="+mn-lt"/>
                          <a:ea typeface="+mn-ea"/>
                          <a:cs typeface="+mn-ea"/>
                          <a:sym typeface="+mn-lt"/>
                        </a:rPr>
                        <a:t> </a:t>
                      </a:r>
                      <a:r>
                        <a:rPr lang="en-US" altLang="x-none" sz="1700" b="1" i="0" baseline="0" dirty="0">
                          <a:solidFill>
                            <a:schemeClr val="accent2"/>
                          </a:solidFill>
                          <a:latin typeface="+mn-lt"/>
                          <a:ea typeface="+mn-ea"/>
                          <a:cs typeface="+mn-ea"/>
                          <a:sym typeface="+mn-lt"/>
                        </a:rPr>
                        <a:t>MC</a:t>
                      </a:r>
                      <a:endParaRPr lang="en-US" altLang="x-none" sz="2400" b="1" i="0" baseline="0" dirty="0">
                        <a:solidFill>
                          <a:schemeClr val="accent2"/>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solidFill>
                      <a:srgbClr val="E5F6FF"/>
                    </a:solid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1200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endParaRPr lang="zh-CN" altLang="en-US" sz="1600" b="0" i="0" baseline="0">
                        <a:solidFill>
                          <a:schemeClr val="tx1"/>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endParaRPr lang="zh-CN" altLang="en-US" sz="1600" b="0" i="0" baseline="0">
                        <a:solidFill>
                          <a:schemeClr val="tx1"/>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endParaRPr lang="zh-CN" altLang="en-US" sz="1600" b="0" i="0" baseline="0" dirty="0">
                        <a:solidFill>
                          <a:schemeClr val="tx1"/>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endParaRPr lang="zh-CN" altLang="en-US" sz="1600" b="0" i="0" baseline="0">
                        <a:solidFill>
                          <a:schemeClr val="tx1"/>
                        </a:solidFill>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600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1800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1200.0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600.0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1800.0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600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2</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800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2000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600.0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400.0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1000.0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3</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900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2100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400.0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300.0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700.0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4</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1050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2250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300.0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262.5</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562.5</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150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5</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1400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2600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240.0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280.0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520.0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350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357317">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6</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1200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2100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3300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a:solidFill>
                            <a:schemeClr val="tx1"/>
                          </a:solidFill>
                          <a:latin typeface="+mn-lt"/>
                          <a:ea typeface="+mn-ea"/>
                          <a:cs typeface="+mn-ea"/>
                          <a:sym typeface="+mn-lt"/>
                        </a:rPr>
                        <a:t>200.0</a:t>
                      </a:r>
                      <a:endParaRPr lang="zh-CN" altLang="en-US" sz="2400" b="0" i="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350.0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550.0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Tahoma" panose="020B0604030504040204" pitchFamily="2" charset="0"/>
                          <a:ea typeface="宋体" panose="02010600030101010101" pitchFamily="2" charset="-122"/>
                          <a:sym typeface="Tahoma" panose="020B0604030504040204" pitchFamily="2" charset="0"/>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panose="020B0604030504040204" pitchFamily="2" charset="0"/>
                          <a:ea typeface="宋体" panose="02010600030101010101" pitchFamily="2" charset="-122"/>
                          <a:sym typeface="Tahoma" panose="020B0604030504040204" pitchFamily="2" charset="0"/>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panose="020B0604030504040204" pitchFamily="2" charset="0"/>
                          <a:ea typeface="宋体" panose="02010600030101010101" pitchFamily="2" charset="-122"/>
                          <a:sym typeface="Tahoma" panose="020B0604030504040204" pitchFamily="2" charset="0"/>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panose="020B0604030504040204" pitchFamily="2" charset="0"/>
                          <a:ea typeface="宋体" panose="02010600030101010101" pitchFamily="2" charset="-122"/>
                          <a:sym typeface="Tahoma" panose="020B0604030504040204" pitchFamily="2" charset="0"/>
                        </a:defRPr>
                      </a:lvl5pPr>
                    </a:lstStyle>
                    <a:p>
                      <a:pPr marL="0" lvl="0" indent="0" algn="ctr" eaLnBrk="1" fontAlgn="base" latinLnBrk="0" hangingPunct="1">
                        <a:lnSpc>
                          <a:spcPct val="100000"/>
                        </a:lnSpc>
                        <a:spcBef>
                          <a:spcPct val="0"/>
                        </a:spcBef>
                        <a:spcAft>
                          <a:spcPct val="0"/>
                        </a:spcAft>
                        <a:buClr>
                          <a:schemeClr val="folHlink"/>
                        </a:buClr>
                        <a:buSzPct val="60000"/>
                        <a:buFont typeface="Wingdings" panose="05000000000000000000" pitchFamily="2" charset="2"/>
                        <a:buNone/>
                      </a:pPr>
                      <a:r>
                        <a:rPr lang="en-US" altLang="zh-CN" sz="1600" b="0" i="0" baseline="0" dirty="0">
                          <a:solidFill>
                            <a:schemeClr val="tx1"/>
                          </a:solidFill>
                          <a:latin typeface="+mn-lt"/>
                          <a:ea typeface="+mn-ea"/>
                          <a:cs typeface="+mn-ea"/>
                          <a:sym typeface="+mn-lt"/>
                        </a:rPr>
                        <a:t>700</a:t>
                      </a:r>
                      <a:endParaRPr lang="zh-CN" altLang="en-US" sz="2400" b="0" i="0" dirty="0">
                        <a:latin typeface="+mn-lt"/>
                        <a:ea typeface="+mn-ea"/>
                        <a:cs typeface="+mn-ea"/>
                        <a:sym typeface="+mn-lt"/>
                      </a:endParaRPr>
                    </a:p>
                  </a:txBody>
                  <a:tcPr marL="78904" marR="78904" marT="39435" marB="39435" anchor="ctr">
                    <a:lnL w="12700" cap="flat" cmpd="sng" algn="ctr">
                      <a:solidFill>
                        <a:schemeClr val="accent2"/>
                      </a:solidFill>
                      <a:prstDash val="solid"/>
                      <a:round/>
                      <a:headEnd type="none" w="med" len="med"/>
                      <a:tailEnd type="none" w="med" len="med"/>
                    </a:lnL>
                    <a:lnR w="12700" cap="flat" cmpd="sng" algn="ctr">
                      <a:solidFill>
                        <a:schemeClr val="accent2"/>
                      </a:solidFill>
                      <a:prstDash val="solid"/>
                      <a:round/>
                      <a:headEnd type="none" w="med" len="med"/>
                      <a:tailEnd type="none" w="med" len="med"/>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pic>
        <p:nvPicPr>
          <p:cNvPr id="5" name="图片 4"/>
          <p:cNvPicPr>
            <a:picLocks noChangeAspect="1"/>
          </p:cNvPicPr>
          <p:nvPr/>
        </p:nvPicPr>
        <p:blipFill>
          <a:blip r:embed="rId1"/>
          <a:stretch>
            <a:fillRect/>
          </a:stretch>
        </p:blipFill>
        <p:spPr>
          <a:xfrm>
            <a:off x="2157312" y="1681310"/>
            <a:ext cx="7876715" cy="457849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6545" y="1701800"/>
            <a:ext cx="11434445" cy="2861310"/>
          </a:xfrm>
          <a:prstGeom prst="rect">
            <a:avLst/>
          </a:prstGeom>
          <a:noFill/>
        </p:spPr>
        <p:txBody>
          <a:bodyPr wrap="square" rtlCol="0">
            <a:spAutoFit/>
          </a:bodyPr>
          <a:p>
            <a:r>
              <a:rPr lang="zh-CN" altLang="en-US" sz="3600" b="1">
                <a:solidFill>
                  <a:schemeClr val="accent1"/>
                </a:solidFill>
              </a:rPr>
              <a:t>经济学中的成本：</a:t>
            </a:r>
            <a:r>
              <a:rPr lang="zh-CN" altLang="en-US" sz="3600" b="1"/>
              <a:t>包括显成本、隐成本、机会成本、</a:t>
            </a:r>
            <a:endParaRPr lang="zh-CN" altLang="en-US" sz="3600" b="1"/>
          </a:p>
          <a:p>
            <a:r>
              <a:rPr lang="zh-CN" altLang="en-US" sz="3600" b="1"/>
              <a:t>                         沉没成本</a:t>
            </a:r>
            <a:endParaRPr lang="zh-CN" altLang="en-US" sz="3600" b="1"/>
          </a:p>
          <a:p>
            <a:endParaRPr lang="zh-CN" altLang="en-US" sz="3600" b="1"/>
          </a:p>
          <a:p>
            <a:endParaRPr lang="zh-CN" altLang="en-US" sz="3600" b="1"/>
          </a:p>
          <a:p>
            <a:r>
              <a:rPr lang="zh-CN" altLang="en-US" sz="3600" b="1">
                <a:solidFill>
                  <a:schemeClr val="accent1"/>
                </a:solidFill>
              </a:rPr>
              <a:t>会计学中的成本：</a:t>
            </a:r>
            <a:r>
              <a:rPr lang="zh-CN" altLang="en-US" sz="3600" b="1"/>
              <a:t>生产成本</a:t>
            </a:r>
            <a:endParaRPr lang="zh-CN" altLang="en-US" sz="3600" b="1"/>
          </a:p>
        </p:txBody>
      </p:sp>
      <p:sp>
        <p:nvSpPr>
          <p:cNvPr id="3" name="文本框 2"/>
          <p:cNvSpPr txBox="1"/>
          <p:nvPr/>
        </p:nvSpPr>
        <p:spPr>
          <a:xfrm>
            <a:off x="296545" y="155575"/>
            <a:ext cx="7403465" cy="583565"/>
          </a:xfrm>
          <a:prstGeom prst="rect">
            <a:avLst/>
          </a:prstGeom>
          <a:noFill/>
        </p:spPr>
        <p:txBody>
          <a:bodyPr wrap="square" rtlCol="0">
            <a:spAutoFit/>
          </a:bodyPr>
          <a:p>
            <a:r>
              <a:rPr lang="zh-CN" altLang="en-US" sz="3200" b="1">
                <a:solidFill>
                  <a:schemeClr val="bg1"/>
                </a:solidFill>
              </a:rPr>
              <a:t>如何区分经济学、会计学中的成本问题</a:t>
            </a:r>
            <a:endParaRPr lang="zh-CN" altLang="en-US" sz="3200" b="1">
              <a:solidFill>
                <a:schemeClr val="bg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4461393" y="1701478"/>
            <a:ext cx="8364789" cy="880075"/>
            <a:chOff x="4461393" y="1671982"/>
            <a:chExt cx="8364789" cy="880075"/>
          </a:xfrm>
        </p:grpSpPr>
        <p:sp>
          <p:nvSpPr>
            <p:cNvPr id="25" name="任意多边形: 形状 24"/>
            <p:cNvSpPr/>
            <p:nvPr/>
          </p:nvSpPr>
          <p:spPr>
            <a:xfrm>
              <a:off x="4461393" y="1671982"/>
              <a:ext cx="8364789" cy="880075"/>
            </a:xfrm>
            <a:custGeom>
              <a:avLst/>
              <a:gdLst>
                <a:gd name="connsiteX0" fmla="*/ 333628 w 8364789"/>
                <a:gd name="connsiteY0" fmla="*/ 0 h 880075"/>
                <a:gd name="connsiteX1" fmla="*/ 8364789 w 8364789"/>
                <a:gd name="connsiteY1" fmla="*/ 0 h 880075"/>
                <a:gd name="connsiteX2" fmla="*/ 8364789 w 8364789"/>
                <a:gd name="connsiteY2" fmla="*/ 880075 h 880075"/>
                <a:gd name="connsiteX3" fmla="*/ 0 w 8364789"/>
                <a:gd name="connsiteY3" fmla="*/ 880075 h 880075"/>
              </a:gdLst>
              <a:ahLst/>
              <a:cxnLst>
                <a:cxn ang="0">
                  <a:pos x="connsiteX0" y="connsiteY0"/>
                </a:cxn>
                <a:cxn ang="0">
                  <a:pos x="connsiteX1" y="connsiteY1"/>
                </a:cxn>
                <a:cxn ang="0">
                  <a:pos x="connsiteX2" y="connsiteY2"/>
                </a:cxn>
                <a:cxn ang="0">
                  <a:pos x="connsiteX3" y="connsiteY3"/>
                </a:cxn>
              </a:cxnLst>
              <a:rect l="l" t="t" r="r" b="b"/>
              <a:pathLst>
                <a:path w="8364789" h="880075">
                  <a:moveTo>
                    <a:pt x="333628" y="0"/>
                  </a:moveTo>
                  <a:lnTo>
                    <a:pt x="8364789" y="0"/>
                  </a:lnTo>
                  <a:lnTo>
                    <a:pt x="8364789" y="880075"/>
                  </a:lnTo>
                  <a:lnTo>
                    <a:pt x="0" y="880075"/>
                  </a:lnTo>
                  <a:close/>
                </a:path>
              </a:pathLst>
            </a:custGeom>
            <a:solidFill>
              <a:schemeClr val="bg1"/>
            </a:solidFill>
            <a:ln>
              <a:solidFill>
                <a:srgbClr val="006496"/>
              </a:solidFill>
            </a:ln>
            <a:effectLst>
              <a:outerShdw dist="38100" dir="5400000" algn="t" rotWithShape="0">
                <a:srgbClr val="00649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921047" y="1712166"/>
              <a:ext cx="7010400" cy="799706"/>
            </a:xfrm>
            <a:prstGeom prst="rect">
              <a:avLst/>
            </a:prstGeom>
          </p:spPr>
          <p:txBody>
            <a:bodyPr wrap="square">
              <a:spAutoFit/>
            </a:bodyPr>
            <a:lstStyle/>
            <a:p>
              <a:pPr algn="just">
                <a:lnSpc>
                  <a:spcPct val="120000"/>
                </a:lnSpc>
              </a:pPr>
              <a:r>
                <a:rPr lang="zh-CN" altLang="en-US" sz="2000" dirty="0">
                  <a:cs typeface="+mn-ea"/>
                  <a:sym typeface="+mn-lt"/>
                </a:rPr>
                <a:t>长期总成本（</a:t>
              </a:r>
              <a:r>
                <a:rPr lang="en-US" altLang="zh-CN" sz="2000" dirty="0">
                  <a:cs typeface="+mn-ea"/>
                  <a:sym typeface="+mn-lt"/>
                </a:rPr>
                <a:t>LTC</a:t>
              </a:r>
              <a:r>
                <a:rPr lang="zh-CN" altLang="en-US" sz="2000" dirty="0">
                  <a:cs typeface="+mn-ea"/>
                  <a:sym typeface="+mn-lt"/>
                </a:rPr>
                <a:t>）是指厂商在长期中生产某一数量的产品所要投入的全部成本。随产量的增加而增加。</a:t>
              </a:r>
              <a:endParaRPr lang="en-US" altLang="zh-CN" sz="2000" dirty="0">
                <a:cs typeface="+mn-ea"/>
                <a:sym typeface="+mn-lt"/>
              </a:endParaRPr>
            </a:p>
          </p:txBody>
        </p:sp>
      </p:grpSp>
      <p:sp>
        <p:nvSpPr>
          <p:cNvPr id="21" name="平行四边形 20"/>
          <p:cNvSpPr/>
          <p:nvPr/>
        </p:nvSpPr>
        <p:spPr>
          <a:xfrm>
            <a:off x="668595" y="1750014"/>
            <a:ext cx="387636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（一）长期总成本</a:t>
            </a:r>
            <a:endParaRPr lang="zh-CN" altLang="en-US" sz="2400" b="1" dirty="0">
              <a:solidFill>
                <a:schemeClr val="bg1"/>
              </a:solidFill>
              <a:cs typeface="+mn-ea"/>
              <a:sym typeface="+mn-lt"/>
            </a:endParaRPr>
          </a:p>
        </p:txBody>
      </p:sp>
      <p:grpSp>
        <p:nvGrpSpPr>
          <p:cNvPr id="32" name="组合 31"/>
          <p:cNvGrpSpPr/>
          <p:nvPr/>
        </p:nvGrpSpPr>
        <p:grpSpPr>
          <a:xfrm>
            <a:off x="4461393" y="3205814"/>
            <a:ext cx="8364789" cy="880075"/>
            <a:chOff x="4461393" y="3161569"/>
            <a:chExt cx="8364789" cy="880075"/>
          </a:xfrm>
        </p:grpSpPr>
        <p:sp>
          <p:nvSpPr>
            <p:cNvPr id="26" name="任意多边形: 形状 25"/>
            <p:cNvSpPr/>
            <p:nvPr/>
          </p:nvSpPr>
          <p:spPr>
            <a:xfrm>
              <a:off x="4461393" y="3161569"/>
              <a:ext cx="8364789" cy="880075"/>
            </a:xfrm>
            <a:custGeom>
              <a:avLst/>
              <a:gdLst>
                <a:gd name="connsiteX0" fmla="*/ 333628 w 8364789"/>
                <a:gd name="connsiteY0" fmla="*/ 0 h 880075"/>
                <a:gd name="connsiteX1" fmla="*/ 8364789 w 8364789"/>
                <a:gd name="connsiteY1" fmla="*/ 0 h 880075"/>
                <a:gd name="connsiteX2" fmla="*/ 8364789 w 8364789"/>
                <a:gd name="connsiteY2" fmla="*/ 880075 h 880075"/>
                <a:gd name="connsiteX3" fmla="*/ 0 w 8364789"/>
                <a:gd name="connsiteY3" fmla="*/ 880075 h 880075"/>
              </a:gdLst>
              <a:ahLst/>
              <a:cxnLst>
                <a:cxn ang="0">
                  <a:pos x="connsiteX0" y="connsiteY0"/>
                </a:cxn>
                <a:cxn ang="0">
                  <a:pos x="connsiteX1" y="connsiteY1"/>
                </a:cxn>
                <a:cxn ang="0">
                  <a:pos x="connsiteX2" y="connsiteY2"/>
                </a:cxn>
                <a:cxn ang="0">
                  <a:pos x="connsiteX3" y="connsiteY3"/>
                </a:cxn>
              </a:cxnLst>
              <a:rect l="l" t="t" r="r" b="b"/>
              <a:pathLst>
                <a:path w="8364789" h="880075">
                  <a:moveTo>
                    <a:pt x="333628" y="0"/>
                  </a:moveTo>
                  <a:lnTo>
                    <a:pt x="8364789" y="0"/>
                  </a:lnTo>
                  <a:lnTo>
                    <a:pt x="8364789" y="880075"/>
                  </a:lnTo>
                  <a:lnTo>
                    <a:pt x="0" y="880075"/>
                  </a:lnTo>
                  <a:close/>
                </a:path>
              </a:pathLst>
            </a:custGeom>
            <a:solidFill>
              <a:schemeClr val="bg1"/>
            </a:solidFill>
            <a:ln>
              <a:solidFill>
                <a:srgbClr val="006496"/>
              </a:solidFill>
            </a:ln>
            <a:effectLst>
              <a:outerShdw dist="38100" dir="5400000" algn="t" rotWithShape="0">
                <a:srgbClr val="00649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21047" y="3201753"/>
              <a:ext cx="7010400" cy="799706"/>
            </a:xfrm>
            <a:prstGeom prst="rect">
              <a:avLst/>
            </a:prstGeom>
          </p:spPr>
          <p:txBody>
            <a:bodyPr wrap="square">
              <a:spAutoFit/>
            </a:bodyPr>
            <a:lstStyle/>
            <a:p>
              <a:pPr algn="just">
                <a:lnSpc>
                  <a:spcPct val="120000"/>
                </a:lnSpc>
              </a:pPr>
              <a:r>
                <a:rPr lang="zh-CN" altLang="en-US" sz="2000" dirty="0">
                  <a:cs typeface="+mn-ea"/>
                  <a:sym typeface="+mn-lt"/>
                </a:rPr>
                <a:t>长期平均成本（</a:t>
              </a:r>
              <a:r>
                <a:rPr lang="en-US" altLang="zh-CN" sz="2000" dirty="0">
                  <a:cs typeface="+mn-ea"/>
                  <a:sym typeface="+mn-lt"/>
                </a:rPr>
                <a:t>LAC</a:t>
              </a:r>
              <a:r>
                <a:rPr lang="zh-CN" altLang="en-US" sz="2000" dirty="0">
                  <a:cs typeface="+mn-ea"/>
                  <a:sym typeface="+mn-lt"/>
                </a:rPr>
                <a:t>）是指厂商在长期生产中每一单位的产量所分摊的成本。</a:t>
              </a:r>
              <a:endParaRPr lang="zh-CN" altLang="en-US" sz="2000" dirty="0">
                <a:cs typeface="+mn-ea"/>
                <a:sym typeface="+mn-lt"/>
              </a:endParaRPr>
            </a:p>
          </p:txBody>
        </p:sp>
      </p:grpSp>
      <p:sp>
        <p:nvSpPr>
          <p:cNvPr id="22" name="平行四边形 21"/>
          <p:cNvSpPr/>
          <p:nvPr/>
        </p:nvSpPr>
        <p:spPr>
          <a:xfrm>
            <a:off x="668595" y="3283847"/>
            <a:ext cx="387636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（二）长期平均成本</a:t>
            </a:r>
            <a:endParaRPr lang="zh-CN" altLang="en-US" sz="2400" b="1" dirty="0">
              <a:solidFill>
                <a:schemeClr val="bg1"/>
              </a:solidFill>
              <a:cs typeface="+mn-ea"/>
              <a:sym typeface="+mn-lt"/>
            </a:endParaRPr>
          </a:p>
        </p:txBody>
      </p:sp>
      <p:grpSp>
        <p:nvGrpSpPr>
          <p:cNvPr id="33" name="组合 32"/>
          <p:cNvGrpSpPr/>
          <p:nvPr/>
        </p:nvGrpSpPr>
        <p:grpSpPr>
          <a:xfrm>
            <a:off x="4461393" y="4710149"/>
            <a:ext cx="8364789" cy="880075"/>
            <a:chOff x="4461393" y="4680653"/>
            <a:chExt cx="8364789" cy="880075"/>
          </a:xfrm>
        </p:grpSpPr>
        <p:sp>
          <p:nvSpPr>
            <p:cNvPr id="27" name="任意多边形: 形状 26"/>
            <p:cNvSpPr/>
            <p:nvPr/>
          </p:nvSpPr>
          <p:spPr>
            <a:xfrm>
              <a:off x="4461393" y="4680653"/>
              <a:ext cx="8364789" cy="880075"/>
            </a:xfrm>
            <a:custGeom>
              <a:avLst/>
              <a:gdLst>
                <a:gd name="connsiteX0" fmla="*/ 333628 w 8364789"/>
                <a:gd name="connsiteY0" fmla="*/ 0 h 880075"/>
                <a:gd name="connsiteX1" fmla="*/ 8364789 w 8364789"/>
                <a:gd name="connsiteY1" fmla="*/ 0 h 880075"/>
                <a:gd name="connsiteX2" fmla="*/ 8364789 w 8364789"/>
                <a:gd name="connsiteY2" fmla="*/ 880075 h 880075"/>
                <a:gd name="connsiteX3" fmla="*/ 0 w 8364789"/>
                <a:gd name="connsiteY3" fmla="*/ 880075 h 880075"/>
              </a:gdLst>
              <a:ahLst/>
              <a:cxnLst>
                <a:cxn ang="0">
                  <a:pos x="connsiteX0" y="connsiteY0"/>
                </a:cxn>
                <a:cxn ang="0">
                  <a:pos x="connsiteX1" y="connsiteY1"/>
                </a:cxn>
                <a:cxn ang="0">
                  <a:pos x="connsiteX2" y="connsiteY2"/>
                </a:cxn>
                <a:cxn ang="0">
                  <a:pos x="connsiteX3" y="connsiteY3"/>
                </a:cxn>
              </a:cxnLst>
              <a:rect l="l" t="t" r="r" b="b"/>
              <a:pathLst>
                <a:path w="8364789" h="880075">
                  <a:moveTo>
                    <a:pt x="333628" y="0"/>
                  </a:moveTo>
                  <a:lnTo>
                    <a:pt x="8364789" y="0"/>
                  </a:lnTo>
                  <a:lnTo>
                    <a:pt x="8364789" y="880075"/>
                  </a:lnTo>
                  <a:lnTo>
                    <a:pt x="0" y="880075"/>
                  </a:lnTo>
                  <a:close/>
                </a:path>
              </a:pathLst>
            </a:custGeom>
            <a:solidFill>
              <a:schemeClr val="bg1"/>
            </a:solidFill>
            <a:ln>
              <a:solidFill>
                <a:srgbClr val="006496"/>
              </a:solidFill>
            </a:ln>
            <a:effectLst>
              <a:outerShdw dist="38100" dir="5400000" algn="t" rotWithShape="0">
                <a:srgbClr val="006496"/>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21047" y="4720837"/>
              <a:ext cx="7010400" cy="799706"/>
            </a:xfrm>
            <a:prstGeom prst="rect">
              <a:avLst/>
            </a:prstGeom>
          </p:spPr>
          <p:txBody>
            <a:bodyPr wrap="square">
              <a:spAutoFit/>
            </a:bodyPr>
            <a:lstStyle/>
            <a:p>
              <a:pPr algn="just">
                <a:lnSpc>
                  <a:spcPct val="120000"/>
                </a:lnSpc>
              </a:pPr>
              <a:r>
                <a:rPr lang="zh-CN" altLang="en-US" sz="2000" dirty="0">
                  <a:cs typeface="+mn-ea"/>
                  <a:sym typeface="+mn-lt"/>
                </a:rPr>
                <a:t>长期边际成本（</a:t>
              </a:r>
              <a:r>
                <a:rPr lang="en-US" altLang="zh-CN" sz="2000" dirty="0">
                  <a:cs typeface="+mn-ea"/>
                  <a:sym typeface="+mn-lt"/>
                </a:rPr>
                <a:t>LMC</a:t>
              </a:r>
              <a:r>
                <a:rPr lang="zh-CN" altLang="en-US" sz="2000" dirty="0">
                  <a:cs typeface="+mn-ea"/>
                  <a:sym typeface="+mn-lt"/>
                </a:rPr>
                <a:t>）是指厂商在长期生产中每增加一单位的产量所引起的总成本的增加量。</a:t>
              </a:r>
              <a:endParaRPr lang="zh-CN" altLang="en-US" sz="2000" dirty="0">
                <a:cs typeface="+mn-ea"/>
                <a:sym typeface="+mn-lt"/>
              </a:endParaRPr>
            </a:p>
          </p:txBody>
        </p:sp>
      </p:grpSp>
      <p:sp>
        <p:nvSpPr>
          <p:cNvPr id="23" name="平行四边形 22"/>
          <p:cNvSpPr/>
          <p:nvPr/>
        </p:nvSpPr>
        <p:spPr>
          <a:xfrm>
            <a:off x="668595" y="4788182"/>
            <a:ext cx="3876368"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（三）长期边际成本</a:t>
            </a:r>
            <a:endParaRPr lang="zh-CN" altLang="en-US" sz="2400" b="1" dirty="0">
              <a:solidFill>
                <a:schemeClr val="bg1"/>
              </a:solidFill>
              <a:cs typeface="+mn-ea"/>
              <a:sym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grpSp>
        <p:nvGrpSpPr>
          <p:cNvPr id="14" name="Group 4"/>
          <p:cNvGrpSpPr/>
          <p:nvPr/>
        </p:nvGrpSpPr>
        <p:grpSpPr bwMode="auto">
          <a:xfrm>
            <a:off x="12542520" y="3913737"/>
            <a:ext cx="2033588" cy="887413"/>
            <a:chOff x="135" y="0"/>
            <a:chExt cx="1281" cy="559"/>
          </a:xfrm>
        </p:grpSpPr>
        <p:sp>
          <p:nvSpPr>
            <p:cNvPr id="15" name="Text Box 5"/>
            <p:cNvSpPr>
              <a:spLocks noChangeArrowheads="1"/>
            </p:cNvSpPr>
            <p:nvPr/>
          </p:nvSpPr>
          <p:spPr bwMode="auto">
            <a:xfrm>
              <a:off x="135" y="133"/>
              <a:ext cx="59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a:solidFill>
                    <a:schemeClr val="tx1"/>
                  </a:solidFill>
                  <a:latin typeface="Tahoma" panose="020B0604030504040204" pitchFamily="2" charset="0"/>
                  <a:ea typeface="宋体" panose="02010600030101010101" pitchFamily="2" charset="-122"/>
                </a:defRPr>
              </a:lvl1pPr>
              <a:lvl2pPr marL="742950" indent="-285750" eaLnBrk="0" hangingPunct="0">
                <a:defRPr sz="4000">
                  <a:solidFill>
                    <a:schemeClr val="tx1"/>
                  </a:solidFill>
                  <a:latin typeface="Tahoma" panose="020B0604030504040204" pitchFamily="2" charset="0"/>
                  <a:ea typeface="宋体" panose="02010600030101010101" pitchFamily="2" charset="-122"/>
                </a:defRPr>
              </a:lvl2pPr>
              <a:lvl3pPr marL="1143000" indent="-228600" eaLnBrk="0" hangingPunct="0">
                <a:defRPr sz="4000">
                  <a:solidFill>
                    <a:schemeClr val="tx1"/>
                  </a:solidFill>
                  <a:latin typeface="Tahoma" panose="020B0604030504040204" pitchFamily="2" charset="0"/>
                  <a:ea typeface="宋体" panose="02010600030101010101" pitchFamily="2" charset="-122"/>
                </a:defRPr>
              </a:lvl3pPr>
              <a:lvl4pPr marL="1600200" indent="-228600" eaLnBrk="0" hangingPunct="0">
                <a:defRPr sz="4000">
                  <a:solidFill>
                    <a:schemeClr val="tx1"/>
                  </a:solidFill>
                  <a:latin typeface="Tahoma" panose="020B0604030504040204" pitchFamily="2" charset="0"/>
                  <a:ea typeface="宋体" panose="02010600030101010101" pitchFamily="2" charset="-122"/>
                </a:defRPr>
              </a:lvl4pPr>
              <a:lvl5pPr marL="2057400" indent="-228600" eaLnBrk="0" hangingPunct="0">
                <a:defRPr sz="4000">
                  <a:solidFill>
                    <a:schemeClr val="tx1"/>
                  </a:solidFill>
                  <a:latin typeface="Tahoma" panose="020B0604030504040204"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000" b="1" i="1" u="none" strike="noStrike" kern="0" cap="none" spc="0" normalizeH="0" baseline="0" noProof="0" dirty="0">
                  <a:ln>
                    <a:noFill/>
                  </a:ln>
                  <a:effectLst/>
                  <a:uLnTx/>
                  <a:uFillTx/>
                  <a:latin typeface="+mn-lt"/>
                  <a:ea typeface="+mn-ea"/>
                  <a:cs typeface="+mn-ea"/>
                  <a:sym typeface="+mn-lt"/>
                </a:rPr>
                <a:t>MR=</a:t>
              </a:r>
              <a:endParaRPr kumimoji="0" lang="zh-CN" altLang="en-US" sz="4000" b="0" i="0" u="none" strike="noStrike" kern="0" cap="none" spc="0" normalizeH="0" baseline="0" noProof="0" dirty="0">
                <a:ln>
                  <a:noFill/>
                </a:ln>
                <a:effectLst/>
                <a:uLnTx/>
                <a:uFillTx/>
                <a:latin typeface="+mn-lt"/>
                <a:ea typeface="+mn-ea"/>
                <a:cs typeface="+mn-ea"/>
                <a:sym typeface="+mn-lt"/>
              </a:endParaRPr>
            </a:p>
          </p:txBody>
        </p:sp>
        <p:grpSp>
          <p:nvGrpSpPr>
            <p:cNvPr id="16" name="Group 6"/>
            <p:cNvGrpSpPr/>
            <p:nvPr/>
          </p:nvGrpSpPr>
          <p:grpSpPr bwMode="auto">
            <a:xfrm>
              <a:off x="648" y="0"/>
              <a:ext cx="768" cy="559"/>
              <a:chOff x="0" y="0"/>
              <a:chExt cx="768" cy="559"/>
            </a:xfrm>
          </p:grpSpPr>
          <p:sp>
            <p:nvSpPr>
              <p:cNvPr id="17" name="Line 7"/>
              <p:cNvSpPr>
                <a:spLocks noChangeShapeType="1"/>
              </p:cNvSpPr>
              <p:nvPr/>
            </p:nvSpPr>
            <p:spPr bwMode="auto">
              <a:xfrm>
                <a:off x="0" y="288"/>
                <a:ext cx="593" cy="0"/>
              </a:xfrm>
              <a:prstGeom prst="line">
                <a:avLst/>
              </a:prstGeom>
              <a:noFill/>
              <a:ln w="9525">
                <a:solidFill>
                  <a:schemeClr val="bg1"/>
                </a:solidFill>
                <a:round/>
              </a:ln>
              <a:extLst>
                <a:ext uri="{909E8E84-426E-40DD-AFC4-6F175D3DCCD1}">
                  <a14:hiddenFill xmlns:a14="http://schemas.microsoft.com/office/drawing/2010/main">
                    <a:noFill/>
                  </a14:hiddenFill>
                </a:ext>
              </a:extLst>
            </p:spPr>
            <p:txBody>
              <a:bodyPr wrap="none"/>
              <a:lstStyle/>
              <a:p>
                <a:pPr marL="0" marR="0" lvl="0" indent="0" defTabSz="91440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4000" b="0" i="0" u="none" strike="noStrike" kern="0" cap="none" spc="0" normalizeH="0" baseline="0" noProof="0">
                  <a:ln>
                    <a:noFill/>
                  </a:ln>
                  <a:effectLst/>
                  <a:uLnTx/>
                  <a:uFillTx/>
                  <a:cs typeface="+mn-ea"/>
                  <a:sym typeface="+mn-lt"/>
                </a:endParaRPr>
              </a:p>
            </p:txBody>
          </p:sp>
          <p:sp>
            <p:nvSpPr>
              <p:cNvPr id="18" name="Text Box 8"/>
              <p:cNvSpPr>
                <a:spLocks noChangeArrowheads="1"/>
              </p:cNvSpPr>
              <p:nvPr/>
            </p:nvSpPr>
            <p:spPr bwMode="auto">
              <a:xfrm>
                <a:off x="48" y="0"/>
                <a:ext cx="72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a:solidFill>
                      <a:schemeClr val="tx1"/>
                    </a:solidFill>
                    <a:latin typeface="Tahoma" panose="020B0604030504040204" pitchFamily="2" charset="0"/>
                    <a:ea typeface="宋体" panose="02010600030101010101" pitchFamily="2" charset="-122"/>
                  </a:defRPr>
                </a:lvl1pPr>
                <a:lvl2pPr marL="742950" indent="-285750" eaLnBrk="0" hangingPunct="0">
                  <a:defRPr sz="4000">
                    <a:solidFill>
                      <a:schemeClr val="tx1"/>
                    </a:solidFill>
                    <a:latin typeface="Tahoma" panose="020B0604030504040204" pitchFamily="2" charset="0"/>
                    <a:ea typeface="宋体" panose="02010600030101010101" pitchFamily="2" charset="-122"/>
                  </a:defRPr>
                </a:lvl2pPr>
                <a:lvl3pPr marL="1143000" indent="-228600" eaLnBrk="0" hangingPunct="0">
                  <a:defRPr sz="4000">
                    <a:solidFill>
                      <a:schemeClr val="tx1"/>
                    </a:solidFill>
                    <a:latin typeface="Tahoma" panose="020B0604030504040204" pitchFamily="2" charset="0"/>
                    <a:ea typeface="宋体" panose="02010600030101010101" pitchFamily="2" charset="-122"/>
                  </a:defRPr>
                </a:lvl3pPr>
                <a:lvl4pPr marL="1600200" indent="-228600" eaLnBrk="0" hangingPunct="0">
                  <a:defRPr sz="4000">
                    <a:solidFill>
                      <a:schemeClr val="tx1"/>
                    </a:solidFill>
                    <a:latin typeface="Tahoma" panose="020B0604030504040204" pitchFamily="2" charset="0"/>
                    <a:ea typeface="宋体" panose="02010600030101010101" pitchFamily="2" charset="-122"/>
                  </a:defRPr>
                </a:lvl4pPr>
                <a:lvl5pPr marL="2057400" indent="-228600" eaLnBrk="0" hangingPunct="0">
                  <a:defRPr sz="4000">
                    <a:solidFill>
                      <a:schemeClr val="tx1"/>
                    </a:solidFill>
                    <a:latin typeface="Tahoma" panose="020B0604030504040204"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1" i="1" u="none" strike="noStrike" kern="0" cap="none" spc="0" normalizeH="0" baseline="0" noProof="0" dirty="0">
                    <a:ln>
                      <a:noFill/>
                    </a:ln>
                    <a:effectLst/>
                    <a:uLnTx/>
                    <a:uFillTx/>
                    <a:latin typeface="+mn-lt"/>
                    <a:ea typeface="+mn-ea"/>
                    <a:cs typeface="+mn-ea"/>
                    <a:sym typeface="+mn-lt"/>
                  </a:rPr>
                  <a:t>∆</a:t>
                </a:r>
                <a:r>
                  <a:rPr kumimoji="0" lang="en-US" altLang="zh-CN" sz="2000" b="1" i="1" u="none" strike="noStrike" kern="0" cap="none" spc="0" normalizeH="0" baseline="0" noProof="0" dirty="0">
                    <a:ln>
                      <a:noFill/>
                    </a:ln>
                    <a:effectLst/>
                    <a:uLnTx/>
                    <a:uFillTx/>
                    <a:latin typeface="+mn-lt"/>
                    <a:ea typeface="+mn-ea"/>
                    <a:cs typeface="+mn-ea"/>
                    <a:sym typeface="+mn-lt"/>
                  </a:rPr>
                  <a:t>TR</a:t>
                </a:r>
                <a:endParaRPr kumimoji="0" lang="zh-CN" altLang="en-US" sz="4000" b="0" i="0" u="none" strike="noStrike" kern="0" cap="none" spc="0" normalizeH="0" baseline="0" noProof="0" dirty="0">
                  <a:ln>
                    <a:noFill/>
                  </a:ln>
                  <a:effectLst/>
                  <a:uLnTx/>
                  <a:uFillTx/>
                  <a:latin typeface="+mn-lt"/>
                  <a:ea typeface="+mn-ea"/>
                  <a:cs typeface="+mn-ea"/>
                  <a:sym typeface="+mn-lt"/>
                </a:endParaRPr>
              </a:p>
            </p:txBody>
          </p:sp>
          <p:sp>
            <p:nvSpPr>
              <p:cNvPr id="19" name="Text Box 9"/>
              <p:cNvSpPr>
                <a:spLocks noChangeArrowheads="1"/>
              </p:cNvSpPr>
              <p:nvPr/>
            </p:nvSpPr>
            <p:spPr bwMode="auto">
              <a:xfrm>
                <a:off x="96" y="288"/>
                <a:ext cx="528"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a:solidFill>
                      <a:schemeClr val="tx1"/>
                    </a:solidFill>
                    <a:latin typeface="Tahoma" panose="020B0604030504040204" pitchFamily="2" charset="0"/>
                    <a:ea typeface="宋体" panose="02010600030101010101" pitchFamily="2" charset="-122"/>
                  </a:defRPr>
                </a:lvl1pPr>
                <a:lvl2pPr marL="742950" indent="-285750" eaLnBrk="0" hangingPunct="0">
                  <a:defRPr sz="4000">
                    <a:solidFill>
                      <a:schemeClr val="tx1"/>
                    </a:solidFill>
                    <a:latin typeface="Tahoma" panose="020B0604030504040204" pitchFamily="2" charset="0"/>
                    <a:ea typeface="宋体" panose="02010600030101010101" pitchFamily="2" charset="-122"/>
                  </a:defRPr>
                </a:lvl2pPr>
                <a:lvl3pPr marL="1143000" indent="-228600" eaLnBrk="0" hangingPunct="0">
                  <a:defRPr sz="4000">
                    <a:solidFill>
                      <a:schemeClr val="tx1"/>
                    </a:solidFill>
                    <a:latin typeface="Tahoma" panose="020B0604030504040204" pitchFamily="2" charset="0"/>
                    <a:ea typeface="宋体" panose="02010600030101010101" pitchFamily="2" charset="-122"/>
                  </a:defRPr>
                </a:lvl3pPr>
                <a:lvl4pPr marL="1600200" indent="-228600" eaLnBrk="0" hangingPunct="0">
                  <a:defRPr sz="4000">
                    <a:solidFill>
                      <a:schemeClr val="tx1"/>
                    </a:solidFill>
                    <a:latin typeface="Tahoma" panose="020B0604030504040204" pitchFamily="2" charset="0"/>
                    <a:ea typeface="宋体" panose="02010600030101010101" pitchFamily="2" charset="-122"/>
                  </a:defRPr>
                </a:lvl4pPr>
                <a:lvl5pPr marL="2057400" indent="-228600" eaLnBrk="0" hangingPunct="0">
                  <a:defRPr sz="4000">
                    <a:solidFill>
                      <a:schemeClr val="tx1"/>
                    </a:solidFill>
                    <a:latin typeface="Tahoma" panose="020B0604030504040204"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000" b="1" i="1" u="none" strike="noStrike" kern="0" cap="none" spc="0" normalizeH="0" baseline="0" noProof="0">
                    <a:ln>
                      <a:noFill/>
                    </a:ln>
                    <a:effectLst/>
                    <a:uLnTx/>
                    <a:uFillTx/>
                    <a:latin typeface="+mn-lt"/>
                    <a:ea typeface="+mn-ea"/>
                    <a:cs typeface="+mn-ea"/>
                    <a:sym typeface="+mn-lt"/>
                  </a:rPr>
                  <a:t>∆</a:t>
                </a:r>
                <a:r>
                  <a:rPr kumimoji="0" lang="en-US" altLang="zh-CN" sz="2000" b="1" i="1" u="none" strike="noStrike" kern="0" cap="none" spc="0" normalizeH="0" baseline="0" noProof="0">
                    <a:ln>
                      <a:noFill/>
                    </a:ln>
                    <a:effectLst/>
                    <a:uLnTx/>
                    <a:uFillTx/>
                    <a:latin typeface="+mn-lt"/>
                    <a:ea typeface="+mn-ea"/>
                    <a:cs typeface="+mn-ea"/>
                    <a:sym typeface="+mn-lt"/>
                  </a:rPr>
                  <a:t>Q</a:t>
                </a:r>
                <a:endParaRPr kumimoji="0" lang="zh-CN" altLang="en-US" sz="4000" b="0" i="0" u="none" strike="noStrike" kern="0" cap="none" spc="0" normalizeH="0" baseline="0" noProof="0">
                  <a:ln>
                    <a:noFill/>
                  </a:ln>
                  <a:effectLst/>
                  <a:uLnTx/>
                  <a:uFillTx/>
                  <a:latin typeface="+mn-lt"/>
                  <a:ea typeface="+mn-ea"/>
                  <a:cs typeface="+mn-ea"/>
                  <a:sym typeface="+mn-lt"/>
                </a:endParaRPr>
              </a:p>
            </p:txBody>
          </p:sp>
        </p:grpSp>
      </p:grpSp>
      <p:grpSp>
        <p:nvGrpSpPr>
          <p:cNvPr id="46" name="组合 45"/>
          <p:cNvGrpSpPr/>
          <p:nvPr/>
        </p:nvGrpSpPr>
        <p:grpSpPr>
          <a:xfrm>
            <a:off x="762329" y="1900303"/>
            <a:ext cx="10706652" cy="4117123"/>
            <a:chOff x="762329" y="1900303"/>
            <a:chExt cx="10706652" cy="4117123"/>
          </a:xfrm>
        </p:grpSpPr>
        <p:sp>
          <p:nvSpPr>
            <p:cNvPr id="41" name="矩形: 圆角 40"/>
            <p:cNvSpPr/>
            <p:nvPr/>
          </p:nvSpPr>
          <p:spPr>
            <a:xfrm>
              <a:off x="762329" y="2308109"/>
              <a:ext cx="10706652" cy="3709317"/>
            </a:xfrm>
            <a:prstGeom prst="roundRect">
              <a:avLst>
                <a:gd name="adj" fmla="val 280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2423160" y="1900303"/>
              <a:ext cx="7344000" cy="864000"/>
              <a:chOff x="2453640" y="1929370"/>
              <a:chExt cx="7344000" cy="864000"/>
            </a:xfrm>
          </p:grpSpPr>
          <p:sp>
            <p:nvSpPr>
              <p:cNvPr id="42" name="矩形 41"/>
              <p:cNvSpPr/>
              <p:nvPr/>
            </p:nvSpPr>
            <p:spPr>
              <a:xfrm>
                <a:off x="2453640" y="1929370"/>
                <a:ext cx="7344000" cy="86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2545038" y="1975090"/>
                <a:ext cx="7121458" cy="777357"/>
                <a:chOff x="2895558" y="2218930"/>
                <a:chExt cx="7121458" cy="777357"/>
              </a:xfrm>
            </p:grpSpPr>
            <p:sp>
              <p:nvSpPr>
                <p:cNvPr id="22" name="任意多边形: 形状 21"/>
                <p:cNvSpPr/>
                <p:nvPr/>
              </p:nvSpPr>
              <p:spPr>
                <a:xfrm>
                  <a:off x="4066889" y="2462414"/>
                  <a:ext cx="5950127" cy="331470"/>
                </a:xfrm>
                <a:custGeom>
                  <a:avLst/>
                  <a:gdLst/>
                  <a:ahLst/>
                  <a:cxnLst/>
                  <a:rect l="l" t="t" r="r" b="b"/>
                  <a:pathLst>
                    <a:path w="5950127" h="331470">
                      <a:moveTo>
                        <a:pt x="916132" y="271119"/>
                      </a:moveTo>
                      <a:lnTo>
                        <a:pt x="971453" y="271119"/>
                      </a:lnTo>
                      <a:lnTo>
                        <a:pt x="951250" y="330555"/>
                      </a:lnTo>
                      <a:lnTo>
                        <a:pt x="895929" y="330555"/>
                      </a:lnTo>
                      <a:close/>
                      <a:moveTo>
                        <a:pt x="4478215" y="264718"/>
                      </a:moveTo>
                      <a:lnTo>
                        <a:pt x="4539023" y="264718"/>
                      </a:lnTo>
                      <a:lnTo>
                        <a:pt x="4540623" y="323240"/>
                      </a:lnTo>
                      <a:lnTo>
                        <a:pt x="4479815" y="323240"/>
                      </a:lnTo>
                      <a:close/>
                      <a:moveTo>
                        <a:pt x="2693656" y="258318"/>
                      </a:moveTo>
                      <a:lnTo>
                        <a:pt x="2681533" y="293979"/>
                      </a:lnTo>
                      <a:lnTo>
                        <a:pt x="2916077" y="293979"/>
                      </a:lnTo>
                      <a:cubicBezTo>
                        <a:pt x="2920039" y="293979"/>
                        <a:pt x="2923859" y="292608"/>
                        <a:pt x="2927535" y="289864"/>
                      </a:cubicBezTo>
                      <a:cubicBezTo>
                        <a:pt x="2931212" y="287121"/>
                        <a:pt x="2933722" y="283768"/>
                        <a:pt x="2935065" y="279806"/>
                      </a:cubicBezTo>
                      <a:lnTo>
                        <a:pt x="2942373" y="258318"/>
                      </a:lnTo>
                      <a:close/>
                      <a:moveTo>
                        <a:pt x="1856344" y="238658"/>
                      </a:moveTo>
                      <a:lnTo>
                        <a:pt x="1845157" y="271576"/>
                      </a:lnTo>
                      <a:lnTo>
                        <a:pt x="1950770" y="271576"/>
                      </a:lnTo>
                      <a:cubicBezTo>
                        <a:pt x="1954733" y="271576"/>
                        <a:pt x="1958755" y="270052"/>
                        <a:pt x="1962836" y="267004"/>
                      </a:cubicBezTo>
                      <a:cubicBezTo>
                        <a:pt x="1966208" y="264261"/>
                        <a:pt x="1968620" y="260756"/>
                        <a:pt x="1970073" y="256489"/>
                      </a:cubicBezTo>
                      <a:lnTo>
                        <a:pt x="1976131" y="238658"/>
                      </a:lnTo>
                      <a:close/>
                      <a:moveTo>
                        <a:pt x="729418" y="227685"/>
                      </a:moveTo>
                      <a:lnTo>
                        <a:pt x="708444" y="289407"/>
                      </a:lnTo>
                      <a:lnTo>
                        <a:pt x="749135" y="289407"/>
                      </a:lnTo>
                      <a:lnTo>
                        <a:pt x="765294" y="241858"/>
                      </a:lnTo>
                      <a:cubicBezTo>
                        <a:pt x="766637" y="237896"/>
                        <a:pt x="766403" y="234543"/>
                        <a:pt x="764594" y="231800"/>
                      </a:cubicBezTo>
                      <a:cubicBezTo>
                        <a:pt x="762784" y="229057"/>
                        <a:pt x="759898" y="227685"/>
                        <a:pt x="755935" y="227685"/>
                      </a:cubicBezTo>
                      <a:close/>
                      <a:moveTo>
                        <a:pt x="621976" y="227685"/>
                      </a:moveTo>
                      <a:lnTo>
                        <a:pt x="601002" y="289407"/>
                      </a:lnTo>
                      <a:lnTo>
                        <a:pt x="645350" y="289407"/>
                      </a:lnTo>
                      <a:lnTo>
                        <a:pt x="666324" y="227685"/>
                      </a:lnTo>
                      <a:close/>
                      <a:moveTo>
                        <a:pt x="519563" y="227685"/>
                      </a:moveTo>
                      <a:lnTo>
                        <a:pt x="498589" y="289407"/>
                      </a:lnTo>
                      <a:lnTo>
                        <a:pt x="537908" y="289407"/>
                      </a:lnTo>
                      <a:lnTo>
                        <a:pt x="558882" y="227685"/>
                      </a:lnTo>
                      <a:close/>
                      <a:moveTo>
                        <a:pt x="2643142" y="221284"/>
                      </a:moveTo>
                      <a:lnTo>
                        <a:pt x="2690234" y="221284"/>
                      </a:lnTo>
                      <a:lnTo>
                        <a:pt x="2706236" y="221284"/>
                      </a:lnTo>
                      <a:lnTo>
                        <a:pt x="2954953" y="221284"/>
                      </a:lnTo>
                      <a:lnTo>
                        <a:pt x="2969583" y="221284"/>
                      </a:lnTo>
                      <a:lnTo>
                        <a:pt x="3018504" y="221284"/>
                      </a:lnTo>
                      <a:lnTo>
                        <a:pt x="2998308" y="280720"/>
                      </a:lnTo>
                      <a:cubicBezTo>
                        <a:pt x="2995927" y="287731"/>
                        <a:pt x="2992354" y="294208"/>
                        <a:pt x="2987589" y="300151"/>
                      </a:cubicBezTo>
                      <a:cubicBezTo>
                        <a:pt x="2982824" y="306095"/>
                        <a:pt x="2977380" y="311353"/>
                        <a:pt x="2971255" y="315925"/>
                      </a:cubicBezTo>
                      <a:cubicBezTo>
                        <a:pt x="2965131" y="320497"/>
                        <a:pt x="2958580" y="324078"/>
                        <a:pt x="2951603" y="326669"/>
                      </a:cubicBezTo>
                      <a:cubicBezTo>
                        <a:pt x="2944625" y="329260"/>
                        <a:pt x="2937784" y="330555"/>
                        <a:pt x="2931079" y="330555"/>
                      </a:cubicBezTo>
                      <a:lnTo>
                        <a:pt x="2669103" y="330555"/>
                      </a:lnTo>
                      <a:lnTo>
                        <a:pt x="2664074" y="330555"/>
                      </a:lnTo>
                      <a:lnTo>
                        <a:pt x="2606009" y="330555"/>
                      </a:lnTo>
                      <a:close/>
                      <a:moveTo>
                        <a:pt x="4815783" y="218084"/>
                      </a:moveTo>
                      <a:lnTo>
                        <a:pt x="4792937" y="285292"/>
                      </a:lnTo>
                      <a:lnTo>
                        <a:pt x="4830885" y="285292"/>
                      </a:lnTo>
                      <a:cubicBezTo>
                        <a:pt x="4835152" y="285292"/>
                        <a:pt x="4839124" y="283921"/>
                        <a:pt x="4842801" y="281178"/>
                      </a:cubicBezTo>
                      <a:cubicBezTo>
                        <a:pt x="4846477" y="278434"/>
                        <a:pt x="4848989" y="275082"/>
                        <a:pt x="4850337" y="271119"/>
                      </a:cubicBezTo>
                      <a:lnTo>
                        <a:pt x="4868361" y="218084"/>
                      </a:lnTo>
                      <a:close/>
                      <a:moveTo>
                        <a:pt x="3753484" y="204825"/>
                      </a:moveTo>
                      <a:lnTo>
                        <a:pt x="3726452" y="284378"/>
                      </a:lnTo>
                      <a:lnTo>
                        <a:pt x="3773086" y="284378"/>
                      </a:lnTo>
                      <a:cubicBezTo>
                        <a:pt x="3777353" y="284378"/>
                        <a:pt x="3781325" y="283006"/>
                        <a:pt x="3785002" y="280263"/>
                      </a:cubicBezTo>
                      <a:cubicBezTo>
                        <a:pt x="3788779" y="277215"/>
                        <a:pt x="3791236" y="274015"/>
                        <a:pt x="3792374" y="270662"/>
                      </a:cubicBezTo>
                      <a:lnTo>
                        <a:pt x="3814748" y="204825"/>
                      </a:lnTo>
                      <a:close/>
                      <a:moveTo>
                        <a:pt x="3546829" y="204825"/>
                      </a:moveTo>
                      <a:lnTo>
                        <a:pt x="3519797" y="284378"/>
                      </a:lnTo>
                      <a:lnTo>
                        <a:pt x="3567346" y="284378"/>
                      </a:lnTo>
                      <a:cubicBezTo>
                        <a:pt x="3571613" y="284378"/>
                        <a:pt x="3575433" y="283006"/>
                        <a:pt x="3578805" y="280263"/>
                      </a:cubicBezTo>
                      <a:cubicBezTo>
                        <a:pt x="3582477" y="277520"/>
                        <a:pt x="3584934" y="274320"/>
                        <a:pt x="3586177" y="270662"/>
                      </a:cubicBezTo>
                      <a:lnTo>
                        <a:pt x="3608551" y="204825"/>
                      </a:lnTo>
                      <a:close/>
                      <a:moveTo>
                        <a:pt x="1811632" y="200710"/>
                      </a:moveTo>
                      <a:lnTo>
                        <a:pt x="2047089" y="200710"/>
                      </a:lnTo>
                      <a:lnTo>
                        <a:pt x="2026894" y="260146"/>
                      </a:lnTo>
                      <a:cubicBezTo>
                        <a:pt x="2024199" y="268071"/>
                        <a:pt x="2020598" y="274624"/>
                        <a:pt x="2016093" y="279806"/>
                      </a:cubicBezTo>
                      <a:cubicBezTo>
                        <a:pt x="2011073" y="286512"/>
                        <a:pt x="2005551" y="291998"/>
                        <a:pt x="1999526" y="296265"/>
                      </a:cubicBezTo>
                      <a:cubicBezTo>
                        <a:pt x="1992992" y="301142"/>
                        <a:pt x="1986620" y="304647"/>
                        <a:pt x="1980410" y="306781"/>
                      </a:cubicBezTo>
                      <a:cubicBezTo>
                        <a:pt x="1972466" y="309524"/>
                        <a:pt x="1965599" y="310896"/>
                        <a:pt x="1959807" y="310896"/>
                      </a:cubicBezTo>
                      <a:lnTo>
                        <a:pt x="1774184" y="310896"/>
                      </a:lnTo>
                      <a:close/>
                      <a:moveTo>
                        <a:pt x="469685" y="187452"/>
                      </a:moveTo>
                      <a:lnTo>
                        <a:pt x="804356" y="187452"/>
                      </a:lnTo>
                      <a:cubicBezTo>
                        <a:pt x="810147" y="187452"/>
                        <a:pt x="815321" y="188595"/>
                        <a:pt x="819879" y="190881"/>
                      </a:cubicBezTo>
                      <a:cubicBezTo>
                        <a:pt x="824437" y="193167"/>
                        <a:pt x="827973" y="196215"/>
                        <a:pt x="830488" y="200025"/>
                      </a:cubicBezTo>
                      <a:cubicBezTo>
                        <a:pt x="833002" y="203835"/>
                        <a:pt x="834496" y="208407"/>
                        <a:pt x="834970" y="213741"/>
                      </a:cubicBezTo>
                      <a:cubicBezTo>
                        <a:pt x="835444" y="219075"/>
                        <a:pt x="834695" y="224637"/>
                        <a:pt x="832724" y="230428"/>
                      </a:cubicBezTo>
                      <a:lnTo>
                        <a:pt x="812685" y="289407"/>
                      </a:lnTo>
                      <a:lnTo>
                        <a:pt x="825030" y="289407"/>
                      </a:lnTo>
                      <a:lnTo>
                        <a:pt x="811357" y="329641"/>
                      </a:lnTo>
                      <a:lnTo>
                        <a:pt x="409935" y="329641"/>
                      </a:lnTo>
                      <a:lnTo>
                        <a:pt x="423608" y="289407"/>
                      </a:lnTo>
                      <a:lnTo>
                        <a:pt x="435038" y="289407"/>
                      </a:lnTo>
                      <a:close/>
                      <a:moveTo>
                        <a:pt x="3702842" y="165506"/>
                      </a:moveTo>
                      <a:lnTo>
                        <a:pt x="3891665" y="165506"/>
                      </a:lnTo>
                      <a:lnTo>
                        <a:pt x="3852975" y="279349"/>
                      </a:lnTo>
                      <a:cubicBezTo>
                        <a:pt x="3851732" y="283006"/>
                        <a:pt x="3850312" y="286512"/>
                        <a:pt x="3848717" y="289864"/>
                      </a:cubicBezTo>
                      <a:cubicBezTo>
                        <a:pt x="3847122" y="293217"/>
                        <a:pt x="3844890" y="296418"/>
                        <a:pt x="3842023" y="299466"/>
                      </a:cubicBezTo>
                      <a:cubicBezTo>
                        <a:pt x="3837513" y="305562"/>
                        <a:pt x="3832196" y="310896"/>
                        <a:pt x="3826071" y="315468"/>
                      </a:cubicBezTo>
                      <a:cubicBezTo>
                        <a:pt x="3820351" y="319735"/>
                        <a:pt x="3813827" y="323240"/>
                        <a:pt x="3806498" y="325983"/>
                      </a:cubicBezTo>
                      <a:cubicBezTo>
                        <a:pt x="3800183" y="328422"/>
                        <a:pt x="3793367" y="329641"/>
                        <a:pt x="3786052" y="329641"/>
                      </a:cubicBezTo>
                      <a:lnTo>
                        <a:pt x="3647063" y="329641"/>
                      </a:lnTo>
                      <a:close/>
                      <a:moveTo>
                        <a:pt x="3496645" y="165506"/>
                      </a:moveTo>
                      <a:lnTo>
                        <a:pt x="3685925" y="165506"/>
                      </a:lnTo>
                      <a:lnTo>
                        <a:pt x="3647235" y="279349"/>
                      </a:lnTo>
                      <a:cubicBezTo>
                        <a:pt x="3644853" y="286359"/>
                        <a:pt x="3641203" y="293065"/>
                        <a:pt x="3636284" y="299466"/>
                      </a:cubicBezTo>
                      <a:cubicBezTo>
                        <a:pt x="3632083" y="304647"/>
                        <a:pt x="3626613" y="309981"/>
                        <a:pt x="3619874" y="315468"/>
                      </a:cubicBezTo>
                      <a:cubicBezTo>
                        <a:pt x="3613749" y="320040"/>
                        <a:pt x="3607225" y="323545"/>
                        <a:pt x="3600300" y="325983"/>
                      </a:cubicBezTo>
                      <a:cubicBezTo>
                        <a:pt x="3593985" y="328422"/>
                        <a:pt x="3586865" y="329641"/>
                        <a:pt x="3578941" y="329641"/>
                      </a:cubicBezTo>
                      <a:lnTo>
                        <a:pt x="3440866" y="329641"/>
                      </a:lnTo>
                      <a:close/>
                      <a:moveTo>
                        <a:pt x="952486" y="164134"/>
                      </a:moveTo>
                      <a:lnTo>
                        <a:pt x="1007807" y="164134"/>
                      </a:lnTo>
                      <a:lnTo>
                        <a:pt x="987612" y="223570"/>
                      </a:lnTo>
                      <a:lnTo>
                        <a:pt x="932291" y="223570"/>
                      </a:lnTo>
                      <a:close/>
                      <a:moveTo>
                        <a:pt x="4503768" y="155905"/>
                      </a:moveTo>
                      <a:lnTo>
                        <a:pt x="4748370" y="155905"/>
                      </a:lnTo>
                      <a:lnTo>
                        <a:pt x="4735004" y="195224"/>
                      </a:lnTo>
                      <a:lnTo>
                        <a:pt x="4706201" y="195224"/>
                      </a:lnTo>
                      <a:lnTo>
                        <a:pt x="4700764" y="211226"/>
                      </a:lnTo>
                      <a:lnTo>
                        <a:pt x="4736425" y="211226"/>
                      </a:lnTo>
                      <a:lnTo>
                        <a:pt x="4722910" y="251002"/>
                      </a:lnTo>
                      <a:lnTo>
                        <a:pt x="4687248" y="251002"/>
                      </a:lnTo>
                      <a:lnTo>
                        <a:pt x="4677611" y="279349"/>
                      </a:lnTo>
                      <a:cubicBezTo>
                        <a:pt x="4675229" y="286359"/>
                        <a:pt x="4671734" y="292836"/>
                        <a:pt x="4667124" y="298780"/>
                      </a:cubicBezTo>
                      <a:cubicBezTo>
                        <a:pt x="4662514" y="304723"/>
                        <a:pt x="4657145" y="309981"/>
                        <a:pt x="4651019" y="314553"/>
                      </a:cubicBezTo>
                      <a:cubicBezTo>
                        <a:pt x="4644891" y="319125"/>
                        <a:pt x="4638315" y="322783"/>
                        <a:pt x="4631287" y="325526"/>
                      </a:cubicBezTo>
                      <a:cubicBezTo>
                        <a:pt x="4624261" y="328269"/>
                        <a:pt x="4617394" y="329641"/>
                        <a:pt x="4610689" y="329641"/>
                      </a:cubicBezTo>
                      <a:cubicBezTo>
                        <a:pt x="4606421" y="329641"/>
                        <a:pt x="4601697" y="329641"/>
                        <a:pt x="4596515" y="329641"/>
                      </a:cubicBezTo>
                      <a:cubicBezTo>
                        <a:pt x="4591333" y="329641"/>
                        <a:pt x="4585973" y="329717"/>
                        <a:pt x="4580435" y="329869"/>
                      </a:cubicBezTo>
                      <a:cubicBezTo>
                        <a:pt x="4574895" y="330022"/>
                        <a:pt x="4569459" y="330098"/>
                        <a:pt x="4564125" y="330098"/>
                      </a:cubicBezTo>
                      <a:cubicBezTo>
                        <a:pt x="4558791" y="330098"/>
                        <a:pt x="4554143" y="330098"/>
                        <a:pt x="4550181" y="330098"/>
                      </a:cubicBezTo>
                      <a:lnTo>
                        <a:pt x="4582921" y="287578"/>
                      </a:lnTo>
                      <a:lnTo>
                        <a:pt x="4593893" y="287578"/>
                      </a:lnTo>
                      <a:cubicBezTo>
                        <a:pt x="4598161" y="287578"/>
                        <a:pt x="4602131" y="286207"/>
                        <a:pt x="4605806" y="283464"/>
                      </a:cubicBezTo>
                      <a:cubicBezTo>
                        <a:pt x="4609480" y="280720"/>
                        <a:pt x="4611991" y="277368"/>
                        <a:pt x="4613339" y="273405"/>
                      </a:cubicBezTo>
                      <a:lnTo>
                        <a:pt x="4620954" y="251002"/>
                      </a:lnTo>
                      <a:lnTo>
                        <a:pt x="4465049" y="251002"/>
                      </a:lnTo>
                      <a:lnTo>
                        <a:pt x="4478565" y="211226"/>
                      </a:lnTo>
                      <a:lnTo>
                        <a:pt x="4634470" y="211226"/>
                      </a:lnTo>
                      <a:lnTo>
                        <a:pt x="4639907" y="195224"/>
                      </a:lnTo>
                      <a:lnTo>
                        <a:pt x="4490402" y="195224"/>
                      </a:lnTo>
                      <a:close/>
                      <a:moveTo>
                        <a:pt x="1971751" y="138531"/>
                      </a:moveTo>
                      <a:lnTo>
                        <a:pt x="2035302" y="138531"/>
                      </a:lnTo>
                      <a:lnTo>
                        <a:pt x="2059198" y="190652"/>
                      </a:lnTo>
                      <a:lnTo>
                        <a:pt x="1995647" y="190652"/>
                      </a:lnTo>
                      <a:close/>
                      <a:moveTo>
                        <a:pt x="1867053" y="138531"/>
                      </a:moveTo>
                      <a:lnTo>
                        <a:pt x="1930146" y="138531"/>
                      </a:lnTo>
                      <a:lnTo>
                        <a:pt x="1872203" y="190652"/>
                      </a:lnTo>
                      <a:lnTo>
                        <a:pt x="1807738" y="190652"/>
                      </a:lnTo>
                      <a:close/>
                      <a:moveTo>
                        <a:pt x="5000649" y="123444"/>
                      </a:moveTo>
                      <a:lnTo>
                        <a:pt x="5067399" y="123444"/>
                      </a:lnTo>
                      <a:lnTo>
                        <a:pt x="5080244" y="210769"/>
                      </a:lnTo>
                      <a:lnTo>
                        <a:pt x="5013493" y="210769"/>
                      </a:lnTo>
                      <a:close/>
                      <a:moveTo>
                        <a:pt x="716338" y="106070"/>
                      </a:moveTo>
                      <a:lnTo>
                        <a:pt x="807320" y="106070"/>
                      </a:lnTo>
                      <a:lnTo>
                        <a:pt x="860513" y="175564"/>
                      </a:lnTo>
                      <a:lnTo>
                        <a:pt x="769987" y="175564"/>
                      </a:lnTo>
                      <a:close/>
                      <a:moveTo>
                        <a:pt x="566833" y="106070"/>
                      </a:moveTo>
                      <a:lnTo>
                        <a:pt x="657816" y="106070"/>
                      </a:lnTo>
                      <a:lnTo>
                        <a:pt x="556932" y="175564"/>
                      </a:lnTo>
                      <a:lnTo>
                        <a:pt x="466406" y="175564"/>
                      </a:lnTo>
                      <a:close/>
                      <a:moveTo>
                        <a:pt x="4582063" y="90982"/>
                      </a:moveTo>
                      <a:lnTo>
                        <a:pt x="4577556" y="104241"/>
                      </a:lnTo>
                      <a:lnTo>
                        <a:pt x="4690484" y="104241"/>
                      </a:lnTo>
                      <a:cubicBezTo>
                        <a:pt x="4694447" y="104241"/>
                        <a:pt x="4698163" y="102946"/>
                        <a:pt x="4701635" y="100355"/>
                      </a:cubicBezTo>
                      <a:cubicBezTo>
                        <a:pt x="4705107" y="97764"/>
                        <a:pt x="4707617" y="94640"/>
                        <a:pt x="4709165" y="90982"/>
                      </a:cubicBezTo>
                      <a:close/>
                      <a:moveTo>
                        <a:pt x="3130173" y="87325"/>
                      </a:moveTo>
                      <a:lnTo>
                        <a:pt x="3213840" y="87325"/>
                      </a:lnTo>
                      <a:lnTo>
                        <a:pt x="3239915" y="131673"/>
                      </a:lnTo>
                      <a:lnTo>
                        <a:pt x="3318553" y="131673"/>
                      </a:lnTo>
                      <a:lnTo>
                        <a:pt x="3374774" y="87325"/>
                      </a:lnTo>
                      <a:lnTo>
                        <a:pt x="3458442" y="87325"/>
                      </a:lnTo>
                      <a:lnTo>
                        <a:pt x="3402221" y="131673"/>
                      </a:lnTo>
                      <a:lnTo>
                        <a:pt x="3468972" y="131673"/>
                      </a:lnTo>
                      <a:lnTo>
                        <a:pt x="3453591" y="176936"/>
                      </a:lnTo>
                      <a:lnTo>
                        <a:pt x="3137666" y="176936"/>
                      </a:lnTo>
                      <a:lnTo>
                        <a:pt x="3102398" y="280720"/>
                      </a:lnTo>
                      <a:lnTo>
                        <a:pt x="3062900" y="331012"/>
                      </a:lnTo>
                      <a:lnTo>
                        <a:pt x="2999806" y="331012"/>
                      </a:lnTo>
                      <a:lnTo>
                        <a:pt x="3038847" y="280720"/>
                      </a:lnTo>
                      <a:lnTo>
                        <a:pt x="3089496" y="131673"/>
                      </a:lnTo>
                      <a:lnTo>
                        <a:pt x="3156247" y="131673"/>
                      </a:lnTo>
                      <a:close/>
                      <a:moveTo>
                        <a:pt x="4192124" y="83210"/>
                      </a:moveTo>
                      <a:lnTo>
                        <a:pt x="4254303" y="83210"/>
                      </a:lnTo>
                      <a:lnTo>
                        <a:pt x="4235966" y="137160"/>
                      </a:lnTo>
                      <a:lnTo>
                        <a:pt x="4278028" y="137160"/>
                      </a:lnTo>
                      <a:lnTo>
                        <a:pt x="4282264" y="95097"/>
                      </a:lnTo>
                      <a:lnTo>
                        <a:pt x="4337128" y="95097"/>
                      </a:lnTo>
                      <a:lnTo>
                        <a:pt x="4328984" y="175564"/>
                      </a:lnTo>
                      <a:lnTo>
                        <a:pt x="4315268" y="175564"/>
                      </a:lnTo>
                      <a:lnTo>
                        <a:pt x="4274120" y="175564"/>
                      </a:lnTo>
                      <a:lnTo>
                        <a:pt x="4215142" y="175564"/>
                      </a:lnTo>
                      <a:lnTo>
                        <a:pt x="4196725" y="196138"/>
                      </a:lnTo>
                      <a:lnTo>
                        <a:pt x="4244274" y="196138"/>
                      </a:lnTo>
                      <a:lnTo>
                        <a:pt x="4277985" y="331012"/>
                      </a:lnTo>
                      <a:lnTo>
                        <a:pt x="4211234" y="331012"/>
                      </a:lnTo>
                      <a:lnTo>
                        <a:pt x="4181530" y="212598"/>
                      </a:lnTo>
                      <a:lnTo>
                        <a:pt x="4075445" y="331012"/>
                      </a:lnTo>
                      <a:lnTo>
                        <a:pt x="4008694" y="331012"/>
                      </a:lnTo>
                      <a:lnTo>
                        <a:pt x="4148848" y="175564"/>
                      </a:lnTo>
                      <a:lnTo>
                        <a:pt x="4076153" y="175564"/>
                      </a:lnTo>
                      <a:lnTo>
                        <a:pt x="4089205" y="137160"/>
                      </a:lnTo>
                      <a:lnTo>
                        <a:pt x="4173786" y="137160"/>
                      </a:lnTo>
                      <a:close/>
                      <a:moveTo>
                        <a:pt x="3962153" y="83210"/>
                      </a:moveTo>
                      <a:lnTo>
                        <a:pt x="4026618" y="83210"/>
                      </a:lnTo>
                      <a:lnTo>
                        <a:pt x="4031283" y="92354"/>
                      </a:lnTo>
                      <a:lnTo>
                        <a:pt x="4041248" y="83210"/>
                      </a:lnTo>
                      <a:lnTo>
                        <a:pt x="4098398" y="83210"/>
                      </a:lnTo>
                      <a:lnTo>
                        <a:pt x="4047963" y="128016"/>
                      </a:lnTo>
                      <a:lnTo>
                        <a:pt x="4048271" y="128473"/>
                      </a:lnTo>
                      <a:lnTo>
                        <a:pt x="4032883" y="173736"/>
                      </a:lnTo>
                      <a:lnTo>
                        <a:pt x="4067630" y="173736"/>
                      </a:lnTo>
                      <a:lnTo>
                        <a:pt x="4017817" y="218084"/>
                      </a:lnTo>
                      <a:lnTo>
                        <a:pt x="3992178" y="293522"/>
                      </a:lnTo>
                      <a:cubicBezTo>
                        <a:pt x="3988654" y="303885"/>
                        <a:pt x="3981991" y="312724"/>
                        <a:pt x="3972190" y="320040"/>
                      </a:cubicBezTo>
                      <a:cubicBezTo>
                        <a:pt x="3962388" y="327355"/>
                        <a:pt x="3952306" y="331012"/>
                        <a:pt x="3941943" y="331012"/>
                      </a:cubicBezTo>
                      <a:lnTo>
                        <a:pt x="3882964" y="331012"/>
                      </a:lnTo>
                      <a:lnTo>
                        <a:pt x="3906324" y="301294"/>
                      </a:lnTo>
                      <a:lnTo>
                        <a:pt x="3922326" y="301294"/>
                      </a:lnTo>
                      <a:cubicBezTo>
                        <a:pt x="3925374" y="301294"/>
                        <a:pt x="3928302" y="300304"/>
                        <a:pt x="3931109" y="298323"/>
                      </a:cubicBezTo>
                      <a:cubicBezTo>
                        <a:pt x="3933917" y="296341"/>
                        <a:pt x="3935837" y="293827"/>
                        <a:pt x="3936871" y="290779"/>
                      </a:cubicBezTo>
                      <a:lnTo>
                        <a:pt x="3941072" y="278434"/>
                      </a:lnTo>
                      <a:lnTo>
                        <a:pt x="3893066" y="278434"/>
                      </a:lnTo>
                      <a:lnTo>
                        <a:pt x="3961888" y="217170"/>
                      </a:lnTo>
                      <a:lnTo>
                        <a:pt x="3971833" y="187909"/>
                      </a:lnTo>
                      <a:lnTo>
                        <a:pt x="3923826" y="187909"/>
                      </a:lnTo>
                      <a:lnTo>
                        <a:pt x="3984834" y="133502"/>
                      </a:lnTo>
                      <a:close/>
                      <a:moveTo>
                        <a:pt x="4861925" y="82296"/>
                      </a:moveTo>
                      <a:lnTo>
                        <a:pt x="4831006" y="173278"/>
                      </a:lnTo>
                      <a:lnTo>
                        <a:pt x="4883584" y="173278"/>
                      </a:lnTo>
                      <a:lnTo>
                        <a:pt x="4914502" y="82296"/>
                      </a:lnTo>
                      <a:close/>
                      <a:moveTo>
                        <a:pt x="1835213" y="66751"/>
                      </a:moveTo>
                      <a:lnTo>
                        <a:pt x="1906536" y="66751"/>
                      </a:lnTo>
                      <a:lnTo>
                        <a:pt x="1910672" y="86868"/>
                      </a:lnTo>
                      <a:lnTo>
                        <a:pt x="2025887" y="86868"/>
                      </a:lnTo>
                      <a:lnTo>
                        <a:pt x="2044611" y="66751"/>
                      </a:lnTo>
                      <a:lnTo>
                        <a:pt x="2113648" y="66751"/>
                      </a:lnTo>
                      <a:lnTo>
                        <a:pt x="2094924" y="86868"/>
                      </a:lnTo>
                      <a:lnTo>
                        <a:pt x="2130586" y="86868"/>
                      </a:lnTo>
                      <a:cubicBezTo>
                        <a:pt x="2141559" y="86868"/>
                        <a:pt x="2149458" y="90754"/>
                        <a:pt x="2154285" y="98526"/>
                      </a:cubicBezTo>
                      <a:cubicBezTo>
                        <a:pt x="2159112" y="106299"/>
                        <a:pt x="2159763" y="115366"/>
                        <a:pt x="2156239" y="125730"/>
                      </a:cubicBezTo>
                      <a:lnTo>
                        <a:pt x="2103568" y="280720"/>
                      </a:lnTo>
                      <a:cubicBezTo>
                        <a:pt x="2100873" y="288645"/>
                        <a:pt x="2097427" y="295198"/>
                        <a:pt x="2093231" y="300380"/>
                      </a:cubicBezTo>
                      <a:cubicBezTo>
                        <a:pt x="2088721" y="306476"/>
                        <a:pt x="2083199" y="311962"/>
                        <a:pt x="2076665" y="316839"/>
                      </a:cubicBezTo>
                      <a:cubicBezTo>
                        <a:pt x="2071355" y="320802"/>
                        <a:pt x="2064778" y="324459"/>
                        <a:pt x="2056934" y="327812"/>
                      </a:cubicBezTo>
                      <a:cubicBezTo>
                        <a:pt x="2050004" y="330250"/>
                        <a:pt x="2043034" y="331470"/>
                        <a:pt x="2036024" y="331470"/>
                      </a:cubicBezTo>
                      <a:lnTo>
                        <a:pt x="1981160" y="331470"/>
                      </a:lnTo>
                      <a:lnTo>
                        <a:pt x="2012514" y="291693"/>
                      </a:lnTo>
                      <a:lnTo>
                        <a:pt x="2022115" y="291693"/>
                      </a:lnTo>
                      <a:cubicBezTo>
                        <a:pt x="2026078" y="291693"/>
                        <a:pt x="2029947" y="290169"/>
                        <a:pt x="2033723" y="287121"/>
                      </a:cubicBezTo>
                      <a:cubicBezTo>
                        <a:pt x="2037296" y="284683"/>
                        <a:pt x="2039755" y="281482"/>
                        <a:pt x="2041103" y="277520"/>
                      </a:cubicBezTo>
                      <a:lnTo>
                        <a:pt x="2086937" y="142646"/>
                      </a:lnTo>
                      <a:cubicBezTo>
                        <a:pt x="2088180" y="138988"/>
                        <a:pt x="2087997" y="135940"/>
                        <a:pt x="2086387" y="133502"/>
                      </a:cubicBezTo>
                      <a:cubicBezTo>
                        <a:pt x="2084778" y="131064"/>
                        <a:pt x="2082144" y="129844"/>
                        <a:pt x="2078486" y="129844"/>
                      </a:cubicBezTo>
                      <a:lnTo>
                        <a:pt x="1815597" y="129844"/>
                      </a:lnTo>
                      <a:lnTo>
                        <a:pt x="1747074" y="331470"/>
                      </a:lnTo>
                      <a:lnTo>
                        <a:pt x="1683523" y="331470"/>
                      </a:lnTo>
                      <a:lnTo>
                        <a:pt x="1766655" y="86868"/>
                      </a:lnTo>
                      <a:lnTo>
                        <a:pt x="1840264" y="86868"/>
                      </a:lnTo>
                      <a:close/>
                      <a:moveTo>
                        <a:pt x="3611595" y="42519"/>
                      </a:moveTo>
                      <a:lnTo>
                        <a:pt x="3589842" y="106527"/>
                      </a:lnTo>
                      <a:lnTo>
                        <a:pt x="3832615" y="106527"/>
                      </a:lnTo>
                      <a:cubicBezTo>
                        <a:pt x="3836273" y="106527"/>
                        <a:pt x="3840192" y="105308"/>
                        <a:pt x="3844374" y="102870"/>
                      </a:cubicBezTo>
                      <a:cubicBezTo>
                        <a:pt x="3848255" y="99517"/>
                        <a:pt x="3850817" y="96012"/>
                        <a:pt x="3852060" y="92354"/>
                      </a:cubicBezTo>
                      <a:lnTo>
                        <a:pt x="3868998" y="42519"/>
                      </a:lnTo>
                      <a:close/>
                      <a:moveTo>
                        <a:pt x="4600087" y="37947"/>
                      </a:moveTo>
                      <a:lnTo>
                        <a:pt x="4594958" y="53035"/>
                      </a:lnTo>
                      <a:lnTo>
                        <a:pt x="4722517" y="53035"/>
                      </a:lnTo>
                      <a:lnTo>
                        <a:pt x="4727646" y="37947"/>
                      </a:lnTo>
                      <a:close/>
                      <a:moveTo>
                        <a:pt x="1380551" y="4572"/>
                      </a:moveTo>
                      <a:lnTo>
                        <a:pt x="1758656" y="4572"/>
                      </a:lnTo>
                      <a:lnTo>
                        <a:pt x="1743425" y="49377"/>
                      </a:lnTo>
                      <a:lnTo>
                        <a:pt x="1427957" y="49377"/>
                      </a:lnTo>
                      <a:lnTo>
                        <a:pt x="1350426" y="277520"/>
                      </a:lnTo>
                      <a:lnTo>
                        <a:pt x="1311543" y="327355"/>
                      </a:lnTo>
                      <a:lnTo>
                        <a:pt x="1248907" y="327355"/>
                      </a:lnTo>
                      <a:lnTo>
                        <a:pt x="1287790" y="277520"/>
                      </a:lnTo>
                      <a:close/>
                      <a:moveTo>
                        <a:pt x="3561717" y="2286"/>
                      </a:moveTo>
                      <a:lnTo>
                        <a:pt x="3946222" y="2286"/>
                      </a:lnTo>
                      <a:lnTo>
                        <a:pt x="3912661" y="101041"/>
                      </a:lnTo>
                      <a:cubicBezTo>
                        <a:pt x="3909965" y="108966"/>
                        <a:pt x="3906262" y="115824"/>
                        <a:pt x="3901552" y="121615"/>
                      </a:cubicBezTo>
                      <a:cubicBezTo>
                        <a:pt x="3897042" y="127711"/>
                        <a:pt x="3891928" y="132892"/>
                        <a:pt x="3886208" y="137160"/>
                      </a:cubicBezTo>
                      <a:cubicBezTo>
                        <a:pt x="3879778" y="141732"/>
                        <a:pt x="3873049" y="145389"/>
                        <a:pt x="3866019" y="148132"/>
                      </a:cubicBezTo>
                      <a:cubicBezTo>
                        <a:pt x="3858690" y="150876"/>
                        <a:pt x="3851672" y="152247"/>
                        <a:pt x="3844967" y="152247"/>
                      </a:cubicBezTo>
                      <a:lnTo>
                        <a:pt x="3510753" y="152247"/>
                      </a:lnTo>
                      <a:close/>
                      <a:moveTo>
                        <a:pt x="549074" y="2286"/>
                      </a:moveTo>
                      <a:lnTo>
                        <a:pt x="632741" y="2286"/>
                      </a:lnTo>
                      <a:lnTo>
                        <a:pt x="650236" y="53035"/>
                      </a:lnTo>
                      <a:lnTo>
                        <a:pt x="754021" y="53035"/>
                      </a:lnTo>
                      <a:lnTo>
                        <a:pt x="806020" y="2286"/>
                      </a:lnTo>
                      <a:lnTo>
                        <a:pt x="889688" y="2286"/>
                      </a:lnTo>
                      <a:lnTo>
                        <a:pt x="838146" y="53035"/>
                      </a:lnTo>
                      <a:lnTo>
                        <a:pt x="905354" y="53035"/>
                      </a:lnTo>
                      <a:lnTo>
                        <a:pt x="891531" y="93726"/>
                      </a:lnTo>
                      <a:lnTo>
                        <a:pt x="488738" y="93726"/>
                      </a:lnTo>
                      <a:lnTo>
                        <a:pt x="502561" y="53035"/>
                      </a:lnTo>
                      <a:lnTo>
                        <a:pt x="566569" y="53035"/>
                      </a:lnTo>
                      <a:close/>
                      <a:moveTo>
                        <a:pt x="5743015" y="1828"/>
                      </a:moveTo>
                      <a:lnTo>
                        <a:pt x="5814796" y="1828"/>
                      </a:lnTo>
                      <a:lnTo>
                        <a:pt x="5878347" y="1828"/>
                      </a:lnTo>
                      <a:lnTo>
                        <a:pt x="5889319" y="1828"/>
                      </a:lnTo>
                      <a:lnTo>
                        <a:pt x="5950127" y="330098"/>
                      </a:lnTo>
                      <a:lnTo>
                        <a:pt x="5875146" y="330098"/>
                      </a:lnTo>
                      <a:lnTo>
                        <a:pt x="5835420" y="112014"/>
                      </a:lnTo>
                      <a:lnTo>
                        <a:pt x="5634202" y="330098"/>
                      </a:lnTo>
                      <a:lnTo>
                        <a:pt x="5556478" y="330098"/>
                      </a:lnTo>
                      <a:lnTo>
                        <a:pt x="5772698" y="101498"/>
                      </a:lnTo>
                      <a:lnTo>
                        <a:pt x="5833048" y="101498"/>
                      </a:lnTo>
                      <a:lnTo>
                        <a:pt x="5823483" y="48920"/>
                      </a:lnTo>
                      <a:lnTo>
                        <a:pt x="5709640" y="48920"/>
                      </a:lnTo>
                      <a:close/>
                      <a:moveTo>
                        <a:pt x="3280241" y="914"/>
                      </a:moveTo>
                      <a:lnTo>
                        <a:pt x="3343335" y="914"/>
                      </a:lnTo>
                      <a:lnTo>
                        <a:pt x="3346792" y="31089"/>
                      </a:lnTo>
                      <a:lnTo>
                        <a:pt x="3503155" y="31089"/>
                      </a:lnTo>
                      <a:lnTo>
                        <a:pt x="3487775" y="76352"/>
                      </a:lnTo>
                      <a:lnTo>
                        <a:pt x="3108298" y="76352"/>
                      </a:lnTo>
                      <a:lnTo>
                        <a:pt x="3123679" y="31089"/>
                      </a:lnTo>
                      <a:lnTo>
                        <a:pt x="3283242" y="31089"/>
                      </a:lnTo>
                      <a:close/>
                      <a:moveTo>
                        <a:pt x="2905489" y="914"/>
                      </a:moveTo>
                      <a:lnTo>
                        <a:pt x="2969041" y="914"/>
                      </a:lnTo>
                      <a:lnTo>
                        <a:pt x="2970605" y="17830"/>
                      </a:lnTo>
                      <a:lnTo>
                        <a:pt x="3087648" y="17830"/>
                      </a:lnTo>
                      <a:lnTo>
                        <a:pt x="3076618" y="50292"/>
                      </a:lnTo>
                      <a:lnTo>
                        <a:pt x="2965519" y="50292"/>
                      </a:lnTo>
                      <a:lnTo>
                        <a:pt x="2958989" y="69494"/>
                      </a:lnTo>
                      <a:lnTo>
                        <a:pt x="3070089" y="69494"/>
                      </a:lnTo>
                      <a:lnTo>
                        <a:pt x="3059216" y="101498"/>
                      </a:lnTo>
                      <a:lnTo>
                        <a:pt x="2948116" y="101498"/>
                      </a:lnTo>
                      <a:lnTo>
                        <a:pt x="2941587" y="120700"/>
                      </a:lnTo>
                      <a:lnTo>
                        <a:pt x="3052687" y="120700"/>
                      </a:lnTo>
                      <a:lnTo>
                        <a:pt x="3041657" y="153162"/>
                      </a:lnTo>
                      <a:lnTo>
                        <a:pt x="2930557" y="153162"/>
                      </a:lnTo>
                      <a:lnTo>
                        <a:pt x="2924185" y="171907"/>
                      </a:lnTo>
                      <a:lnTo>
                        <a:pt x="3035284" y="171907"/>
                      </a:lnTo>
                      <a:lnTo>
                        <a:pt x="3024254" y="204368"/>
                      </a:lnTo>
                      <a:lnTo>
                        <a:pt x="2738504" y="204368"/>
                      </a:lnTo>
                      <a:lnTo>
                        <a:pt x="2749534" y="171907"/>
                      </a:lnTo>
                      <a:lnTo>
                        <a:pt x="2860634" y="171907"/>
                      </a:lnTo>
                      <a:lnTo>
                        <a:pt x="2867006" y="153162"/>
                      </a:lnTo>
                      <a:lnTo>
                        <a:pt x="2755907" y="153162"/>
                      </a:lnTo>
                      <a:lnTo>
                        <a:pt x="2766937" y="120700"/>
                      </a:lnTo>
                      <a:lnTo>
                        <a:pt x="2878036" y="120700"/>
                      </a:lnTo>
                      <a:lnTo>
                        <a:pt x="2884565" y="101498"/>
                      </a:lnTo>
                      <a:lnTo>
                        <a:pt x="2773466" y="101498"/>
                      </a:lnTo>
                      <a:lnTo>
                        <a:pt x="2784339" y="69494"/>
                      </a:lnTo>
                      <a:lnTo>
                        <a:pt x="2895438" y="69494"/>
                      </a:lnTo>
                      <a:lnTo>
                        <a:pt x="2901968" y="50292"/>
                      </a:lnTo>
                      <a:lnTo>
                        <a:pt x="2790868" y="50292"/>
                      </a:lnTo>
                      <a:lnTo>
                        <a:pt x="2801898" y="17830"/>
                      </a:lnTo>
                      <a:lnTo>
                        <a:pt x="2907511" y="17830"/>
                      </a:lnTo>
                      <a:close/>
                      <a:moveTo>
                        <a:pt x="2734954" y="914"/>
                      </a:moveTo>
                      <a:lnTo>
                        <a:pt x="2805363" y="914"/>
                      </a:lnTo>
                      <a:lnTo>
                        <a:pt x="2762979" y="50292"/>
                      </a:lnTo>
                      <a:lnTo>
                        <a:pt x="2771666" y="50292"/>
                      </a:lnTo>
                      <a:lnTo>
                        <a:pt x="2719302" y="204368"/>
                      </a:lnTo>
                      <a:lnTo>
                        <a:pt x="2656208" y="204368"/>
                      </a:lnTo>
                      <a:lnTo>
                        <a:pt x="2698314" y="80467"/>
                      </a:lnTo>
                      <a:lnTo>
                        <a:pt x="2666310" y="80467"/>
                      </a:lnTo>
                      <a:close/>
                      <a:moveTo>
                        <a:pt x="5041989" y="457"/>
                      </a:moveTo>
                      <a:lnTo>
                        <a:pt x="5108283" y="457"/>
                      </a:lnTo>
                      <a:lnTo>
                        <a:pt x="5088281" y="29718"/>
                      </a:lnTo>
                      <a:lnTo>
                        <a:pt x="5218583" y="29718"/>
                      </a:lnTo>
                      <a:lnTo>
                        <a:pt x="5217647" y="32461"/>
                      </a:lnTo>
                      <a:lnTo>
                        <a:pt x="5203195" y="74980"/>
                      </a:lnTo>
                      <a:lnTo>
                        <a:pt x="5133123" y="281178"/>
                      </a:lnTo>
                      <a:cubicBezTo>
                        <a:pt x="5130741" y="288188"/>
                        <a:pt x="5127143" y="294741"/>
                        <a:pt x="5122328" y="300837"/>
                      </a:cubicBezTo>
                      <a:cubicBezTo>
                        <a:pt x="5117513" y="306933"/>
                        <a:pt x="5112042" y="312267"/>
                        <a:pt x="5105915" y="316839"/>
                      </a:cubicBezTo>
                      <a:cubicBezTo>
                        <a:pt x="5099789" y="321411"/>
                        <a:pt x="5093237" y="324993"/>
                        <a:pt x="5086259" y="327583"/>
                      </a:cubicBezTo>
                      <a:cubicBezTo>
                        <a:pt x="5079283" y="330174"/>
                        <a:pt x="5072441" y="331470"/>
                        <a:pt x="5065735" y="331470"/>
                      </a:cubicBezTo>
                      <a:lnTo>
                        <a:pt x="4942749" y="331470"/>
                      </a:lnTo>
                      <a:lnTo>
                        <a:pt x="4974103" y="291693"/>
                      </a:lnTo>
                      <a:lnTo>
                        <a:pt x="5051827" y="291693"/>
                      </a:lnTo>
                      <a:cubicBezTo>
                        <a:pt x="5055789" y="291693"/>
                        <a:pt x="5059607" y="290322"/>
                        <a:pt x="5063281" y="287578"/>
                      </a:cubicBezTo>
                      <a:cubicBezTo>
                        <a:pt x="5066956" y="284835"/>
                        <a:pt x="5069467" y="281482"/>
                        <a:pt x="5070815" y="277520"/>
                      </a:cubicBezTo>
                      <a:lnTo>
                        <a:pt x="5139645" y="74980"/>
                      </a:lnTo>
                      <a:lnTo>
                        <a:pt x="5057806" y="74980"/>
                      </a:lnTo>
                      <a:lnTo>
                        <a:pt x="5042261" y="74980"/>
                      </a:lnTo>
                      <a:lnTo>
                        <a:pt x="4991511" y="74980"/>
                      </a:lnTo>
                      <a:close/>
                      <a:moveTo>
                        <a:pt x="4874655" y="457"/>
                      </a:moveTo>
                      <a:lnTo>
                        <a:pt x="4942777" y="457"/>
                      </a:lnTo>
                      <a:lnTo>
                        <a:pt x="4909773" y="37033"/>
                      </a:lnTo>
                      <a:lnTo>
                        <a:pt x="4992983" y="37033"/>
                      </a:lnTo>
                      <a:lnTo>
                        <a:pt x="4910323" y="280263"/>
                      </a:lnTo>
                      <a:cubicBezTo>
                        <a:pt x="4907937" y="287274"/>
                        <a:pt x="4904413" y="293827"/>
                        <a:pt x="4899751" y="299923"/>
                      </a:cubicBezTo>
                      <a:cubicBezTo>
                        <a:pt x="4895088" y="306019"/>
                        <a:pt x="4889695" y="311353"/>
                        <a:pt x="4883569" y="315925"/>
                      </a:cubicBezTo>
                      <a:cubicBezTo>
                        <a:pt x="4877445" y="320497"/>
                        <a:pt x="4870895" y="324078"/>
                        <a:pt x="4863917" y="326669"/>
                      </a:cubicBezTo>
                      <a:cubicBezTo>
                        <a:pt x="4856941" y="329260"/>
                        <a:pt x="4850099" y="330555"/>
                        <a:pt x="4843393" y="330555"/>
                      </a:cubicBezTo>
                      <a:lnTo>
                        <a:pt x="4714006" y="330555"/>
                      </a:lnTo>
                      <a:lnTo>
                        <a:pt x="4813761" y="37033"/>
                      </a:lnTo>
                      <a:lnTo>
                        <a:pt x="4841193" y="37033"/>
                      </a:lnTo>
                      <a:close/>
                      <a:moveTo>
                        <a:pt x="4039655" y="457"/>
                      </a:moveTo>
                      <a:lnTo>
                        <a:pt x="4105035" y="457"/>
                      </a:lnTo>
                      <a:lnTo>
                        <a:pt x="4106921" y="15087"/>
                      </a:lnTo>
                      <a:lnTo>
                        <a:pt x="4262369" y="15087"/>
                      </a:lnTo>
                      <a:lnTo>
                        <a:pt x="4273742" y="457"/>
                      </a:lnTo>
                      <a:lnTo>
                        <a:pt x="4339578" y="457"/>
                      </a:lnTo>
                      <a:lnTo>
                        <a:pt x="4327748" y="15087"/>
                      </a:lnTo>
                      <a:lnTo>
                        <a:pt x="4383527" y="15087"/>
                      </a:lnTo>
                      <a:lnTo>
                        <a:pt x="4371247" y="51206"/>
                      </a:lnTo>
                      <a:lnTo>
                        <a:pt x="4299924" y="51206"/>
                      </a:lnTo>
                      <a:lnTo>
                        <a:pt x="4289480" y="64465"/>
                      </a:lnTo>
                      <a:lnTo>
                        <a:pt x="4223643" y="64465"/>
                      </a:lnTo>
                      <a:lnTo>
                        <a:pt x="4234087" y="51206"/>
                      </a:lnTo>
                      <a:lnTo>
                        <a:pt x="4110643" y="51206"/>
                      </a:lnTo>
                      <a:lnTo>
                        <a:pt x="4111629" y="64465"/>
                      </a:lnTo>
                      <a:lnTo>
                        <a:pt x="4046249" y="64465"/>
                      </a:lnTo>
                      <a:lnTo>
                        <a:pt x="4044806" y="51206"/>
                      </a:lnTo>
                      <a:lnTo>
                        <a:pt x="3971654" y="51206"/>
                      </a:lnTo>
                      <a:lnTo>
                        <a:pt x="3983934" y="15087"/>
                      </a:lnTo>
                      <a:lnTo>
                        <a:pt x="4041084" y="15087"/>
                      </a:lnTo>
                      <a:close/>
                      <a:moveTo>
                        <a:pt x="2421929" y="457"/>
                      </a:moveTo>
                      <a:lnTo>
                        <a:pt x="2486852" y="457"/>
                      </a:lnTo>
                      <a:lnTo>
                        <a:pt x="2450025" y="108813"/>
                      </a:lnTo>
                      <a:lnTo>
                        <a:pt x="2526835" y="108813"/>
                      </a:lnTo>
                      <a:cubicBezTo>
                        <a:pt x="2529883" y="108813"/>
                        <a:pt x="2532836" y="107746"/>
                        <a:pt x="2535693" y="105613"/>
                      </a:cubicBezTo>
                      <a:cubicBezTo>
                        <a:pt x="2538551" y="103479"/>
                        <a:pt x="2540446" y="101041"/>
                        <a:pt x="2541380" y="98298"/>
                      </a:cubicBezTo>
                      <a:lnTo>
                        <a:pt x="2568262" y="19202"/>
                      </a:lnTo>
                      <a:lnTo>
                        <a:pt x="2633184" y="19202"/>
                      </a:lnTo>
                      <a:lnTo>
                        <a:pt x="2601952" y="111099"/>
                      </a:lnTo>
                      <a:cubicBezTo>
                        <a:pt x="2597808" y="123291"/>
                        <a:pt x="2590045" y="133578"/>
                        <a:pt x="2578663" y="141960"/>
                      </a:cubicBezTo>
                      <a:cubicBezTo>
                        <a:pt x="2567281" y="150342"/>
                        <a:pt x="2555646" y="154533"/>
                        <a:pt x="2543759" y="154533"/>
                      </a:cubicBezTo>
                      <a:lnTo>
                        <a:pt x="2434488" y="154533"/>
                      </a:lnTo>
                      <a:lnTo>
                        <a:pt x="2389897" y="285750"/>
                      </a:lnTo>
                      <a:lnTo>
                        <a:pt x="2478136" y="285750"/>
                      </a:lnTo>
                      <a:cubicBezTo>
                        <a:pt x="2481184" y="285750"/>
                        <a:pt x="2484137" y="284683"/>
                        <a:pt x="2486994" y="282549"/>
                      </a:cubicBezTo>
                      <a:cubicBezTo>
                        <a:pt x="2489852" y="280416"/>
                        <a:pt x="2491800" y="277825"/>
                        <a:pt x="2492838" y="274777"/>
                      </a:cubicBezTo>
                      <a:lnTo>
                        <a:pt x="2522513" y="187452"/>
                      </a:lnTo>
                      <a:lnTo>
                        <a:pt x="2587436" y="187452"/>
                      </a:lnTo>
                      <a:lnTo>
                        <a:pt x="2553410" y="287578"/>
                      </a:lnTo>
                      <a:cubicBezTo>
                        <a:pt x="2549266" y="299770"/>
                        <a:pt x="2541426" y="310057"/>
                        <a:pt x="2529889" y="318439"/>
                      </a:cubicBezTo>
                      <a:cubicBezTo>
                        <a:pt x="2518352" y="326821"/>
                        <a:pt x="2506640" y="331012"/>
                        <a:pt x="2494753" y="331012"/>
                      </a:cubicBezTo>
                      <a:lnTo>
                        <a:pt x="2146366" y="331012"/>
                      </a:lnTo>
                      <a:lnTo>
                        <a:pt x="2195158" y="187452"/>
                      </a:lnTo>
                      <a:lnTo>
                        <a:pt x="2259623" y="187452"/>
                      </a:lnTo>
                      <a:lnTo>
                        <a:pt x="2226219" y="285750"/>
                      </a:lnTo>
                      <a:lnTo>
                        <a:pt x="2324974" y="285750"/>
                      </a:lnTo>
                      <a:lnTo>
                        <a:pt x="2369565" y="154533"/>
                      </a:lnTo>
                      <a:lnTo>
                        <a:pt x="2214575" y="154533"/>
                      </a:lnTo>
                      <a:lnTo>
                        <a:pt x="2260566" y="19202"/>
                      </a:lnTo>
                      <a:lnTo>
                        <a:pt x="2325946" y="19202"/>
                      </a:lnTo>
                      <a:lnTo>
                        <a:pt x="2295492" y="108813"/>
                      </a:lnTo>
                      <a:lnTo>
                        <a:pt x="2385103" y="108813"/>
                      </a:lnTo>
                      <a:close/>
                      <a:moveTo>
                        <a:pt x="5448438" y="0"/>
                      </a:moveTo>
                      <a:lnTo>
                        <a:pt x="5516103" y="0"/>
                      </a:lnTo>
                      <a:lnTo>
                        <a:pt x="5503809" y="16002"/>
                      </a:lnTo>
                      <a:lnTo>
                        <a:pt x="5640969" y="16002"/>
                      </a:lnTo>
                      <a:lnTo>
                        <a:pt x="5625589" y="61264"/>
                      </a:lnTo>
                      <a:cubicBezTo>
                        <a:pt x="5606649" y="99060"/>
                        <a:pt x="5585985" y="132283"/>
                        <a:pt x="5563599" y="160934"/>
                      </a:cubicBezTo>
                      <a:cubicBezTo>
                        <a:pt x="5541213" y="189585"/>
                        <a:pt x="5516689" y="214884"/>
                        <a:pt x="5490029" y="236829"/>
                      </a:cubicBezTo>
                      <a:cubicBezTo>
                        <a:pt x="5498107" y="244449"/>
                        <a:pt x="5507407" y="251383"/>
                        <a:pt x="5517933" y="257632"/>
                      </a:cubicBezTo>
                      <a:cubicBezTo>
                        <a:pt x="5528457" y="263880"/>
                        <a:pt x="5540259" y="269290"/>
                        <a:pt x="5553337" y="273862"/>
                      </a:cubicBezTo>
                      <a:lnTo>
                        <a:pt x="5533756" y="331470"/>
                      </a:lnTo>
                      <a:cubicBezTo>
                        <a:pt x="5492603" y="317144"/>
                        <a:pt x="5460368" y="298094"/>
                        <a:pt x="5437051" y="274320"/>
                      </a:cubicBezTo>
                      <a:cubicBezTo>
                        <a:pt x="5416449" y="286512"/>
                        <a:pt x="5394941" y="297332"/>
                        <a:pt x="5372529" y="306781"/>
                      </a:cubicBezTo>
                      <a:cubicBezTo>
                        <a:pt x="5350117" y="316230"/>
                        <a:pt x="5326439" y="324459"/>
                        <a:pt x="5301498" y="331470"/>
                      </a:cubicBezTo>
                      <a:lnTo>
                        <a:pt x="5321079" y="273862"/>
                      </a:lnTo>
                      <a:cubicBezTo>
                        <a:pt x="5352840" y="264718"/>
                        <a:pt x="5382335" y="252374"/>
                        <a:pt x="5409562" y="236829"/>
                      </a:cubicBezTo>
                      <a:cubicBezTo>
                        <a:pt x="5386969" y="195681"/>
                        <a:pt x="5380971" y="141579"/>
                        <a:pt x="5391567" y="74523"/>
                      </a:cubicBezTo>
                      <a:lnTo>
                        <a:pt x="5446431" y="74523"/>
                      </a:lnTo>
                      <a:cubicBezTo>
                        <a:pt x="5438382" y="125120"/>
                        <a:pt x="5443543" y="167335"/>
                        <a:pt x="5461911" y="201168"/>
                      </a:cubicBezTo>
                      <a:cubicBezTo>
                        <a:pt x="5505940" y="164896"/>
                        <a:pt x="5542212" y="118262"/>
                        <a:pt x="5570725" y="61264"/>
                      </a:cubicBezTo>
                      <a:lnTo>
                        <a:pt x="5400647" y="61264"/>
                      </a:lnTo>
                      <a:close/>
                      <a:moveTo>
                        <a:pt x="5341453" y="0"/>
                      </a:moveTo>
                      <a:lnTo>
                        <a:pt x="5399517" y="0"/>
                      </a:lnTo>
                      <a:lnTo>
                        <a:pt x="5286868" y="331470"/>
                      </a:lnTo>
                      <a:lnTo>
                        <a:pt x="5228803" y="331470"/>
                      </a:lnTo>
                      <a:lnTo>
                        <a:pt x="5249942" y="269290"/>
                      </a:lnTo>
                      <a:lnTo>
                        <a:pt x="5143500" y="302666"/>
                      </a:lnTo>
                      <a:lnTo>
                        <a:pt x="5239676" y="19659"/>
                      </a:lnTo>
                      <a:lnTo>
                        <a:pt x="5297741" y="19659"/>
                      </a:lnTo>
                      <a:lnTo>
                        <a:pt x="5227667" y="225856"/>
                      </a:lnTo>
                      <a:lnTo>
                        <a:pt x="5269209" y="212598"/>
                      </a:lnTo>
                      <a:close/>
                      <a:moveTo>
                        <a:pt x="4549888" y="0"/>
                      </a:moveTo>
                      <a:lnTo>
                        <a:pt x="4564061" y="0"/>
                      </a:lnTo>
                      <a:lnTo>
                        <a:pt x="4612981" y="0"/>
                      </a:lnTo>
                      <a:lnTo>
                        <a:pt x="4740541" y="0"/>
                      </a:lnTo>
                      <a:lnTo>
                        <a:pt x="4803633" y="0"/>
                      </a:lnTo>
                      <a:lnTo>
                        <a:pt x="4790739" y="37947"/>
                      </a:lnTo>
                      <a:lnTo>
                        <a:pt x="4785611" y="53035"/>
                      </a:lnTo>
                      <a:lnTo>
                        <a:pt x="4772716" y="90982"/>
                      </a:lnTo>
                      <a:lnTo>
                        <a:pt x="4772095" y="92811"/>
                      </a:lnTo>
                      <a:cubicBezTo>
                        <a:pt x="4769713" y="99822"/>
                        <a:pt x="4766217" y="106299"/>
                        <a:pt x="4761607" y="112242"/>
                      </a:cubicBezTo>
                      <a:cubicBezTo>
                        <a:pt x="4756997" y="118186"/>
                        <a:pt x="4751629" y="123444"/>
                        <a:pt x="4745501" y="128016"/>
                      </a:cubicBezTo>
                      <a:cubicBezTo>
                        <a:pt x="4739375" y="132588"/>
                        <a:pt x="4732823" y="136169"/>
                        <a:pt x="4725845" y="138760"/>
                      </a:cubicBezTo>
                      <a:cubicBezTo>
                        <a:pt x="4718869" y="141351"/>
                        <a:pt x="4712027" y="142646"/>
                        <a:pt x="4705322" y="142646"/>
                      </a:cubicBezTo>
                      <a:lnTo>
                        <a:pt x="4564504" y="142646"/>
                      </a:lnTo>
                      <a:lnTo>
                        <a:pt x="4515584" y="142646"/>
                      </a:lnTo>
                      <a:lnTo>
                        <a:pt x="4501411" y="142646"/>
                      </a:lnTo>
                      <a:close/>
                      <a:moveTo>
                        <a:pt x="4462563" y="0"/>
                      </a:moveTo>
                      <a:lnTo>
                        <a:pt x="4535257" y="0"/>
                      </a:lnTo>
                      <a:lnTo>
                        <a:pt x="4470285" y="78181"/>
                      </a:lnTo>
                      <a:lnTo>
                        <a:pt x="4508690" y="78181"/>
                      </a:lnTo>
                      <a:lnTo>
                        <a:pt x="4449704" y="149504"/>
                      </a:lnTo>
                      <a:lnTo>
                        <a:pt x="4466163" y="149504"/>
                      </a:lnTo>
                      <a:lnTo>
                        <a:pt x="4404320" y="331470"/>
                      </a:lnTo>
                      <a:lnTo>
                        <a:pt x="4338026" y="331470"/>
                      </a:lnTo>
                      <a:lnTo>
                        <a:pt x="4386511" y="188823"/>
                      </a:lnTo>
                      <a:lnTo>
                        <a:pt x="4344448" y="188823"/>
                      </a:lnTo>
                      <a:lnTo>
                        <a:pt x="4409578" y="110185"/>
                      </a:lnTo>
                      <a:lnTo>
                        <a:pt x="4371173" y="110185"/>
                      </a:lnTo>
                      <a:close/>
                      <a:moveTo>
                        <a:pt x="1952992" y="0"/>
                      </a:moveTo>
                      <a:lnTo>
                        <a:pt x="2022487" y="0"/>
                      </a:lnTo>
                      <a:lnTo>
                        <a:pt x="2022708" y="12801"/>
                      </a:lnTo>
                      <a:lnTo>
                        <a:pt x="2194615" y="12801"/>
                      </a:lnTo>
                      <a:lnTo>
                        <a:pt x="2179699" y="56692"/>
                      </a:lnTo>
                      <a:lnTo>
                        <a:pt x="1776906" y="56692"/>
                      </a:lnTo>
                      <a:lnTo>
                        <a:pt x="1791822" y="12801"/>
                      </a:lnTo>
                      <a:lnTo>
                        <a:pt x="1953214" y="12801"/>
                      </a:lnTo>
                      <a:close/>
                      <a:moveTo>
                        <a:pt x="304939" y="0"/>
                      </a:moveTo>
                      <a:lnTo>
                        <a:pt x="372604" y="0"/>
                      </a:lnTo>
                      <a:lnTo>
                        <a:pt x="360310" y="16002"/>
                      </a:lnTo>
                      <a:lnTo>
                        <a:pt x="497470" y="16002"/>
                      </a:lnTo>
                      <a:lnTo>
                        <a:pt x="482089" y="61264"/>
                      </a:lnTo>
                      <a:cubicBezTo>
                        <a:pt x="463149" y="99060"/>
                        <a:pt x="442485" y="132283"/>
                        <a:pt x="420099" y="160934"/>
                      </a:cubicBezTo>
                      <a:cubicBezTo>
                        <a:pt x="397713" y="189585"/>
                        <a:pt x="373190" y="214884"/>
                        <a:pt x="346530" y="236829"/>
                      </a:cubicBezTo>
                      <a:cubicBezTo>
                        <a:pt x="354607" y="244449"/>
                        <a:pt x="363908" y="251383"/>
                        <a:pt x="374433" y="257632"/>
                      </a:cubicBezTo>
                      <a:cubicBezTo>
                        <a:pt x="384958" y="263880"/>
                        <a:pt x="396760" y="269290"/>
                        <a:pt x="409837" y="273862"/>
                      </a:cubicBezTo>
                      <a:lnTo>
                        <a:pt x="390256" y="331470"/>
                      </a:lnTo>
                      <a:cubicBezTo>
                        <a:pt x="349104" y="317144"/>
                        <a:pt x="316869" y="298094"/>
                        <a:pt x="293552" y="274320"/>
                      </a:cubicBezTo>
                      <a:cubicBezTo>
                        <a:pt x="272949" y="286512"/>
                        <a:pt x="251441" y="297332"/>
                        <a:pt x="229029" y="306781"/>
                      </a:cubicBezTo>
                      <a:cubicBezTo>
                        <a:pt x="206617" y="316230"/>
                        <a:pt x="182940" y="324459"/>
                        <a:pt x="157999" y="331470"/>
                      </a:cubicBezTo>
                      <a:lnTo>
                        <a:pt x="177580" y="273862"/>
                      </a:lnTo>
                      <a:cubicBezTo>
                        <a:pt x="209341" y="264718"/>
                        <a:pt x="238835" y="252374"/>
                        <a:pt x="266062" y="236829"/>
                      </a:cubicBezTo>
                      <a:cubicBezTo>
                        <a:pt x="243469" y="195681"/>
                        <a:pt x="237471" y="141579"/>
                        <a:pt x="248067" y="74523"/>
                      </a:cubicBezTo>
                      <a:lnTo>
                        <a:pt x="302931" y="74523"/>
                      </a:lnTo>
                      <a:cubicBezTo>
                        <a:pt x="294882" y="125120"/>
                        <a:pt x="300043" y="167335"/>
                        <a:pt x="318412" y="201168"/>
                      </a:cubicBezTo>
                      <a:cubicBezTo>
                        <a:pt x="362441" y="164896"/>
                        <a:pt x="398712" y="118262"/>
                        <a:pt x="427225" y="61264"/>
                      </a:cubicBezTo>
                      <a:lnTo>
                        <a:pt x="257147" y="61264"/>
                      </a:lnTo>
                      <a:close/>
                      <a:moveTo>
                        <a:pt x="197954" y="0"/>
                      </a:moveTo>
                      <a:lnTo>
                        <a:pt x="256018" y="0"/>
                      </a:lnTo>
                      <a:lnTo>
                        <a:pt x="143368" y="331470"/>
                      </a:lnTo>
                      <a:lnTo>
                        <a:pt x="85304" y="331470"/>
                      </a:lnTo>
                      <a:lnTo>
                        <a:pt x="106442" y="269290"/>
                      </a:lnTo>
                      <a:lnTo>
                        <a:pt x="0" y="302666"/>
                      </a:lnTo>
                      <a:lnTo>
                        <a:pt x="96177" y="19659"/>
                      </a:lnTo>
                      <a:lnTo>
                        <a:pt x="154241" y="19659"/>
                      </a:lnTo>
                      <a:lnTo>
                        <a:pt x="84168" y="225856"/>
                      </a:lnTo>
                      <a:lnTo>
                        <a:pt x="125709" y="212598"/>
                      </a:lnTo>
                      <a:close/>
                    </a:path>
                  </a:pathLst>
                </a:custGeom>
                <a:gradFill>
                  <a:gsLst>
                    <a:gs pos="0">
                      <a:srgbClr val="0097E2"/>
                    </a:gs>
                    <a:gs pos="50000">
                      <a:srgbClr val="0097E2"/>
                    </a:gs>
                    <a:gs pos="50000">
                      <a:srgbClr val="00517A"/>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lvl="0" fontAlgn="base">
                    <a:lnSpc>
                      <a:spcPct val="120000"/>
                    </a:lnSpc>
                    <a:spcBef>
                      <a:spcPct val="0"/>
                    </a:spcBef>
                    <a:spcAft>
                      <a:spcPct val="0"/>
                    </a:spcAft>
                    <a:buClr>
                      <a:srgbClr val="3333CC"/>
                    </a:buClr>
                    <a:buSzPct val="60000"/>
                  </a:pPr>
                  <a:endParaRPr lang="zh-CN" altLang="en-US" sz="3600" i="1" dirty="0">
                    <a:gradFill>
                      <a:gsLst>
                        <a:gs pos="0">
                          <a:srgbClr val="0097E2"/>
                        </a:gs>
                        <a:gs pos="50000">
                          <a:srgbClr val="0097E2"/>
                        </a:gs>
                        <a:gs pos="50000">
                          <a:srgbClr val="00517A"/>
                        </a:gs>
                      </a:gsLst>
                      <a:lin ang="5400000" scaled="1"/>
                    </a:gradFill>
                    <a:latin typeface="庞门正道标题体" panose="02010600030101010101" pitchFamily="2" charset="-122"/>
                    <a:ea typeface="庞门正道标题体" panose="02010600030101010101" pitchFamily="2" charset="-122"/>
                    <a:cs typeface="+mn-ea"/>
                    <a:sym typeface="+mn-lt"/>
                  </a:endParaRPr>
                </a:p>
              </p:txBody>
            </p:sp>
            <p:sp>
              <p:nvSpPr>
                <p:cNvPr id="20" name="businessman_126238"/>
                <p:cNvSpPr>
                  <a:spLocks noChangeAspect="1"/>
                </p:cNvSpPr>
                <p:nvPr/>
              </p:nvSpPr>
              <p:spPr bwMode="auto">
                <a:xfrm>
                  <a:off x="2895558" y="2218930"/>
                  <a:ext cx="1066842" cy="777357"/>
                </a:xfrm>
                <a:custGeom>
                  <a:avLst/>
                  <a:gdLst>
                    <a:gd name="connsiteX0" fmla="*/ 599232 w 607134"/>
                    <a:gd name="connsiteY0" fmla="*/ 258567 h 442390"/>
                    <a:gd name="connsiteX1" fmla="*/ 600074 w 607134"/>
                    <a:gd name="connsiteY1" fmla="*/ 258567 h 442390"/>
                    <a:gd name="connsiteX2" fmla="*/ 606995 w 607134"/>
                    <a:gd name="connsiteY2" fmla="*/ 266502 h 442390"/>
                    <a:gd name="connsiteX3" fmla="*/ 604470 w 607134"/>
                    <a:gd name="connsiteY3" fmla="*/ 320837 h 442390"/>
                    <a:gd name="connsiteX4" fmla="*/ 600261 w 607134"/>
                    <a:gd name="connsiteY4" fmla="*/ 328866 h 442390"/>
                    <a:gd name="connsiteX5" fmla="*/ 597455 w 607134"/>
                    <a:gd name="connsiteY5" fmla="*/ 329613 h 442390"/>
                    <a:gd name="connsiteX6" fmla="*/ 592218 w 607134"/>
                    <a:gd name="connsiteY6" fmla="*/ 326439 h 442390"/>
                    <a:gd name="connsiteX7" fmla="*/ 575571 w 607134"/>
                    <a:gd name="connsiteY7" fmla="*/ 309728 h 442390"/>
                    <a:gd name="connsiteX8" fmla="*/ 569304 w 607134"/>
                    <a:gd name="connsiteY8" fmla="*/ 315983 h 442390"/>
                    <a:gd name="connsiteX9" fmla="*/ 517959 w 607134"/>
                    <a:gd name="connsiteY9" fmla="*/ 367236 h 442390"/>
                    <a:gd name="connsiteX10" fmla="*/ 513283 w 607134"/>
                    <a:gd name="connsiteY10" fmla="*/ 371811 h 442390"/>
                    <a:gd name="connsiteX11" fmla="*/ 502060 w 607134"/>
                    <a:gd name="connsiteY11" fmla="*/ 383014 h 442390"/>
                    <a:gd name="connsiteX12" fmla="*/ 449218 w 607134"/>
                    <a:gd name="connsiteY12" fmla="*/ 435855 h 442390"/>
                    <a:gd name="connsiteX13" fmla="*/ 446225 w 607134"/>
                    <a:gd name="connsiteY13" fmla="*/ 438842 h 442390"/>
                    <a:gd name="connsiteX14" fmla="*/ 437621 w 607134"/>
                    <a:gd name="connsiteY14" fmla="*/ 442390 h 442390"/>
                    <a:gd name="connsiteX15" fmla="*/ 429016 w 607134"/>
                    <a:gd name="connsiteY15" fmla="*/ 438842 h 442390"/>
                    <a:gd name="connsiteX16" fmla="*/ 426024 w 607134"/>
                    <a:gd name="connsiteY16" fmla="*/ 435855 h 442390"/>
                    <a:gd name="connsiteX17" fmla="*/ 414801 w 607134"/>
                    <a:gd name="connsiteY17" fmla="*/ 424652 h 442390"/>
                    <a:gd name="connsiteX18" fmla="*/ 361959 w 607134"/>
                    <a:gd name="connsiteY18" fmla="*/ 371811 h 442390"/>
                    <a:gd name="connsiteX19" fmla="*/ 359340 w 607134"/>
                    <a:gd name="connsiteY19" fmla="*/ 369197 h 442390"/>
                    <a:gd name="connsiteX20" fmla="*/ 303786 w 607134"/>
                    <a:gd name="connsiteY20" fmla="*/ 424652 h 442390"/>
                    <a:gd name="connsiteX21" fmla="*/ 295182 w 607134"/>
                    <a:gd name="connsiteY21" fmla="*/ 428200 h 442390"/>
                    <a:gd name="connsiteX22" fmla="*/ 286577 w 607134"/>
                    <a:gd name="connsiteY22" fmla="*/ 424652 h 442390"/>
                    <a:gd name="connsiteX23" fmla="*/ 283585 w 607134"/>
                    <a:gd name="connsiteY23" fmla="*/ 421664 h 442390"/>
                    <a:gd name="connsiteX24" fmla="*/ 283585 w 607134"/>
                    <a:gd name="connsiteY24" fmla="*/ 404300 h 442390"/>
                    <a:gd name="connsiteX25" fmla="*/ 347743 w 607134"/>
                    <a:gd name="connsiteY25" fmla="*/ 340349 h 442390"/>
                    <a:gd name="connsiteX26" fmla="*/ 350736 w 607134"/>
                    <a:gd name="connsiteY26" fmla="*/ 337362 h 442390"/>
                    <a:gd name="connsiteX27" fmla="*/ 359340 w 607134"/>
                    <a:gd name="connsiteY27" fmla="*/ 333721 h 442390"/>
                    <a:gd name="connsiteX28" fmla="*/ 367944 w 607134"/>
                    <a:gd name="connsiteY28" fmla="*/ 337362 h 442390"/>
                    <a:gd name="connsiteX29" fmla="*/ 370937 w 607134"/>
                    <a:gd name="connsiteY29" fmla="*/ 340349 h 442390"/>
                    <a:gd name="connsiteX30" fmla="*/ 382160 w 607134"/>
                    <a:gd name="connsiteY30" fmla="*/ 351552 h 442390"/>
                    <a:gd name="connsiteX31" fmla="*/ 435002 w 607134"/>
                    <a:gd name="connsiteY31" fmla="*/ 404300 h 442390"/>
                    <a:gd name="connsiteX32" fmla="*/ 437621 w 607134"/>
                    <a:gd name="connsiteY32" fmla="*/ 406914 h 442390"/>
                    <a:gd name="connsiteX33" fmla="*/ 481858 w 607134"/>
                    <a:gd name="connsiteY33" fmla="*/ 362755 h 442390"/>
                    <a:gd name="connsiteX34" fmla="*/ 493081 w 607134"/>
                    <a:gd name="connsiteY34" fmla="*/ 351552 h 442390"/>
                    <a:gd name="connsiteX35" fmla="*/ 497757 w 607134"/>
                    <a:gd name="connsiteY35" fmla="*/ 346978 h 442390"/>
                    <a:gd name="connsiteX36" fmla="*/ 549103 w 607134"/>
                    <a:gd name="connsiteY36" fmla="*/ 295630 h 442390"/>
                    <a:gd name="connsiteX37" fmla="*/ 555463 w 607134"/>
                    <a:gd name="connsiteY37" fmla="*/ 289282 h 442390"/>
                    <a:gd name="connsiteX38" fmla="*/ 538347 w 607134"/>
                    <a:gd name="connsiteY38" fmla="*/ 272291 h 442390"/>
                    <a:gd name="connsiteX39" fmla="*/ 536103 w 607134"/>
                    <a:gd name="connsiteY39" fmla="*/ 264915 h 442390"/>
                    <a:gd name="connsiteX40" fmla="*/ 543491 w 607134"/>
                    <a:gd name="connsiteY40" fmla="*/ 261181 h 442390"/>
                    <a:gd name="connsiteX41" fmla="*/ 357967 w 607134"/>
                    <a:gd name="connsiteY41" fmla="*/ 251864 h 442390"/>
                    <a:gd name="connsiteX42" fmla="*/ 358060 w 607134"/>
                    <a:gd name="connsiteY42" fmla="*/ 251864 h 442390"/>
                    <a:gd name="connsiteX43" fmla="*/ 358247 w 607134"/>
                    <a:gd name="connsiteY43" fmla="*/ 251864 h 442390"/>
                    <a:gd name="connsiteX44" fmla="*/ 358434 w 607134"/>
                    <a:gd name="connsiteY44" fmla="*/ 251864 h 442390"/>
                    <a:gd name="connsiteX45" fmla="*/ 366666 w 607134"/>
                    <a:gd name="connsiteY45" fmla="*/ 298464 h 442390"/>
                    <a:gd name="connsiteX46" fmla="*/ 370969 w 607134"/>
                    <a:gd name="connsiteY46" fmla="*/ 310417 h 442390"/>
                    <a:gd name="connsiteX47" fmla="*/ 359370 w 607134"/>
                    <a:gd name="connsiteY47" fmla="*/ 308549 h 442390"/>
                    <a:gd name="connsiteX48" fmla="*/ 344964 w 607134"/>
                    <a:gd name="connsiteY48" fmla="*/ 311351 h 442390"/>
                    <a:gd name="connsiteX49" fmla="*/ 349641 w 607134"/>
                    <a:gd name="connsiteY49" fmla="*/ 298464 h 442390"/>
                    <a:gd name="connsiteX50" fmla="*/ 357967 w 607134"/>
                    <a:gd name="connsiteY50" fmla="*/ 251864 h 442390"/>
                    <a:gd name="connsiteX51" fmla="*/ 300431 w 607134"/>
                    <a:gd name="connsiteY51" fmla="*/ 226742 h 442390"/>
                    <a:gd name="connsiteX52" fmla="*/ 330633 w 607134"/>
                    <a:gd name="connsiteY52" fmla="*/ 321784 h 442390"/>
                    <a:gd name="connsiteX53" fmla="*/ 329979 w 607134"/>
                    <a:gd name="connsiteY53" fmla="*/ 322531 h 442390"/>
                    <a:gd name="connsiteX54" fmla="*/ 276775 w 607134"/>
                    <a:gd name="connsiteY54" fmla="*/ 375748 h 442390"/>
                    <a:gd name="connsiteX55" fmla="*/ 274250 w 607134"/>
                    <a:gd name="connsiteY55" fmla="*/ 378175 h 442390"/>
                    <a:gd name="connsiteX56" fmla="*/ 194023 w 607134"/>
                    <a:gd name="connsiteY56" fmla="*/ 378175 h 442390"/>
                    <a:gd name="connsiteX57" fmla="*/ 138668 w 607134"/>
                    <a:gd name="connsiteY57" fmla="*/ 378175 h 442390"/>
                    <a:gd name="connsiteX58" fmla="*/ 138294 w 607134"/>
                    <a:gd name="connsiteY58" fmla="*/ 378175 h 442390"/>
                    <a:gd name="connsiteX59" fmla="*/ 0 w 607134"/>
                    <a:gd name="connsiteY59" fmla="*/ 378175 h 442390"/>
                    <a:gd name="connsiteX60" fmla="*/ 35532 w 607134"/>
                    <a:gd name="connsiteY60" fmla="*/ 276784 h 442390"/>
                    <a:gd name="connsiteX61" fmla="*/ 89672 w 607134"/>
                    <a:gd name="connsiteY61" fmla="*/ 250643 h 442390"/>
                    <a:gd name="connsiteX62" fmla="*/ 115666 w 607134"/>
                    <a:gd name="connsiteY62" fmla="*/ 332988 h 442390"/>
                    <a:gd name="connsiteX63" fmla="*/ 119313 w 607134"/>
                    <a:gd name="connsiteY63" fmla="*/ 344191 h 442390"/>
                    <a:gd name="connsiteX64" fmla="*/ 131001 w 607134"/>
                    <a:gd name="connsiteY64" fmla="*/ 311141 h 442390"/>
                    <a:gd name="connsiteX65" fmla="*/ 138014 w 607134"/>
                    <a:gd name="connsiteY65" fmla="*/ 271929 h 442390"/>
                    <a:gd name="connsiteX66" fmla="*/ 138107 w 607134"/>
                    <a:gd name="connsiteY66" fmla="*/ 271929 h 442390"/>
                    <a:gd name="connsiteX67" fmla="*/ 138294 w 607134"/>
                    <a:gd name="connsiteY67" fmla="*/ 271929 h 442390"/>
                    <a:gd name="connsiteX68" fmla="*/ 138388 w 607134"/>
                    <a:gd name="connsiteY68" fmla="*/ 271929 h 442390"/>
                    <a:gd name="connsiteX69" fmla="*/ 138481 w 607134"/>
                    <a:gd name="connsiteY69" fmla="*/ 271929 h 442390"/>
                    <a:gd name="connsiteX70" fmla="*/ 145494 w 607134"/>
                    <a:gd name="connsiteY70" fmla="*/ 311141 h 442390"/>
                    <a:gd name="connsiteX71" fmla="*/ 157182 w 607134"/>
                    <a:gd name="connsiteY71" fmla="*/ 344191 h 442390"/>
                    <a:gd name="connsiteX72" fmla="*/ 160829 w 607134"/>
                    <a:gd name="connsiteY72" fmla="*/ 332988 h 442390"/>
                    <a:gd name="connsiteX73" fmla="*/ 186917 w 607134"/>
                    <a:gd name="connsiteY73" fmla="*/ 250643 h 442390"/>
                    <a:gd name="connsiteX74" fmla="*/ 218147 w 607134"/>
                    <a:gd name="connsiteY74" fmla="*/ 267168 h 442390"/>
                    <a:gd name="connsiteX75" fmla="*/ 236287 w 607134"/>
                    <a:gd name="connsiteY75" fmla="*/ 257738 h 442390"/>
                    <a:gd name="connsiteX76" fmla="*/ 300431 w 607134"/>
                    <a:gd name="connsiteY76" fmla="*/ 226742 h 442390"/>
                    <a:gd name="connsiteX77" fmla="*/ 415939 w 607134"/>
                    <a:gd name="connsiteY77" fmla="*/ 226531 h 442390"/>
                    <a:gd name="connsiteX78" fmla="*/ 480205 w 607134"/>
                    <a:gd name="connsiteY78" fmla="*/ 257526 h 442390"/>
                    <a:gd name="connsiteX79" fmla="*/ 516219 w 607134"/>
                    <a:gd name="connsiteY79" fmla="*/ 293189 h 442390"/>
                    <a:gd name="connsiteX80" fmla="*/ 480205 w 607134"/>
                    <a:gd name="connsiteY80" fmla="*/ 329133 h 442390"/>
                    <a:gd name="connsiteX81" fmla="*/ 475527 w 607134"/>
                    <a:gd name="connsiteY81" fmla="*/ 333707 h 442390"/>
                    <a:gd name="connsiteX82" fmla="*/ 464302 w 607134"/>
                    <a:gd name="connsiteY82" fmla="*/ 344910 h 442390"/>
                    <a:gd name="connsiteX83" fmla="*/ 437922 w 607134"/>
                    <a:gd name="connsiteY83" fmla="*/ 371331 h 442390"/>
                    <a:gd name="connsiteX84" fmla="*/ 400224 w 607134"/>
                    <a:gd name="connsiteY84" fmla="*/ 333707 h 442390"/>
                    <a:gd name="connsiteX85" fmla="*/ 388999 w 607134"/>
                    <a:gd name="connsiteY85" fmla="*/ 322504 h 442390"/>
                    <a:gd name="connsiteX86" fmla="*/ 386379 w 607134"/>
                    <a:gd name="connsiteY86" fmla="*/ 319890 h 442390"/>
                    <a:gd name="connsiteX87" fmla="*/ 507496 w 607134"/>
                    <a:gd name="connsiteY87" fmla="*/ 81942 h 442390"/>
                    <a:gd name="connsiteX88" fmla="*/ 511706 w 607134"/>
                    <a:gd name="connsiteY88" fmla="*/ 81942 h 442390"/>
                    <a:gd name="connsiteX89" fmla="*/ 521342 w 607134"/>
                    <a:gd name="connsiteY89" fmla="*/ 91561 h 442390"/>
                    <a:gd name="connsiteX90" fmla="*/ 528171 w 607134"/>
                    <a:gd name="connsiteY90" fmla="*/ 99405 h 442390"/>
                    <a:gd name="connsiteX91" fmla="*/ 543138 w 607134"/>
                    <a:gd name="connsiteY91" fmla="*/ 103887 h 442390"/>
                    <a:gd name="connsiteX92" fmla="*/ 546038 w 607134"/>
                    <a:gd name="connsiteY92" fmla="*/ 109770 h 442390"/>
                    <a:gd name="connsiteX93" fmla="*/ 542390 w 607134"/>
                    <a:gd name="connsiteY93" fmla="*/ 122190 h 442390"/>
                    <a:gd name="connsiteX94" fmla="*/ 536122 w 607134"/>
                    <a:gd name="connsiteY94" fmla="*/ 124805 h 442390"/>
                    <a:gd name="connsiteX95" fmla="*/ 512454 w 607134"/>
                    <a:gd name="connsiteY95" fmla="*/ 120043 h 442390"/>
                    <a:gd name="connsiteX96" fmla="*/ 506093 w 607134"/>
                    <a:gd name="connsiteY96" fmla="*/ 121350 h 442390"/>
                    <a:gd name="connsiteX97" fmla="*/ 503848 w 607134"/>
                    <a:gd name="connsiteY97" fmla="*/ 137225 h 442390"/>
                    <a:gd name="connsiteX98" fmla="*/ 514045 w 607134"/>
                    <a:gd name="connsiteY98" fmla="*/ 143015 h 442390"/>
                    <a:gd name="connsiteX99" fmla="*/ 532755 w 607134"/>
                    <a:gd name="connsiteY99" fmla="*/ 151420 h 442390"/>
                    <a:gd name="connsiteX100" fmla="*/ 543606 w 607134"/>
                    <a:gd name="connsiteY100" fmla="*/ 202500 h 442390"/>
                    <a:gd name="connsiteX101" fmla="*/ 524896 w 607134"/>
                    <a:gd name="connsiteY101" fmla="*/ 214454 h 442390"/>
                    <a:gd name="connsiteX102" fmla="*/ 520406 w 607134"/>
                    <a:gd name="connsiteY102" fmla="*/ 220430 h 442390"/>
                    <a:gd name="connsiteX103" fmla="*/ 520406 w 607134"/>
                    <a:gd name="connsiteY103" fmla="*/ 230235 h 442390"/>
                    <a:gd name="connsiteX104" fmla="*/ 516103 w 607134"/>
                    <a:gd name="connsiteY104" fmla="*/ 234905 h 442390"/>
                    <a:gd name="connsiteX105" fmla="*/ 505345 w 607134"/>
                    <a:gd name="connsiteY105" fmla="*/ 234905 h 442390"/>
                    <a:gd name="connsiteX106" fmla="*/ 500761 w 607134"/>
                    <a:gd name="connsiteY106" fmla="*/ 230049 h 442390"/>
                    <a:gd name="connsiteX107" fmla="*/ 500574 w 607134"/>
                    <a:gd name="connsiteY107" fmla="*/ 222765 h 442390"/>
                    <a:gd name="connsiteX108" fmla="*/ 495241 w 607134"/>
                    <a:gd name="connsiteY108" fmla="*/ 216415 h 442390"/>
                    <a:gd name="connsiteX109" fmla="*/ 476251 w 607134"/>
                    <a:gd name="connsiteY109" fmla="*/ 210998 h 442390"/>
                    <a:gd name="connsiteX110" fmla="*/ 472415 w 607134"/>
                    <a:gd name="connsiteY110" fmla="*/ 202781 h 442390"/>
                    <a:gd name="connsiteX111" fmla="*/ 475503 w 607134"/>
                    <a:gd name="connsiteY111" fmla="*/ 191761 h 442390"/>
                    <a:gd name="connsiteX112" fmla="*/ 481864 w 607134"/>
                    <a:gd name="connsiteY112" fmla="*/ 189053 h 442390"/>
                    <a:gd name="connsiteX113" fmla="*/ 503006 w 607134"/>
                    <a:gd name="connsiteY113" fmla="*/ 195403 h 442390"/>
                    <a:gd name="connsiteX114" fmla="*/ 516851 w 607134"/>
                    <a:gd name="connsiteY114" fmla="*/ 193536 h 442390"/>
                    <a:gd name="connsiteX115" fmla="*/ 519471 w 607134"/>
                    <a:gd name="connsiteY115" fmla="*/ 174765 h 442390"/>
                    <a:gd name="connsiteX116" fmla="*/ 511612 w 607134"/>
                    <a:gd name="connsiteY116" fmla="*/ 170096 h 442390"/>
                    <a:gd name="connsiteX117" fmla="*/ 490003 w 607134"/>
                    <a:gd name="connsiteY117" fmla="*/ 160384 h 442390"/>
                    <a:gd name="connsiteX118" fmla="*/ 472790 w 607134"/>
                    <a:gd name="connsiteY118" fmla="*/ 131249 h 442390"/>
                    <a:gd name="connsiteX119" fmla="*/ 496270 w 607134"/>
                    <a:gd name="connsiteY119" fmla="*/ 101553 h 442390"/>
                    <a:gd name="connsiteX120" fmla="*/ 502070 w 607134"/>
                    <a:gd name="connsiteY120" fmla="*/ 93522 h 442390"/>
                    <a:gd name="connsiteX121" fmla="*/ 502070 w 607134"/>
                    <a:gd name="connsiteY121" fmla="*/ 87452 h 442390"/>
                    <a:gd name="connsiteX122" fmla="*/ 507496 w 607134"/>
                    <a:gd name="connsiteY122" fmla="*/ 81942 h 442390"/>
                    <a:gd name="connsiteX123" fmla="*/ 134605 w 607134"/>
                    <a:gd name="connsiteY123" fmla="*/ 60480 h 442390"/>
                    <a:gd name="connsiteX124" fmla="*/ 169671 w 607134"/>
                    <a:gd name="connsiteY124" fmla="*/ 67763 h 442390"/>
                    <a:gd name="connsiteX125" fmla="*/ 186690 w 607134"/>
                    <a:gd name="connsiteY125" fmla="*/ 83637 h 442390"/>
                    <a:gd name="connsiteX126" fmla="*/ 205392 w 607134"/>
                    <a:gd name="connsiteY126" fmla="*/ 143119 h 442390"/>
                    <a:gd name="connsiteX127" fmla="*/ 202961 w 607134"/>
                    <a:gd name="connsiteY127" fmla="*/ 152176 h 442390"/>
                    <a:gd name="connsiteX128" fmla="*/ 208946 w 607134"/>
                    <a:gd name="connsiteY128" fmla="*/ 177108 h 442390"/>
                    <a:gd name="connsiteX129" fmla="*/ 196789 w 607134"/>
                    <a:gd name="connsiteY129" fmla="*/ 198118 h 442390"/>
                    <a:gd name="connsiteX130" fmla="*/ 154336 w 607134"/>
                    <a:gd name="connsiteY130" fmla="*/ 250596 h 442390"/>
                    <a:gd name="connsiteX131" fmla="*/ 123291 w 607134"/>
                    <a:gd name="connsiteY131" fmla="*/ 250596 h 442390"/>
                    <a:gd name="connsiteX132" fmla="*/ 80837 w 607134"/>
                    <a:gd name="connsiteY132" fmla="*/ 198118 h 442390"/>
                    <a:gd name="connsiteX133" fmla="*/ 69055 w 607134"/>
                    <a:gd name="connsiteY133" fmla="*/ 177108 h 442390"/>
                    <a:gd name="connsiteX134" fmla="*/ 75040 w 607134"/>
                    <a:gd name="connsiteY134" fmla="*/ 152176 h 442390"/>
                    <a:gd name="connsiteX135" fmla="*/ 72515 w 607134"/>
                    <a:gd name="connsiteY135" fmla="*/ 143119 h 442390"/>
                    <a:gd name="connsiteX136" fmla="*/ 72421 w 607134"/>
                    <a:gd name="connsiteY136" fmla="*/ 113892 h 442390"/>
                    <a:gd name="connsiteX137" fmla="*/ 89440 w 607134"/>
                    <a:gd name="connsiteY137" fmla="*/ 84011 h 442390"/>
                    <a:gd name="connsiteX138" fmla="*/ 105337 w 607134"/>
                    <a:gd name="connsiteY138" fmla="*/ 70938 h 442390"/>
                    <a:gd name="connsiteX139" fmla="*/ 120672 w 607134"/>
                    <a:gd name="connsiteY139" fmla="*/ 63094 h 442390"/>
                    <a:gd name="connsiteX140" fmla="*/ 134605 w 607134"/>
                    <a:gd name="connsiteY140" fmla="*/ 60480 h 442390"/>
                    <a:gd name="connsiteX141" fmla="*/ 352835 w 607134"/>
                    <a:gd name="connsiteY141" fmla="*/ 356 h 442390"/>
                    <a:gd name="connsiteX142" fmla="*/ 394262 w 607134"/>
                    <a:gd name="connsiteY142" fmla="*/ 9042 h 442390"/>
                    <a:gd name="connsiteX143" fmla="*/ 414461 w 607134"/>
                    <a:gd name="connsiteY143" fmla="*/ 27720 h 442390"/>
                    <a:gd name="connsiteX144" fmla="*/ 436624 w 607134"/>
                    <a:gd name="connsiteY144" fmla="*/ 97951 h 442390"/>
                    <a:gd name="connsiteX145" fmla="*/ 433819 w 607134"/>
                    <a:gd name="connsiteY145" fmla="*/ 108784 h 442390"/>
                    <a:gd name="connsiteX146" fmla="*/ 440926 w 607134"/>
                    <a:gd name="connsiteY146" fmla="*/ 138296 h 442390"/>
                    <a:gd name="connsiteX147" fmla="*/ 426525 w 607134"/>
                    <a:gd name="connsiteY147" fmla="*/ 163045 h 442390"/>
                    <a:gd name="connsiteX148" fmla="*/ 376401 w 607134"/>
                    <a:gd name="connsiteY148" fmla="*/ 224964 h 442390"/>
                    <a:gd name="connsiteX149" fmla="*/ 339743 w 607134"/>
                    <a:gd name="connsiteY149" fmla="*/ 225057 h 442390"/>
                    <a:gd name="connsiteX150" fmla="*/ 289806 w 607134"/>
                    <a:gd name="connsiteY150" fmla="*/ 163232 h 442390"/>
                    <a:gd name="connsiteX151" fmla="*/ 275311 w 607134"/>
                    <a:gd name="connsiteY151" fmla="*/ 138389 h 442390"/>
                    <a:gd name="connsiteX152" fmla="*/ 282419 w 607134"/>
                    <a:gd name="connsiteY152" fmla="*/ 108877 h 442390"/>
                    <a:gd name="connsiteX153" fmla="*/ 279520 w 607134"/>
                    <a:gd name="connsiteY153" fmla="*/ 98044 h 442390"/>
                    <a:gd name="connsiteX154" fmla="*/ 279426 w 607134"/>
                    <a:gd name="connsiteY154" fmla="*/ 63582 h 442390"/>
                    <a:gd name="connsiteX155" fmla="*/ 299625 w 607134"/>
                    <a:gd name="connsiteY155" fmla="*/ 28187 h 442390"/>
                    <a:gd name="connsiteX156" fmla="*/ 318328 w 607134"/>
                    <a:gd name="connsiteY156" fmla="*/ 12777 h 442390"/>
                    <a:gd name="connsiteX157" fmla="*/ 336377 w 607134"/>
                    <a:gd name="connsiteY157" fmla="*/ 3438 h 442390"/>
                    <a:gd name="connsiteX158" fmla="*/ 352835 w 607134"/>
                    <a:gd name="connsiteY158" fmla="*/ 356 h 44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607134" h="442390">
                      <a:moveTo>
                        <a:pt x="599232" y="258567"/>
                      </a:moveTo>
                      <a:lnTo>
                        <a:pt x="600074" y="258567"/>
                      </a:lnTo>
                      <a:cubicBezTo>
                        <a:pt x="605499" y="258567"/>
                        <a:pt x="607743" y="261088"/>
                        <a:pt x="606995" y="266502"/>
                      </a:cubicBezTo>
                      <a:cubicBezTo>
                        <a:pt x="606247" y="284707"/>
                        <a:pt x="605218" y="302726"/>
                        <a:pt x="604470" y="320837"/>
                      </a:cubicBezTo>
                      <a:cubicBezTo>
                        <a:pt x="604376" y="324198"/>
                        <a:pt x="603628" y="326999"/>
                        <a:pt x="600261" y="328866"/>
                      </a:cubicBezTo>
                      <a:cubicBezTo>
                        <a:pt x="599232" y="329426"/>
                        <a:pt x="598391" y="329613"/>
                        <a:pt x="597455" y="329613"/>
                      </a:cubicBezTo>
                      <a:cubicBezTo>
                        <a:pt x="595398" y="329613"/>
                        <a:pt x="593901" y="328026"/>
                        <a:pt x="592218" y="326439"/>
                      </a:cubicBezTo>
                      <a:lnTo>
                        <a:pt x="575571" y="309728"/>
                      </a:lnTo>
                      <a:lnTo>
                        <a:pt x="569304" y="315983"/>
                      </a:lnTo>
                      <a:lnTo>
                        <a:pt x="517959" y="367236"/>
                      </a:lnTo>
                      <a:lnTo>
                        <a:pt x="513283" y="371811"/>
                      </a:lnTo>
                      <a:lnTo>
                        <a:pt x="502060" y="383014"/>
                      </a:lnTo>
                      <a:lnTo>
                        <a:pt x="449218" y="435855"/>
                      </a:lnTo>
                      <a:lnTo>
                        <a:pt x="446225" y="438842"/>
                      </a:lnTo>
                      <a:cubicBezTo>
                        <a:pt x="443887" y="441176"/>
                        <a:pt x="440707" y="442390"/>
                        <a:pt x="437621" y="442390"/>
                      </a:cubicBezTo>
                      <a:cubicBezTo>
                        <a:pt x="434534" y="442390"/>
                        <a:pt x="431355" y="441176"/>
                        <a:pt x="429016" y="438842"/>
                      </a:cubicBezTo>
                      <a:lnTo>
                        <a:pt x="426024" y="435855"/>
                      </a:lnTo>
                      <a:lnTo>
                        <a:pt x="414801" y="424652"/>
                      </a:lnTo>
                      <a:lnTo>
                        <a:pt x="361959" y="371811"/>
                      </a:lnTo>
                      <a:lnTo>
                        <a:pt x="359340" y="369197"/>
                      </a:lnTo>
                      <a:lnTo>
                        <a:pt x="303786" y="424652"/>
                      </a:lnTo>
                      <a:cubicBezTo>
                        <a:pt x="301448" y="426986"/>
                        <a:pt x="298362" y="428200"/>
                        <a:pt x="295182" y="428200"/>
                      </a:cubicBezTo>
                      <a:cubicBezTo>
                        <a:pt x="292095" y="428200"/>
                        <a:pt x="289009" y="426986"/>
                        <a:pt x="286577" y="424652"/>
                      </a:cubicBezTo>
                      <a:lnTo>
                        <a:pt x="283585" y="421664"/>
                      </a:lnTo>
                      <a:cubicBezTo>
                        <a:pt x="278908" y="416903"/>
                        <a:pt x="278908" y="409061"/>
                        <a:pt x="283585" y="404300"/>
                      </a:cubicBezTo>
                      <a:lnTo>
                        <a:pt x="347743" y="340349"/>
                      </a:lnTo>
                      <a:lnTo>
                        <a:pt x="350736" y="337362"/>
                      </a:lnTo>
                      <a:cubicBezTo>
                        <a:pt x="353074" y="335028"/>
                        <a:pt x="356160" y="333721"/>
                        <a:pt x="359340" y="333721"/>
                      </a:cubicBezTo>
                      <a:cubicBezTo>
                        <a:pt x="362426" y="333721"/>
                        <a:pt x="365513" y="335028"/>
                        <a:pt x="367944" y="337362"/>
                      </a:cubicBezTo>
                      <a:lnTo>
                        <a:pt x="370937" y="340349"/>
                      </a:lnTo>
                      <a:lnTo>
                        <a:pt x="382160" y="351552"/>
                      </a:lnTo>
                      <a:lnTo>
                        <a:pt x="435002" y="404300"/>
                      </a:lnTo>
                      <a:lnTo>
                        <a:pt x="437621" y="406914"/>
                      </a:lnTo>
                      <a:lnTo>
                        <a:pt x="481858" y="362755"/>
                      </a:lnTo>
                      <a:lnTo>
                        <a:pt x="493081" y="351552"/>
                      </a:lnTo>
                      <a:lnTo>
                        <a:pt x="497757" y="346978"/>
                      </a:lnTo>
                      <a:lnTo>
                        <a:pt x="549103" y="295630"/>
                      </a:lnTo>
                      <a:lnTo>
                        <a:pt x="555463" y="289282"/>
                      </a:lnTo>
                      <a:cubicBezTo>
                        <a:pt x="549758" y="283680"/>
                        <a:pt x="544146" y="277986"/>
                        <a:pt x="538347" y="272291"/>
                      </a:cubicBezTo>
                      <a:cubicBezTo>
                        <a:pt x="536383" y="270237"/>
                        <a:pt x="534513" y="268370"/>
                        <a:pt x="536103" y="264915"/>
                      </a:cubicBezTo>
                      <a:cubicBezTo>
                        <a:pt x="537786" y="261461"/>
                        <a:pt x="540592" y="261274"/>
                        <a:pt x="543491" y="261181"/>
                      </a:cubicBezTo>
                      <a:close/>
                      <a:moveTo>
                        <a:pt x="357967" y="251864"/>
                      </a:moveTo>
                      <a:lnTo>
                        <a:pt x="358060" y="251864"/>
                      </a:lnTo>
                      <a:lnTo>
                        <a:pt x="358247" y="251864"/>
                      </a:lnTo>
                      <a:lnTo>
                        <a:pt x="358434" y="251864"/>
                      </a:lnTo>
                      <a:cubicBezTo>
                        <a:pt x="364328" y="251864"/>
                        <a:pt x="398658" y="254012"/>
                        <a:pt x="366666" y="298464"/>
                      </a:cubicBezTo>
                      <a:lnTo>
                        <a:pt x="370969" y="310417"/>
                      </a:lnTo>
                      <a:cubicBezTo>
                        <a:pt x="367228" y="309110"/>
                        <a:pt x="363299" y="308549"/>
                        <a:pt x="359370" y="308549"/>
                      </a:cubicBezTo>
                      <a:cubicBezTo>
                        <a:pt x="354318" y="308549"/>
                        <a:pt x="349454" y="309483"/>
                        <a:pt x="344964" y="311351"/>
                      </a:cubicBezTo>
                      <a:lnTo>
                        <a:pt x="349641" y="298464"/>
                      </a:lnTo>
                      <a:cubicBezTo>
                        <a:pt x="317649" y="254012"/>
                        <a:pt x="351980" y="251864"/>
                        <a:pt x="357967" y="251864"/>
                      </a:cubicBezTo>
                      <a:close/>
                      <a:moveTo>
                        <a:pt x="300431" y="226742"/>
                      </a:moveTo>
                      <a:lnTo>
                        <a:pt x="330633" y="321784"/>
                      </a:lnTo>
                      <a:lnTo>
                        <a:pt x="329979" y="322531"/>
                      </a:lnTo>
                      <a:lnTo>
                        <a:pt x="276775" y="375748"/>
                      </a:lnTo>
                      <a:lnTo>
                        <a:pt x="274250" y="378175"/>
                      </a:lnTo>
                      <a:lnTo>
                        <a:pt x="194023" y="378175"/>
                      </a:lnTo>
                      <a:lnTo>
                        <a:pt x="138668" y="378175"/>
                      </a:lnTo>
                      <a:lnTo>
                        <a:pt x="138294" y="378175"/>
                      </a:lnTo>
                      <a:lnTo>
                        <a:pt x="0" y="378175"/>
                      </a:lnTo>
                      <a:cubicBezTo>
                        <a:pt x="748" y="320851"/>
                        <a:pt x="-1589" y="290228"/>
                        <a:pt x="35532" y="276784"/>
                      </a:cubicBezTo>
                      <a:cubicBezTo>
                        <a:pt x="69288" y="263807"/>
                        <a:pt x="89672" y="250643"/>
                        <a:pt x="89672" y="250643"/>
                      </a:cubicBezTo>
                      <a:lnTo>
                        <a:pt x="115666" y="332988"/>
                      </a:lnTo>
                      <a:lnTo>
                        <a:pt x="119313" y="344191"/>
                      </a:lnTo>
                      <a:lnTo>
                        <a:pt x="131001" y="311141"/>
                      </a:lnTo>
                      <a:cubicBezTo>
                        <a:pt x="104071" y="273796"/>
                        <a:pt x="133058" y="271929"/>
                        <a:pt x="138014" y="271929"/>
                      </a:cubicBezTo>
                      <a:lnTo>
                        <a:pt x="138107" y="271929"/>
                      </a:lnTo>
                      <a:lnTo>
                        <a:pt x="138294" y="271929"/>
                      </a:lnTo>
                      <a:lnTo>
                        <a:pt x="138388" y="271929"/>
                      </a:lnTo>
                      <a:lnTo>
                        <a:pt x="138481" y="271929"/>
                      </a:lnTo>
                      <a:cubicBezTo>
                        <a:pt x="143530" y="271929"/>
                        <a:pt x="172330" y="273796"/>
                        <a:pt x="145494" y="311141"/>
                      </a:cubicBezTo>
                      <a:lnTo>
                        <a:pt x="157182" y="344191"/>
                      </a:lnTo>
                      <a:lnTo>
                        <a:pt x="160829" y="332988"/>
                      </a:lnTo>
                      <a:lnTo>
                        <a:pt x="186917" y="250643"/>
                      </a:lnTo>
                      <a:cubicBezTo>
                        <a:pt x="186917" y="250643"/>
                        <a:pt x="198231" y="257925"/>
                        <a:pt x="218147" y="267168"/>
                      </a:cubicBezTo>
                      <a:cubicBezTo>
                        <a:pt x="223196" y="263433"/>
                        <a:pt x="228994" y="260352"/>
                        <a:pt x="236287" y="257738"/>
                      </a:cubicBezTo>
                      <a:cubicBezTo>
                        <a:pt x="276401" y="242427"/>
                        <a:pt x="300431" y="226742"/>
                        <a:pt x="300431" y="226742"/>
                      </a:cubicBezTo>
                      <a:close/>
                      <a:moveTo>
                        <a:pt x="415939" y="226531"/>
                      </a:moveTo>
                      <a:cubicBezTo>
                        <a:pt x="415939" y="226531"/>
                        <a:pt x="439980" y="242215"/>
                        <a:pt x="480205" y="257526"/>
                      </a:cubicBezTo>
                      <a:cubicBezTo>
                        <a:pt x="500223" y="264902"/>
                        <a:pt x="510700" y="276478"/>
                        <a:pt x="516219" y="293189"/>
                      </a:cubicBezTo>
                      <a:lnTo>
                        <a:pt x="480205" y="329133"/>
                      </a:lnTo>
                      <a:lnTo>
                        <a:pt x="475527" y="333707"/>
                      </a:lnTo>
                      <a:lnTo>
                        <a:pt x="464302" y="344910"/>
                      </a:lnTo>
                      <a:lnTo>
                        <a:pt x="437922" y="371331"/>
                      </a:lnTo>
                      <a:lnTo>
                        <a:pt x="400224" y="333707"/>
                      </a:lnTo>
                      <a:lnTo>
                        <a:pt x="388999" y="322504"/>
                      </a:lnTo>
                      <a:lnTo>
                        <a:pt x="386379" y="319890"/>
                      </a:lnTo>
                      <a:close/>
                      <a:moveTo>
                        <a:pt x="507496" y="81942"/>
                      </a:moveTo>
                      <a:lnTo>
                        <a:pt x="511706" y="81942"/>
                      </a:lnTo>
                      <a:cubicBezTo>
                        <a:pt x="521342" y="81942"/>
                        <a:pt x="521342" y="81942"/>
                        <a:pt x="521342" y="91561"/>
                      </a:cubicBezTo>
                      <a:cubicBezTo>
                        <a:pt x="521435" y="98284"/>
                        <a:pt x="521435" y="98284"/>
                        <a:pt x="528171" y="99405"/>
                      </a:cubicBezTo>
                      <a:cubicBezTo>
                        <a:pt x="533409" y="100245"/>
                        <a:pt x="538367" y="101739"/>
                        <a:pt x="543138" y="103887"/>
                      </a:cubicBezTo>
                      <a:cubicBezTo>
                        <a:pt x="545851" y="105101"/>
                        <a:pt x="546880" y="106969"/>
                        <a:pt x="546038" y="109770"/>
                      </a:cubicBezTo>
                      <a:cubicBezTo>
                        <a:pt x="544916" y="113973"/>
                        <a:pt x="543793" y="118082"/>
                        <a:pt x="542390" y="122190"/>
                      </a:cubicBezTo>
                      <a:cubicBezTo>
                        <a:pt x="541174" y="126019"/>
                        <a:pt x="539864" y="126579"/>
                        <a:pt x="536122" y="124805"/>
                      </a:cubicBezTo>
                      <a:cubicBezTo>
                        <a:pt x="528638" y="121163"/>
                        <a:pt x="520780" y="119576"/>
                        <a:pt x="512454" y="120043"/>
                      </a:cubicBezTo>
                      <a:cubicBezTo>
                        <a:pt x="510209" y="120229"/>
                        <a:pt x="508058" y="120416"/>
                        <a:pt x="506093" y="121350"/>
                      </a:cubicBezTo>
                      <a:cubicBezTo>
                        <a:pt x="498890" y="124525"/>
                        <a:pt x="497767" y="132369"/>
                        <a:pt x="503848" y="137225"/>
                      </a:cubicBezTo>
                      <a:cubicBezTo>
                        <a:pt x="506841" y="139747"/>
                        <a:pt x="510490" y="141521"/>
                        <a:pt x="514045" y="143015"/>
                      </a:cubicBezTo>
                      <a:cubicBezTo>
                        <a:pt x="520312" y="145630"/>
                        <a:pt x="526767" y="148058"/>
                        <a:pt x="532755" y="151420"/>
                      </a:cubicBezTo>
                      <a:cubicBezTo>
                        <a:pt x="552026" y="162065"/>
                        <a:pt x="557077" y="186065"/>
                        <a:pt x="543606" y="202500"/>
                      </a:cubicBezTo>
                      <a:cubicBezTo>
                        <a:pt x="538648" y="208477"/>
                        <a:pt x="532380" y="212493"/>
                        <a:pt x="524896" y="214454"/>
                      </a:cubicBezTo>
                      <a:cubicBezTo>
                        <a:pt x="521716" y="215294"/>
                        <a:pt x="520312" y="217068"/>
                        <a:pt x="520406" y="220430"/>
                      </a:cubicBezTo>
                      <a:cubicBezTo>
                        <a:pt x="520593" y="223699"/>
                        <a:pt x="520406" y="227060"/>
                        <a:pt x="520406" y="230235"/>
                      </a:cubicBezTo>
                      <a:cubicBezTo>
                        <a:pt x="520406" y="233224"/>
                        <a:pt x="518909" y="234718"/>
                        <a:pt x="516103" y="234905"/>
                      </a:cubicBezTo>
                      <a:cubicBezTo>
                        <a:pt x="512454" y="234998"/>
                        <a:pt x="508993" y="234998"/>
                        <a:pt x="505345" y="234905"/>
                      </a:cubicBezTo>
                      <a:cubicBezTo>
                        <a:pt x="502258" y="234905"/>
                        <a:pt x="500761" y="233037"/>
                        <a:pt x="500761" y="230049"/>
                      </a:cubicBezTo>
                      <a:cubicBezTo>
                        <a:pt x="500574" y="227621"/>
                        <a:pt x="500574" y="225193"/>
                        <a:pt x="500574" y="222765"/>
                      </a:cubicBezTo>
                      <a:cubicBezTo>
                        <a:pt x="500480" y="217442"/>
                        <a:pt x="500387" y="217348"/>
                        <a:pt x="495241" y="216415"/>
                      </a:cubicBezTo>
                      <a:cubicBezTo>
                        <a:pt x="488786" y="215294"/>
                        <a:pt x="482238" y="213800"/>
                        <a:pt x="476251" y="210998"/>
                      </a:cubicBezTo>
                      <a:cubicBezTo>
                        <a:pt x="471667" y="208757"/>
                        <a:pt x="471199" y="207450"/>
                        <a:pt x="472415" y="202781"/>
                      </a:cubicBezTo>
                      <a:cubicBezTo>
                        <a:pt x="473444" y="199139"/>
                        <a:pt x="474380" y="195403"/>
                        <a:pt x="475503" y="191761"/>
                      </a:cubicBezTo>
                      <a:cubicBezTo>
                        <a:pt x="476906" y="187559"/>
                        <a:pt x="478028" y="187092"/>
                        <a:pt x="481864" y="189053"/>
                      </a:cubicBezTo>
                      <a:cubicBezTo>
                        <a:pt x="488506" y="192508"/>
                        <a:pt x="495616" y="194563"/>
                        <a:pt x="503006" y="195403"/>
                      </a:cubicBezTo>
                      <a:cubicBezTo>
                        <a:pt x="507683" y="195870"/>
                        <a:pt x="512454" y="195403"/>
                        <a:pt x="516851" y="193536"/>
                      </a:cubicBezTo>
                      <a:cubicBezTo>
                        <a:pt x="525083" y="189894"/>
                        <a:pt x="526393" y="180462"/>
                        <a:pt x="519471" y="174765"/>
                      </a:cubicBezTo>
                      <a:cubicBezTo>
                        <a:pt x="517038" y="172711"/>
                        <a:pt x="514419" y="171404"/>
                        <a:pt x="511612" y="170096"/>
                      </a:cubicBezTo>
                      <a:cubicBezTo>
                        <a:pt x="504316" y="166921"/>
                        <a:pt x="496832" y="164493"/>
                        <a:pt x="490003" y="160384"/>
                      </a:cubicBezTo>
                      <a:cubicBezTo>
                        <a:pt x="479057" y="153848"/>
                        <a:pt x="471948" y="144696"/>
                        <a:pt x="472790" y="131249"/>
                      </a:cubicBezTo>
                      <a:cubicBezTo>
                        <a:pt x="473632" y="116121"/>
                        <a:pt x="482238" y="106595"/>
                        <a:pt x="496270" y="101553"/>
                      </a:cubicBezTo>
                      <a:cubicBezTo>
                        <a:pt x="501977" y="99498"/>
                        <a:pt x="502070" y="99498"/>
                        <a:pt x="502070" y="93522"/>
                      </a:cubicBezTo>
                      <a:lnTo>
                        <a:pt x="502070" y="87452"/>
                      </a:lnTo>
                      <a:cubicBezTo>
                        <a:pt x="502258" y="82876"/>
                        <a:pt x="503006" y="82129"/>
                        <a:pt x="507496" y="81942"/>
                      </a:cubicBezTo>
                      <a:close/>
                      <a:moveTo>
                        <a:pt x="134605" y="60480"/>
                      </a:moveTo>
                      <a:cubicBezTo>
                        <a:pt x="149847" y="59079"/>
                        <a:pt x="161443" y="62907"/>
                        <a:pt x="169671" y="67763"/>
                      </a:cubicBezTo>
                      <a:cubicBezTo>
                        <a:pt x="182015" y="74673"/>
                        <a:pt x="186690" y="83637"/>
                        <a:pt x="186690" y="83637"/>
                      </a:cubicBezTo>
                      <a:cubicBezTo>
                        <a:pt x="186690" y="83637"/>
                        <a:pt x="215024" y="85692"/>
                        <a:pt x="205392" y="143119"/>
                      </a:cubicBezTo>
                      <a:cubicBezTo>
                        <a:pt x="204831" y="146107"/>
                        <a:pt x="204083" y="149095"/>
                        <a:pt x="202961" y="152176"/>
                      </a:cubicBezTo>
                      <a:cubicBezTo>
                        <a:pt x="208572" y="151616"/>
                        <a:pt x="215117" y="154978"/>
                        <a:pt x="208946" y="177108"/>
                      </a:cubicBezTo>
                      <a:cubicBezTo>
                        <a:pt x="204270" y="193262"/>
                        <a:pt x="200062" y="197931"/>
                        <a:pt x="196789" y="198118"/>
                      </a:cubicBezTo>
                      <a:cubicBezTo>
                        <a:pt x="193797" y="217447"/>
                        <a:pt x="178368" y="241819"/>
                        <a:pt x="154336" y="250596"/>
                      </a:cubicBezTo>
                      <a:cubicBezTo>
                        <a:pt x="144330" y="254051"/>
                        <a:pt x="133390" y="254051"/>
                        <a:pt x="123291" y="250596"/>
                      </a:cubicBezTo>
                      <a:cubicBezTo>
                        <a:pt x="98698" y="242005"/>
                        <a:pt x="83829" y="217447"/>
                        <a:pt x="80837" y="198118"/>
                      </a:cubicBezTo>
                      <a:cubicBezTo>
                        <a:pt x="77658" y="197744"/>
                        <a:pt x="73263" y="193262"/>
                        <a:pt x="69055" y="177108"/>
                      </a:cubicBezTo>
                      <a:cubicBezTo>
                        <a:pt x="62696" y="154978"/>
                        <a:pt x="69429" y="151709"/>
                        <a:pt x="75040" y="152176"/>
                      </a:cubicBezTo>
                      <a:cubicBezTo>
                        <a:pt x="73917" y="149188"/>
                        <a:pt x="72982" y="146107"/>
                        <a:pt x="72515" y="143119"/>
                      </a:cubicBezTo>
                      <a:cubicBezTo>
                        <a:pt x="70551" y="132754"/>
                        <a:pt x="69990" y="123043"/>
                        <a:pt x="72421" y="113892"/>
                      </a:cubicBezTo>
                      <a:cubicBezTo>
                        <a:pt x="75227" y="101566"/>
                        <a:pt x="81959" y="91574"/>
                        <a:pt x="89440" y="84011"/>
                      </a:cubicBezTo>
                      <a:cubicBezTo>
                        <a:pt x="94209" y="78875"/>
                        <a:pt x="99539" y="74486"/>
                        <a:pt x="105337" y="70938"/>
                      </a:cubicBezTo>
                      <a:cubicBezTo>
                        <a:pt x="109919" y="67670"/>
                        <a:pt x="115062" y="64962"/>
                        <a:pt x="120672" y="63094"/>
                      </a:cubicBezTo>
                      <a:cubicBezTo>
                        <a:pt x="124974" y="61694"/>
                        <a:pt x="129649" y="60666"/>
                        <a:pt x="134605" y="60480"/>
                      </a:cubicBezTo>
                      <a:close/>
                      <a:moveTo>
                        <a:pt x="352835" y="356"/>
                      </a:moveTo>
                      <a:cubicBezTo>
                        <a:pt x="370790" y="-1325"/>
                        <a:pt x="384443" y="3158"/>
                        <a:pt x="394262" y="9042"/>
                      </a:cubicBezTo>
                      <a:cubicBezTo>
                        <a:pt x="408944" y="16980"/>
                        <a:pt x="414461" y="27720"/>
                        <a:pt x="414461" y="27720"/>
                      </a:cubicBezTo>
                      <a:cubicBezTo>
                        <a:pt x="414461" y="27720"/>
                        <a:pt x="448033" y="30055"/>
                        <a:pt x="436624" y="97951"/>
                      </a:cubicBezTo>
                      <a:cubicBezTo>
                        <a:pt x="436063" y="101593"/>
                        <a:pt x="435035" y="105142"/>
                        <a:pt x="433819" y="108784"/>
                      </a:cubicBezTo>
                      <a:cubicBezTo>
                        <a:pt x="440365" y="108130"/>
                        <a:pt x="448407" y="112053"/>
                        <a:pt x="440926" y="138296"/>
                      </a:cubicBezTo>
                      <a:cubicBezTo>
                        <a:pt x="435409" y="157348"/>
                        <a:pt x="430452" y="162858"/>
                        <a:pt x="426525" y="163045"/>
                      </a:cubicBezTo>
                      <a:cubicBezTo>
                        <a:pt x="423065" y="185832"/>
                        <a:pt x="404829" y="214784"/>
                        <a:pt x="376401" y="224964"/>
                      </a:cubicBezTo>
                      <a:cubicBezTo>
                        <a:pt x="364712" y="229353"/>
                        <a:pt x="351619" y="229353"/>
                        <a:pt x="339743" y="225057"/>
                      </a:cubicBezTo>
                      <a:cubicBezTo>
                        <a:pt x="310847" y="214971"/>
                        <a:pt x="293266" y="186019"/>
                        <a:pt x="289806" y="163232"/>
                      </a:cubicBezTo>
                      <a:cubicBezTo>
                        <a:pt x="285879" y="162858"/>
                        <a:pt x="280922" y="157441"/>
                        <a:pt x="275311" y="138389"/>
                      </a:cubicBezTo>
                      <a:cubicBezTo>
                        <a:pt x="267830" y="112146"/>
                        <a:pt x="275685" y="108317"/>
                        <a:pt x="282419" y="108877"/>
                      </a:cubicBezTo>
                      <a:cubicBezTo>
                        <a:pt x="281203" y="105329"/>
                        <a:pt x="280174" y="101686"/>
                        <a:pt x="279520" y="98044"/>
                      </a:cubicBezTo>
                      <a:cubicBezTo>
                        <a:pt x="277182" y="85903"/>
                        <a:pt x="276527" y="74509"/>
                        <a:pt x="279426" y="63582"/>
                      </a:cubicBezTo>
                      <a:cubicBezTo>
                        <a:pt x="282886" y="49013"/>
                        <a:pt x="290741" y="37339"/>
                        <a:pt x="299625" y="28187"/>
                      </a:cubicBezTo>
                      <a:cubicBezTo>
                        <a:pt x="305236" y="22210"/>
                        <a:pt x="311595" y="16980"/>
                        <a:pt x="318328" y="12777"/>
                      </a:cubicBezTo>
                      <a:cubicBezTo>
                        <a:pt x="323659" y="8948"/>
                        <a:pt x="329831" y="5679"/>
                        <a:pt x="336377" y="3438"/>
                      </a:cubicBezTo>
                      <a:cubicBezTo>
                        <a:pt x="341520" y="1664"/>
                        <a:pt x="347037" y="543"/>
                        <a:pt x="352835" y="356"/>
                      </a:cubicBezTo>
                      <a:close/>
                    </a:path>
                  </a:pathLst>
                </a:custGeom>
                <a:gradFill>
                  <a:gsLst>
                    <a:gs pos="39000">
                      <a:srgbClr val="0097E2"/>
                    </a:gs>
                    <a:gs pos="100000">
                      <a:srgbClr val="00517A"/>
                    </a:gs>
                  </a:gsLst>
                  <a:lin ang="5400000" scaled="1"/>
                </a:gradFill>
                <a:ln>
                  <a:noFill/>
                </a:ln>
              </p:spPr>
            </p:sp>
          </p:grpSp>
        </p:grpSp>
      </p:grpSp>
      <p:sp>
        <p:nvSpPr>
          <p:cNvPr id="24" name="内容占位符 2"/>
          <p:cNvSpPr txBox="1"/>
          <p:nvPr/>
        </p:nvSpPr>
        <p:spPr>
          <a:xfrm>
            <a:off x="3871094" y="2907427"/>
            <a:ext cx="7614444" cy="461665"/>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0" fontAlgn="base">
              <a:lnSpc>
                <a:spcPct val="100000"/>
              </a:lnSpc>
              <a:spcBef>
                <a:spcPct val="0"/>
              </a:spcBef>
              <a:spcAft>
                <a:spcPct val="0"/>
              </a:spcAft>
              <a:buClr>
                <a:srgbClr val="FFCF01"/>
              </a:buClr>
              <a:buSzPct val="60000"/>
              <a:buNone/>
            </a:pPr>
            <a:r>
              <a:rPr lang="zh-CN" altLang="en-US" sz="2400" b="1" dirty="0">
                <a:solidFill>
                  <a:schemeClr val="accent2"/>
                </a:solidFill>
                <a:cs typeface="+mn-ea"/>
                <a:sym typeface="+mn-lt"/>
              </a:rPr>
              <a:t>总收益：</a:t>
            </a:r>
            <a:r>
              <a:rPr lang="zh-CN" altLang="en-US" sz="2400" dirty="0">
                <a:solidFill>
                  <a:srgbClr val="000000"/>
                </a:solidFill>
                <a:cs typeface="+mn-ea"/>
                <a:sym typeface="+mn-lt"/>
              </a:rPr>
              <a:t>厂商销售一定量产品获得的全部收入</a:t>
            </a:r>
            <a:r>
              <a:rPr lang="en-US" altLang="zh-CN" sz="2400" dirty="0">
                <a:solidFill>
                  <a:srgbClr val="000000"/>
                </a:solidFill>
                <a:cs typeface="+mn-ea"/>
                <a:sym typeface="+mn-lt"/>
              </a:rPr>
              <a:t>TR=PQ</a:t>
            </a:r>
            <a:endParaRPr lang="zh-CN" altLang="en-US" sz="2400" dirty="0">
              <a:solidFill>
                <a:srgbClr val="000000"/>
              </a:solidFill>
              <a:cs typeface="+mn-ea"/>
              <a:sym typeface="+mn-lt"/>
            </a:endParaRPr>
          </a:p>
        </p:txBody>
      </p:sp>
      <p:sp>
        <p:nvSpPr>
          <p:cNvPr id="25" name="内容占位符 2"/>
          <p:cNvSpPr txBox="1"/>
          <p:nvPr/>
        </p:nvSpPr>
        <p:spPr>
          <a:xfrm>
            <a:off x="3871094" y="3541017"/>
            <a:ext cx="7192060" cy="830997"/>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0" fontAlgn="base">
              <a:lnSpc>
                <a:spcPct val="100000"/>
              </a:lnSpc>
              <a:spcBef>
                <a:spcPct val="0"/>
              </a:spcBef>
              <a:spcAft>
                <a:spcPct val="0"/>
              </a:spcAft>
              <a:buClr>
                <a:srgbClr val="FFCF01"/>
              </a:buClr>
              <a:buSzPct val="60000"/>
              <a:buNone/>
            </a:pPr>
            <a:r>
              <a:rPr lang="zh-CN" altLang="en-US" sz="2400" b="1" dirty="0">
                <a:solidFill>
                  <a:schemeClr val="accent2"/>
                </a:solidFill>
                <a:cs typeface="+mn-ea"/>
                <a:sym typeface="+mn-lt"/>
              </a:rPr>
              <a:t>平均收益：</a:t>
            </a:r>
            <a:r>
              <a:rPr lang="zh-CN" altLang="en-US" sz="2400" dirty="0">
                <a:cs typeface="+mn-ea"/>
                <a:sym typeface="+mn-lt"/>
              </a:rPr>
              <a:t>厂商销售每一单位产品平均得到的收入</a:t>
            </a:r>
            <a:endParaRPr lang="en-US" altLang="zh-CN" sz="2400" dirty="0">
              <a:cs typeface="+mn-ea"/>
              <a:sym typeface="+mn-lt"/>
            </a:endParaRPr>
          </a:p>
          <a:p>
            <a:pPr marL="0" indent="0" defTabSz="0" fontAlgn="base">
              <a:lnSpc>
                <a:spcPct val="100000"/>
              </a:lnSpc>
              <a:spcBef>
                <a:spcPct val="0"/>
              </a:spcBef>
              <a:spcAft>
                <a:spcPct val="0"/>
              </a:spcAft>
              <a:buClr>
                <a:srgbClr val="FFCF01"/>
              </a:buClr>
              <a:buSzPct val="60000"/>
              <a:buNone/>
            </a:pPr>
            <a:r>
              <a:rPr lang="pt-BR" altLang="zh-CN" sz="2400" dirty="0">
                <a:cs typeface="+mn-ea"/>
                <a:sym typeface="+mn-lt"/>
              </a:rPr>
              <a:t>                 AR=TR/Q=PQ/Q=P</a:t>
            </a:r>
            <a:endParaRPr lang="pt-BR" altLang="zh-CN" sz="2400" dirty="0">
              <a:cs typeface="+mn-ea"/>
              <a:sym typeface="+mn-lt"/>
            </a:endParaRPr>
          </a:p>
        </p:txBody>
      </p:sp>
      <p:grpSp>
        <p:nvGrpSpPr>
          <p:cNvPr id="40" name="组合 39"/>
          <p:cNvGrpSpPr/>
          <p:nvPr/>
        </p:nvGrpSpPr>
        <p:grpSpPr>
          <a:xfrm>
            <a:off x="3896970" y="4543939"/>
            <a:ext cx="7314248" cy="1256706"/>
            <a:chOff x="2469832" y="4471160"/>
            <a:chExt cx="7314248" cy="1256706"/>
          </a:xfrm>
        </p:grpSpPr>
        <p:sp>
          <p:nvSpPr>
            <p:cNvPr id="33" name="内容占位符 2"/>
            <p:cNvSpPr txBox="1"/>
            <p:nvPr/>
          </p:nvSpPr>
          <p:spPr>
            <a:xfrm>
              <a:off x="2469832" y="4471160"/>
              <a:ext cx="7314248" cy="461665"/>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0" fontAlgn="base">
                <a:lnSpc>
                  <a:spcPct val="100000"/>
                </a:lnSpc>
                <a:spcBef>
                  <a:spcPct val="0"/>
                </a:spcBef>
                <a:spcAft>
                  <a:spcPct val="0"/>
                </a:spcAft>
                <a:buClr>
                  <a:srgbClr val="FFCF01"/>
                </a:buClr>
                <a:buSzPct val="60000"/>
                <a:buFont typeface="Arial" panose="020B0604020202020204" pitchFamily="34" charset="0"/>
                <a:buNone/>
              </a:pPr>
              <a:r>
                <a:rPr lang="zh-CN" altLang="en-US" sz="2400" b="1" dirty="0">
                  <a:solidFill>
                    <a:srgbClr val="0082C6"/>
                  </a:solidFill>
                  <a:cs typeface="+mn-ea"/>
                  <a:sym typeface="+mn-lt"/>
                </a:rPr>
                <a:t>边际收益：</a:t>
              </a:r>
              <a:r>
                <a:rPr lang="zh-CN" altLang="en-US" sz="2400" dirty="0">
                  <a:solidFill>
                    <a:srgbClr val="000000"/>
                  </a:solidFill>
                  <a:cs typeface="+mn-ea"/>
                  <a:sym typeface="+mn-lt"/>
                </a:rPr>
                <a:t>厂商每增加一单位产品销售所增加的收入</a:t>
              </a:r>
              <a:endParaRPr lang="zh-CN" altLang="en-US" sz="2400" dirty="0">
                <a:solidFill>
                  <a:srgbClr val="000000"/>
                </a:solidFill>
                <a:cs typeface="+mn-ea"/>
                <a:sym typeface="+mn-lt"/>
              </a:endParaRPr>
            </a:p>
          </p:txBody>
        </p:sp>
        <p:grpSp>
          <p:nvGrpSpPr>
            <p:cNvPr id="34" name="Group 4"/>
            <p:cNvGrpSpPr/>
            <p:nvPr/>
          </p:nvGrpSpPr>
          <p:grpSpPr bwMode="auto">
            <a:xfrm>
              <a:off x="3986212" y="4872200"/>
              <a:ext cx="1924050" cy="855666"/>
              <a:chOff x="135" y="40"/>
              <a:chExt cx="1212" cy="539"/>
            </a:xfrm>
          </p:grpSpPr>
          <p:sp>
            <p:nvSpPr>
              <p:cNvPr id="35" name="Text Box 5"/>
              <p:cNvSpPr>
                <a:spLocks noChangeArrowheads="1"/>
              </p:cNvSpPr>
              <p:nvPr/>
            </p:nvSpPr>
            <p:spPr bwMode="auto">
              <a:xfrm>
                <a:off x="135" y="133"/>
                <a:ext cx="593"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a:solidFill>
                      <a:schemeClr val="tx1"/>
                    </a:solidFill>
                    <a:latin typeface="Tahoma" panose="020B0604030504040204" pitchFamily="2" charset="0"/>
                    <a:ea typeface="宋体" panose="02010600030101010101" pitchFamily="2" charset="-122"/>
                  </a:defRPr>
                </a:lvl1pPr>
                <a:lvl2pPr marL="742950" indent="-285750" eaLnBrk="0" hangingPunct="0">
                  <a:defRPr sz="4000">
                    <a:solidFill>
                      <a:schemeClr val="tx1"/>
                    </a:solidFill>
                    <a:latin typeface="Tahoma" panose="020B0604030504040204" pitchFamily="2" charset="0"/>
                    <a:ea typeface="宋体" panose="02010600030101010101" pitchFamily="2" charset="-122"/>
                  </a:defRPr>
                </a:lvl2pPr>
                <a:lvl3pPr marL="1143000" indent="-228600" eaLnBrk="0" hangingPunct="0">
                  <a:defRPr sz="4000">
                    <a:solidFill>
                      <a:schemeClr val="tx1"/>
                    </a:solidFill>
                    <a:latin typeface="Tahoma" panose="020B0604030504040204" pitchFamily="2" charset="0"/>
                    <a:ea typeface="宋体" panose="02010600030101010101" pitchFamily="2" charset="-122"/>
                  </a:defRPr>
                </a:lvl3pPr>
                <a:lvl4pPr marL="1600200" indent="-228600" eaLnBrk="0" hangingPunct="0">
                  <a:defRPr sz="4000">
                    <a:solidFill>
                      <a:schemeClr val="tx1"/>
                    </a:solidFill>
                    <a:latin typeface="Tahoma" panose="020B0604030504040204" pitchFamily="2" charset="0"/>
                    <a:ea typeface="宋体" panose="02010600030101010101" pitchFamily="2" charset="-122"/>
                  </a:defRPr>
                </a:lvl4pPr>
                <a:lvl5pPr marL="2057400" indent="-228600" eaLnBrk="0" hangingPunct="0">
                  <a:defRPr sz="4000">
                    <a:solidFill>
                      <a:schemeClr val="tx1"/>
                    </a:solidFill>
                    <a:latin typeface="Tahoma" panose="020B0604030504040204"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9pPr>
              </a:lstStyle>
              <a:p>
                <a:pPr marL="0" marR="0" lvl="0" indent="0" defTabSz="914400" eaLnBrk="1" fontAlgn="base" latinLnBrk="0" hangingPunct="1">
                  <a:lnSpc>
                    <a:spcPct val="120000"/>
                  </a:lnSpc>
                  <a:spcBef>
                    <a:spcPct val="0"/>
                  </a:spcBef>
                  <a:spcAft>
                    <a:spcPct val="0"/>
                  </a:spcAft>
                  <a:buClrTx/>
                  <a:buSzTx/>
                  <a:buFont typeface="Arial" panose="020B0604020202020204" pitchFamily="34" charset="0"/>
                  <a:buNone/>
                  <a:defRPr/>
                </a:pPr>
                <a:r>
                  <a:rPr kumimoji="0" lang="en-US" altLang="zh-CN" sz="2400" u="none" strike="noStrike" kern="0" cap="none" spc="0" normalizeH="0" baseline="0" noProof="0" dirty="0">
                    <a:ln>
                      <a:noFill/>
                    </a:ln>
                    <a:effectLst/>
                    <a:uLnTx/>
                    <a:uFillTx/>
                    <a:latin typeface="+mn-lt"/>
                    <a:ea typeface="+mn-ea"/>
                    <a:cs typeface="+mn-ea"/>
                    <a:sym typeface="+mn-lt"/>
                  </a:rPr>
                  <a:t>MR=</a:t>
                </a:r>
                <a:endParaRPr kumimoji="0" lang="zh-CN" altLang="en-US" sz="4400" u="none" strike="noStrike" kern="0" cap="none" spc="0" normalizeH="0" baseline="0" noProof="0" dirty="0">
                  <a:ln>
                    <a:noFill/>
                  </a:ln>
                  <a:effectLst/>
                  <a:uLnTx/>
                  <a:uFillTx/>
                  <a:latin typeface="+mn-lt"/>
                  <a:ea typeface="+mn-ea"/>
                  <a:cs typeface="+mn-ea"/>
                  <a:sym typeface="+mn-lt"/>
                </a:endParaRPr>
              </a:p>
            </p:txBody>
          </p:sp>
          <p:grpSp>
            <p:nvGrpSpPr>
              <p:cNvPr id="36" name="Group 6"/>
              <p:cNvGrpSpPr/>
              <p:nvPr/>
            </p:nvGrpSpPr>
            <p:grpSpPr bwMode="auto">
              <a:xfrm>
                <a:off x="627" y="40"/>
                <a:ext cx="720" cy="539"/>
                <a:chOff x="-21" y="40"/>
                <a:chExt cx="720" cy="539"/>
              </a:xfrm>
            </p:grpSpPr>
            <p:sp>
              <p:nvSpPr>
                <p:cNvPr id="37" name="Line 7"/>
                <p:cNvSpPr>
                  <a:spLocks noChangeShapeType="1"/>
                </p:cNvSpPr>
                <p:nvPr/>
              </p:nvSpPr>
              <p:spPr bwMode="auto">
                <a:xfrm>
                  <a:off x="42" y="305"/>
                  <a:ext cx="593" cy="0"/>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wrap="none"/>
                <a:lstStyle/>
                <a:p>
                  <a:pPr marL="0" marR="0" lvl="0" indent="0" defTabSz="914400" eaLnBrk="1" fontAlgn="base" latinLnBrk="0" hangingPunct="1">
                    <a:lnSpc>
                      <a:spcPct val="120000"/>
                    </a:lnSpc>
                    <a:spcBef>
                      <a:spcPct val="0"/>
                    </a:spcBef>
                    <a:spcAft>
                      <a:spcPct val="0"/>
                    </a:spcAft>
                    <a:buClrTx/>
                    <a:buSzTx/>
                    <a:buFont typeface="Arial" panose="020B0604020202020204" pitchFamily="34" charset="0"/>
                    <a:buNone/>
                    <a:defRPr/>
                  </a:pPr>
                  <a:endParaRPr kumimoji="0" lang="zh-CN" altLang="en-US" sz="4000" b="0" i="0" u="none" strike="noStrike" kern="0" cap="none" spc="0" normalizeH="0" baseline="0" noProof="0">
                    <a:ln>
                      <a:noFill/>
                    </a:ln>
                    <a:effectLst/>
                    <a:uLnTx/>
                    <a:uFillTx/>
                    <a:cs typeface="+mn-ea"/>
                    <a:sym typeface="+mn-lt"/>
                  </a:endParaRPr>
                </a:p>
              </p:txBody>
            </p:sp>
            <p:sp>
              <p:nvSpPr>
                <p:cNvPr id="38" name="Text Box 8"/>
                <p:cNvSpPr>
                  <a:spLocks noChangeArrowheads="1"/>
                </p:cNvSpPr>
                <p:nvPr/>
              </p:nvSpPr>
              <p:spPr bwMode="auto">
                <a:xfrm>
                  <a:off x="-21" y="40"/>
                  <a:ext cx="72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a:solidFill>
                        <a:schemeClr val="tx1"/>
                      </a:solidFill>
                      <a:latin typeface="Tahoma" panose="020B0604030504040204" pitchFamily="2" charset="0"/>
                      <a:ea typeface="宋体" panose="02010600030101010101" pitchFamily="2" charset="-122"/>
                    </a:defRPr>
                  </a:lvl1pPr>
                  <a:lvl2pPr marL="742950" indent="-285750" eaLnBrk="0" hangingPunct="0">
                    <a:defRPr sz="4000">
                      <a:solidFill>
                        <a:schemeClr val="tx1"/>
                      </a:solidFill>
                      <a:latin typeface="Tahoma" panose="020B0604030504040204" pitchFamily="2" charset="0"/>
                      <a:ea typeface="宋体" panose="02010600030101010101" pitchFamily="2" charset="-122"/>
                    </a:defRPr>
                  </a:lvl2pPr>
                  <a:lvl3pPr marL="1143000" indent="-228600" eaLnBrk="0" hangingPunct="0">
                    <a:defRPr sz="4000">
                      <a:solidFill>
                        <a:schemeClr val="tx1"/>
                      </a:solidFill>
                      <a:latin typeface="Tahoma" panose="020B0604030504040204" pitchFamily="2" charset="0"/>
                      <a:ea typeface="宋体" panose="02010600030101010101" pitchFamily="2" charset="-122"/>
                    </a:defRPr>
                  </a:lvl3pPr>
                  <a:lvl4pPr marL="1600200" indent="-228600" eaLnBrk="0" hangingPunct="0">
                    <a:defRPr sz="4000">
                      <a:solidFill>
                        <a:schemeClr val="tx1"/>
                      </a:solidFill>
                      <a:latin typeface="Tahoma" panose="020B0604030504040204" pitchFamily="2" charset="0"/>
                      <a:ea typeface="宋体" panose="02010600030101010101" pitchFamily="2" charset="-122"/>
                    </a:defRPr>
                  </a:lvl4pPr>
                  <a:lvl5pPr marL="2057400" indent="-228600" eaLnBrk="0" hangingPunct="0">
                    <a:defRPr sz="4000">
                      <a:solidFill>
                        <a:schemeClr val="tx1"/>
                      </a:solidFill>
                      <a:latin typeface="Tahoma" panose="020B0604030504040204"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9pPr>
                </a:lstStyle>
                <a:p>
                  <a:pPr marL="0" marR="0" lvl="0" indent="0" algn="ctr" defTabSz="914400" eaLnBrk="1" fontAlgn="base" latinLnBrk="0" hangingPunct="1">
                    <a:spcBef>
                      <a:spcPct val="0"/>
                    </a:spcBef>
                    <a:spcAft>
                      <a:spcPct val="0"/>
                    </a:spcAft>
                    <a:buClrTx/>
                    <a:buSzTx/>
                    <a:buFont typeface="Arial" panose="020B0604020202020204" pitchFamily="34" charset="0"/>
                    <a:buNone/>
                    <a:defRPr/>
                  </a:pPr>
                  <a:r>
                    <a:rPr kumimoji="0" lang="zh-CN" altLang="en-US" sz="2400" u="none" strike="noStrike" kern="0" cap="none" spc="0" normalizeH="0" baseline="0" noProof="0" dirty="0">
                      <a:ln>
                        <a:noFill/>
                      </a:ln>
                      <a:effectLst/>
                      <a:uLnTx/>
                      <a:uFillTx/>
                      <a:latin typeface="+mn-lt"/>
                      <a:ea typeface="+mn-ea"/>
                      <a:cs typeface="+mn-ea"/>
                      <a:sym typeface="+mn-lt"/>
                    </a:rPr>
                    <a:t>∆</a:t>
                  </a:r>
                  <a:r>
                    <a:rPr kumimoji="0" lang="en-US" altLang="zh-CN" sz="2400" u="none" strike="noStrike" kern="0" cap="none" spc="0" normalizeH="0" baseline="0" noProof="0" dirty="0">
                      <a:ln>
                        <a:noFill/>
                      </a:ln>
                      <a:effectLst/>
                      <a:uLnTx/>
                      <a:uFillTx/>
                      <a:latin typeface="+mn-lt"/>
                      <a:ea typeface="+mn-ea"/>
                      <a:cs typeface="+mn-ea"/>
                      <a:sym typeface="+mn-lt"/>
                    </a:rPr>
                    <a:t>TR</a:t>
                  </a:r>
                  <a:endParaRPr kumimoji="0" lang="zh-CN" altLang="en-US" sz="4400" u="none" strike="noStrike" kern="0" cap="none" spc="0" normalizeH="0" baseline="0" noProof="0" dirty="0">
                    <a:ln>
                      <a:noFill/>
                    </a:ln>
                    <a:effectLst/>
                    <a:uLnTx/>
                    <a:uFillTx/>
                    <a:latin typeface="+mn-lt"/>
                    <a:ea typeface="+mn-ea"/>
                    <a:cs typeface="+mn-ea"/>
                    <a:sym typeface="+mn-lt"/>
                  </a:endParaRPr>
                </a:p>
              </p:txBody>
            </p:sp>
            <p:sp>
              <p:nvSpPr>
                <p:cNvPr id="39" name="Text Box 9"/>
                <p:cNvSpPr>
                  <a:spLocks noChangeArrowheads="1"/>
                </p:cNvSpPr>
                <p:nvPr/>
              </p:nvSpPr>
              <p:spPr bwMode="auto">
                <a:xfrm>
                  <a:off x="75" y="288"/>
                  <a:ext cx="52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4000">
                      <a:solidFill>
                        <a:schemeClr val="tx1"/>
                      </a:solidFill>
                      <a:latin typeface="Tahoma" panose="020B0604030504040204" pitchFamily="2" charset="0"/>
                      <a:ea typeface="宋体" panose="02010600030101010101" pitchFamily="2" charset="-122"/>
                    </a:defRPr>
                  </a:lvl1pPr>
                  <a:lvl2pPr marL="742950" indent="-285750" eaLnBrk="0" hangingPunct="0">
                    <a:defRPr sz="4000">
                      <a:solidFill>
                        <a:schemeClr val="tx1"/>
                      </a:solidFill>
                      <a:latin typeface="Tahoma" panose="020B0604030504040204" pitchFamily="2" charset="0"/>
                      <a:ea typeface="宋体" panose="02010600030101010101" pitchFamily="2" charset="-122"/>
                    </a:defRPr>
                  </a:lvl2pPr>
                  <a:lvl3pPr marL="1143000" indent="-228600" eaLnBrk="0" hangingPunct="0">
                    <a:defRPr sz="4000">
                      <a:solidFill>
                        <a:schemeClr val="tx1"/>
                      </a:solidFill>
                      <a:latin typeface="Tahoma" panose="020B0604030504040204" pitchFamily="2" charset="0"/>
                      <a:ea typeface="宋体" panose="02010600030101010101" pitchFamily="2" charset="-122"/>
                    </a:defRPr>
                  </a:lvl3pPr>
                  <a:lvl4pPr marL="1600200" indent="-228600" eaLnBrk="0" hangingPunct="0">
                    <a:defRPr sz="4000">
                      <a:solidFill>
                        <a:schemeClr val="tx1"/>
                      </a:solidFill>
                      <a:latin typeface="Tahoma" panose="020B0604030504040204" pitchFamily="2" charset="0"/>
                      <a:ea typeface="宋体" panose="02010600030101010101" pitchFamily="2" charset="-122"/>
                    </a:defRPr>
                  </a:lvl4pPr>
                  <a:lvl5pPr marL="2057400" indent="-228600" eaLnBrk="0" hangingPunct="0">
                    <a:defRPr sz="4000">
                      <a:solidFill>
                        <a:schemeClr val="tx1"/>
                      </a:solidFill>
                      <a:latin typeface="Tahoma" panose="020B0604030504040204" pitchFamily="2"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4000">
                      <a:solidFill>
                        <a:schemeClr val="tx1"/>
                      </a:solidFill>
                      <a:latin typeface="Tahoma" panose="020B0604030504040204" pitchFamily="2" charset="0"/>
                      <a:ea typeface="宋体" panose="02010600030101010101" pitchFamily="2" charset="-122"/>
                    </a:defRPr>
                  </a:lvl9pPr>
                </a:lstStyle>
                <a:p>
                  <a:pPr marL="0" marR="0" lvl="0" indent="0" algn="ctr" defTabSz="914400" eaLnBrk="1" fontAlgn="base" latinLnBrk="0" hangingPunct="1">
                    <a:spcBef>
                      <a:spcPct val="0"/>
                    </a:spcBef>
                    <a:spcAft>
                      <a:spcPct val="0"/>
                    </a:spcAft>
                    <a:buClrTx/>
                    <a:buSzTx/>
                    <a:buFont typeface="Arial" panose="020B0604020202020204" pitchFamily="34" charset="0"/>
                    <a:buNone/>
                    <a:defRPr/>
                  </a:pPr>
                  <a:r>
                    <a:rPr kumimoji="0" lang="zh-CN" altLang="en-US" sz="2400" u="none" strike="noStrike" kern="0" cap="none" spc="0" normalizeH="0" baseline="0" noProof="0" dirty="0">
                      <a:ln>
                        <a:noFill/>
                      </a:ln>
                      <a:effectLst/>
                      <a:uLnTx/>
                      <a:uFillTx/>
                      <a:latin typeface="+mn-lt"/>
                      <a:ea typeface="+mn-ea"/>
                      <a:cs typeface="+mn-ea"/>
                      <a:sym typeface="+mn-lt"/>
                    </a:rPr>
                    <a:t>∆</a:t>
                  </a:r>
                  <a:r>
                    <a:rPr kumimoji="0" lang="en-US" altLang="zh-CN" sz="2400" u="none" strike="noStrike" kern="0" cap="none" spc="0" normalizeH="0" baseline="0" noProof="0" dirty="0">
                      <a:ln>
                        <a:noFill/>
                      </a:ln>
                      <a:effectLst/>
                      <a:uLnTx/>
                      <a:uFillTx/>
                      <a:latin typeface="+mn-lt"/>
                      <a:ea typeface="+mn-ea"/>
                      <a:cs typeface="+mn-ea"/>
                      <a:sym typeface="+mn-lt"/>
                    </a:rPr>
                    <a:t>Q</a:t>
                  </a:r>
                  <a:endParaRPr kumimoji="0" lang="zh-CN" altLang="en-US" sz="4400" u="none" strike="noStrike" kern="0" cap="none" spc="0" normalizeH="0" baseline="0" noProof="0" dirty="0">
                    <a:ln>
                      <a:noFill/>
                    </a:ln>
                    <a:effectLst/>
                    <a:uLnTx/>
                    <a:uFillTx/>
                    <a:latin typeface="+mn-lt"/>
                    <a:ea typeface="+mn-ea"/>
                    <a:cs typeface="+mn-ea"/>
                    <a:sym typeface="+mn-lt"/>
                  </a:endParaRPr>
                </a:p>
              </p:txBody>
            </p:sp>
          </p:grpSp>
        </p:grpSp>
      </p:grpSp>
      <p:sp>
        <p:nvSpPr>
          <p:cNvPr id="12" name="平行四边形 11"/>
          <p:cNvSpPr/>
          <p:nvPr/>
        </p:nvSpPr>
        <p:spPr>
          <a:xfrm>
            <a:off x="1994452" y="1137374"/>
            <a:ext cx="8203096"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（一）总收益、平均收益和边际收益及相互关系</a:t>
            </a:r>
            <a:endParaRPr lang="zh-CN" altLang="en-US" sz="2400" b="1" dirty="0">
              <a:solidFill>
                <a:schemeClr val="bg1"/>
              </a:solidFill>
              <a:cs typeface="+mn-ea"/>
              <a:sym typeface="+mn-lt"/>
            </a:endParaRPr>
          </a:p>
        </p:txBody>
      </p:sp>
      <p:pic>
        <p:nvPicPr>
          <p:cNvPr id="45" name="图形 4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91872" y="2868454"/>
            <a:ext cx="2603052" cy="2852172"/>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03042" y="1472206"/>
            <a:ext cx="11838214" cy="0"/>
          </a:xfrm>
          <a:prstGeom prst="line">
            <a:avLst/>
          </a:prstGeom>
          <a:ln w="19050">
            <a:gradFill flip="none" rotWithShape="1">
              <a:gsLst>
                <a:gs pos="70000">
                  <a:srgbClr val="0097E2"/>
                </a:gs>
                <a:gs pos="0">
                  <a:schemeClr val="bg1"/>
                </a:gs>
                <a:gs pos="100000">
                  <a:schemeClr val="bg1">
                    <a:alpha val="0"/>
                  </a:schemeClr>
                </a:gs>
                <a:gs pos="30000">
                  <a:srgbClr val="0097E2"/>
                </a:gs>
              </a:gsLst>
              <a:lin ang="0" scaled="1"/>
              <a:tileRect/>
            </a:gradFill>
            <a:prstDash val="sysDot"/>
          </a:ln>
        </p:spPr>
        <p:style>
          <a:lnRef idx="1">
            <a:schemeClr val="accent1"/>
          </a:lnRef>
          <a:fillRef idx="0">
            <a:schemeClr val="accent1"/>
          </a:fillRef>
          <a:effectRef idx="0">
            <a:schemeClr val="accent1"/>
          </a:effectRef>
          <a:fontRef idx="minor">
            <a:schemeClr val="tx1"/>
          </a:fontRef>
        </p:style>
      </p:cxnSp>
      <p:grpSp>
        <p:nvGrpSpPr>
          <p:cNvPr id="220" name="组合 219"/>
          <p:cNvGrpSpPr/>
          <p:nvPr/>
        </p:nvGrpSpPr>
        <p:grpSpPr>
          <a:xfrm>
            <a:off x="0" y="2487636"/>
            <a:ext cx="12192000" cy="1584000"/>
            <a:chOff x="0" y="2487636"/>
            <a:chExt cx="12192000" cy="1584000"/>
          </a:xfrm>
        </p:grpSpPr>
        <p:sp>
          <p:nvSpPr>
            <p:cNvPr id="218" name="矩形 217"/>
            <p:cNvSpPr/>
            <p:nvPr/>
          </p:nvSpPr>
          <p:spPr>
            <a:xfrm>
              <a:off x="0" y="2487636"/>
              <a:ext cx="12192000" cy="1584000"/>
            </a:xfrm>
            <a:prstGeom prst="rect">
              <a:avLst/>
            </a:prstGeom>
            <a:solidFill>
              <a:srgbClr val="0082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内容占位符 2"/>
            <p:cNvSpPr txBox="1"/>
            <p:nvPr/>
          </p:nvSpPr>
          <p:spPr>
            <a:xfrm>
              <a:off x="1434711" y="2562281"/>
              <a:ext cx="6101325" cy="138435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ct val="0"/>
                </a:spcAft>
                <a:buFont typeface="Arial" panose="020B0604020202020204" pitchFamily="34" charset="0"/>
                <a:buNone/>
              </a:pPr>
              <a:r>
                <a:rPr lang="zh-CN" altLang="zh-CN" sz="2400">
                  <a:solidFill>
                    <a:schemeClr val="bg1"/>
                  </a:solidFill>
                  <a:latin typeface="+mn-ea"/>
                  <a:cs typeface="+mn-ea"/>
                  <a:sym typeface="+mn-lt"/>
                </a:rPr>
                <a:t>最大利润有两个方面的含义，一方面是说在成本一定的条件下实现收益最大，另一方面是说在收益一定的情况下实现成本最小。</a:t>
              </a:r>
              <a:endParaRPr lang="en-US" altLang="zh-CN" sz="2400" dirty="0">
                <a:solidFill>
                  <a:schemeClr val="bg1"/>
                </a:solidFill>
                <a:latin typeface="+mn-ea"/>
                <a:cs typeface="+mn-ea"/>
                <a:sym typeface="+mn-lt"/>
              </a:endParaRPr>
            </a:p>
          </p:txBody>
        </p:sp>
      </p:grpSp>
      <p:sp>
        <p:nvSpPr>
          <p:cNvPr id="4" name="平行四边形 3"/>
          <p:cNvSpPr/>
          <p:nvPr/>
        </p:nvSpPr>
        <p:spPr>
          <a:xfrm>
            <a:off x="3888124" y="1137374"/>
            <a:ext cx="4415752" cy="611798"/>
          </a:xfrm>
          <a:prstGeom prst="parallelogram">
            <a:avLst>
              <a:gd name="adj" fmla="val 36287"/>
            </a:avLst>
          </a:prstGeom>
          <a:solidFill>
            <a:srgbClr val="0097E2"/>
          </a:solidFill>
          <a:ln>
            <a:noFill/>
          </a:ln>
          <a:effectLst>
            <a:outerShdw dist="101600" dir="4200000" algn="ctr" rotWithShape="0">
              <a:schemeClr val="accent2">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（二）利润最大化</a:t>
            </a:r>
            <a:endParaRPr lang="zh-CN" altLang="en-US" sz="2400" b="1" dirty="0">
              <a:solidFill>
                <a:schemeClr val="bg1"/>
              </a:solidFill>
              <a:cs typeface="+mn-ea"/>
              <a:sym typeface="+mn-lt"/>
            </a:endParaRPr>
          </a:p>
        </p:txBody>
      </p:sp>
      <p:pic>
        <p:nvPicPr>
          <p:cNvPr id="215" name="图片 214"/>
          <p:cNvPicPr>
            <a:picLocks noChangeAspect="1"/>
          </p:cNvPicPr>
          <p:nvPr/>
        </p:nvPicPr>
        <p:blipFill>
          <a:blip r:embed="rId1"/>
          <a:stretch>
            <a:fillRect/>
          </a:stretch>
        </p:blipFill>
        <p:spPr>
          <a:xfrm>
            <a:off x="7488397" y="2006020"/>
            <a:ext cx="3418181" cy="3499041"/>
          </a:xfrm>
          <a:prstGeom prst="rect">
            <a:avLst/>
          </a:prstGeom>
        </p:spPr>
      </p:pic>
      <p:sp>
        <p:nvSpPr>
          <p:cNvPr id="216" name="内容占位符 2"/>
          <p:cNvSpPr txBox="1"/>
          <p:nvPr/>
        </p:nvSpPr>
        <p:spPr>
          <a:xfrm>
            <a:off x="1434711" y="4121646"/>
            <a:ext cx="5590162" cy="108196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ct val="0"/>
              </a:spcAft>
              <a:buFont typeface="Arial" panose="020B0604020202020204" pitchFamily="34" charset="0"/>
              <a:buNone/>
            </a:pPr>
            <a:r>
              <a:rPr lang="en-US" altLang="zh-CN" b="1" dirty="0">
                <a:solidFill>
                  <a:schemeClr val="accent3"/>
                </a:solidFill>
                <a:latin typeface="+mn-ea"/>
                <a:cs typeface="+mn-ea"/>
                <a:sym typeface="+mn-lt"/>
              </a:rPr>
              <a:t>MR=MC</a:t>
            </a:r>
            <a:endParaRPr lang="en-US" altLang="zh-CN" b="1" dirty="0">
              <a:solidFill>
                <a:schemeClr val="accent3"/>
              </a:solidFill>
              <a:latin typeface="+mn-ea"/>
              <a:cs typeface="+mn-ea"/>
              <a:sym typeface="+mn-lt"/>
            </a:endParaRPr>
          </a:p>
          <a:p>
            <a:pPr defTabSz="0" fontAlgn="base">
              <a:lnSpc>
                <a:spcPct val="120000"/>
              </a:lnSpc>
              <a:spcBef>
                <a:spcPts val="0"/>
              </a:spcBef>
              <a:spcAft>
                <a:spcPct val="0"/>
              </a:spcAft>
              <a:buClr>
                <a:srgbClr val="3333CC"/>
              </a:buClr>
              <a:buSzPct val="60000"/>
              <a:buFont typeface="Arial" panose="020B0604020202020204" pitchFamily="34" charset="0"/>
              <a:buNone/>
            </a:pPr>
            <a:r>
              <a:rPr lang="zh-CN" altLang="en-US" b="1" dirty="0">
                <a:solidFill>
                  <a:srgbClr val="000000"/>
                </a:solidFill>
                <a:latin typeface="+mn-ea"/>
                <a:cs typeface="+mn-ea"/>
                <a:sym typeface="+mn-lt"/>
              </a:rPr>
              <a:t>利润  </a:t>
            </a:r>
            <a:r>
              <a:rPr lang="he-IL" altLang="en-US" b="1" dirty="0">
                <a:solidFill>
                  <a:srgbClr val="000000"/>
                </a:solidFill>
                <a:latin typeface="+mn-ea"/>
                <a:cs typeface="+mn-ea"/>
                <a:sym typeface="+mn-lt"/>
              </a:rPr>
              <a:t>ת</a:t>
            </a:r>
            <a:r>
              <a:rPr lang="en-US" altLang="zh-CN" b="1" dirty="0">
                <a:solidFill>
                  <a:srgbClr val="000000"/>
                </a:solidFill>
                <a:latin typeface="+mn-ea"/>
                <a:cs typeface="+mn-ea"/>
                <a:sym typeface="+mn-lt"/>
              </a:rPr>
              <a:t>（Q）=TR(Q) –TC(Q) </a:t>
            </a:r>
            <a:endParaRPr lang="zh-CN" altLang="en-US" b="1" dirty="0">
              <a:solidFill>
                <a:srgbClr val="000000"/>
              </a:solidFill>
              <a:latin typeface="+mn-ea"/>
              <a:cs typeface="+mn-ea"/>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137286" y="5296956"/>
            <a:ext cx="9953469" cy="720000"/>
            <a:chOff x="1137286" y="5296956"/>
            <a:chExt cx="9953469" cy="720000"/>
          </a:xfrm>
        </p:grpSpPr>
        <p:sp>
          <p:nvSpPr>
            <p:cNvPr id="30" name="矩形: 圆角 29"/>
            <p:cNvSpPr/>
            <p:nvPr/>
          </p:nvSpPr>
          <p:spPr>
            <a:xfrm>
              <a:off x="1137286" y="5296956"/>
              <a:ext cx="9953469" cy="720000"/>
            </a:xfrm>
            <a:prstGeom prst="roundRect">
              <a:avLst>
                <a:gd name="adj" fmla="val 8859"/>
              </a:avLst>
            </a:prstGeom>
            <a:solidFill>
              <a:srgbClr val="FFF2EF"/>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Rectangle 3"/>
            <p:cNvSpPr txBox="1">
              <a:spLocks noChangeArrowheads="1"/>
            </p:cNvSpPr>
            <p:nvPr/>
          </p:nvSpPr>
          <p:spPr>
            <a:xfrm>
              <a:off x="3399460" y="5518367"/>
              <a:ext cx="5609002" cy="43037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zh-CN" sz="2000" dirty="0">
                  <a:cs typeface="+mn-ea"/>
                  <a:sym typeface="+mn-lt"/>
                </a:rPr>
                <a:t>厂商才不再调整产量，即实现了利润最大化。</a:t>
              </a:r>
              <a:endParaRPr lang="zh-CN" altLang="zh-CN" sz="2000" dirty="0">
                <a:cs typeface="+mn-ea"/>
                <a:sym typeface="+mn-lt"/>
              </a:endParaRPr>
            </a:p>
          </p:txBody>
        </p:sp>
      </p:grpSp>
      <p:grpSp>
        <p:nvGrpSpPr>
          <p:cNvPr id="21" name="组合 20"/>
          <p:cNvGrpSpPr/>
          <p:nvPr/>
        </p:nvGrpSpPr>
        <p:grpSpPr>
          <a:xfrm>
            <a:off x="1137286" y="3453167"/>
            <a:ext cx="9953469" cy="1434170"/>
            <a:chOff x="1137286" y="3453167"/>
            <a:chExt cx="9953469" cy="1434170"/>
          </a:xfrm>
        </p:grpSpPr>
        <p:sp>
          <p:nvSpPr>
            <p:cNvPr id="27" name="矩形: 圆角 26"/>
            <p:cNvSpPr/>
            <p:nvPr/>
          </p:nvSpPr>
          <p:spPr>
            <a:xfrm>
              <a:off x="1137286" y="3453167"/>
              <a:ext cx="9953469" cy="1434170"/>
            </a:xfrm>
            <a:prstGeom prst="roundRect">
              <a:avLst>
                <a:gd name="adj" fmla="val 8859"/>
              </a:avLst>
            </a:prstGeom>
            <a:solidFill>
              <a:srgbClr val="FFF2EF"/>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Rectangle 3"/>
            <p:cNvSpPr txBox="1">
              <a:spLocks noChangeArrowheads="1"/>
            </p:cNvSpPr>
            <p:nvPr/>
          </p:nvSpPr>
          <p:spPr>
            <a:xfrm>
              <a:off x="1406397" y="3673329"/>
              <a:ext cx="9410700" cy="116903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2000" dirty="0">
                  <a:cs typeface="+mn-ea"/>
                  <a:sym typeface="+mn-lt"/>
                </a:rPr>
                <a:t>表明厂商每多生产一单位产品所带来的收益增加量小于每多生产一单位产品所带来的成本增加量。这时，对厂商来说增加产量是不利的，会使利润减少。而减少产量对企业是有利的，可以使利润增加。</a:t>
              </a:r>
              <a:endParaRPr lang="zh-CN" altLang="zh-CN" sz="2000" dirty="0">
                <a:cs typeface="+mn-ea"/>
                <a:sym typeface="+mn-lt"/>
              </a:endParaRPr>
            </a:p>
          </p:txBody>
        </p:sp>
      </p:grpSp>
      <p:grpSp>
        <p:nvGrpSpPr>
          <p:cNvPr id="15" name="组合 14"/>
          <p:cNvGrpSpPr/>
          <p:nvPr/>
        </p:nvGrpSpPr>
        <p:grpSpPr>
          <a:xfrm>
            <a:off x="1137286" y="1939159"/>
            <a:ext cx="9953469" cy="1116000"/>
            <a:chOff x="1137286" y="1939159"/>
            <a:chExt cx="9953469" cy="1116000"/>
          </a:xfrm>
        </p:grpSpPr>
        <p:sp>
          <p:nvSpPr>
            <p:cNvPr id="24" name="矩形: 圆角 23"/>
            <p:cNvSpPr/>
            <p:nvPr/>
          </p:nvSpPr>
          <p:spPr>
            <a:xfrm>
              <a:off x="1137286" y="1939159"/>
              <a:ext cx="9953469" cy="1116000"/>
            </a:xfrm>
            <a:prstGeom prst="roundRect">
              <a:avLst>
                <a:gd name="adj" fmla="val 8859"/>
              </a:avLst>
            </a:prstGeom>
            <a:solidFill>
              <a:srgbClr val="FFF2EF"/>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3"/>
            <p:cNvSpPr txBox="1">
              <a:spLocks noChangeArrowheads="1"/>
            </p:cNvSpPr>
            <p:nvPr/>
          </p:nvSpPr>
          <p:spPr>
            <a:xfrm>
              <a:off x="1406397" y="2152139"/>
              <a:ext cx="9410700" cy="7997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zh-CN" altLang="zh-CN" sz="2000">
                  <a:cs typeface="+mn-ea"/>
                  <a:sym typeface="+mn-lt"/>
                </a:rPr>
                <a:t>表明厂商每多生产一单位产品所带来的收益增加量大于每多生产一单位产品所带来的成本增加量。这时，对厂商来说，增加产出是有利的，可以使利润增加。   </a:t>
              </a:r>
              <a:endParaRPr lang="zh-CN" altLang="zh-CN" sz="2000" dirty="0">
                <a:cs typeface="+mn-ea"/>
                <a:sym typeface="+mn-lt"/>
              </a:endParaRPr>
            </a:p>
          </p:txBody>
        </p:sp>
      </p:grpSp>
      <p:grpSp>
        <p:nvGrpSpPr>
          <p:cNvPr id="12" name="组合 11"/>
          <p:cNvGrpSpPr/>
          <p:nvPr/>
        </p:nvGrpSpPr>
        <p:grpSpPr>
          <a:xfrm>
            <a:off x="2042125" y="1279673"/>
            <a:ext cx="8130575" cy="288000"/>
            <a:chOff x="1982165" y="1492033"/>
            <a:chExt cx="8130575" cy="288000"/>
          </a:xfrm>
        </p:grpSpPr>
        <p:cxnSp>
          <p:nvCxnSpPr>
            <p:cNvPr id="8" name="直接连接符 7"/>
            <p:cNvCxnSpPr/>
            <p:nvPr/>
          </p:nvCxnSpPr>
          <p:spPr>
            <a:xfrm>
              <a:off x="1982165" y="1636033"/>
              <a:ext cx="1327355" cy="0"/>
            </a:xfrm>
            <a:prstGeom prst="line">
              <a:avLst/>
            </a:prstGeom>
            <a:ln>
              <a:gradFill flip="none" rotWithShape="1">
                <a:gsLst>
                  <a:gs pos="0">
                    <a:schemeClr val="accent2"/>
                  </a:gs>
                  <a:gs pos="100000">
                    <a:schemeClr val="accent2">
                      <a:alpha val="0"/>
                    </a:scheme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785385" y="1636033"/>
              <a:ext cx="1327355" cy="0"/>
            </a:xfrm>
            <a:prstGeom prst="line">
              <a:avLst/>
            </a:prstGeom>
            <a:ln>
              <a:gradFill flip="none" rotWithShape="1">
                <a:gsLst>
                  <a:gs pos="0">
                    <a:schemeClr val="accent2"/>
                  </a:gs>
                  <a:gs pos="100000">
                    <a:schemeClr val="accent2">
                      <a:alpha val="0"/>
                    </a:schemeClr>
                  </a:gs>
                </a:gsLst>
                <a:lin ang="10800000" scaled="1"/>
                <a:tileRect/>
              </a:gradFill>
              <a:tailEnd type="oval"/>
            </a:ln>
          </p:spPr>
          <p:style>
            <a:lnRef idx="1">
              <a:schemeClr val="accent1"/>
            </a:lnRef>
            <a:fillRef idx="0">
              <a:schemeClr val="accent1"/>
            </a:fillRef>
            <a:effectRef idx="0">
              <a:schemeClr val="accent1"/>
            </a:effectRef>
            <a:fontRef idx="minor">
              <a:schemeClr val="tx1"/>
            </a:fontRef>
          </p:style>
        </p:cxnSp>
        <p:sp>
          <p:nvSpPr>
            <p:cNvPr id="14" name="任意多边形: 形状 13"/>
            <p:cNvSpPr>
              <a:spLocks noChangeAspect="1"/>
            </p:cNvSpPr>
            <p:nvPr/>
          </p:nvSpPr>
          <p:spPr>
            <a:xfrm>
              <a:off x="3451425" y="1492033"/>
              <a:ext cx="5192055" cy="288000"/>
            </a:xfrm>
            <a:custGeom>
              <a:avLst/>
              <a:gdLst/>
              <a:ahLst/>
              <a:cxnLst/>
              <a:rect l="l" t="t" r="r" b="b"/>
              <a:pathLst>
                <a:path w="6643703" h="368522">
                  <a:moveTo>
                    <a:pt x="3897169" y="302895"/>
                  </a:moveTo>
                  <a:lnTo>
                    <a:pt x="3881039" y="350349"/>
                  </a:lnTo>
                  <a:lnTo>
                    <a:pt x="3725127" y="364988"/>
                  </a:lnTo>
                  <a:lnTo>
                    <a:pt x="3740910" y="318545"/>
                  </a:lnTo>
                  <a:close/>
                  <a:moveTo>
                    <a:pt x="1041502" y="296332"/>
                  </a:moveTo>
                  <a:lnTo>
                    <a:pt x="1036012" y="312487"/>
                  </a:lnTo>
                  <a:lnTo>
                    <a:pt x="1099486" y="306934"/>
                  </a:lnTo>
                  <a:lnTo>
                    <a:pt x="1103091" y="296332"/>
                  </a:lnTo>
                  <a:close/>
                  <a:moveTo>
                    <a:pt x="5043040" y="294313"/>
                  </a:moveTo>
                  <a:lnTo>
                    <a:pt x="5109677" y="294313"/>
                  </a:lnTo>
                  <a:lnTo>
                    <a:pt x="5101465" y="365998"/>
                  </a:lnTo>
                  <a:lnTo>
                    <a:pt x="5035333" y="365998"/>
                  </a:lnTo>
                  <a:close/>
                  <a:moveTo>
                    <a:pt x="4698750" y="294313"/>
                  </a:moveTo>
                  <a:lnTo>
                    <a:pt x="4766396" y="294313"/>
                  </a:lnTo>
                  <a:lnTo>
                    <a:pt x="4725876" y="365998"/>
                  </a:lnTo>
                  <a:lnTo>
                    <a:pt x="4657725" y="365998"/>
                  </a:lnTo>
                  <a:close/>
                  <a:moveTo>
                    <a:pt x="4910831" y="285226"/>
                  </a:moveTo>
                  <a:lnTo>
                    <a:pt x="4982012" y="285226"/>
                  </a:lnTo>
                  <a:lnTo>
                    <a:pt x="4984804" y="321573"/>
                  </a:lnTo>
                  <a:lnTo>
                    <a:pt x="4913623" y="321573"/>
                  </a:lnTo>
                  <a:close/>
                  <a:moveTo>
                    <a:pt x="4798760" y="285226"/>
                  </a:moveTo>
                  <a:lnTo>
                    <a:pt x="4872969" y="285226"/>
                  </a:lnTo>
                  <a:lnTo>
                    <a:pt x="4859245" y="325612"/>
                  </a:lnTo>
                  <a:cubicBezTo>
                    <a:pt x="4858103" y="328978"/>
                    <a:pt x="4858372" y="330913"/>
                    <a:pt x="4860049" y="331418"/>
                  </a:cubicBezTo>
                  <a:cubicBezTo>
                    <a:pt x="4861727" y="331922"/>
                    <a:pt x="4863238" y="332175"/>
                    <a:pt x="4864585" y="332175"/>
                  </a:cubicBezTo>
                  <a:lnTo>
                    <a:pt x="5015022" y="332175"/>
                  </a:lnTo>
                  <a:lnTo>
                    <a:pt x="4989394" y="365998"/>
                  </a:lnTo>
                  <a:lnTo>
                    <a:pt x="4803619" y="365998"/>
                  </a:lnTo>
                  <a:cubicBezTo>
                    <a:pt x="4797898" y="365998"/>
                    <a:pt x="4793332" y="365073"/>
                    <a:pt x="4789922" y="363222"/>
                  </a:cubicBezTo>
                  <a:cubicBezTo>
                    <a:pt x="4786512" y="361371"/>
                    <a:pt x="4783976" y="358931"/>
                    <a:pt x="4782314" y="355902"/>
                  </a:cubicBezTo>
                  <a:cubicBezTo>
                    <a:pt x="4780652" y="352873"/>
                    <a:pt x="4779804" y="349675"/>
                    <a:pt x="4779770" y="346310"/>
                  </a:cubicBezTo>
                  <a:cubicBezTo>
                    <a:pt x="4779736" y="342944"/>
                    <a:pt x="4780234" y="339747"/>
                    <a:pt x="4781265" y="336718"/>
                  </a:cubicBezTo>
                  <a:close/>
                  <a:moveTo>
                    <a:pt x="2691336" y="253927"/>
                  </a:moveTo>
                  <a:lnTo>
                    <a:pt x="2758478" y="253927"/>
                  </a:lnTo>
                  <a:lnTo>
                    <a:pt x="2760268" y="365998"/>
                  </a:lnTo>
                  <a:lnTo>
                    <a:pt x="2693631" y="365998"/>
                  </a:lnTo>
                  <a:close/>
                  <a:moveTo>
                    <a:pt x="2503541" y="253927"/>
                  </a:moveTo>
                  <a:lnTo>
                    <a:pt x="2570178" y="253927"/>
                  </a:lnTo>
                  <a:lnTo>
                    <a:pt x="2492206" y="365998"/>
                  </a:lnTo>
                  <a:lnTo>
                    <a:pt x="2425569" y="365998"/>
                  </a:lnTo>
                  <a:close/>
                  <a:moveTo>
                    <a:pt x="3369928" y="241811"/>
                  </a:moveTo>
                  <a:lnTo>
                    <a:pt x="3344703" y="316020"/>
                  </a:lnTo>
                  <a:lnTo>
                    <a:pt x="3386603" y="316020"/>
                  </a:lnTo>
                  <a:cubicBezTo>
                    <a:pt x="3391315" y="316020"/>
                    <a:pt x="3395701" y="314506"/>
                    <a:pt x="3399760" y="311477"/>
                  </a:cubicBezTo>
                  <a:cubicBezTo>
                    <a:pt x="3403820" y="308448"/>
                    <a:pt x="3406594" y="304746"/>
                    <a:pt x="3408082" y="300371"/>
                  </a:cubicBezTo>
                  <a:lnTo>
                    <a:pt x="3427983" y="241811"/>
                  </a:lnTo>
                  <a:close/>
                  <a:moveTo>
                    <a:pt x="1061403" y="237773"/>
                  </a:moveTo>
                  <a:lnTo>
                    <a:pt x="1055392" y="255441"/>
                  </a:lnTo>
                  <a:lnTo>
                    <a:pt x="1116981" y="255441"/>
                  </a:lnTo>
                  <a:lnTo>
                    <a:pt x="1122991" y="237773"/>
                  </a:lnTo>
                  <a:close/>
                  <a:moveTo>
                    <a:pt x="4286333" y="223637"/>
                  </a:moveTo>
                  <a:lnTo>
                    <a:pt x="4361552" y="223637"/>
                  </a:lnTo>
                  <a:lnTo>
                    <a:pt x="4266037" y="368017"/>
                  </a:lnTo>
                  <a:lnTo>
                    <a:pt x="4190818" y="368017"/>
                  </a:lnTo>
                  <a:close/>
                  <a:moveTo>
                    <a:pt x="563572" y="223637"/>
                  </a:moveTo>
                  <a:lnTo>
                    <a:pt x="633238" y="223637"/>
                  </a:lnTo>
                  <a:lnTo>
                    <a:pt x="537045" y="368522"/>
                  </a:lnTo>
                  <a:lnTo>
                    <a:pt x="467380" y="368522"/>
                  </a:lnTo>
                  <a:close/>
                  <a:moveTo>
                    <a:pt x="4805899" y="222628"/>
                  </a:moveTo>
                  <a:lnTo>
                    <a:pt x="4800069" y="239792"/>
                  </a:lnTo>
                  <a:lnTo>
                    <a:pt x="5029260" y="239792"/>
                  </a:lnTo>
                  <a:cubicBezTo>
                    <a:pt x="5033971" y="239792"/>
                    <a:pt x="5038356" y="238277"/>
                    <a:pt x="5042413" y="235248"/>
                  </a:cubicBezTo>
                  <a:cubicBezTo>
                    <a:pt x="5046470" y="232219"/>
                    <a:pt x="5049301" y="228349"/>
                    <a:pt x="5050905" y="223637"/>
                  </a:cubicBezTo>
                  <a:lnTo>
                    <a:pt x="5051243" y="222628"/>
                  </a:lnTo>
                  <a:close/>
                  <a:moveTo>
                    <a:pt x="5803512" y="198901"/>
                  </a:moveTo>
                  <a:lnTo>
                    <a:pt x="5786877" y="247869"/>
                  </a:lnTo>
                  <a:lnTo>
                    <a:pt x="5810603" y="247869"/>
                  </a:lnTo>
                  <a:lnTo>
                    <a:pt x="5827239" y="198901"/>
                  </a:lnTo>
                  <a:close/>
                  <a:moveTo>
                    <a:pt x="5723245" y="198901"/>
                  </a:moveTo>
                  <a:lnTo>
                    <a:pt x="5706609" y="247869"/>
                  </a:lnTo>
                  <a:lnTo>
                    <a:pt x="5730336" y="247869"/>
                  </a:lnTo>
                  <a:lnTo>
                    <a:pt x="5746971" y="198901"/>
                  </a:lnTo>
                  <a:close/>
                  <a:moveTo>
                    <a:pt x="6264019" y="192843"/>
                  </a:moveTo>
                  <a:lnTo>
                    <a:pt x="6311977" y="192843"/>
                  </a:lnTo>
                  <a:lnTo>
                    <a:pt x="6260532" y="366503"/>
                  </a:lnTo>
                  <a:lnTo>
                    <a:pt x="6213079" y="366503"/>
                  </a:lnTo>
                  <a:close/>
                  <a:moveTo>
                    <a:pt x="6144375" y="192843"/>
                  </a:moveTo>
                  <a:lnTo>
                    <a:pt x="6191829" y="192843"/>
                  </a:lnTo>
                  <a:lnTo>
                    <a:pt x="6125239" y="366503"/>
                  </a:lnTo>
                  <a:lnTo>
                    <a:pt x="6077281" y="366503"/>
                  </a:lnTo>
                  <a:close/>
                  <a:moveTo>
                    <a:pt x="1230314" y="190824"/>
                  </a:moveTo>
                  <a:lnTo>
                    <a:pt x="1428710" y="190824"/>
                  </a:lnTo>
                  <a:lnTo>
                    <a:pt x="1414986" y="231210"/>
                  </a:lnTo>
                  <a:cubicBezTo>
                    <a:pt x="1400640" y="246691"/>
                    <a:pt x="1387090" y="260321"/>
                    <a:pt x="1374335" y="272101"/>
                  </a:cubicBezTo>
                  <a:cubicBezTo>
                    <a:pt x="1361581" y="283880"/>
                    <a:pt x="1349343" y="294145"/>
                    <a:pt x="1337621" y="302895"/>
                  </a:cubicBezTo>
                  <a:cubicBezTo>
                    <a:pt x="1344778" y="306597"/>
                    <a:pt x="1352275" y="309542"/>
                    <a:pt x="1360113" y="311729"/>
                  </a:cubicBezTo>
                  <a:cubicBezTo>
                    <a:pt x="1367951" y="313917"/>
                    <a:pt x="1376351" y="316189"/>
                    <a:pt x="1385311" y="318545"/>
                  </a:cubicBezTo>
                  <a:lnTo>
                    <a:pt x="1368834" y="367008"/>
                  </a:lnTo>
                  <a:cubicBezTo>
                    <a:pt x="1353032" y="364988"/>
                    <a:pt x="1337428" y="362380"/>
                    <a:pt x="1322023" y="359183"/>
                  </a:cubicBezTo>
                  <a:cubicBezTo>
                    <a:pt x="1306618" y="355986"/>
                    <a:pt x="1292161" y="349507"/>
                    <a:pt x="1278651" y="339747"/>
                  </a:cubicBezTo>
                  <a:cubicBezTo>
                    <a:pt x="1258506" y="349507"/>
                    <a:pt x="1239728" y="355986"/>
                    <a:pt x="1222320" y="359183"/>
                  </a:cubicBezTo>
                  <a:cubicBezTo>
                    <a:pt x="1204911" y="362380"/>
                    <a:pt x="1187617" y="364988"/>
                    <a:pt x="1170437" y="367008"/>
                  </a:cubicBezTo>
                  <a:lnTo>
                    <a:pt x="1186915" y="318545"/>
                  </a:lnTo>
                  <a:cubicBezTo>
                    <a:pt x="1197474" y="316189"/>
                    <a:pt x="1207388" y="314001"/>
                    <a:pt x="1216656" y="311982"/>
                  </a:cubicBezTo>
                  <a:cubicBezTo>
                    <a:pt x="1225924" y="309963"/>
                    <a:pt x="1235452" y="306934"/>
                    <a:pt x="1245238" y="302895"/>
                  </a:cubicBezTo>
                  <a:cubicBezTo>
                    <a:pt x="1240348" y="295491"/>
                    <a:pt x="1235942" y="287161"/>
                    <a:pt x="1232022" y="277906"/>
                  </a:cubicBezTo>
                  <a:cubicBezTo>
                    <a:pt x="1228102" y="268651"/>
                    <a:pt x="1224440" y="258134"/>
                    <a:pt x="1221038" y="246355"/>
                  </a:cubicBezTo>
                  <a:lnTo>
                    <a:pt x="1290704" y="246355"/>
                  </a:lnTo>
                  <a:cubicBezTo>
                    <a:pt x="1292802" y="251066"/>
                    <a:pt x="1294850" y="255189"/>
                    <a:pt x="1296849" y="258723"/>
                  </a:cubicBezTo>
                  <a:cubicBezTo>
                    <a:pt x="1298847" y="262257"/>
                    <a:pt x="1300956" y="265706"/>
                    <a:pt x="1303175" y="269072"/>
                  </a:cubicBezTo>
                  <a:cubicBezTo>
                    <a:pt x="1309601" y="264023"/>
                    <a:pt x="1316564" y="258386"/>
                    <a:pt x="1324066" y="252160"/>
                  </a:cubicBezTo>
                  <a:cubicBezTo>
                    <a:pt x="1331567" y="245934"/>
                    <a:pt x="1339493" y="238950"/>
                    <a:pt x="1347844" y="231210"/>
                  </a:cubicBezTo>
                  <a:lnTo>
                    <a:pt x="1216589" y="231210"/>
                  </a:lnTo>
                  <a:close/>
                  <a:moveTo>
                    <a:pt x="3960533" y="184766"/>
                  </a:moveTo>
                  <a:lnTo>
                    <a:pt x="4230109" y="184766"/>
                  </a:lnTo>
                  <a:lnTo>
                    <a:pt x="4213639" y="233229"/>
                  </a:lnTo>
                  <a:lnTo>
                    <a:pt x="4112170" y="233229"/>
                  </a:lnTo>
                  <a:lnTo>
                    <a:pt x="4083182" y="318545"/>
                  </a:lnTo>
                  <a:lnTo>
                    <a:pt x="4184652" y="318545"/>
                  </a:lnTo>
                  <a:lnTo>
                    <a:pt x="4168347" y="366503"/>
                  </a:lnTo>
                  <a:lnTo>
                    <a:pt x="3898771" y="366503"/>
                  </a:lnTo>
                  <a:lnTo>
                    <a:pt x="3915075" y="318545"/>
                  </a:lnTo>
                  <a:lnTo>
                    <a:pt x="4016545" y="318545"/>
                  </a:lnTo>
                  <a:lnTo>
                    <a:pt x="4045533" y="233229"/>
                  </a:lnTo>
                  <a:lnTo>
                    <a:pt x="3944063" y="233229"/>
                  </a:lnTo>
                  <a:close/>
                  <a:moveTo>
                    <a:pt x="1080271" y="182242"/>
                  </a:moveTo>
                  <a:lnTo>
                    <a:pt x="1075293" y="196882"/>
                  </a:lnTo>
                  <a:lnTo>
                    <a:pt x="1136882" y="196882"/>
                  </a:lnTo>
                  <a:lnTo>
                    <a:pt x="1141860" y="182242"/>
                  </a:lnTo>
                  <a:close/>
                  <a:moveTo>
                    <a:pt x="2561241" y="179213"/>
                  </a:moveTo>
                  <a:lnTo>
                    <a:pt x="2554032" y="200415"/>
                  </a:lnTo>
                  <a:lnTo>
                    <a:pt x="2733749" y="200415"/>
                  </a:lnTo>
                  <a:cubicBezTo>
                    <a:pt x="2741154" y="200415"/>
                    <a:pt x="2746115" y="196713"/>
                    <a:pt x="2748634" y="189309"/>
                  </a:cubicBezTo>
                  <a:lnTo>
                    <a:pt x="2752065" y="179213"/>
                  </a:lnTo>
                  <a:close/>
                  <a:moveTo>
                    <a:pt x="6428702" y="176184"/>
                  </a:moveTo>
                  <a:lnTo>
                    <a:pt x="6491300" y="176184"/>
                  </a:lnTo>
                  <a:lnTo>
                    <a:pt x="6484785" y="195367"/>
                  </a:lnTo>
                  <a:lnTo>
                    <a:pt x="6572625" y="195367"/>
                  </a:lnTo>
                  <a:lnTo>
                    <a:pt x="6557180" y="240801"/>
                  </a:lnTo>
                  <a:lnTo>
                    <a:pt x="6469341" y="240801"/>
                  </a:lnTo>
                  <a:lnTo>
                    <a:pt x="6455789" y="280683"/>
                  </a:lnTo>
                  <a:lnTo>
                    <a:pt x="6549687" y="280683"/>
                  </a:lnTo>
                  <a:lnTo>
                    <a:pt x="6534243" y="326117"/>
                  </a:lnTo>
                  <a:lnTo>
                    <a:pt x="6440345" y="326117"/>
                  </a:lnTo>
                  <a:lnTo>
                    <a:pt x="6426620" y="366503"/>
                  </a:lnTo>
                  <a:lnTo>
                    <a:pt x="6364021" y="366503"/>
                  </a:lnTo>
                  <a:lnTo>
                    <a:pt x="6377747" y="326117"/>
                  </a:lnTo>
                  <a:lnTo>
                    <a:pt x="6283849" y="326117"/>
                  </a:lnTo>
                  <a:lnTo>
                    <a:pt x="6299293" y="280683"/>
                  </a:lnTo>
                  <a:lnTo>
                    <a:pt x="6393191" y="280683"/>
                  </a:lnTo>
                  <a:lnTo>
                    <a:pt x="6406743" y="240801"/>
                  </a:lnTo>
                  <a:lnTo>
                    <a:pt x="6318903" y="240801"/>
                  </a:lnTo>
                  <a:lnTo>
                    <a:pt x="6334347" y="195367"/>
                  </a:lnTo>
                  <a:lnTo>
                    <a:pt x="6422187" y="195367"/>
                  </a:lnTo>
                  <a:close/>
                  <a:moveTo>
                    <a:pt x="4823567" y="170631"/>
                  </a:moveTo>
                  <a:lnTo>
                    <a:pt x="4817565" y="188300"/>
                  </a:lnTo>
                  <a:lnTo>
                    <a:pt x="5062910" y="188300"/>
                  </a:lnTo>
                  <a:lnTo>
                    <a:pt x="5068912" y="170631"/>
                  </a:lnTo>
                  <a:close/>
                  <a:moveTo>
                    <a:pt x="5986156" y="163563"/>
                  </a:moveTo>
                  <a:lnTo>
                    <a:pt x="6055822" y="163563"/>
                  </a:lnTo>
                  <a:lnTo>
                    <a:pt x="6046041" y="192338"/>
                  </a:lnTo>
                  <a:lnTo>
                    <a:pt x="6105105" y="192338"/>
                  </a:lnTo>
                  <a:lnTo>
                    <a:pt x="6091381" y="232724"/>
                  </a:lnTo>
                  <a:lnTo>
                    <a:pt x="6032316" y="232724"/>
                  </a:lnTo>
                  <a:lnTo>
                    <a:pt x="6014986" y="283712"/>
                  </a:lnTo>
                  <a:lnTo>
                    <a:pt x="6074051" y="283712"/>
                  </a:lnTo>
                  <a:lnTo>
                    <a:pt x="6060160" y="324602"/>
                  </a:lnTo>
                  <a:lnTo>
                    <a:pt x="6001095" y="324602"/>
                  </a:lnTo>
                  <a:lnTo>
                    <a:pt x="5986850" y="366503"/>
                  </a:lnTo>
                  <a:lnTo>
                    <a:pt x="5917184" y="366503"/>
                  </a:lnTo>
                  <a:lnTo>
                    <a:pt x="5931429" y="324602"/>
                  </a:lnTo>
                  <a:lnTo>
                    <a:pt x="5858735" y="324602"/>
                  </a:lnTo>
                  <a:lnTo>
                    <a:pt x="5872625" y="283712"/>
                  </a:lnTo>
                  <a:lnTo>
                    <a:pt x="5945320" y="283712"/>
                  </a:lnTo>
                  <a:lnTo>
                    <a:pt x="5962650" y="232724"/>
                  </a:lnTo>
                  <a:lnTo>
                    <a:pt x="5887431" y="232724"/>
                  </a:lnTo>
                  <a:lnTo>
                    <a:pt x="5925009" y="172650"/>
                  </a:lnTo>
                  <a:lnTo>
                    <a:pt x="5981045" y="172650"/>
                  </a:lnTo>
                  <a:lnTo>
                    <a:pt x="5968297" y="192338"/>
                  </a:lnTo>
                  <a:lnTo>
                    <a:pt x="5976375" y="192338"/>
                  </a:lnTo>
                  <a:close/>
                  <a:moveTo>
                    <a:pt x="267494" y="143370"/>
                  </a:moveTo>
                  <a:lnTo>
                    <a:pt x="322520" y="143370"/>
                  </a:lnTo>
                  <a:lnTo>
                    <a:pt x="268567" y="365998"/>
                  </a:lnTo>
                  <a:lnTo>
                    <a:pt x="213541" y="365998"/>
                  </a:lnTo>
                  <a:close/>
                  <a:moveTo>
                    <a:pt x="97873" y="143370"/>
                  </a:moveTo>
                  <a:lnTo>
                    <a:pt x="152394" y="143370"/>
                  </a:lnTo>
                  <a:lnTo>
                    <a:pt x="55026" y="365998"/>
                  </a:lnTo>
                  <a:lnTo>
                    <a:pt x="0" y="365998"/>
                  </a:lnTo>
                  <a:close/>
                  <a:moveTo>
                    <a:pt x="1002472" y="139332"/>
                  </a:moveTo>
                  <a:lnTo>
                    <a:pt x="1446214" y="139332"/>
                  </a:lnTo>
                  <a:lnTo>
                    <a:pt x="1431629" y="182242"/>
                  </a:lnTo>
                  <a:lnTo>
                    <a:pt x="1212030" y="182242"/>
                  </a:lnTo>
                  <a:lnTo>
                    <a:pt x="1171889" y="300371"/>
                  </a:lnTo>
                  <a:lnTo>
                    <a:pt x="1184848" y="299361"/>
                  </a:lnTo>
                  <a:lnTo>
                    <a:pt x="1171983" y="337223"/>
                  </a:lnTo>
                  <a:lnTo>
                    <a:pt x="1159016" y="338233"/>
                  </a:lnTo>
                  <a:lnTo>
                    <a:pt x="1149755" y="365493"/>
                  </a:lnTo>
                  <a:lnTo>
                    <a:pt x="1079585" y="365493"/>
                  </a:lnTo>
                  <a:lnTo>
                    <a:pt x="1086620" y="344795"/>
                  </a:lnTo>
                  <a:lnTo>
                    <a:pt x="925321" y="358931"/>
                  </a:lnTo>
                  <a:lnTo>
                    <a:pt x="938186" y="321069"/>
                  </a:lnTo>
                  <a:lnTo>
                    <a:pt x="963609" y="319049"/>
                  </a:lnTo>
                  <a:lnTo>
                    <a:pt x="1010100" y="182242"/>
                  </a:lnTo>
                  <a:lnTo>
                    <a:pt x="987888" y="182242"/>
                  </a:lnTo>
                  <a:close/>
                  <a:moveTo>
                    <a:pt x="3574051" y="137312"/>
                  </a:moveTo>
                  <a:lnTo>
                    <a:pt x="3647756" y="137312"/>
                  </a:lnTo>
                  <a:lnTo>
                    <a:pt x="3661938" y="233734"/>
                  </a:lnTo>
                  <a:lnTo>
                    <a:pt x="3588234" y="233734"/>
                  </a:lnTo>
                  <a:close/>
                  <a:moveTo>
                    <a:pt x="4766578" y="136303"/>
                  </a:moveTo>
                  <a:lnTo>
                    <a:pt x="5149235" y="136303"/>
                  </a:lnTo>
                  <a:lnTo>
                    <a:pt x="5148896" y="137312"/>
                  </a:lnTo>
                  <a:lnTo>
                    <a:pt x="5137568" y="170631"/>
                  </a:lnTo>
                  <a:lnTo>
                    <a:pt x="5131566" y="188300"/>
                  </a:lnTo>
                  <a:lnTo>
                    <a:pt x="5121272" y="218589"/>
                  </a:lnTo>
                  <a:lnTo>
                    <a:pt x="5119900" y="222628"/>
                  </a:lnTo>
                  <a:cubicBezTo>
                    <a:pt x="5116823" y="229695"/>
                    <a:pt x="5112685" y="236426"/>
                    <a:pt x="5107484" y="242821"/>
                  </a:cubicBezTo>
                  <a:cubicBezTo>
                    <a:pt x="5102283" y="249215"/>
                    <a:pt x="5096387" y="254684"/>
                    <a:pt x="5089796" y="259228"/>
                  </a:cubicBezTo>
                  <a:cubicBezTo>
                    <a:pt x="5083204" y="263771"/>
                    <a:pt x="5076254" y="267389"/>
                    <a:pt x="5068944" y="270081"/>
                  </a:cubicBezTo>
                  <a:cubicBezTo>
                    <a:pt x="5061634" y="272774"/>
                    <a:pt x="5054278" y="274120"/>
                    <a:pt x="5046873" y="274120"/>
                  </a:cubicBezTo>
                  <a:lnTo>
                    <a:pt x="4719747" y="274120"/>
                  </a:lnTo>
                  <a:lnTo>
                    <a:pt x="4726263" y="254937"/>
                  </a:lnTo>
                  <a:lnTo>
                    <a:pt x="4731413" y="239792"/>
                  </a:lnTo>
                  <a:lnTo>
                    <a:pt x="4737243" y="222628"/>
                  </a:lnTo>
                  <a:lnTo>
                    <a:pt x="4748909" y="188300"/>
                  </a:lnTo>
                  <a:lnTo>
                    <a:pt x="4754912" y="170631"/>
                  </a:lnTo>
                  <a:lnTo>
                    <a:pt x="4766239" y="137312"/>
                  </a:lnTo>
                  <a:close/>
                  <a:moveTo>
                    <a:pt x="2579770" y="124692"/>
                  </a:moveTo>
                  <a:lnTo>
                    <a:pt x="2573594" y="142865"/>
                  </a:lnTo>
                  <a:lnTo>
                    <a:pt x="2764418" y="142865"/>
                  </a:lnTo>
                  <a:lnTo>
                    <a:pt x="2770594" y="124692"/>
                  </a:lnTo>
                  <a:close/>
                  <a:moveTo>
                    <a:pt x="5831309" y="117119"/>
                  </a:moveTo>
                  <a:lnTo>
                    <a:pt x="5815525" y="163563"/>
                  </a:lnTo>
                  <a:lnTo>
                    <a:pt x="5839252" y="163563"/>
                  </a:lnTo>
                  <a:lnTo>
                    <a:pt x="5851605" y="127216"/>
                  </a:lnTo>
                  <a:cubicBezTo>
                    <a:pt x="5853892" y="120485"/>
                    <a:pt x="5851502" y="117119"/>
                    <a:pt x="5844435" y="117119"/>
                  </a:cubicBezTo>
                  <a:close/>
                  <a:moveTo>
                    <a:pt x="5751042" y="117119"/>
                  </a:moveTo>
                  <a:lnTo>
                    <a:pt x="5735258" y="163563"/>
                  </a:lnTo>
                  <a:lnTo>
                    <a:pt x="5758985" y="163563"/>
                  </a:lnTo>
                  <a:lnTo>
                    <a:pt x="5774769" y="117119"/>
                  </a:lnTo>
                  <a:close/>
                  <a:moveTo>
                    <a:pt x="3420876" y="91878"/>
                  </a:moveTo>
                  <a:lnTo>
                    <a:pt x="3386737" y="192338"/>
                  </a:lnTo>
                  <a:lnTo>
                    <a:pt x="3444792" y="192338"/>
                  </a:lnTo>
                  <a:lnTo>
                    <a:pt x="3478931" y="91878"/>
                  </a:lnTo>
                  <a:close/>
                  <a:moveTo>
                    <a:pt x="2995894" y="90868"/>
                  </a:moveTo>
                  <a:lnTo>
                    <a:pt x="3057483" y="90868"/>
                  </a:lnTo>
                  <a:lnTo>
                    <a:pt x="3008759" y="234239"/>
                  </a:lnTo>
                  <a:lnTo>
                    <a:pt x="2990136" y="251908"/>
                  </a:lnTo>
                  <a:lnTo>
                    <a:pt x="3016892" y="251908"/>
                  </a:lnTo>
                  <a:lnTo>
                    <a:pt x="3070829" y="366503"/>
                  </a:lnTo>
                  <a:lnTo>
                    <a:pt x="2990562" y="366503"/>
                  </a:lnTo>
                  <a:lnTo>
                    <a:pt x="2955429" y="284216"/>
                  </a:lnTo>
                  <a:lnTo>
                    <a:pt x="2867385" y="366503"/>
                  </a:lnTo>
                  <a:lnTo>
                    <a:pt x="2790651" y="366503"/>
                  </a:lnTo>
                  <a:lnTo>
                    <a:pt x="2952834" y="217580"/>
                  </a:lnTo>
                  <a:close/>
                  <a:moveTo>
                    <a:pt x="777658" y="88344"/>
                  </a:moveTo>
                  <a:lnTo>
                    <a:pt x="921028" y="88344"/>
                  </a:lnTo>
                  <a:lnTo>
                    <a:pt x="906782" y="130245"/>
                  </a:lnTo>
                  <a:lnTo>
                    <a:pt x="864377" y="130245"/>
                  </a:lnTo>
                  <a:lnTo>
                    <a:pt x="849280" y="174669"/>
                  </a:lnTo>
                  <a:lnTo>
                    <a:pt x="887141" y="174669"/>
                  </a:lnTo>
                  <a:lnTo>
                    <a:pt x="872565" y="217580"/>
                  </a:lnTo>
                  <a:lnTo>
                    <a:pt x="834703" y="217580"/>
                  </a:lnTo>
                  <a:lnTo>
                    <a:pt x="819771" y="261499"/>
                  </a:lnTo>
                  <a:lnTo>
                    <a:pt x="862176" y="261499"/>
                  </a:lnTo>
                  <a:lnTo>
                    <a:pt x="847426" y="304914"/>
                  </a:lnTo>
                  <a:lnTo>
                    <a:pt x="704056" y="304914"/>
                  </a:lnTo>
                  <a:lnTo>
                    <a:pt x="718806" y="261499"/>
                  </a:lnTo>
                  <a:lnTo>
                    <a:pt x="761211" y="261499"/>
                  </a:lnTo>
                  <a:lnTo>
                    <a:pt x="776143" y="217580"/>
                  </a:lnTo>
                  <a:lnTo>
                    <a:pt x="737776" y="217580"/>
                  </a:lnTo>
                  <a:lnTo>
                    <a:pt x="752353" y="174669"/>
                  </a:lnTo>
                  <a:lnTo>
                    <a:pt x="790720" y="174669"/>
                  </a:lnTo>
                  <a:lnTo>
                    <a:pt x="805817" y="130245"/>
                  </a:lnTo>
                  <a:lnTo>
                    <a:pt x="763412" y="130245"/>
                  </a:lnTo>
                  <a:close/>
                  <a:moveTo>
                    <a:pt x="1105315" y="83296"/>
                  </a:moveTo>
                  <a:lnTo>
                    <a:pt x="1102057" y="92888"/>
                  </a:lnTo>
                  <a:lnTo>
                    <a:pt x="1367090" y="92888"/>
                  </a:lnTo>
                  <a:cubicBezTo>
                    <a:pt x="1373485" y="92888"/>
                    <a:pt x="1378273" y="89691"/>
                    <a:pt x="1381454" y="83296"/>
                  </a:cubicBezTo>
                  <a:close/>
                  <a:moveTo>
                    <a:pt x="4823907" y="67142"/>
                  </a:moveTo>
                  <a:lnTo>
                    <a:pt x="4906193" y="67142"/>
                  </a:lnTo>
                  <a:lnTo>
                    <a:pt x="4905238" y="84811"/>
                  </a:lnTo>
                  <a:lnTo>
                    <a:pt x="5045580" y="84811"/>
                  </a:lnTo>
                  <a:lnTo>
                    <a:pt x="5056631" y="67142"/>
                  </a:lnTo>
                  <a:lnTo>
                    <a:pt x="5138917" y="67142"/>
                  </a:lnTo>
                  <a:lnTo>
                    <a:pt x="5127362" y="84811"/>
                  </a:lnTo>
                  <a:lnTo>
                    <a:pt x="5197028" y="84811"/>
                  </a:lnTo>
                  <a:lnTo>
                    <a:pt x="5185188" y="119643"/>
                  </a:lnTo>
                  <a:lnTo>
                    <a:pt x="4741952" y="119643"/>
                  </a:lnTo>
                  <a:lnTo>
                    <a:pt x="4753791" y="84811"/>
                  </a:lnTo>
                  <a:lnTo>
                    <a:pt x="4823457" y="84811"/>
                  </a:lnTo>
                  <a:close/>
                  <a:moveTo>
                    <a:pt x="2587934" y="59064"/>
                  </a:moveTo>
                  <a:lnTo>
                    <a:pt x="2663657" y="59064"/>
                  </a:lnTo>
                  <a:lnTo>
                    <a:pt x="2639757" y="86325"/>
                  </a:lnTo>
                  <a:lnTo>
                    <a:pt x="2853803" y="86325"/>
                  </a:lnTo>
                  <a:lnTo>
                    <a:pt x="2818118" y="191329"/>
                  </a:lnTo>
                  <a:cubicBezTo>
                    <a:pt x="2815831" y="198060"/>
                    <a:pt x="2812452" y="204286"/>
                    <a:pt x="2807982" y="210007"/>
                  </a:cubicBezTo>
                  <a:cubicBezTo>
                    <a:pt x="2803513" y="215729"/>
                    <a:pt x="2798459" y="220693"/>
                    <a:pt x="2792822" y="224899"/>
                  </a:cubicBezTo>
                  <a:cubicBezTo>
                    <a:pt x="2787184" y="229106"/>
                    <a:pt x="2780993" y="232472"/>
                    <a:pt x="2774246" y="234996"/>
                  </a:cubicBezTo>
                  <a:cubicBezTo>
                    <a:pt x="2767499" y="237520"/>
                    <a:pt x="2760929" y="238782"/>
                    <a:pt x="2754534" y="238782"/>
                  </a:cubicBezTo>
                  <a:lnTo>
                    <a:pt x="2678305" y="238782"/>
                  </a:lnTo>
                  <a:lnTo>
                    <a:pt x="2654287" y="309458"/>
                  </a:lnTo>
                  <a:cubicBezTo>
                    <a:pt x="2651658" y="317198"/>
                    <a:pt x="2647769" y="324434"/>
                    <a:pt x="2642621" y="331165"/>
                  </a:cubicBezTo>
                  <a:cubicBezTo>
                    <a:pt x="2637472" y="337896"/>
                    <a:pt x="2631516" y="343786"/>
                    <a:pt x="2624750" y="348834"/>
                  </a:cubicBezTo>
                  <a:cubicBezTo>
                    <a:pt x="2617986" y="353882"/>
                    <a:pt x="2610752" y="357837"/>
                    <a:pt x="2603051" y="360697"/>
                  </a:cubicBezTo>
                  <a:cubicBezTo>
                    <a:pt x="2595350" y="363558"/>
                    <a:pt x="2587629" y="364988"/>
                    <a:pt x="2579888" y="364988"/>
                  </a:cubicBezTo>
                  <a:lnTo>
                    <a:pt x="2512746" y="364988"/>
                  </a:lnTo>
                  <a:lnTo>
                    <a:pt x="2549551" y="320564"/>
                  </a:lnTo>
                  <a:lnTo>
                    <a:pt x="2564696" y="320564"/>
                  </a:lnTo>
                  <a:cubicBezTo>
                    <a:pt x="2569071" y="320564"/>
                    <a:pt x="2573287" y="319049"/>
                    <a:pt x="2577344" y="316020"/>
                  </a:cubicBezTo>
                  <a:cubicBezTo>
                    <a:pt x="2581401" y="312991"/>
                    <a:pt x="2584232" y="309121"/>
                    <a:pt x="2585836" y="304409"/>
                  </a:cubicBezTo>
                  <a:lnTo>
                    <a:pt x="2608135" y="238782"/>
                  </a:lnTo>
                  <a:lnTo>
                    <a:pt x="2540993" y="238782"/>
                  </a:lnTo>
                  <a:lnTo>
                    <a:pt x="2523324" y="238782"/>
                  </a:lnTo>
                  <a:lnTo>
                    <a:pt x="2470822" y="238782"/>
                  </a:lnTo>
                  <a:lnTo>
                    <a:pt x="2522638" y="86325"/>
                  </a:lnTo>
                  <a:lnTo>
                    <a:pt x="2564034" y="86325"/>
                  </a:lnTo>
                  <a:close/>
                  <a:moveTo>
                    <a:pt x="711636" y="44929"/>
                  </a:moveTo>
                  <a:lnTo>
                    <a:pt x="776254" y="44929"/>
                  </a:lnTo>
                  <a:lnTo>
                    <a:pt x="666785" y="368522"/>
                  </a:lnTo>
                  <a:lnTo>
                    <a:pt x="602168" y="368522"/>
                  </a:lnTo>
                  <a:close/>
                  <a:moveTo>
                    <a:pt x="1119899" y="40386"/>
                  </a:moveTo>
                  <a:lnTo>
                    <a:pt x="1116807" y="49473"/>
                  </a:lnTo>
                  <a:lnTo>
                    <a:pt x="1392947" y="49473"/>
                  </a:lnTo>
                  <a:lnTo>
                    <a:pt x="1396039" y="40386"/>
                  </a:lnTo>
                  <a:close/>
                  <a:moveTo>
                    <a:pt x="3212716" y="26251"/>
                  </a:moveTo>
                  <a:lnTo>
                    <a:pt x="3270771" y="26251"/>
                  </a:lnTo>
                  <a:lnTo>
                    <a:pt x="3178814" y="296837"/>
                  </a:lnTo>
                  <a:lnTo>
                    <a:pt x="3120759" y="296837"/>
                  </a:lnTo>
                  <a:close/>
                  <a:moveTo>
                    <a:pt x="416007" y="25746"/>
                  </a:moveTo>
                  <a:lnTo>
                    <a:pt x="474062" y="25746"/>
                  </a:lnTo>
                  <a:lnTo>
                    <a:pt x="381931" y="296837"/>
                  </a:lnTo>
                  <a:lnTo>
                    <a:pt x="323877" y="296837"/>
                  </a:lnTo>
                  <a:close/>
                  <a:moveTo>
                    <a:pt x="5963407" y="13630"/>
                  </a:moveTo>
                  <a:lnTo>
                    <a:pt x="6165842" y="13630"/>
                  </a:lnTo>
                  <a:lnTo>
                    <a:pt x="6138557" y="93897"/>
                  </a:lnTo>
                  <a:cubicBezTo>
                    <a:pt x="6137185" y="97936"/>
                    <a:pt x="6135619" y="101806"/>
                    <a:pt x="6133857" y="105508"/>
                  </a:cubicBezTo>
                  <a:cubicBezTo>
                    <a:pt x="6132095" y="109210"/>
                    <a:pt x="6129800" y="112744"/>
                    <a:pt x="6126971" y="116110"/>
                  </a:cubicBezTo>
                  <a:cubicBezTo>
                    <a:pt x="6121207" y="123177"/>
                    <a:pt x="6115168" y="129067"/>
                    <a:pt x="6108852" y="133779"/>
                  </a:cubicBezTo>
                  <a:cubicBezTo>
                    <a:pt x="6101753" y="138827"/>
                    <a:pt x="6094323" y="142865"/>
                    <a:pt x="6086561" y="145894"/>
                  </a:cubicBezTo>
                  <a:cubicBezTo>
                    <a:pt x="6078799" y="148923"/>
                    <a:pt x="6071217" y="150438"/>
                    <a:pt x="6063813" y="150438"/>
                  </a:cubicBezTo>
                  <a:lnTo>
                    <a:pt x="6026455" y="150438"/>
                  </a:lnTo>
                  <a:lnTo>
                    <a:pt x="6051594" y="115100"/>
                  </a:lnTo>
                  <a:lnTo>
                    <a:pt x="6053613" y="115100"/>
                  </a:lnTo>
                  <a:cubicBezTo>
                    <a:pt x="6058325" y="115100"/>
                    <a:pt x="6062711" y="113586"/>
                    <a:pt x="6066770" y="110557"/>
                  </a:cubicBezTo>
                  <a:cubicBezTo>
                    <a:pt x="6070489" y="107528"/>
                    <a:pt x="6073149" y="103657"/>
                    <a:pt x="6074753" y="98946"/>
                  </a:cubicBezTo>
                  <a:lnTo>
                    <a:pt x="6089850" y="54521"/>
                  </a:lnTo>
                  <a:lnTo>
                    <a:pt x="6051989" y="54521"/>
                  </a:lnTo>
                  <a:lnTo>
                    <a:pt x="5987584" y="150438"/>
                  </a:lnTo>
                  <a:lnTo>
                    <a:pt x="5922461" y="150438"/>
                  </a:lnTo>
                  <a:lnTo>
                    <a:pt x="5987371" y="54521"/>
                  </a:lnTo>
                  <a:lnTo>
                    <a:pt x="5949509" y="54521"/>
                  </a:lnTo>
                  <a:close/>
                  <a:moveTo>
                    <a:pt x="5236027" y="12621"/>
                  </a:moveTo>
                  <a:lnTo>
                    <a:pt x="5322857" y="12621"/>
                  </a:lnTo>
                  <a:cubicBezTo>
                    <a:pt x="5322894" y="24400"/>
                    <a:pt x="5324026" y="35927"/>
                    <a:pt x="5326253" y="47201"/>
                  </a:cubicBezTo>
                  <a:cubicBezTo>
                    <a:pt x="5328480" y="58475"/>
                    <a:pt x="5331354" y="69329"/>
                    <a:pt x="5334874" y="79762"/>
                  </a:cubicBezTo>
                  <a:cubicBezTo>
                    <a:pt x="5338395" y="90195"/>
                    <a:pt x="5342340" y="100124"/>
                    <a:pt x="5346710" y="109547"/>
                  </a:cubicBezTo>
                  <a:cubicBezTo>
                    <a:pt x="5351080" y="118970"/>
                    <a:pt x="5355595" y="127721"/>
                    <a:pt x="5360254" y="135798"/>
                  </a:cubicBezTo>
                  <a:cubicBezTo>
                    <a:pt x="5371012" y="154645"/>
                    <a:pt x="5383181" y="172314"/>
                    <a:pt x="5396758" y="188804"/>
                  </a:cubicBezTo>
                  <a:cubicBezTo>
                    <a:pt x="5421548" y="172314"/>
                    <a:pt x="5445727" y="154645"/>
                    <a:pt x="5469296" y="135798"/>
                  </a:cubicBezTo>
                  <a:cubicBezTo>
                    <a:pt x="5489594" y="119643"/>
                    <a:pt x="5510750" y="100965"/>
                    <a:pt x="5532766" y="79762"/>
                  </a:cubicBezTo>
                  <a:cubicBezTo>
                    <a:pt x="5554781" y="58560"/>
                    <a:pt x="5573997" y="36179"/>
                    <a:pt x="5590414" y="12621"/>
                  </a:cubicBezTo>
                  <a:lnTo>
                    <a:pt x="5677749" y="12621"/>
                  </a:lnTo>
                  <a:cubicBezTo>
                    <a:pt x="5667668" y="27429"/>
                    <a:pt x="5656663" y="41985"/>
                    <a:pt x="5644734" y="56288"/>
                  </a:cubicBezTo>
                  <a:cubicBezTo>
                    <a:pt x="5632805" y="70591"/>
                    <a:pt x="5620488" y="84306"/>
                    <a:pt x="5607783" y="97431"/>
                  </a:cubicBezTo>
                  <a:cubicBezTo>
                    <a:pt x="5595079" y="110557"/>
                    <a:pt x="5582265" y="123009"/>
                    <a:pt x="5569342" y="134788"/>
                  </a:cubicBezTo>
                  <a:cubicBezTo>
                    <a:pt x="5556419" y="146567"/>
                    <a:pt x="5544037" y="157505"/>
                    <a:pt x="5532194" y="167602"/>
                  </a:cubicBezTo>
                  <a:cubicBezTo>
                    <a:pt x="5504329" y="191160"/>
                    <a:pt x="5475858" y="213036"/>
                    <a:pt x="5446784" y="233229"/>
                  </a:cubicBezTo>
                  <a:cubicBezTo>
                    <a:pt x="5464095" y="245681"/>
                    <a:pt x="5483879" y="257040"/>
                    <a:pt x="5506136" y="267305"/>
                  </a:cubicBezTo>
                  <a:cubicBezTo>
                    <a:pt x="5528393" y="277570"/>
                    <a:pt x="5553859" y="286067"/>
                    <a:pt x="5582534" y="292798"/>
                  </a:cubicBezTo>
                  <a:lnTo>
                    <a:pt x="5557309" y="367008"/>
                  </a:lnTo>
                  <a:cubicBezTo>
                    <a:pt x="5515183" y="359267"/>
                    <a:pt x="5478406" y="347909"/>
                    <a:pt x="5446981" y="332932"/>
                  </a:cubicBezTo>
                  <a:cubicBezTo>
                    <a:pt x="5415556" y="317956"/>
                    <a:pt x="5388237" y="301044"/>
                    <a:pt x="5365026" y="282197"/>
                  </a:cubicBezTo>
                  <a:cubicBezTo>
                    <a:pt x="5328889" y="301380"/>
                    <a:pt x="5290214" y="318376"/>
                    <a:pt x="5249003" y="333184"/>
                  </a:cubicBezTo>
                  <a:cubicBezTo>
                    <a:pt x="5207792" y="347993"/>
                    <a:pt x="5163320" y="359267"/>
                    <a:pt x="5115587" y="367008"/>
                  </a:cubicBezTo>
                  <a:lnTo>
                    <a:pt x="5140812" y="292798"/>
                  </a:lnTo>
                  <a:cubicBezTo>
                    <a:pt x="5173726" y="286067"/>
                    <a:pt x="5204800" y="277570"/>
                    <a:pt x="5234035" y="267305"/>
                  </a:cubicBezTo>
                  <a:cubicBezTo>
                    <a:pt x="5263271" y="257040"/>
                    <a:pt x="5290940" y="245681"/>
                    <a:pt x="5317044" y="233229"/>
                  </a:cubicBezTo>
                  <a:cubicBezTo>
                    <a:pt x="5301694" y="213036"/>
                    <a:pt x="5288095" y="191160"/>
                    <a:pt x="5276248" y="167602"/>
                  </a:cubicBezTo>
                  <a:cubicBezTo>
                    <a:pt x="5270926" y="157505"/>
                    <a:pt x="5265892" y="146567"/>
                    <a:pt x="5261146" y="134788"/>
                  </a:cubicBezTo>
                  <a:cubicBezTo>
                    <a:pt x="5256401" y="123009"/>
                    <a:pt x="5252134" y="110557"/>
                    <a:pt x="5248348" y="97431"/>
                  </a:cubicBezTo>
                  <a:cubicBezTo>
                    <a:pt x="5244562" y="84306"/>
                    <a:pt x="5241566" y="70591"/>
                    <a:pt x="5239360" y="56288"/>
                  </a:cubicBezTo>
                  <a:cubicBezTo>
                    <a:pt x="5237154" y="41985"/>
                    <a:pt x="5236043" y="27429"/>
                    <a:pt x="5236027" y="12621"/>
                  </a:cubicBezTo>
                  <a:close/>
                  <a:moveTo>
                    <a:pt x="887039" y="10096"/>
                  </a:moveTo>
                  <a:lnTo>
                    <a:pt x="1029904" y="10096"/>
                  </a:lnTo>
                  <a:lnTo>
                    <a:pt x="927307" y="311982"/>
                  </a:lnTo>
                  <a:cubicBezTo>
                    <a:pt x="924677" y="319722"/>
                    <a:pt x="920789" y="326958"/>
                    <a:pt x="915640" y="333689"/>
                  </a:cubicBezTo>
                  <a:cubicBezTo>
                    <a:pt x="910492" y="340420"/>
                    <a:pt x="904621" y="346310"/>
                    <a:pt x="898027" y="351358"/>
                  </a:cubicBezTo>
                  <a:cubicBezTo>
                    <a:pt x="891433" y="356406"/>
                    <a:pt x="884283" y="360361"/>
                    <a:pt x="876580" y="363222"/>
                  </a:cubicBezTo>
                  <a:cubicBezTo>
                    <a:pt x="868876" y="366082"/>
                    <a:pt x="861154" y="367513"/>
                    <a:pt x="853413" y="367513"/>
                  </a:cubicBezTo>
                  <a:lnTo>
                    <a:pt x="790641" y="368017"/>
                  </a:lnTo>
                  <a:lnTo>
                    <a:pt x="824748" y="324098"/>
                  </a:lnTo>
                  <a:lnTo>
                    <a:pt x="840903" y="324098"/>
                  </a:lnTo>
                  <a:cubicBezTo>
                    <a:pt x="845278" y="324098"/>
                    <a:pt x="849495" y="322583"/>
                    <a:pt x="853555" y="319554"/>
                  </a:cubicBezTo>
                  <a:cubicBezTo>
                    <a:pt x="857615" y="316525"/>
                    <a:pt x="860388" y="312823"/>
                    <a:pt x="861877" y="308448"/>
                  </a:cubicBezTo>
                  <a:lnTo>
                    <a:pt x="946285" y="60074"/>
                  </a:lnTo>
                  <a:lnTo>
                    <a:pt x="870056" y="60074"/>
                  </a:lnTo>
                  <a:close/>
                  <a:moveTo>
                    <a:pt x="6393309" y="4039"/>
                  </a:moveTo>
                  <a:lnTo>
                    <a:pt x="6643703" y="4039"/>
                  </a:lnTo>
                  <a:lnTo>
                    <a:pt x="6628431" y="48968"/>
                  </a:lnTo>
                  <a:cubicBezTo>
                    <a:pt x="6617919" y="61084"/>
                    <a:pt x="6606600" y="72358"/>
                    <a:pt x="6594474" y="82791"/>
                  </a:cubicBezTo>
                  <a:cubicBezTo>
                    <a:pt x="6582347" y="93224"/>
                    <a:pt x="6569301" y="102648"/>
                    <a:pt x="6555335" y="111061"/>
                  </a:cubicBezTo>
                  <a:cubicBezTo>
                    <a:pt x="6571131" y="114090"/>
                    <a:pt x="6587777" y="116110"/>
                    <a:pt x="6605273" y="117119"/>
                  </a:cubicBezTo>
                  <a:lnTo>
                    <a:pt x="6588117" y="167602"/>
                  </a:lnTo>
                  <a:cubicBezTo>
                    <a:pt x="6564111" y="166929"/>
                    <a:pt x="6542303" y="164994"/>
                    <a:pt x="6522694" y="161796"/>
                  </a:cubicBezTo>
                  <a:cubicBezTo>
                    <a:pt x="6503085" y="158599"/>
                    <a:pt x="6485500" y="154140"/>
                    <a:pt x="6469940" y="148419"/>
                  </a:cubicBezTo>
                  <a:cubicBezTo>
                    <a:pt x="6450499" y="154140"/>
                    <a:pt x="6429885" y="158599"/>
                    <a:pt x="6408099" y="161796"/>
                  </a:cubicBezTo>
                  <a:cubicBezTo>
                    <a:pt x="6386313" y="164994"/>
                    <a:pt x="6363022" y="166929"/>
                    <a:pt x="6338228" y="167602"/>
                  </a:cubicBezTo>
                  <a:lnTo>
                    <a:pt x="6354871" y="118634"/>
                  </a:lnTo>
                  <a:cubicBezTo>
                    <a:pt x="6364521" y="117961"/>
                    <a:pt x="6373921" y="117035"/>
                    <a:pt x="6383071" y="115857"/>
                  </a:cubicBezTo>
                  <a:cubicBezTo>
                    <a:pt x="6392221" y="114679"/>
                    <a:pt x="6401121" y="113249"/>
                    <a:pt x="6409771" y="111566"/>
                  </a:cubicBezTo>
                  <a:cubicBezTo>
                    <a:pt x="6395731" y="97431"/>
                    <a:pt x="6386305" y="80604"/>
                    <a:pt x="6381493" y="61084"/>
                  </a:cubicBezTo>
                  <a:lnTo>
                    <a:pt x="6464285" y="61084"/>
                  </a:lnTo>
                  <a:cubicBezTo>
                    <a:pt x="6469932" y="72190"/>
                    <a:pt x="6478456" y="81277"/>
                    <a:pt x="6489857" y="88344"/>
                  </a:cubicBezTo>
                  <a:cubicBezTo>
                    <a:pt x="6512017" y="78584"/>
                    <a:pt x="6531285" y="65459"/>
                    <a:pt x="6547659" y="48968"/>
                  </a:cubicBezTo>
                  <a:lnTo>
                    <a:pt x="6378039" y="48968"/>
                  </a:lnTo>
                  <a:close/>
                  <a:moveTo>
                    <a:pt x="4314690" y="3534"/>
                  </a:moveTo>
                  <a:lnTo>
                    <a:pt x="4389909" y="3534"/>
                  </a:lnTo>
                  <a:lnTo>
                    <a:pt x="4397923" y="116615"/>
                  </a:lnTo>
                  <a:lnTo>
                    <a:pt x="4363595" y="116615"/>
                  </a:lnTo>
                  <a:lnTo>
                    <a:pt x="4369613" y="199911"/>
                  </a:lnTo>
                  <a:lnTo>
                    <a:pt x="4294394" y="199911"/>
                  </a:lnTo>
                  <a:lnTo>
                    <a:pt x="4286380" y="86830"/>
                  </a:lnTo>
                  <a:lnTo>
                    <a:pt x="4320708" y="86830"/>
                  </a:lnTo>
                  <a:close/>
                  <a:moveTo>
                    <a:pt x="1710378" y="3029"/>
                  </a:moveTo>
                  <a:lnTo>
                    <a:pt x="1778024" y="3029"/>
                  </a:lnTo>
                  <a:lnTo>
                    <a:pt x="1750235" y="84811"/>
                  </a:lnTo>
                  <a:lnTo>
                    <a:pt x="1927429" y="84811"/>
                  </a:lnTo>
                  <a:lnTo>
                    <a:pt x="1909760" y="136808"/>
                  </a:lnTo>
                  <a:lnTo>
                    <a:pt x="1725499" y="136808"/>
                  </a:lnTo>
                  <a:lnTo>
                    <a:pt x="1689609" y="169621"/>
                  </a:lnTo>
                  <a:lnTo>
                    <a:pt x="1750693" y="169621"/>
                  </a:lnTo>
                  <a:lnTo>
                    <a:pt x="1835409" y="364484"/>
                  </a:lnTo>
                  <a:lnTo>
                    <a:pt x="1753627" y="364484"/>
                  </a:lnTo>
                  <a:lnTo>
                    <a:pt x="1674377" y="183251"/>
                  </a:lnTo>
                  <a:lnTo>
                    <a:pt x="1475303" y="364988"/>
                  </a:lnTo>
                  <a:lnTo>
                    <a:pt x="1390997" y="364988"/>
                  </a:lnTo>
                  <a:lnTo>
                    <a:pt x="1641698" y="136808"/>
                  </a:lnTo>
                  <a:lnTo>
                    <a:pt x="1468038" y="136808"/>
                  </a:lnTo>
                  <a:lnTo>
                    <a:pt x="1485707" y="84811"/>
                  </a:lnTo>
                  <a:lnTo>
                    <a:pt x="1682589" y="84811"/>
                  </a:lnTo>
                  <a:close/>
                  <a:moveTo>
                    <a:pt x="2914854" y="2524"/>
                  </a:moveTo>
                  <a:lnTo>
                    <a:pt x="3137986" y="2524"/>
                  </a:lnTo>
                  <a:cubicBezTo>
                    <a:pt x="3145727" y="2524"/>
                    <a:pt x="3152476" y="3954"/>
                    <a:pt x="3158235" y="6815"/>
                  </a:cubicBezTo>
                  <a:cubicBezTo>
                    <a:pt x="3163993" y="9676"/>
                    <a:pt x="3168539" y="13630"/>
                    <a:pt x="3171873" y="18678"/>
                  </a:cubicBezTo>
                  <a:cubicBezTo>
                    <a:pt x="3175207" y="23727"/>
                    <a:pt x="3177160" y="29616"/>
                    <a:pt x="3177734" y="36347"/>
                  </a:cubicBezTo>
                  <a:cubicBezTo>
                    <a:pt x="3178307" y="43078"/>
                    <a:pt x="3177279" y="50314"/>
                    <a:pt x="3174649" y="58055"/>
                  </a:cubicBezTo>
                  <a:lnTo>
                    <a:pt x="3103966" y="266043"/>
                  </a:lnTo>
                  <a:lnTo>
                    <a:pt x="3045911" y="266043"/>
                  </a:lnTo>
                  <a:lnTo>
                    <a:pt x="3115222" y="62093"/>
                  </a:lnTo>
                  <a:cubicBezTo>
                    <a:pt x="3116705" y="57718"/>
                    <a:pt x="3116447" y="54016"/>
                    <a:pt x="3114449" y="50987"/>
                  </a:cubicBezTo>
                  <a:cubicBezTo>
                    <a:pt x="3112451" y="47958"/>
                    <a:pt x="3109264" y="46444"/>
                    <a:pt x="3104889" y="46444"/>
                  </a:cubicBezTo>
                  <a:lnTo>
                    <a:pt x="2957985" y="46444"/>
                  </a:lnTo>
                  <a:lnTo>
                    <a:pt x="2883357" y="266043"/>
                  </a:lnTo>
                  <a:lnTo>
                    <a:pt x="2825302" y="266043"/>
                  </a:lnTo>
                  <a:lnTo>
                    <a:pt x="2899930" y="46444"/>
                  </a:lnTo>
                  <a:lnTo>
                    <a:pt x="2904221" y="33823"/>
                  </a:lnTo>
                  <a:close/>
                  <a:moveTo>
                    <a:pt x="2196964" y="2524"/>
                  </a:moveTo>
                  <a:lnTo>
                    <a:pt x="2264611" y="2524"/>
                  </a:lnTo>
                  <a:lnTo>
                    <a:pt x="2223263" y="124187"/>
                  </a:lnTo>
                  <a:lnTo>
                    <a:pt x="2379040" y="80267"/>
                  </a:lnTo>
                  <a:lnTo>
                    <a:pt x="2359991" y="136303"/>
                  </a:lnTo>
                  <a:lnTo>
                    <a:pt x="2204221" y="180222"/>
                  </a:lnTo>
                  <a:lnTo>
                    <a:pt x="2160988" y="307438"/>
                  </a:lnTo>
                  <a:cubicBezTo>
                    <a:pt x="2159957" y="310467"/>
                    <a:pt x="2160165" y="313076"/>
                    <a:pt x="2161611" y="315263"/>
                  </a:cubicBezTo>
                  <a:cubicBezTo>
                    <a:pt x="2163057" y="317451"/>
                    <a:pt x="2165463" y="318545"/>
                    <a:pt x="2168828" y="318545"/>
                  </a:cubicBezTo>
                  <a:lnTo>
                    <a:pt x="2317247" y="318545"/>
                  </a:lnTo>
                  <a:lnTo>
                    <a:pt x="2283621" y="365493"/>
                  </a:lnTo>
                  <a:lnTo>
                    <a:pt x="2122077" y="365493"/>
                  </a:lnTo>
                  <a:cubicBezTo>
                    <a:pt x="2108615" y="365493"/>
                    <a:pt x="2098773" y="360782"/>
                    <a:pt x="2092552" y="351358"/>
                  </a:cubicBezTo>
                  <a:cubicBezTo>
                    <a:pt x="2086331" y="341935"/>
                    <a:pt x="2085508" y="330492"/>
                    <a:pt x="2090083" y="317030"/>
                  </a:cubicBezTo>
                  <a:lnTo>
                    <a:pt x="2129539" y="200920"/>
                  </a:lnTo>
                  <a:lnTo>
                    <a:pt x="2040697" y="226162"/>
                  </a:lnTo>
                  <a:lnTo>
                    <a:pt x="2059739" y="170126"/>
                  </a:lnTo>
                  <a:lnTo>
                    <a:pt x="2148414" y="145390"/>
                  </a:lnTo>
                  <a:close/>
                  <a:moveTo>
                    <a:pt x="2044002" y="2524"/>
                  </a:moveTo>
                  <a:lnTo>
                    <a:pt x="2119726" y="2524"/>
                  </a:lnTo>
                  <a:lnTo>
                    <a:pt x="2046085" y="95917"/>
                  </a:lnTo>
                  <a:lnTo>
                    <a:pt x="2060725" y="95917"/>
                  </a:lnTo>
                  <a:lnTo>
                    <a:pt x="1969115" y="365493"/>
                  </a:lnTo>
                  <a:lnTo>
                    <a:pt x="1899954" y="365493"/>
                  </a:lnTo>
                  <a:lnTo>
                    <a:pt x="1975441" y="143370"/>
                  </a:lnTo>
                  <a:lnTo>
                    <a:pt x="1933540" y="143370"/>
                  </a:lnTo>
                  <a:close/>
                  <a:moveTo>
                    <a:pt x="591764" y="2524"/>
                  </a:moveTo>
                  <a:lnTo>
                    <a:pt x="661430" y="2524"/>
                  </a:lnTo>
                  <a:lnTo>
                    <a:pt x="669775" y="116110"/>
                  </a:lnTo>
                  <a:lnTo>
                    <a:pt x="635447" y="116110"/>
                  </a:lnTo>
                  <a:lnTo>
                    <a:pt x="641300" y="199911"/>
                  </a:lnTo>
                  <a:lnTo>
                    <a:pt x="571634" y="199911"/>
                  </a:lnTo>
                  <a:lnTo>
                    <a:pt x="563454" y="85820"/>
                  </a:lnTo>
                  <a:lnTo>
                    <a:pt x="597782" y="85820"/>
                  </a:lnTo>
                  <a:close/>
                  <a:moveTo>
                    <a:pt x="6383899" y="2019"/>
                  </a:moveTo>
                  <a:lnTo>
                    <a:pt x="6366917" y="51997"/>
                  </a:lnTo>
                  <a:lnTo>
                    <a:pt x="6305974" y="56036"/>
                  </a:lnTo>
                  <a:lnTo>
                    <a:pt x="6283155" y="123177"/>
                  </a:lnTo>
                  <a:lnTo>
                    <a:pt x="6283659" y="123177"/>
                  </a:lnTo>
                  <a:lnTo>
                    <a:pt x="6311575" y="73704"/>
                  </a:lnTo>
                  <a:lnTo>
                    <a:pt x="6359533" y="73704"/>
                  </a:lnTo>
                  <a:lnTo>
                    <a:pt x="6331113" y="123177"/>
                  </a:lnTo>
                  <a:lnTo>
                    <a:pt x="6342725" y="123177"/>
                  </a:lnTo>
                  <a:lnTo>
                    <a:pt x="6325741" y="173155"/>
                  </a:lnTo>
                  <a:lnTo>
                    <a:pt x="6266172" y="173155"/>
                  </a:lnTo>
                  <a:lnTo>
                    <a:pt x="6200458" y="366503"/>
                  </a:lnTo>
                  <a:lnTo>
                    <a:pt x="6137355" y="366503"/>
                  </a:lnTo>
                  <a:lnTo>
                    <a:pt x="6203069" y="173155"/>
                  </a:lnTo>
                  <a:lnTo>
                    <a:pt x="6144005" y="173155"/>
                  </a:lnTo>
                  <a:lnTo>
                    <a:pt x="6160987" y="123177"/>
                  </a:lnTo>
                  <a:lnTo>
                    <a:pt x="6172093" y="123177"/>
                  </a:lnTo>
                  <a:lnTo>
                    <a:pt x="6177796" y="73704"/>
                  </a:lnTo>
                  <a:lnTo>
                    <a:pt x="6225249" y="73704"/>
                  </a:lnTo>
                  <a:lnTo>
                    <a:pt x="6220051" y="123177"/>
                  </a:lnTo>
                  <a:lnTo>
                    <a:pt x="6241499" y="60074"/>
                  </a:lnTo>
                  <a:lnTo>
                    <a:pt x="6181227" y="63608"/>
                  </a:lnTo>
                  <a:lnTo>
                    <a:pt x="6198218" y="13630"/>
                  </a:lnTo>
                  <a:close/>
                  <a:moveTo>
                    <a:pt x="4952558" y="2019"/>
                  </a:moveTo>
                  <a:lnTo>
                    <a:pt x="5034844" y="2019"/>
                  </a:lnTo>
                  <a:lnTo>
                    <a:pt x="5036564" y="22212"/>
                  </a:lnTo>
                  <a:lnTo>
                    <a:pt x="5197099" y="22212"/>
                  </a:lnTo>
                  <a:lnTo>
                    <a:pt x="5185259" y="57045"/>
                  </a:lnTo>
                  <a:lnTo>
                    <a:pt x="4784428" y="57045"/>
                  </a:lnTo>
                  <a:lnTo>
                    <a:pt x="4796268" y="22212"/>
                  </a:lnTo>
                  <a:lnTo>
                    <a:pt x="4954783" y="22212"/>
                  </a:lnTo>
                  <a:close/>
                  <a:moveTo>
                    <a:pt x="4021632" y="2019"/>
                  </a:moveTo>
                  <a:lnTo>
                    <a:pt x="4291714" y="2019"/>
                  </a:lnTo>
                  <a:lnTo>
                    <a:pt x="4275418" y="49978"/>
                  </a:lnTo>
                  <a:lnTo>
                    <a:pt x="4154315" y="118129"/>
                  </a:lnTo>
                  <a:lnTo>
                    <a:pt x="4179556" y="118129"/>
                  </a:lnTo>
                  <a:lnTo>
                    <a:pt x="4233233" y="171136"/>
                  </a:lnTo>
                  <a:lnTo>
                    <a:pt x="4155490" y="171136"/>
                  </a:lnTo>
                  <a:lnTo>
                    <a:pt x="4121217" y="136808"/>
                  </a:lnTo>
                  <a:lnTo>
                    <a:pt x="4060078" y="171136"/>
                  </a:lnTo>
                  <a:lnTo>
                    <a:pt x="3965171" y="171136"/>
                  </a:lnTo>
                  <a:lnTo>
                    <a:pt x="4180510" y="49978"/>
                  </a:lnTo>
                  <a:lnTo>
                    <a:pt x="4005336" y="49978"/>
                  </a:lnTo>
                  <a:close/>
                  <a:moveTo>
                    <a:pt x="3929754" y="2019"/>
                  </a:moveTo>
                  <a:lnTo>
                    <a:pt x="4001439" y="2019"/>
                  </a:lnTo>
                  <a:lnTo>
                    <a:pt x="3906122" y="116110"/>
                  </a:lnTo>
                  <a:lnTo>
                    <a:pt x="3962662" y="116110"/>
                  </a:lnTo>
                  <a:lnTo>
                    <a:pt x="3860570" y="238277"/>
                  </a:lnTo>
                  <a:lnTo>
                    <a:pt x="3919129" y="238277"/>
                  </a:lnTo>
                  <a:lnTo>
                    <a:pt x="3904032" y="282702"/>
                  </a:lnTo>
                  <a:lnTo>
                    <a:pt x="3823765" y="282702"/>
                  </a:lnTo>
                  <a:lnTo>
                    <a:pt x="3775301" y="282702"/>
                  </a:lnTo>
                  <a:lnTo>
                    <a:pt x="3752584" y="282702"/>
                  </a:lnTo>
                  <a:lnTo>
                    <a:pt x="3848067" y="168107"/>
                  </a:lnTo>
                  <a:lnTo>
                    <a:pt x="3791527" y="168107"/>
                  </a:lnTo>
                  <a:close/>
                  <a:moveTo>
                    <a:pt x="5763071" y="1514"/>
                  </a:moveTo>
                  <a:lnTo>
                    <a:pt x="5836775" y="1514"/>
                  </a:lnTo>
                  <a:lnTo>
                    <a:pt x="5818965" y="22717"/>
                  </a:lnTo>
                  <a:lnTo>
                    <a:pt x="5941132" y="22717"/>
                  </a:lnTo>
                  <a:lnTo>
                    <a:pt x="5897331" y="81782"/>
                  </a:lnTo>
                  <a:lnTo>
                    <a:pt x="5907427" y="81782"/>
                  </a:lnTo>
                  <a:cubicBezTo>
                    <a:pt x="5912811" y="81782"/>
                    <a:pt x="5917396" y="84137"/>
                    <a:pt x="5921179" y="88849"/>
                  </a:cubicBezTo>
                  <a:cubicBezTo>
                    <a:pt x="5924963" y="93561"/>
                    <a:pt x="5924455" y="102984"/>
                    <a:pt x="5919653" y="117119"/>
                  </a:cubicBezTo>
                  <a:lnTo>
                    <a:pt x="5850169" y="321573"/>
                  </a:lnTo>
                  <a:cubicBezTo>
                    <a:pt x="5847997" y="327968"/>
                    <a:pt x="5844876" y="333689"/>
                    <a:pt x="5840805" y="338738"/>
                  </a:cubicBezTo>
                  <a:cubicBezTo>
                    <a:pt x="5838765" y="341766"/>
                    <a:pt x="5836532" y="344375"/>
                    <a:pt x="5834105" y="346562"/>
                  </a:cubicBezTo>
                  <a:cubicBezTo>
                    <a:pt x="5831679" y="348750"/>
                    <a:pt x="5829113" y="350853"/>
                    <a:pt x="5826411" y="352873"/>
                  </a:cubicBezTo>
                  <a:cubicBezTo>
                    <a:pt x="5820663" y="356911"/>
                    <a:pt x="5814639" y="360277"/>
                    <a:pt x="5808339" y="362969"/>
                  </a:cubicBezTo>
                  <a:cubicBezTo>
                    <a:pt x="5802265" y="364988"/>
                    <a:pt x="5796199" y="365998"/>
                    <a:pt x="5790142" y="365998"/>
                  </a:cubicBezTo>
                  <a:lnTo>
                    <a:pt x="5749756" y="365998"/>
                  </a:lnTo>
                  <a:lnTo>
                    <a:pt x="5770833" y="333689"/>
                  </a:lnTo>
                  <a:lnTo>
                    <a:pt x="5772851" y="333689"/>
                  </a:lnTo>
                  <a:cubicBezTo>
                    <a:pt x="5774871" y="333689"/>
                    <a:pt x="5777067" y="332680"/>
                    <a:pt x="5779438" y="330660"/>
                  </a:cubicBezTo>
                  <a:cubicBezTo>
                    <a:pt x="5781799" y="329651"/>
                    <a:pt x="5783495" y="327631"/>
                    <a:pt x="5784526" y="324602"/>
                  </a:cubicBezTo>
                  <a:lnTo>
                    <a:pt x="5798590" y="283207"/>
                  </a:lnTo>
                  <a:lnTo>
                    <a:pt x="5774863" y="283207"/>
                  </a:lnTo>
                  <a:lnTo>
                    <a:pt x="5746727" y="365998"/>
                  </a:lnTo>
                  <a:lnTo>
                    <a:pt x="5690186" y="365998"/>
                  </a:lnTo>
                  <a:lnTo>
                    <a:pt x="5718323" y="283207"/>
                  </a:lnTo>
                  <a:lnTo>
                    <a:pt x="5694596" y="283207"/>
                  </a:lnTo>
                  <a:lnTo>
                    <a:pt x="5666460" y="365998"/>
                  </a:lnTo>
                  <a:lnTo>
                    <a:pt x="5601338" y="365998"/>
                  </a:lnTo>
                  <a:lnTo>
                    <a:pt x="5697925" y="81782"/>
                  </a:lnTo>
                  <a:lnTo>
                    <a:pt x="5824635" y="81782"/>
                  </a:lnTo>
                  <a:lnTo>
                    <a:pt x="5841791" y="58055"/>
                  </a:lnTo>
                  <a:lnTo>
                    <a:pt x="5715081" y="58055"/>
                  </a:lnTo>
                  <a:close/>
                  <a:moveTo>
                    <a:pt x="5403369" y="1514"/>
                  </a:moveTo>
                  <a:lnTo>
                    <a:pt x="5485655" y="1514"/>
                  </a:lnTo>
                  <a:lnTo>
                    <a:pt x="5493425" y="73704"/>
                  </a:lnTo>
                  <a:lnTo>
                    <a:pt x="5410634" y="73704"/>
                  </a:lnTo>
                  <a:close/>
                  <a:moveTo>
                    <a:pt x="3619698" y="1514"/>
                  </a:moveTo>
                  <a:lnTo>
                    <a:pt x="3692898" y="1514"/>
                  </a:lnTo>
                  <a:lnTo>
                    <a:pt x="3670812" y="33823"/>
                  </a:lnTo>
                  <a:lnTo>
                    <a:pt x="3814687" y="33823"/>
                  </a:lnTo>
                  <a:lnTo>
                    <a:pt x="3813654" y="36852"/>
                  </a:lnTo>
                  <a:lnTo>
                    <a:pt x="3797697" y="83801"/>
                  </a:lnTo>
                  <a:lnTo>
                    <a:pt x="3720324" y="311477"/>
                  </a:lnTo>
                  <a:cubicBezTo>
                    <a:pt x="3717695" y="319218"/>
                    <a:pt x="3713722" y="326453"/>
                    <a:pt x="3708406" y="333184"/>
                  </a:cubicBezTo>
                  <a:cubicBezTo>
                    <a:pt x="3703089" y="339915"/>
                    <a:pt x="3697049" y="345805"/>
                    <a:pt x="3690283" y="350853"/>
                  </a:cubicBezTo>
                  <a:cubicBezTo>
                    <a:pt x="3683518" y="355902"/>
                    <a:pt x="3676284" y="359856"/>
                    <a:pt x="3668580" y="362717"/>
                  </a:cubicBezTo>
                  <a:cubicBezTo>
                    <a:pt x="3660876" y="365577"/>
                    <a:pt x="3653322" y="367008"/>
                    <a:pt x="3645918" y="367008"/>
                  </a:cubicBezTo>
                  <a:lnTo>
                    <a:pt x="3510120" y="367008"/>
                  </a:lnTo>
                  <a:lnTo>
                    <a:pt x="3544740" y="323088"/>
                  </a:lnTo>
                  <a:lnTo>
                    <a:pt x="3630560" y="323088"/>
                  </a:lnTo>
                  <a:cubicBezTo>
                    <a:pt x="3634935" y="323088"/>
                    <a:pt x="3639151" y="321573"/>
                    <a:pt x="3643208" y="318545"/>
                  </a:cubicBezTo>
                  <a:cubicBezTo>
                    <a:pt x="3647265" y="315516"/>
                    <a:pt x="3650038" y="311814"/>
                    <a:pt x="3651526" y="307438"/>
                  </a:cubicBezTo>
                  <a:lnTo>
                    <a:pt x="3727526" y="83801"/>
                  </a:lnTo>
                  <a:lnTo>
                    <a:pt x="3637162" y="83801"/>
                  </a:lnTo>
                  <a:lnTo>
                    <a:pt x="3619998" y="83801"/>
                  </a:lnTo>
                  <a:lnTo>
                    <a:pt x="3563963" y="83801"/>
                  </a:lnTo>
                  <a:close/>
                  <a:moveTo>
                    <a:pt x="3434932" y="1514"/>
                  </a:moveTo>
                  <a:lnTo>
                    <a:pt x="3510151" y="1514"/>
                  </a:lnTo>
                  <a:lnTo>
                    <a:pt x="3473709" y="41900"/>
                  </a:lnTo>
                  <a:lnTo>
                    <a:pt x="3565588" y="41900"/>
                  </a:lnTo>
                  <a:lnTo>
                    <a:pt x="3474317" y="310467"/>
                  </a:lnTo>
                  <a:cubicBezTo>
                    <a:pt x="3471682" y="318208"/>
                    <a:pt x="3467791" y="325444"/>
                    <a:pt x="3462643" y="332175"/>
                  </a:cubicBezTo>
                  <a:cubicBezTo>
                    <a:pt x="3457495" y="338906"/>
                    <a:pt x="3451539" y="344795"/>
                    <a:pt x="3444777" y="349844"/>
                  </a:cubicBezTo>
                  <a:cubicBezTo>
                    <a:pt x="3438014" y="354892"/>
                    <a:pt x="3430781" y="358846"/>
                    <a:pt x="3423077" y="361707"/>
                  </a:cubicBezTo>
                  <a:cubicBezTo>
                    <a:pt x="3415373" y="364568"/>
                    <a:pt x="3407819" y="365998"/>
                    <a:pt x="3400415" y="365998"/>
                  </a:cubicBezTo>
                  <a:lnTo>
                    <a:pt x="3257550" y="365998"/>
                  </a:lnTo>
                  <a:lnTo>
                    <a:pt x="3367696" y="41900"/>
                  </a:lnTo>
                  <a:lnTo>
                    <a:pt x="3397986" y="41900"/>
                  </a:lnTo>
                  <a:close/>
                  <a:moveTo>
                    <a:pt x="3300382" y="1514"/>
                  </a:moveTo>
                  <a:lnTo>
                    <a:pt x="3358437" y="1514"/>
                  </a:lnTo>
                  <a:lnTo>
                    <a:pt x="3253094" y="311477"/>
                  </a:lnTo>
                  <a:cubicBezTo>
                    <a:pt x="3250465" y="319218"/>
                    <a:pt x="3246606" y="326369"/>
                    <a:pt x="3241515" y="332932"/>
                  </a:cubicBezTo>
                  <a:cubicBezTo>
                    <a:pt x="3236425" y="339495"/>
                    <a:pt x="3230497" y="345300"/>
                    <a:pt x="3223732" y="350349"/>
                  </a:cubicBezTo>
                  <a:cubicBezTo>
                    <a:pt x="3216967" y="355397"/>
                    <a:pt x="3209732" y="359351"/>
                    <a:pt x="3202028" y="362212"/>
                  </a:cubicBezTo>
                  <a:cubicBezTo>
                    <a:pt x="3194324" y="365073"/>
                    <a:pt x="3186602" y="366503"/>
                    <a:pt x="3178861" y="366503"/>
                  </a:cubicBezTo>
                  <a:lnTo>
                    <a:pt x="3137466" y="366503"/>
                  </a:lnTo>
                  <a:lnTo>
                    <a:pt x="3173135" y="316525"/>
                  </a:lnTo>
                  <a:lnTo>
                    <a:pt x="3177173" y="316525"/>
                  </a:lnTo>
                  <a:cubicBezTo>
                    <a:pt x="3181885" y="316525"/>
                    <a:pt x="3186270" y="315011"/>
                    <a:pt x="3190326" y="311982"/>
                  </a:cubicBezTo>
                  <a:cubicBezTo>
                    <a:pt x="3194384" y="308953"/>
                    <a:pt x="3197156" y="305251"/>
                    <a:pt x="3198644" y="300876"/>
                  </a:cubicBezTo>
                  <a:close/>
                  <a:moveTo>
                    <a:pt x="2467154" y="1514"/>
                  </a:moveTo>
                  <a:lnTo>
                    <a:pt x="2895246" y="1514"/>
                  </a:lnTo>
                  <a:lnTo>
                    <a:pt x="2878255" y="51492"/>
                  </a:lnTo>
                  <a:lnTo>
                    <a:pt x="2520334" y="51492"/>
                  </a:lnTo>
                  <a:lnTo>
                    <a:pt x="2430783" y="315011"/>
                  </a:lnTo>
                  <a:lnTo>
                    <a:pt x="2390563" y="366503"/>
                  </a:lnTo>
                  <a:lnTo>
                    <a:pt x="2320392" y="366503"/>
                  </a:lnTo>
                  <a:lnTo>
                    <a:pt x="2360613" y="315011"/>
                  </a:lnTo>
                  <a:close/>
                  <a:moveTo>
                    <a:pt x="510062" y="1514"/>
                  </a:moveTo>
                  <a:lnTo>
                    <a:pt x="568117" y="1514"/>
                  </a:lnTo>
                  <a:lnTo>
                    <a:pt x="462948" y="310972"/>
                  </a:lnTo>
                  <a:cubicBezTo>
                    <a:pt x="460319" y="318713"/>
                    <a:pt x="456346" y="325949"/>
                    <a:pt x="451029" y="332680"/>
                  </a:cubicBezTo>
                  <a:cubicBezTo>
                    <a:pt x="445713" y="339411"/>
                    <a:pt x="439672" y="345300"/>
                    <a:pt x="432907" y="350349"/>
                  </a:cubicBezTo>
                  <a:cubicBezTo>
                    <a:pt x="426142" y="355397"/>
                    <a:pt x="418907" y="359351"/>
                    <a:pt x="411203" y="362212"/>
                  </a:cubicBezTo>
                  <a:cubicBezTo>
                    <a:pt x="403500" y="365073"/>
                    <a:pt x="395946" y="366503"/>
                    <a:pt x="388541" y="366503"/>
                  </a:cubicBezTo>
                  <a:lnTo>
                    <a:pt x="347146" y="366503"/>
                  </a:lnTo>
                  <a:lnTo>
                    <a:pt x="382815" y="316525"/>
                  </a:lnTo>
                  <a:lnTo>
                    <a:pt x="386853" y="316525"/>
                  </a:lnTo>
                  <a:cubicBezTo>
                    <a:pt x="391565" y="316525"/>
                    <a:pt x="395949" y="315011"/>
                    <a:pt x="400007" y="311982"/>
                  </a:cubicBezTo>
                  <a:cubicBezTo>
                    <a:pt x="404064" y="308953"/>
                    <a:pt x="406894" y="305083"/>
                    <a:pt x="408498" y="300371"/>
                  </a:cubicBezTo>
                  <a:close/>
                  <a:moveTo>
                    <a:pt x="392438" y="1514"/>
                  </a:moveTo>
                  <a:lnTo>
                    <a:pt x="377854" y="44425"/>
                  </a:lnTo>
                  <a:lnTo>
                    <a:pt x="274143" y="52502"/>
                  </a:lnTo>
                  <a:lnTo>
                    <a:pt x="263503" y="83801"/>
                  </a:lnTo>
                  <a:lnTo>
                    <a:pt x="364468" y="83801"/>
                  </a:lnTo>
                  <a:lnTo>
                    <a:pt x="349891" y="126711"/>
                  </a:lnTo>
                  <a:lnTo>
                    <a:pt x="248926" y="126711"/>
                  </a:lnTo>
                  <a:lnTo>
                    <a:pt x="167602" y="365998"/>
                  </a:lnTo>
                  <a:lnTo>
                    <a:pt x="107023" y="365998"/>
                  </a:lnTo>
                  <a:lnTo>
                    <a:pt x="188347" y="126711"/>
                  </a:lnTo>
                  <a:lnTo>
                    <a:pt x="87382" y="126711"/>
                  </a:lnTo>
                  <a:lnTo>
                    <a:pt x="101959" y="83801"/>
                  </a:lnTo>
                  <a:lnTo>
                    <a:pt x="202924" y="83801"/>
                  </a:lnTo>
                  <a:lnTo>
                    <a:pt x="212018" y="57045"/>
                  </a:lnTo>
                  <a:lnTo>
                    <a:pt x="108482" y="64618"/>
                  </a:lnTo>
                  <a:lnTo>
                    <a:pt x="123067" y="21707"/>
                  </a:lnTo>
                  <a:close/>
                  <a:moveTo>
                    <a:pt x="1063107" y="1010"/>
                  </a:moveTo>
                  <a:lnTo>
                    <a:pt x="1079261" y="1010"/>
                  </a:lnTo>
                  <a:lnTo>
                    <a:pt x="1133277" y="1010"/>
                  </a:lnTo>
                  <a:lnTo>
                    <a:pt x="1409417" y="1010"/>
                  </a:lnTo>
                  <a:lnTo>
                    <a:pt x="1431124" y="1010"/>
                  </a:lnTo>
                  <a:lnTo>
                    <a:pt x="1479587" y="1010"/>
                  </a:lnTo>
                  <a:lnTo>
                    <a:pt x="1451798" y="82791"/>
                  </a:lnTo>
                  <a:cubicBezTo>
                    <a:pt x="1449627" y="89186"/>
                    <a:pt x="1446305" y="95244"/>
                    <a:pt x="1441836" y="100965"/>
                  </a:cubicBezTo>
                  <a:cubicBezTo>
                    <a:pt x="1437366" y="106686"/>
                    <a:pt x="1432285" y="111735"/>
                    <a:pt x="1426593" y="116110"/>
                  </a:cubicBezTo>
                  <a:cubicBezTo>
                    <a:pt x="1420900" y="120485"/>
                    <a:pt x="1414679" y="123934"/>
                    <a:pt x="1407930" y="126459"/>
                  </a:cubicBezTo>
                  <a:cubicBezTo>
                    <a:pt x="1401180" y="128983"/>
                    <a:pt x="1394608" y="130245"/>
                    <a:pt x="1388214" y="130245"/>
                  </a:cubicBezTo>
                  <a:lnTo>
                    <a:pt x="1089358" y="130245"/>
                  </a:lnTo>
                  <a:lnTo>
                    <a:pt x="1038875" y="130245"/>
                  </a:lnTo>
                  <a:lnTo>
                    <a:pt x="1019187" y="130245"/>
                  </a:lnTo>
                  <a:close/>
                  <a:moveTo>
                    <a:pt x="4562070" y="505"/>
                  </a:moveTo>
                  <a:lnTo>
                    <a:pt x="4647385" y="505"/>
                  </a:lnTo>
                  <a:lnTo>
                    <a:pt x="4649602" y="22212"/>
                  </a:lnTo>
                  <a:lnTo>
                    <a:pt x="4751576" y="22212"/>
                  </a:lnTo>
                  <a:lnTo>
                    <a:pt x="4736479" y="66637"/>
                  </a:lnTo>
                  <a:lnTo>
                    <a:pt x="4734460" y="66637"/>
                  </a:lnTo>
                  <a:cubicBezTo>
                    <a:pt x="4722196" y="88849"/>
                    <a:pt x="4706949" y="108706"/>
                    <a:pt x="4688718" y="126206"/>
                  </a:cubicBezTo>
                  <a:cubicBezTo>
                    <a:pt x="4670487" y="143707"/>
                    <a:pt x="4650280" y="158852"/>
                    <a:pt x="4628099" y="171640"/>
                  </a:cubicBezTo>
                  <a:cubicBezTo>
                    <a:pt x="4638969" y="173323"/>
                    <a:pt x="4650233" y="174838"/>
                    <a:pt x="4661891" y="176184"/>
                  </a:cubicBezTo>
                  <a:cubicBezTo>
                    <a:pt x="4673549" y="177530"/>
                    <a:pt x="4685492" y="178540"/>
                    <a:pt x="4697718" y="179213"/>
                  </a:cubicBezTo>
                  <a:lnTo>
                    <a:pt x="4678669" y="235248"/>
                  </a:lnTo>
                  <a:lnTo>
                    <a:pt x="4654958" y="233734"/>
                  </a:lnTo>
                  <a:lnTo>
                    <a:pt x="4609657" y="367008"/>
                  </a:lnTo>
                  <a:lnTo>
                    <a:pt x="4540496" y="367008"/>
                  </a:lnTo>
                  <a:lnTo>
                    <a:pt x="4588368" y="226162"/>
                  </a:lnTo>
                  <a:cubicBezTo>
                    <a:pt x="4567633" y="222796"/>
                    <a:pt x="4548984" y="218253"/>
                    <a:pt x="4532419" y="212531"/>
                  </a:cubicBezTo>
                  <a:cubicBezTo>
                    <a:pt x="4525788" y="214214"/>
                    <a:pt x="4519158" y="215897"/>
                    <a:pt x="4512530" y="217580"/>
                  </a:cubicBezTo>
                  <a:cubicBezTo>
                    <a:pt x="4505901" y="219262"/>
                    <a:pt x="4499330" y="220777"/>
                    <a:pt x="4492814" y="222123"/>
                  </a:cubicBezTo>
                  <a:lnTo>
                    <a:pt x="4417516" y="363474"/>
                  </a:lnTo>
                  <a:lnTo>
                    <a:pt x="4351384" y="363474"/>
                  </a:lnTo>
                  <a:lnTo>
                    <a:pt x="4420885" y="233229"/>
                  </a:lnTo>
                  <a:cubicBezTo>
                    <a:pt x="4414600" y="233902"/>
                    <a:pt x="4408400" y="234323"/>
                    <a:pt x="4402285" y="234491"/>
                  </a:cubicBezTo>
                  <a:cubicBezTo>
                    <a:pt x="4396169" y="234659"/>
                    <a:pt x="4390025" y="234912"/>
                    <a:pt x="4383851" y="235248"/>
                  </a:cubicBezTo>
                  <a:lnTo>
                    <a:pt x="4402379" y="180727"/>
                  </a:lnTo>
                  <a:cubicBezTo>
                    <a:pt x="4413606" y="179381"/>
                    <a:pt x="4424497" y="178035"/>
                    <a:pt x="4435051" y="176689"/>
                  </a:cubicBezTo>
                  <a:cubicBezTo>
                    <a:pt x="4445605" y="175343"/>
                    <a:pt x="4456049" y="173828"/>
                    <a:pt x="4466382" y="172145"/>
                  </a:cubicBezTo>
                  <a:cubicBezTo>
                    <a:pt x="4456916" y="161376"/>
                    <a:pt x="4449368" y="149176"/>
                    <a:pt x="4443736" y="135545"/>
                  </a:cubicBezTo>
                  <a:cubicBezTo>
                    <a:pt x="4438104" y="121915"/>
                    <a:pt x="4434504" y="106013"/>
                    <a:pt x="4432937" y="87839"/>
                  </a:cubicBezTo>
                  <a:lnTo>
                    <a:pt x="4504118" y="87839"/>
                  </a:lnTo>
                  <a:cubicBezTo>
                    <a:pt x="4507057" y="101975"/>
                    <a:pt x="4512757" y="113922"/>
                    <a:pt x="4521218" y="123682"/>
                  </a:cubicBezTo>
                  <a:cubicBezTo>
                    <a:pt x="4529680" y="133442"/>
                    <a:pt x="4540339" y="141687"/>
                    <a:pt x="4553196" y="148419"/>
                  </a:cubicBezTo>
                  <a:cubicBezTo>
                    <a:pt x="4575019" y="139668"/>
                    <a:pt x="4595564" y="128730"/>
                    <a:pt x="4614832" y="115605"/>
                  </a:cubicBezTo>
                  <a:cubicBezTo>
                    <a:pt x="4634099" y="102479"/>
                    <a:pt x="4651931" y="86157"/>
                    <a:pt x="4668328" y="66637"/>
                  </a:cubicBezTo>
                  <a:lnTo>
                    <a:pt x="4436613" y="66637"/>
                  </a:lnTo>
                  <a:lnTo>
                    <a:pt x="4451710" y="22212"/>
                  </a:lnTo>
                  <a:lnTo>
                    <a:pt x="4564286" y="22212"/>
                  </a:lnTo>
                  <a:close/>
                  <a:moveTo>
                    <a:pt x="776885" y="0"/>
                  </a:moveTo>
                  <a:lnTo>
                    <a:pt x="854123" y="0"/>
                  </a:lnTo>
                  <a:lnTo>
                    <a:pt x="863612" y="67142"/>
                  </a:lnTo>
                  <a:lnTo>
                    <a:pt x="786374" y="67142"/>
                  </a:lnTo>
                  <a:close/>
                </a:path>
              </a:pathLst>
            </a:custGeom>
            <a:gradFill>
              <a:gsLst>
                <a:gs pos="0">
                  <a:srgbClr val="0097E2"/>
                </a:gs>
                <a:gs pos="50000">
                  <a:srgbClr val="0097E2"/>
                </a:gs>
                <a:gs pos="50000">
                  <a:srgbClr val="00517A"/>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4000" dirty="0"/>
            </a:p>
          </p:txBody>
        </p:sp>
      </p:grpSp>
      <p:sp>
        <p:nvSpPr>
          <p:cNvPr id="16" name="矩形: 圆角 15"/>
          <p:cNvSpPr/>
          <p:nvPr/>
        </p:nvSpPr>
        <p:spPr>
          <a:xfrm>
            <a:off x="3586056" y="1705613"/>
            <a:ext cx="5040000" cy="468000"/>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如果边际收益大于边际成本，即MR&gt;MC</a:t>
            </a:r>
            <a:endParaRPr lang="zh-CN" altLang="en-US" sz="2000" b="1" dirty="0"/>
          </a:p>
        </p:txBody>
      </p:sp>
      <p:sp>
        <p:nvSpPr>
          <p:cNvPr id="17" name="矩形: 圆角 16"/>
          <p:cNvSpPr/>
          <p:nvPr/>
        </p:nvSpPr>
        <p:spPr>
          <a:xfrm>
            <a:off x="3586056" y="3218401"/>
            <a:ext cx="5040000" cy="468000"/>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如果边际收益小于边际成本，即</a:t>
            </a:r>
            <a:r>
              <a:rPr lang="en-US" altLang="zh-CN" sz="2000" b="1" dirty="0"/>
              <a:t>MR&lt;MC</a:t>
            </a:r>
            <a:endParaRPr lang="zh-CN" altLang="en-US" sz="2000" b="1" dirty="0"/>
          </a:p>
        </p:txBody>
      </p:sp>
      <p:sp>
        <p:nvSpPr>
          <p:cNvPr id="20" name="矩形: 圆角 19"/>
          <p:cNvSpPr/>
          <p:nvPr/>
        </p:nvSpPr>
        <p:spPr>
          <a:xfrm>
            <a:off x="3586056" y="5054071"/>
            <a:ext cx="5040000" cy="468000"/>
          </a:xfrm>
          <a:prstGeom prst="roundRect">
            <a:avLst/>
          </a:prstGeom>
          <a:gradFill>
            <a:gsLst>
              <a:gs pos="0">
                <a:schemeClr val="accent3"/>
              </a:gs>
              <a:gs pos="50000">
                <a:schemeClr val="accent3"/>
              </a:gs>
              <a:gs pos="50000">
                <a:srgbClr val="D32E07"/>
              </a:gs>
            </a:gsLst>
            <a:lin ang="5400000" scaled="1"/>
          </a:gradFill>
          <a:ln w="190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如果边际收益等于边际成本，即</a:t>
            </a:r>
            <a:r>
              <a:rPr lang="en-US" altLang="zh-CN" sz="2000" b="1" dirty="0"/>
              <a:t>MR=MC</a:t>
            </a:r>
            <a:endParaRPr lang="zh-CN" altLang="en-US" sz="20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 name="组合 92"/>
          <p:cNvGrpSpPr/>
          <p:nvPr/>
        </p:nvGrpSpPr>
        <p:grpSpPr>
          <a:xfrm>
            <a:off x="0" y="2304755"/>
            <a:ext cx="12192000" cy="2688069"/>
            <a:chOff x="0" y="2304755"/>
            <a:chExt cx="12192000" cy="2688069"/>
          </a:xfrm>
        </p:grpSpPr>
        <p:sp>
          <p:nvSpPr>
            <p:cNvPr id="92" name="矩形 91"/>
            <p:cNvSpPr/>
            <p:nvPr/>
          </p:nvSpPr>
          <p:spPr>
            <a:xfrm>
              <a:off x="0" y="2304755"/>
              <a:ext cx="12192000" cy="268806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5303678" y="2515224"/>
              <a:ext cx="5937628" cy="2270750"/>
            </a:xfrm>
            <a:prstGeom prst="rect">
              <a:avLst/>
            </a:prstGeom>
          </p:spPr>
          <p:txBody>
            <a:bodyPr wrap="square">
              <a:spAutoFit/>
            </a:bodyPr>
            <a:lstStyle/>
            <a:p>
              <a:pPr>
                <a:lnSpc>
                  <a:spcPct val="120000"/>
                </a:lnSpc>
              </a:pPr>
              <a:r>
                <a:rPr lang="zh-CN" altLang="en-US" sz="2400" b="1" dirty="0">
                  <a:solidFill>
                    <a:srgbClr val="000000"/>
                  </a:solidFill>
                </a:rPr>
                <a:t>在利润最大化产量为既定的前提下</a:t>
              </a:r>
              <a:r>
                <a:rPr lang="zh-CN" altLang="en-US" sz="2400" dirty="0">
                  <a:solidFill>
                    <a:srgbClr val="000000"/>
                  </a:solidFill>
                </a:rPr>
                <a:t>，如果产品（劳务）的价格（平均收益）低于其平均变动成本（短期，即低于停止营业点）或平均成本（长期）， 厂商就应该停止生产或经营。</a:t>
              </a:r>
              <a:endParaRPr lang="zh-CN" altLang="en-US" sz="2400" dirty="0"/>
            </a:p>
          </p:txBody>
        </p:sp>
      </p:grpSp>
      <p:pic>
        <p:nvPicPr>
          <p:cNvPr id="91" name="图片 90"/>
          <p:cNvPicPr>
            <a:picLocks noChangeAspect="1"/>
          </p:cNvPicPr>
          <p:nvPr/>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1103094" y="2346960"/>
            <a:ext cx="3916838" cy="279826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任意多边形: 形状 510"/>
          <p:cNvSpPr/>
          <p:nvPr/>
        </p:nvSpPr>
        <p:spPr>
          <a:xfrm>
            <a:off x="6596632" y="3230334"/>
            <a:ext cx="4319040" cy="677876"/>
          </a:xfrm>
          <a:custGeom>
            <a:avLst/>
            <a:gdLst/>
            <a:ahLst/>
            <a:cxnLst/>
            <a:rect l="l" t="t" r="r" b="b"/>
            <a:pathLst>
              <a:path w="2940689" h="461543">
                <a:moveTo>
                  <a:pt x="1189884" y="120990"/>
                </a:moveTo>
                <a:lnTo>
                  <a:pt x="1132888" y="264719"/>
                </a:lnTo>
                <a:lnTo>
                  <a:pt x="1246999" y="264719"/>
                </a:lnTo>
                <a:close/>
                <a:moveTo>
                  <a:pt x="2686300" y="0"/>
                </a:moveTo>
                <a:lnTo>
                  <a:pt x="2915839" y="0"/>
                </a:lnTo>
                <a:lnTo>
                  <a:pt x="2915839" y="93269"/>
                </a:lnTo>
                <a:lnTo>
                  <a:pt x="2707827" y="93269"/>
                </a:lnTo>
                <a:cubicBezTo>
                  <a:pt x="2678502" y="93704"/>
                  <a:pt x="2659507" y="94901"/>
                  <a:pt x="2650842" y="96858"/>
                </a:cubicBezTo>
                <a:cubicBezTo>
                  <a:pt x="2633304" y="101109"/>
                  <a:pt x="2624535" y="114093"/>
                  <a:pt x="2624535" y="135810"/>
                </a:cubicBezTo>
                <a:cubicBezTo>
                  <a:pt x="2624535" y="154569"/>
                  <a:pt x="2631429" y="166828"/>
                  <a:pt x="2645216" y="172586"/>
                </a:cubicBezTo>
                <a:cubicBezTo>
                  <a:pt x="2656103" y="177772"/>
                  <a:pt x="2674277" y="180365"/>
                  <a:pt x="2699737" y="180365"/>
                </a:cubicBezTo>
                <a:lnTo>
                  <a:pt x="2771714" y="180365"/>
                </a:lnTo>
                <a:cubicBezTo>
                  <a:pt x="2809255" y="180365"/>
                  <a:pt x="2838526" y="184044"/>
                  <a:pt x="2859528" y="191402"/>
                </a:cubicBezTo>
                <a:cubicBezTo>
                  <a:pt x="2891011" y="202061"/>
                  <a:pt x="2912646" y="220509"/>
                  <a:pt x="2924433" y="246748"/>
                </a:cubicBezTo>
                <a:cubicBezTo>
                  <a:pt x="2935270" y="271566"/>
                  <a:pt x="2940689" y="296637"/>
                  <a:pt x="2940689" y="321961"/>
                </a:cubicBezTo>
                <a:cubicBezTo>
                  <a:pt x="2940689" y="350608"/>
                  <a:pt x="2932838" y="377372"/>
                  <a:pt x="2917135" y="402254"/>
                </a:cubicBezTo>
                <a:cubicBezTo>
                  <a:pt x="2901084" y="432357"/>
                  <a:pt x="2873470" y="450774"/>
                  <a:pt x="2834293" y="457503"/>
                </a:cubicBezTo>
                <a:cubicBezTo>
                  <a:pt x="2819205" y="460197"/>
                  <a:pt x="2794077" y="461543"/>
                  <a:pt x="2758909" y="461543"/>
                </a:cubicBezTo>
                <a:lnTo>
                  <a:pt x="2526669" y="461543"/>
                </a:lnTo>
                <a:lnTo>
                  <a:pt x="2526669" y="368274"/>
                </a:lnTo>
                <a:lnTo>
                  <a:pt x="2738721" y="368274"/>
                </a:lnTo>
                <a:cubicBezTo>
                  <a:pt x="2770096" y="368274"/>
                  <a:pt x="2792581" y="364906"/>
                  <a:pt x="2806175" y="358170"/>
                </a:cubicBezTo>
                <a:cubicBezTo>
                  <a:pt x="2815841" y="351176"/>
                  <a:pt x="2820674" y="339328"/>
                  <a:pt x="2820674" y="322626"/>
                </a:cubicBezTo>
                <a:cubicBezTo>
                  <a:pt x="2820674" y="303445"/>
                  <a:pt x="2813251" y="289800"/>
                  <a:pt x="2798407" y="281692"/>
                </a:cubicBezTo>
                <a:cubicBezTo>
                  <a:pt x="2787848" y="275863"/>
                  <a:pt x="2771775" y="272948"/>
                  <a:pt x="2750186" y="272948"/>
                </a:cubicBezTo>
                <a:lnTo>
                  <a:pt x="2666776" y="272948"/>
                </a:lnTo>
                <a:cubicBezTo>
                  <a:pt x="2614398" y="272948"/>
                  <a:pt x="2575568" y="262015"/>
                  <a:pt x="2550286" y="240148"/>
                </a:cubicBezTo>
                <a:cubicBezTo>
                  <a:pt x="2537192" y="230382"/>
                  <a:pt x="2526519" y="216318"/>
                  <a:pt x="2518268" y="197955"/>
                </a:cubicBezTo>
                <a:cubicBezTo>
                  <a:pt x="2510017" y="179592"/>
                  <a:pt x="2505891" y="159773"/>
                  <a:pt x="2505891" y="138499"/>
                </a:cubicBezTo>
                <a:cubicBezTo>
                  <a:pt x="2505891" y="105959"/>
                  <a:pt x="2517629" y="75023"/>
                  <a:pt x="2541103" y="45691"/>
                </a:cubicBezTo>
                <a:cubicBezTo>
                  <a:pt x="2555748" y="21395"/>
                  <a:pt x="2583630" y="6915"/>
                  <a:pt x="2624749" y="2250"/>
                </a:cubicBezTo>
                <a:cubicBezTo>
                  <a:pt x="2639465" y="750"/>
                  <a:pt x="2659982" y="0"/>
                  <a:pt x="2686300" y="0"/>
                </a:cubicBezTo>
                <a:close/>
                <a:moveTo>
                  <a:pt x="2043434" y="0"/>
                </a:moveTo>
                <a:lnTo>
                  <a:pt x="2152476" y="0"/>
                </a:lnTo>
                <a:lnTo>
                  <a:pt x="2152476" y="214660"/>
                </a:lnTo>
                <a:lnTo>
                  <a:pt x="2316939" y="0"/>
                </a:lnTo>
                <a:lnTo>
                  <a:pt x="2453210" y="0"/>
                </a:lnTo>
                <a:lnTo>
                  <a:pt x="2265504" y="228446"/>
                </a:lnTo>
                <a:lnTo>
                  <a:pt x="2444466" y="461543"/>
                </a:lnTo>
                <a:lnTo>
                  <a:pt x="2308227" y="461543"/>
                </a:lnTo>
                <a:lnTo>
                  <a:pt x="2152476" y="242687"/>
                </a:lnTo>
                <a:lnTo>
                  <a:pt x="2152476" y="461543"/>
                </a:lnTo>
                <a:lnTo>
                  <a:pt x="2043434" y="461543"/>
                </a:lnTo>
                <a:close/>
                <a:moveTo>
                  <a:pt x="1510034" y="0"/>
                </a:moveTo>
                <a:lnTo>
                  <a:pt x="1643443" y="0"/>
                </a:lnTo>
                <a:lnTo>
                  <a:pt x="1810414" y="333513"/>
                </a:lnTo>
                <a:lnTo>
                  <a:pt x="1810414" y="0"/>
                </a:lnTo>
                <a:lnTo>
                  <a:pt x="1914656" y="0"/>
                </a:lnTo>
                <a:lnTo>
                  <a:pt x="1914656" y="461543"/>
                </a:lnTo>
                <a:lnTo>
                  <a:pt x="1786786" y="461543"/>
                </a:lnTo>
                <a:lnTo>
                  <a:pt x="1614961" y="132723"/>
                </a:lnTo>
                <a:lnTo>
                  <a:pt x="1614961" y="461543"/>
                </a:lnTo>
                <a:lnTo>
                  <a:pt x="1510034" y="461543"/>
                </a:lnTo>
                <a:close/>
                <a:moveTo>
                  <a:pt x="1129941" y="0"/>
                </a:moveTo>
                <a:lnTo>
                  <a:pt x="1249163" y="0"/>
                </a:lnTo>
                <a:lnTo>
                  <a:pt x="1436976" y="461543"/>
                </a:lnTo>
                <a:lnTo>
                  <a:pt x="1313886" y="461543"/>
                </a:lnTo>
                <a:lnTo>
                  <a:pt x="1270155" y="357987"/>
                </a:lnTo>
                <a:lnTo>
                  <a:pt x="1108938" y="357987"/>
                </a:lnTo>
                <a:lnTo>
                  <a:pt x="1065208" y="461543"/>
                </a:lnTo>
                <a:lnTo>
                  <a:pt x="942225" y="461543"/>
                </a:lnTo>
                <a:close/>
                <a:moveTo>
                  <a:pt x="481334" y="0"/>
                </a:moveTo>
                <a:lnTo>
                  <a:pt x="590376" y="0"/>
                </a:lnTo>
                <a:lnTo>
                  <a:pt x="590376" y="182423"/>
                </a:lnTo>
                <a:lnTo>
                  <a:pt x="750168" y="182423"/>
                </a:lnTo>
                <a:lnTo>
                  <a:pt x="750168" y="0"/>
                </a:lnTo>
                <a:lnTo>
                  <a:pt x="858524" y="0"/>
                </a:lnTo>
                <a:lnTo>
                  <a:pt x="858524" y="461543"/>
                </a:lnTo>
                <a:lnTo>
                  <a:pt x="750168" y="461543"/>
                </a:lnTo>
                <a:lnTo>
                  <a:pt x="750168" y="275691"/>
                </a:lnTo>
                <a:lnTo>
                  <a:pt x="590376" y="275691"/>
                </a:lnTo>
                <a:lnTo>
                  <a:pt x="590376" y="461543"/>
                </a:lnTo>
                <a:lnTo>
                  <a:pt x="481334" y="461543"/>
                </a:lnTo>
                <a:close/>
                <a:moveTo>
                  <a:pt x="0" y="0"/>
                </a:moveTo>
                <a:lnTo>
                  <a:pt x="400346" y="0"/>
                </a:lnTo>
                <a:lnTo>
                  <a:pt x="400346" y="93269"/>
                </a:lnTo>
                <a:lnTo>
                  <a:pt x="251667" y="93269"/>
                </a:lnTo>
                <a:lnTo>
                  <a:pt x="251667" y="461543"/>
                </a:lnTo>
                <a:lnTo>
                  <a:pt x="142625" y="461543"/>
                </a:lnTo>
                <a:lnTo>
                  <a:pt x="142625" y="93269"/>
                </a:lnTo>
                <a:lnTo>
                  <a:pt x="0" y="93269"/>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sp>
        <p:nvSpPr>
          <p:cNvPr id="512" name="文本框 511"/>
          <p:cNvSpPr txBox="1"/>
          <p:nvPr/>
        </p:nvSpPr>
        <p:spPr>
          <a:xfrm>
            <a:off x="6630172" y="2480652"/>
            <a:ext cx="4251960" cy="553212"/>
          </a:xfrm>
          <a:custGeom>
            <a:avLst/>
            <a:gdLst/>
            <a:ahLst/>
            <a:cxnLst/>
            <a:rect l="l" t="t" r="r" b="b"/>
            <a:pathLst>
              <a:path w="4251960" h="553212">
                <a:moveTo>
                  <a:pt x="2880360" y="482346"/>
                </a:moveTo>
                <a:lnTo>
                  <a:pt x="3099816" y="482346"/>
                </a:lnTo>
                <a:lnTo>
                  <a:pt x="3099816" y="551688"/>
                </a:lnTo>
                <a:lnTo>
                  <a:pt x="2880360" y="551688"/>
                </a:lnTo>
                <a:close/>
                <a:moveTo>
                  <a:pt x="4075176" y="413004"/>
                </a:moveTo>
                <a:lnTo>
                  <a:pt x="4185666" y="413004"/>
                </a:lnTo>
                <a:lnTo>
                  <a:pt x="4251198" y="551688"/>
                </a:lnTo>
                <a:lnTo>
                  <a:pt x="4140708" y="551688"/>
                </a:lnTo>
                <a:close/>
                <a:moveTo>
                  <a:pt x="3648456" y="413004"/>
                </a:moveTo>
                <a:lnTo>
                  <a:pt x="3758946" y="413004"/>
                </a:lnTo>
                <a:lnTo>
                  <a:pt x="3693414" y="551688"/>
                </a:lnTo>
                <a:lnTo>
                  <a:pt x="3582924" y="551688"/>
                </a:lnTo>
                <a:close/>
                <a:moveTo>
                  <a:pt x="528066" y="397764"/>
                </a:moveTo>
                <a:lnTo>
                  <a:pt x="625602" y="397764"/>
                </a:lnTo>
                <a:lnTo>
                  <a:pt x="659130" y="550164"/>
                </a:lnTo>
                <a:lnTo>
                  <a:pt x="561594" y="550164"/>
                </a:lnTo>
                <a:close/>
                <a:moveTo>
                  <a:pt x="243840" y="397764"/>
                </a:moveTo>
                <a:lnTo>
                  <a:pt x="341376" y="397764"/>
                </a:lnTo>
                <a:lnTo>
                  <a:pt x="307848" y="550164"/>
                </a:lnTo>
                <a:lnTo>
                  <a:pt x="210312" y="550164"/>
                </a:lnTo>
                <a:close/>
                <a:moveTo>
                  <a:pt x="3236214" y="372618"/>
                </a:moveTo>
                <a:lnTo>
                  <a:pt x="3236214" y="482346"/>
                </a:lnTo>
                <a:lnTo>
                  <a:pt x="3414522" y="482346"/>
                </a:lnTo>
                <a:cubicBezTo>
                  <a:pt x="3421634" y="482346"/>
                  <a:pt x="3427476" y="480060"/>
                  <a:pt x="3432048" y="475488"/>
                </a:cubicBezTo>
                <a:cubicBezTo>
                  <a:pt x="3436620" y="470916"/>
                  <a:pt x="3438906" y="465328"/>
                  <a:pt x="3438906" y="458724"/>
                </a:cubicBezTo>
                <a:lnTo>
                  <a:pt x="3438906" y="372618"/>
                </a:lnTo>
                <a:close/>
                <a:moveTo>
                  <a:pt x="3131058" y="303276"/>
                </a:moveTo>
                <a:lnTo>
                  <a:pt x="3152394" y="303276"/>
                </a:lnTo>
                <a:lnTo>
                  <a:pt x="3236214" y="303276"/>
                </a:lnTo>
                <a:lnTo>
                  <a:pt x="3438906" y="303276"/>
                </a:lnTo>
                <a:lnTo>
                  <a:pt x="3544824" y="303276"/>
                </a:lnTo>
                <a:lnTo>
                  <a:pt x="3544824" y="372618"/>
                </a:lnTo>
                <a:lnTo>
                  <a:pt x="3544824" y="467868"/>
                </a:lnTo>
                <a:cubicBezTo>
                  <a:pt x="3544824" y="479552"/>
                  <a:pt x="3542538" y="490474"/>
                  <a:pt x="3537966" y="500634"/>
                </a:cubicBezTo>
                <a:cubicBezTo>
                  <a:pt x="3533394" y="510794"/>
                  <a:pt x="3527298" y="519684"/>
                  <a:pt x="3519678" y="527304"/>
                </a:cubicBezTo>
                <a:cubicBezTo>
                  <a:pt x="3512058" y="534924"/>
                  <a:pt x="3503168" y="540893"/>
                  <a:pt x="3493008" y="545211"/>
                </a:cubicBezTo>
                <a:cubicBezTo>
                  <a:pt x="3482848" y="549529"/>
                  <a:pt x="3472180" y="551688"/>
                  <a:pt x="3461004" y="551688"/>
                </a:cubicBezTo>
                <a:lnTo>
                  <a:pt x="3236214" y="551688"/>
                </a:lnTo>
                <a:lnTo>
                  <a:pt x="3152394" y="551688"/>
                </a:lnTo>
                <a:lnTo>
                  <a:pt x="3131058" y="551688"/>
                </a:lnTo>
                <a:close/>
                <a:moveTo>
                  <a:pt x="1542288" y="262890"/>
                </a:moveTo>
                <a:lnTo>
                  <a:pt x="1640586" y="262890"/>
                </a:lnTo>
                <a:lnTo>
                  <a:pt x="1640586" y="320040"/>
                </a:lnTo>
                <a:lnTo>
                  <a:pt x="1783842" y="320040"/>
                </a:lnTo>
                <a:lnTo>
                  <a:pt x="1783842" y="395478"/>
                </a:lnTo>
                <a:lnTo>
                  <a:pt x="1640586" y="395478"/>
                </a:lnTo>
                <a:lnTo>
                  <a:pt x="1640586" y="475488"/>
                </a:lnTo>
                <a:lnTo>
                  <a:pt x="1783842" y="475488"/>
                </a:lnTo>
                <a:lnTo>
                  <a:pt x="1783842" y="550926"/>
                </a:lnTo>
                <a:lnTo>
                  <a:pt x="1411986" y="550926"/>
                </a:lnTo>
                <a:lnTo>
                  <a:pt x="1411986" y="475488"/>
                </a:lnTo>
                <a:lnTo>
                  <a:pt x="1542288" y="475488"/>
                </a:lnTo>
                <a:lnTo>
                  <a:pt x="1542288" y="395478"/>
                </a:lnTo>
                <a:lnTo>
                  <a:pt x="1411986" y="395478"/>
                </a:lnTo>
                <a:lnTo>
                  <a:pt x="1411986" y="320040"/>
                </a:lnTo>
                <a:lnTo>
                  <a:pt x="1542288" y="320040"/>
                </a:lnTo>
                <a:close/>
                <a:moveTo>
                  <a:pt x="988314" y="243078"/>
                </a:moveTo>
                <a:lnTo>
                  <a:pt x="1375410" y="243078"/>
                </a:lnTo>
                <a:lnTo>
                  <a:pt x="1375410" y="313182"/>
                </a:lnTo>
                <a:lnTo>
                  <a:pt x="1235202" y="313182"/>
                </a:lnTo>
                <a:lnTo>
                  <a:pt x="1235202" y="358140"/>
                </a:lnTo>
                <a:lnTo>
                  <a:pt x="1365504" y="358140"/>
                </a:lnTo>
                <a:lnTo>
                  <a:pt x="1365504" y="429006"/>
                </a:lnTo>
                <a:lnTo>
                  <a:pt x="1235202" y="429006"/>
                </a:lnTo>
                <a:lnTo>
                  <a:pt x="1235202" y="481584"/>
                </a:lnTo>
                <a:lnTo>
                  <a:pt x="1375410" y="481584"/>
                </a:lnTo>
                <a:lnTo>
                  <a:pt x="1375410" y="550926"/>
                </a:lnTo>
                <a:lnTo>
                  <a:pt x="1235202" y="550926"/>
                </a:lnTo>
                <a:lnTo>
                  <a:pt x="1129284" y="550926"/>
                </a:lnTo>
                <a:lnTo>
                  <a:pt x="988314" y="550926"/>
                </a:lnTo>
                <a:lnTo>
                  <a:pt x="988314" y="481584"/>
                </a:lnTo>
                <a:lnTo>
                  <a:pt x="1129284" y="481584"/>
                </a:lnTo>
                <a:lnTo>
                  <a:pt x="1129284" y="429006"/>
                </a:lnTo>
                <a:lnTo>
                  <a:pt x="998220" y="429006"/>
                </a:lnTo>
                <a:lnTo>
                  <a:pt x="998220" y="358140"/>
                </a:lnTo>
                <a:lnTo>
                  <a:pt x="1129284" y="358140"/>
                </a:lnTo>
                <a:lnTo>
                  <a:pt x="1129284" y="313182"/>
                </a:lnTo>
                <a:lnTo>
                  <a:pt x="988314" y="313182"/>
                </a:lnTo>
                <a:close/>
                <a:moveTo>
                  <a:pt x="887730" y="238506"/>
                </a:moveTo>
                <a:lnTo>
                  <a:pt x="948690" y="238506"/>
                </a:lnTo>
                <a:lnTo>
                  <a:pt x="967740" y="550926"/>
                </a:lnTo>
                <a:lnTo>
                  <a:pt x="906780" y="550926"/>
                </a:lnTo>
                <a:close/>
                <a:moveTo>
                  <a:pt x="724662" y="238506"/>
                </a:moveTo>
                <a:lnTo>
                  <a:pt x="785622" y="238506"/>
                </a:lnTo>
                <a:lnTo>
                  <a:pt x="767334" y="550926"/>
                </a:lnTo>
                <a:lnTo>
                  <a:pt x="706374" y="550926"/>
                </a:lnTo>
                <a:close/>
                <a:moveTo>
                  <a:pt x="3969258" y="195834"/>
                </a:moveTo>
                <a:lnTo>
                  <a:pt x="3969258" y="319278"/>
                </a:lnTo>
                <a:lnTo>
                  <a:pt x="4100322" y="319278"/>
                </a:lnTo>
                <a:cubicBezTo>
                  <a:pt x="4106926" y="319278"/>
                  <a:pt x="4112514" y="316992"/>
                  <a:pt x="4117086" y="312420"/>
                </a:cubicBezTo>
                <a:cubicBezTo>
                  <a:pt x="4121658" y="307848"/>
                  <a:pt x="4123944" y="302006"/>
                  <a:pt x="4123944" y="294894"/>
                </a:cubicBezTo>
                <a:lnTo>
                  <a:pt x="4123944" y="195834"/>
                </a:lnTo>
                <a:close/>
                <a:moveTo>
                  <a:pt x="3709416" y="195834"/>
                </a:moveTo>
                <a:lnTo>
                  <a:pt x="3709416" y="319278"/>
                </a:lnTo>
                <a:lnTo>
                  <a:pt x="3863340" y="319278"/>
                </a:lnTo>
                <a:lnTo>
                  <a:pt x="3863340" y="195834"/>
                </a:lnTo>
                <a:close/>
                <a:moveTo>
                  <a:pt x="489204" y="175260"/>
                </a:moveTo>
                <a:lnTo>
                  <a:pt x="489204" y="220218"/>
                </a:lnTo>
                <a:lnTo>
                  <a:pt x="531114" y="220218"/>
                </a:lnTo>
                <a:cubicBezTo>
                  <a:pt x="537718" y="220218"/>
                  <a:pt x="543306" y="217932"/>
                  <a:pt x="547878" y="213360"/>
                </a:cubicBezTo>
                <a:cubicBezTo>
                  <a:pt x="552450" y="208788"/>
                  <a:pt x="554736" y="203200"/>
                  <a:pt x="554736" y="196596"/>
                </a:cubicBezTo>
                <a:lnTo>
                  <a:pt x="554736" y="175260"/>
                </a:lnTo>
                <a:close/>
                <a:moveTo>
                  <a:pt x="318516" y="175260"/>
                </a:moveTo>
                <a:lnTo>
                  <a:pt x="318516" y="220218"/>
                </a:lnTo>
                <a:lnTo>
                  <a:pt x="383286" y="220218"/>
                </a:lnTo>
                <a:lnTo>
                  <a:pt x="383286" y="175260"/>
                </a:lnTo>
                <a:close/>
                <a:moveTo>
                  <a:pt x="0" y="167640"/>
                </a:moveTo>
                <a:lnTo>
                  <a:pt x="44958" y="167640"/>
                </a:lnTo>
                <a:lnTo>
                  <a:pt x="151638" y="167640"/>
                </a:lnTo>
                <a:lnTo>
                  <a:pt x="153162" y="167640"/>
                </a:lnTo>
                <a:lnTo>
                  <a:pt x="153162" y="463296"/>
                </a:lnTo>
                <a:cubicBezTo>
                  <a:pt x="153162" y="469900"/>
                  <a:pt x="155448" y="475488"/>
                  <a:pt x="160020" y="480060"/>
                </a:cubicBezTo>
                <a:cubicBezTo>
                  <a:pt x="164592" y="484632"/>
                  <a:pt x="170180" y="486918"/>
                  <a:pt x="176784" y="486918"/>
                </a:cubicBezTo>
                <a:lnTo>
                  <a:pt x="210312" y="486918"/>
                </a:lnTo>
                <a:lnTo>
                  <a:pt x="180594" y="553212"/>
                </a:lnTo>
                <a:lnTo>
                  <a:pt x="105918" y="553212"/>
                </a:lnTo>
                <a:cubicBezTo>
                  <a:pt x="89154" y="553212"/>
                  <a:pt x="74803" y="547243"/>
                  <a:pt x="62865" y="535305"/>
                </a:cubicBezTo>
                <a:cubicBezTo>
                  <a:pt x="50927" y="523367"/>
                  <a:pt x="44958" y="509016"/>
                  <a:pt x="44958" y="492252"/>
                </a:cubicBezTo>
                <a:lnTo>
                  <a:pt x="44958" y="243078"/>
                </a:lnTo>
                <a:lnTo>
                  <a:pt x="0" y="243078"/>
                </a:lnTo>
                <a:close/>
                <a:moveTo>
                  <a:pt x="1091946" y="72390"/>
                </a:moveTo>
                <a:lnTo>
                  <a:pt x="1091946" y="148590"/>
                </a:lnTo>
                <a:lnTo>
                  <a:pt x="1248156" y="148590"/>
                </a:lnTo>
                <a:cubicBezTo>
                  <a:pt x="1255268" y="148590"/>
                  <a:pt x="1261110" y="146304"/>
                  <a:pt x="1265682" y="141732"/>
                </a:cubicBezTo>
                <a:cubicBezTo>
                  <a:pt x="1270254" y="137160"/>
                  <a:pt x="1272540" y="131572"/>
                  <a:pt x="1272540" y="124968"/>
                </a:cubicBezTo>
                <a:lnTo>
                  <a:pt x="1272540" y="72390"/>
                </a:lnTo>
                <a:close/>
                <a:moveTo>
                  <a:pt x="489204" y="70104"/>
                </a:moveTo>
                <a:lnTo>
                  <a:pt x="489204" y="112776"/>
                </a:lnTo>
                <a:lnTo>
                  <a:pt x="554736" y="112776"/>
                </a:lnTo>
                <a:lnTo>
                  <a:pt x="554736" y="70104"/>
                </a:lnTo>
                <a:close/>
                <a:moveTo>
                  <a:pt x="318516" y="70104"/>
                </a:moveTo>
                <a:lnTo>
                  <a:pt x="318516" y="112776"/>
                </a:lnTo>
                <a:lnTo>
                  <a:pt x="383286" y="112776"/>
                </a:lnTo>
                <a:lnTo>
                  <a:pt x="383286" y="70104"/>
                </a:lnTo>
                <a:close/>
                <a:moveTo>
                  <a:pt x="1829562" y="32766"/>
                </a:moveTo>
                <a:lnTo>
                  <a:pt x="1921002" y="32766"/>
                </a:lnTo>
                <a:lnTo>
                  <a:pt x="1921002" y="490728"/>
                </a:lnTo>
                <a:lnTo>
                  <a:pt x="1829562" y="490728"/>
                </a:lnTo>
                <a:close/>
                <a:moveTo>
                  <a:pt x="2998470" y="12192"/>
                </a:moveTo>
                <a:lnTo>
                  <a:pt x="3111246" y="12192"/>
                </a:lnTo>
                <a:lnTo>
                  <a:pt x="3023616" y="187452"/>
                </a:lnTo>
                <a:lnTo>
                  <a:pt x="3041904" y="187452"/>
                </a:lnTo>
                <a:lnTo>
                  <a:pt x="3099816" y="187452"/>
                </a:lnTo>
                <a:lnTo>
                  <a:pt x="3015234" y="376428"/>
                </a:lnTo>
                <a:lnTo>
                  <a:pt x="3099816" y="376428"/>
                </a:lnTo>
                <a:lnTo>
                  <a:pt x="3099816" y="445770"/>
                </a:lnTo>
                <a:lnTo>
                  <a:pt x="2880360" y="445770"/>
                </a:lnTo>
                <a:lnTo>
                  <a:pt x="2970276" y="256794"/>
                </a:lnTo>
                <a:lnTo>
                  <a:pt x="2880360" y="256794"/>
                </a:lnTo>
                <a:close/>
                <a:moveTo>
                  <a:pt x="221742" y="7620"/>
                </a:moveTo>
                <a:lnTo>
                  <a:pt x="237744" y="7620"/>
                </a:lnTo>
                <a:lnTo>
                  <a:pt x="318516" y="7620"/>
                </a:lnTo>
                <a:lnTo>
                  <a:pt x="652272" y="7620"/>
                </a:lnTo>
                <a:lnTo>
                  <a:pt x="652272" y="198882"/>
                </a:lnTo>
                <a:cubicBezTo>
                  <a:pt x="652272" y="210566"/>
                  <a:pt x="650113" y="221488"/>
                  <a:pt x="645795" y="231648"/>
                </a:cubicBezTo>
                <a:cubicBezTo>
                  <a:pt x="641477" y="241808"/>
                  <a:pt x="635508" y="250698"/>
                  <a:pt x="627888" y="258318"/>
                </a:cubicBezTo>
                <a:cubicBezTo>
                  <a:pt x="620268" y="265938"/>
                  <a:pt x="611378" y="271907"/>
                  <a:pt x="601218" y="276225"/>
                </a:cubicBezTo>
                <a:cubicBezTo>
                  <a:pt x="591058" y="280543"/>
                  <a:pt x="580136" y="282702"/>
                  <a:pt x="568452" y="282702"/>
                </a:cubicBezTo>
                <a:lnTo>
                  <a:pt x="489204" y="282702"/>
                </a:lnTo>
                <a:lnTo>
                  <a:pt x="489204" y="309372"/>
                </a:lnTo>
                <a:lnTo>
                  <a:pt x="672084" y="309372"/>
                </a:lnTo>
                <a:lnTo>
                  <a:pt x="672084" y="373380"/>
                </a:lnTo>
                <a:lnTo>
                  <a:pt x="489204" y="373380"/>
                </a:lnTo>
                <a:lnTo>
                  <a:pt x="489204" y="550164"/>
                </a:lnTo>
                <a:lnTo>
                  <a:pt x="383286" y="550164"/>
                </a:lnTo>
                <a:lnTo>
                  <a:pt x="383286" y="373380"/>
                </a:lnTo>
                <a:lnTo>
                  <a:pt x="195834" y="373380"/>
                </a:lnTo>
                <a:lnTo>
                  <a:pt x="195834" y="309372"/>
                </a:lnTo>
                <a:lnTo>
                  <a:pt x="383286" y="309372"/>
                </a:lnTo>
                <a:lnTo>
                  <a:pt x="383286" y="282702"/>
                </a:lnTo>
                <a:lnTo>
                  <a:pt x="318516" y="282702"/>
                </a:lnTo>
                <a:lnTo>
                  <a:pt x="237744" y="282702"/>
                </a:lnTo>
                <a:lnTo>
                  <a:pt x="221742" y="282702"/>
                </a:lnTo>
                <a:close/>
                <a:moveTo>
                  <a:pt x="988314" y="2286"/>
                </a:moveTo>
                <a:lnTo>
                  <a:pt x="1005078" y="2286"/>
                </a:lnTo>
                <a:lnTo>
                  <a:pt x="1091946" y="2286"/>
                </a:lnTo>
                <a:lnTo>
                  <a:pt x="1272540" y="2286"/>
                </a:lnTo>
                <a:lnTo>
                  <a:pt x="1359408" y="2286"/>
                </a:lnTo>
                <a:lnTo>
                  <a:pt x="1375410" y="2286"/>
                </a:lnTo>
                <a:lnTo>
                  <a:pt x="1375410" y="135636"/>
                </a:lnTo>
                <a:cubicBezTo>
                  <a:pt x="1375410" y="147320"/>
                  <a:pt x="1373251" y="158242"/>
                  <a:pt x="1368933" y="168402"/>
                </a:cubicBezTo>
                <a:cubicBezTo>
                  <a:pt x="1364615" y="178562"/>
                  <a:pt x="1358646" y="187452"/>
                  <a:pt x="1351026" y="195072"/>
                </a:cubicBezTo>
                <a:cubicBezTo>
                  <a:pt x="1343406" y="202692"/>
                  <a:pt x="1334516" y="208661"/>
                  <a:pt x="1324356" y="212979"/>
                </a:cubicBezTo>
                <a:cubicBezTo>
                  <a:pt x="1314196" y="217297"/>
                  <a:pt x="1303274" y="219456"/>
                  <a:pt x="1291590" y="219456"/>
                </a:cubicBezTo>
                <a:lnTo>
                  <a:pt x="1281684" y="219456"/>
                </a:lnTo>
                <a:lnTo>
                  <a:pt x="1091946" y="219456"/>
                </a:lnTo>
                <a:lnTo>
                  <a:pt x="988314" y="219456"/>
                </a:lnTo>
                <a:lnTo>
                  <a:pt x="988314" y="148590"/>
                </a:lnTo>
                <a:close/>
                <a:moveTo>
                  <a:pt x="965454" y="2286"/>
                </a:moveTo>
                <a:lnTo>
                  <a:pt x="965454" y="77724"/>
                </a:lnTo>
                <a:lnTo>
                  <a:pt x="879348" y="81534"/>
                </a:lnTo>
                <a:lnTo>
                  <a:pt x="879348" y="137922"/>
                </a:lnTo>
                <a:lnTo>
                  <a:pt x="967740" y="137922"/>
                </a:lnTo>
                <a:lnTo>
                  <a:pt x="967740" y="212598"/>
                </a:lnTo>
                <a:lnTo>
                  <a:pt x="879348" y="212598"/>
                </a:lnTo>
                <a:lnTo>
                  <a:pt x="879348" y="550926"/>
                </a:lnTo>
                <a:lnTo>
                  <a:pt x="794766" y="550926"/>
                </a:lnTo>
                <a:lnTo>
                  <a:pt x="794766" y="212598"/>
                </a:lnTo>
                <a:lnTo>
                  <a:pt x="706374" y="212598"/>
                </a:lnTo>
                <a:lnTo>
                  <a:pt x="706374" y="137922"/>
                </a:lnTo>
                <a:lnTo>
                  <a:pt x="794766" y="137922"/>
                </a:lnTo>
                <a:lnTo>
                  <a:pt x="794766" y="85344"/>
                </a:lnTo>
                <a:lnTo>
                  <a:pt x="707898" y="89154"/>
                </a:lnTo>
                <a:lnTo>
                  <a:pt x="707898" y="13716"/>
                </a:lnTo>
                <a:close/>
                <a:moveTo>
                  <a:pt x="3282696" y="1524"/>
                </a:moveTo>
                <a:lnTo>
                  <a:pt x="3387852" y="1524"/>
                </a:lnTo>
                <a:lnTo>
                  <a:pt x="3387852" y="48768"/>
                </a:lnTo>
                <a:lnTo>
                  <a:pt x="3544062" y="48768"/>
                </a:lnTo>
                <a:lnTo>
                  <a:pt x="3544062" y="117348"/>
                </a:lnTo>
                <a:lnTo>
                  <a:pt x="3387852" y="117348"/>
                </a:lnTo>
                <a:lnTo>
                  <a:pt x="3387852" y="190500"/>
                </a:lnTo>
                <a:lnTo>
                  <a:pt x="3533394" y="190500"/>
                </a:lnTo>
                <a:lnTo>
                  <a:pt x="3533394" y="259842"/>
                </a:lnTo>
                <a:lnTo>
                  <a:pt x="3137154" y="259842"/>
                </a:lnTo>
                <a:lnTo>
                  <a:pt x="3137154" y="190500"/>
                </a:lnTo>
                <a:lnTo>
                  <a:pt x="3282696" y="190500"/>
                </a:lnTo>
                <a:lnTo>
                  <a:pt x="3282696" y="117348"/>
                </a:lnTo>
                <a:lnTo>
                  <a:pt x="3126486" y="117348"/>
                </a:lnTo>
                <a:lnTo>
                  <a:pt x="3126486" y="48768"/>
                </a:lnTo>
                <a:lnTo>
                  <a:pt x="3282696" y="48768"/>
                </a:lnTo>
                <a:close/>
                <a:moveTo>
                  <a:pt x="1975104" y="1524"/>
                </a:moveTo>
                <a:lnTo>
                  <a:pt x="2081022" y="1524"/>
                </a:lnTo>
                <a:lnTo>
                  <a:pt x="2081022" y="467106"/>
                </a:lnTo>
                <a:cubicBezTo>
                  <a:pt x="2081022" y="478790"/>
                  <a:pt x="2078863" y="489712"/>
                  <a:pt x="2074545" y="499872"/>
                </a:cubicBezTo>
                <a:cubicBezTo>
                  <a:pt x="2070227" y="510032"/>
                  <a:pt x="2064258" y="518922"/>
                  <a:pt x="2056638" y="526542"/>
                </a:cubicBezTo>
                <a:cubicBezTo>
                  <a:pt x="2049018" y="534162"/>
                  <a:pt x="2040128" y="540131"/>
                  <a:pt x="2029968" y="544449"/>
                </a:cubicBezTo>
                <a:cubicBezTo>
                  <a:pt x="2019808" y="548767"/>
                  <a:pt x="2008886" y="550926"/>
                  <a:pt x="1997202" y="550926"/>
                </a:cubicBezTo>
                <a:lnTo>
                  <a:pt x="1909572" y="550926"/>
                </a:lnTo>
                <a:lnTo>
                  <a:pt x="1943100" y="475488"/>
                </a:lnTo>
                <a:lnTo>
                  <a:pt x="1951482" y="475488"/>
                </a:lnTo>
                <a:cubicBezTo>
                  <a:pt x="1958086" y="475488"/>
                  <a:pt x="1963674" y="473202"/>
                  <a:pt x="1968246" y="468630"/>
                </a:cubicBezTo>
                <a:cubicBezTo>
                  <a:pt x="1972818" y="464058"/>
                  <a:pt x="1975104" y="458470"/>
                  <a:pt x="1975104" y="451866"/>
                </a:cubicBezTo>
                <a:close/>
                <a:moveTo>
                  <a:pt x="1411986" y="1524"/>
                </a:moveTo>
                <a:lnTo>
                  <a:pt x="1810512" y="1524"/>
                </a:lnTo>
                <a:lnTo>
                  <a:pt x="1810512" y="76962"/>
                </a:lnTo>
                <a:lnTo>
                  <a:pt x="1551432" y="76962"/>
                </a:lnTo>
                <a:lnTo>
                  <a:pt x="1530858" y="166878"/>
                </a:lnTo>
                <a:lnTo>
                  <a:pt x="1675638" y="166878"/>
                </a:lnTo>
                <a:lnTo>
                  <a:pt x="1663446" y="108966"/>
                </a:lnTo>
                <a:lnTo>
                  <a:pt x="1768602" y="108966"/>
                </a:lnTo>
                <a:lnTo>
                  <a:pt x="1801368" y="262128"/>
                </a:lnTo>
                <a:lnTo>
                  <a:pt x="1695450" y="262128"/>
                </a:lnTo>
                <a:lnTo>
                  <a:pt x="1690878" y="241554"/>
                </a:lnTo>
                <a:lnTo>
                  <a:pt x="1513332" y="241554"/>
                </a:lnTo>
                <a:lnTo>
                  <a:pt x="1492758" y="241554"/>
                </a:lnTo>
                <a:lnTo>
                  <a:pt x="1410462" y="241554"/>
                </a:lnTo>
                <a:lnTo>
                  <a:pt x="1448562" y="76962"/>
                </a:lnTo>
                <a:lnTo>
                  <a:pt x="1411986" y="76962"/>
                </a:lnTo>
                <a:close/>
                <a:moveTo>
                  <a:pt x="3863340" y="762"/>
                </a:moveTo>
                <a:lnTo>
                  <a:pt x="3969258" y="762"/>
                </a:lnTo>
                <a:lnTo>
                  <a:pt x="3969258" y="28194"/>
                </a:lnTo>
                <a:lnTo>
                  <a:pt x="4251960" y="28194"/>
                </a:lnTo>
                <a:lnTo>
                  <a:pt x="4251960" y="99060"/>
                </a:lnTo>
                <a:lnTo>
                  <a:pt x="3969258" y="99060"/>
                </a:lnTo>
                <a:lnTo>
                  <a:pt x="3969258" y="125730"/>
                </a:lnTo>
                <a:lnTo>
                  <a:pt x="4229862" y="125730"/>
                </a:lnTo>
                <a:lnTo>
                  <a:pt x="4229862" y="305562"/>
                </a:lnTo>
                <a:cubicBezTo>
                  <a:pt x="4229862" y="317246"/>
                  <a:pt x="4227703" y="328168"/>
                  <a:pt x="4223385" y="338328"/>
                </a:cubicBezTo>
                <a:cubicBezTo>
                  <a:pt x="4219067" y="348488"/>
                  <a:pt x="4213098" y="357378"/>
                  <a:pt x="4205478" y="364998"/>
                </a:cubicBezTo>
                <a:cubicBezTo>
                  <a:pt x="4197858" y="372618"/>
                  <a:pt x="4188968" y="378587"/>
                  <a:pt x="4178808" y="382905"/>
                </a:cubicBezTo>
                <a:cubicBezTo>
                  <a:pt x="4168648" y="387223"/>
                  <a:pt x="4157726" y="389382"/>
                  <a:pt x="4146042" y="389382"/>
                </a:cubicBezTo>
                <a:lnTo>
                  <a:pt x="3969258" y="389382"/>
                </a:lnTo>
                <a:lnTo>
                  <a:pt x="3969258" y="552450"/>
                </a:lnTo>
                <a:lnTo>
                  <a:pt x="3863340" y="552450"/>
                </a:lnTo>
                <a:lnTo>
                  <a:pt x="3863340" y="389382"/>
                </a:lnTo>
                <a:lnTo>
                  <a:pt x="3604260" y="389382"/>
                </a:lnTo>
                <a:lnTo>
                  <a:pt x="3604260" y="125730"/>
                </a:lnTo>
                <a:lnTo>
                  <a:pt x="3863340" y="125730"/>
                </a:lnTo>
                <a:lnTo>
                  <a:pt x="3863340" y="99060"/>
                </a:lnTo>
                <a:lnTo>
                  <a:pt x="3582162" y="99060"/>
                </a:lnTo>
                <a:lnTo>
                  <a:pt x="3582162" y="28194"/>
                </a:lnTo>
                <a:lnTo>
                  <a:pt x="3863340" y="28194"/>
                </a:lnTo>
                <a:close/>
                <a:moveTo>
                  <a:pt x="2547366" y="0"/>
                </a:moveTo>
                <a:lnTo>
                  <a:pt x="2644902" y="0"/>
                </a:lnTo>
                <a:lnTo>
                  <a:pt x="2644902" y="246888"/>
                </a:lnTo>
                <a:lnTo>
                  <a:pt x="2715006" y="23622"/>
                </a:lnTo>
                <a:lnTo>
                  <a:pt x="2807970" y="23622"/>
                </a:lnTo>
                <a:lnTo>
                  <a:pt x="2720340" y="301752"/>
                </a:lnTo>
                <a:lnTo>
                  <a:pt x="2644902" y="301752"/>
                </a:lnTo>
                <a:lnTo>
                  <a:pt x="2644902" y="454152"/>
                </a:lnTo>
                <a:cubicBezTo>
                  <a:pt x="2644902" y="460756"/>
                  <a:pt x="2646934" y="466090"/>
                  <a:pt x="2650998" y="470154"/>
                </a:cubicBezTo>
                <a:cubicBezTo>
                  <a:pt x="2655062" y="474726"/>
                  <a:pt x="2660650" y="477012"/>
                  <a:pt x="2667762" y="477012"/>
                </a:cubicBezTo>
                <a:lnTo>
                  <a:pt x="2807970" y="477012"/>
                </a:lnTo>
                <a:lnTo>
                  <a:pt x="2781300" y="552450"/>
                </a:lnTo>
                <a:lnTo>
                  <a:pt x="2632710" y="552450"/>
                </a:lnTo>
                <a:cubicBezTo>
                  <a:pt x="2620010" y="552450"/>
                  <a:pt x="2608834" y="550672"/>
                  <a:pt x="2599182" y="547116"/>
                </a:cubicBezTo>
                <a:cubicBezTo>
                  <a:pt x="2588514" y="542036"/>
                  <a:pt x="2579624" y="535940"/>
                  <a:pt x="2572512" y="528828"/>
                </a:cubicBezTo>
                <a:cubicBezTo>
                  <a:pt x="2564892" y="520700"/>
                  <a:pt x="2558796" y="511810"/>
                  <a:pt x="2554224" y="502158"/>
                </a:cubicBezTo>
                <a:cubicBezTo>
                  <a:pt x="2549652" y="491490"/>
                  <a:pt x="2547366" y="480314"/>
                  <a:pt x="2547366" y="468630"/>
                </a:cubicBezTo>
                <a:close/>
                <a:moveTo>
                  <a:pt x="2317242" y="0"/>
                </a:moveTo>
                <a:lnTo>
                  <a:pt x="2412492" y="0"/>
                </a:lnTo>
                <a:lnTo>
                  <a:pt x="2412492" y="142494"/>
                </a:lnTo>
                <a:lnTo>
                  <a:pt x="2513838" y="142494"/>
                </a:lnTo>
                <a:lnTo>
                  <a:pt x="2513838" y="219456"/>
                </a:lnTo>
                <a:lnTo>
                  <a:pt x="2412492" y="219456"/>
                </a:lnTo>
                <a:lnTo>
                  <a:pt x="2412492" y="454152"/>
                </a:lnTo>
                <a:lnTo>
                  <a:pt x="2513838" y="446532"/>
                </a:lnTo>
                <a:lnTo>
                  <a:pt x="2513838" y="525018"/>
                </a:lnTo>
                <a:lnTo>
                  <a:pt x="2153412" y="552450"/>
                </a:lnTo>
                <a:lnTo>
                  <a:pt x="2153412" y="474726"/>
                </a:lnTo>
                <a:lnTo>
                  <a:pt x="2182368" y="472440"/>
                </a:lnTo>
                <a:lnTo>
                  <a:pt x="2182368" y="58674"/>
                </a:lnTo>
                <a:lnTo>
                  <a:pt x="2272284" y="58674"/>
                </a:lnTo>
                <a:lnTo>
                  <a:pt x="2272284" y="464820"/>
                </a:lnTo>
                <a:lnTo>
                  <a:pt x="2317242" y="462534"/>
                </a:lnTo>
                <a:close/>
                <a:moveTo>
                  <a:pt x="762" y="0"/>
                </a:moveTo>
                <a:lnTo>
                  <a:pt x="108966" y="0"/>
                </a:lnTo>
                <a:lnTo>
                  <a:pt x="164592" y="124206"/>
                </a:lnTo>
                <a:lnTo>
                  <a:pt x="56388" y="124206"/>
                </a:lnTo>
                <a:close/>
              </a:path>
            </a:pathLst>
          </a:custGeom>
          <a:solidFill>
            <a:schemeClr val="bg1"/>
          </a:solidFill>
          <a:ln>
            <a:noFill/>
          </a:ln>
          <a:effectLst>
            <a:glow rad="127000">
              <a:srgbClr val="75ADFF">
                <a:alpha val="34000"/>
              </a:srgbClr>
            </a:glo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6000" b="0" i="0" u="none" strike="noStrike" kern="1200" cap="none" spc="0" normalizeH="0" baseline="0" noProof="0" dirty="0">
              <a:ln>
                <a:noFill/>
              </a:ln>
              <a:solidFill>
                <a:srgbClr val="FFFFFF"/>
              </a:solidFill>
              <a:effectLst/>
              <a:uLnTx/>
              <a:uFillTx/>
              <a:cs typeface="+mn-ea"/>
              <a:sym typeface="+mn-lt"/>
            </a:endParaRPr>
          </a:p>
        </p:txBody>
      </p:sp>
      <p:pic>
        <p:nvPicPr>
          <p:cNvPr id="513" name="图形 51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86326" y="1557067"/>
            <a:ext cx="6126593" cy="36058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64885" y="1026795"/>
            <a:ext cx="5639435" cy="3515360"/>
          </a:xfrm>
          <a:prstGeom prst="rect">
            <a:avLst/>
          </a:prstGeom>
        </p:spPr>
      </p:pic>
      <p:sp>
        <p:nvSpPr>
          <p:cNvPr id="3" name="文本框 2"/>
          <p:cNvSpPr txBox="1"/>
          <p:nvPr/>
        </p:nvSpPr>
        <p:spPr>
          <a:xfrm>
            <a:off x="394335" y="1554480"/>
            <a:ext cx="4689475" cy="953135"/>
          </a:xfrm>
          <a:prstGeom prst="rect">
            <a:avLst/>
          </a:prstGeom>
          <a:noFill/>
        </p:spPr>
        <p:txBody>
          <a:bodyPr wrap="square" rtlCol="0">
            <a:spAutoFit/>
          </a:bodyPr>
          <a:p>
            <a:r>
              <a:rPr lang="zh-CN" altLang="en-US" sz="2800" b="1">
                <a:solidFill>
                  <a:schemeClr val="accent1"/>
                </a:solidFill>
                <a:effectLst>
                  <a:outerShdw blurRad="38100" dist="25400" dir="5400000" algn="ctr" rotWithShape="0">
                    <a:srgbClr val="6E747A">
                      <a:alpha val="43000"/>
                    </a:srgbClr>
                  </a:outerShdw>
                </a:effectLst>
              </a:rPr>
              <a:t>已经支出中：</a:t>
            </a:r>
            <a:endParaRPr lang="zh-CN" altLang="en-US" sz="2800" b="1">
              <a:solidFill>
                <a:schemeClr val="accent1"/>
              </a:solidFill>
              <a:effectLst>
                <a:outerShdw blurRad="38100" dist="25400" dir="5400000" algn="ctr" rotWithShape="0">
                  <a:srgbClr val="6E747A">
                    <a:alpha val="43000"/>
                  </a:srgbClr>
                </a:outerShdw>
              </a:effectLst>
            </a:endParaRPr>
          </a:p>
          <a:p>
            <a:r>
              <a:rPr lang="zh-CN" altLang="en-US" sz="2800" b="1">
                <a:solidFill>
                  <a:schemeClr val="accent1"/>
                </a:solidFill>
                <a:effectLst>
                  <a:outerShdw blurRad="38100" dist="25400" dir="5400000" algn="ctr" rotWithShape="0">
                    <a:srgbClr val="6E747A">
                      <a:alpha val="43000"/>
                    </a:srgbClr>
                  </a:outerShdw>
                </a:effectLst>
              </a:rPr>
              <a:t>实际支出、现在价值</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368935" y="2952750"/>
            <a:ext cx="5445125" cy="95313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800">
                <a:solidFill>
                  <a:schemeClr val="accent4"/>
                </a:solidFill>
                <a:effectLst/>
              </a:rPr>
              <a:t>实际支出： 上月购买时所花费的费用</a:t>
            </a:r>
            <a:endParaRPr lang="zh-CN" altLang="en-US" sz="2800">
              <a:solidFill>
                <a:schemeClr val="accent4"/>
              </a:solidFill>
              <a:effectLst/>
            </a:endParaRPr>
          </a:p>
        </p:txBody>
      </p:sp>
      <p:sp>
        <p:nvSpPr>
          <p:cNvPr id="5" name="文本框 4"/>
          <p:cNvSpPr txBox="1"/>
          <p:nvPr/>
        </p:nvSpPr>
        <p:spPr>
          <a:xfrm>
            <a:off x="394335" y="4218305"/>
            <a:ext cx="5444490" cy="95313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2800">
                <a:solidFill>
                  <a:schemeClr val="accent4"/>
                </a:solidFill>
                <a:effectLst/>
              </a:rPr>
              <a:t>现在价值： 当期购买这些物品所花费的费用</a:t>
            </a:r>
            <a:endParaRPr lang="zh-CN" altLang="en-US" sz="2800">
              <a:solidFill>
                <a:schemeClr val="accent4"/>
              </a:solidFill>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64885" y="1026795"/>
            <a:ext cx="5639435" cy="3515360"/>
          </a:xfrm>
          <a:prstGeom prst="rect">
            <a:avLst/>
          </a:prstGeom>
        </p:spPr>
      </p:pic>
      <p:sp>
        <p:nvSpPr>
          <p:cNvPr id="3" name="文本框 2"/>
          <p:cNvSpPr txBox="1"/>
          <p:nvPr/>
        </p:nvSpPr>
        <p:spPr>
          <a:xfrm>
            <a:off x="394335" y="1274445"/>
            <a:ext cx="5084445" cy="1383665"/>
          </a:xfrm>
          <a:prstGeom prst="rect">
            <a:avLst/>
          </a:prstGeom>
          <a:noFill/>
        </p:spPr>
        <p:txBody>
          <a:bodyPr wrap="square" rtlCol="0">
            <a:spAutoFit/>
          </a:bodyPr>
          <a:p>
            <a:r>
              <a:rPr lang="zh-CN" altLang="en-US" sz="2800" b="1">
                <a:solidFill>
                  <a:schemeClr val="accent1"/>
                </a:solidFill>
                <a:effectLst>
                  <a:outerShdw blurRad="38100" dist="25400" dir="5400000" algn="ctr" rotWithShape="0">
                    <a:srgbClr val="6E747A">
                      <a:alpha val="43000"/>
                    </a:srgbClr>
                  </a:outerShdw>
                </a:effectLst>
              </a:rPr>
              <a:t>未支出中：</a:t>
            </a:r>
            <a:endParaRPr lang="zh-CN" altLang="en-US" sz="2800" b="1">
              <a:solidFill>
                <a:schemeClr val="accent1"/>
              </a:solidFill>
              <a:effectLst>
                <a:outerShdw blurRad="38100" dist="25400" dir="5400000" algn="ctr" rotWithShape="0">
                  <a:srgbClr val="6E747A">
                    <a:alpha val="43000"/>
                  </a:srgbClr>
                </a:outerShdw>
              </a:effectLst>
            </a:endParaRPr>
          </a:p>
          <a:p>
            <a:r>
              <a:rPr lang="zh-CN" altLang="en-US" sz="2800" b="1">
                <a:solidFill>
                  <a:schemeClr val="accent1"/>
                </a:solidFill>
                <a:effectLst>
                  <a:outerShdw blurRad="38100" dist="25400" dir="5400000" algn="ctr" rotWithShape="0">
                    <a:srgbClr val="6E747A">
                      <a:alpha val="43000"/>
                    </a:srgbClr>
                  </a:outerShdw>
                </a:effectLst>
              </a:rPr>
              <a:t>涉及到自己付出、家庭付出、         门面</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394335" y="3133725"/>
            <a:ext cx="5133975" cy="953135"/>
          </a:xfrm>
          <a:prstGeom prst="rect">
            <a:avLst/>
          </a:prstGeom>
          <a:noFill/>
        </p:spPr>
        <p:txBody>
          <a:bodyPr wrap="square" rtlCol="0">
            <a:spAutoFit/>
          </a:bodyPr>
          <a:p>
            <a:r>
              <a:rPr lang="zh-CN" altLang="en-US" sz="2800" b="1">
                <a:solidFill>
                  <a:schemeClr val="accent1"/>
                </a:solidFill>
                <a:effectLst>
                  <a:outerShdw blurRad="38100" dist="25400" dir="5400000" algn="ctr" rotWithShape="0">
                    <a:srgbClr val="6E747A">
                      <a:alpha val="43000"/>
                    </a:srgbClr>
                  </a:outerShdw>
                </a:effectLst>
              </a:rPr>
              <a:t>实际的支出是</a:t>
            </a:r>
            <a:r>
              <a:rPr lang="en-US" altLang="zh-CN" sz="2800" b="1">
                <a:solidFill>
                  <a:schemeClr val="accent1"/>
                </a:solidFill>
                <a:effectLst>
                  <a:outerShdw blurRad="38100" dist="25400" dir="5400000" algn="ctr" rotWithShape="0">
                    <a:srgbClr val="6E747A">
                      <a:alpha val="43000"/>
                    </a:srgbClr>
                  </a:outerShdw>
                </a:effectLst>
              </a:rPr>
              <a:t>0 </a:t>
            </a:r>
            <a:r>
              <a:rPr lang="zh-CN" altLang="en-US" sz="2800" b="1">
                <a:solidFill>
                  <a:schemeClr val="accent1"/>
                </a:solidFill>
                <a:effectLst>
                  <a:outerShdw blurRad="38100" dist="25400" dir="5400000" algn="ctr" rotWithShape="0">
                    <a:srgbClr val="6E747A">
                      <a:alpha val="43000"/>
                    </a:srgbClr>
                  </a:outerShdw>
                </a:effectLst>
              </a:rPr>
              <a:t>元；现在价值却有</a:t>
            </a:r>
            <a:r>
              <a:rPr lang="en-US" altLang="zh-CN" sz="2800" b="1">
                <a:solidFill>
                  <a:schemeClr val="accent1"/>
                </a:solidFill>
                <a:effectLst>
                  <a:outerShdw blurRad="38100" dist="25400" dir="5400000" algn="ctr" rotWithShape="0">
                    <a:srgbClr val="6E747A">
                      <a:alpha val="43000"/>
                    </a:srgbClr>
                  </a:outerShdw>
                </a:effectLst>
              </a:rPr>
              <a:t>8000</a:t>
            </a:r>
            <a:r>
              <a:rPr lang="zh-CN" altLang="en-US" sz="2800" b="1">
                <a:solidFill>
                  <a:schemeClr val="accent1"/>
                </a:solidFill>
                <a:effectLst>
                  <a:outerShdw blurRad="38100" dist="25400" dir="5400000" algn="ctr" rotWithShape="0">
                    <a:srgbClr val="6E747A">
                      <a:alpha val="43000"/>
                    </a:srgbClr>
                  </a:outerShdw>
                </a:effectLst>
              </a:rPr>
              <a:t>元。</a:t>
            </a:r>
            <a:endParaRPr lang="zh-CN" altLang="en-US" sz="2800" b="1">
              <a:solidFill>
                <a:schemeClr val="accent1"/>
              </a:solidFill>
              <a:effectLst>
                <a:outerShdw blurRad="38100" dist="25400" dir="5400000" algn="ctr" rotWithShape="0">
                  <a:srgbClr val="6E747A">
                    <a:alpha val="43000"/>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250430" y="1172845"/>
            <a:ext cx="4754880" cy="2964180"/>
          </a:xfrm>
          <a:prstGeom prst="rect">
            <a:avLst/>
          </a:prstGeom>
        </p:spPr>
      </p:pic>
      <p:sp>
        <p:nvSpPr>
          <p:cNvPr id="3" name="文本框 2"/>
          <p:cNvSpPr txBox="1"/>
          <p:nvPr/>
        </p:nvSpPr>
        <p:spPr>
          <a:xfrm>
            <a:off x="476250" y="1553845"/>
            <a:ext cx="6482715" cy="1568450"/>
          </a:xfrm>
          <a:prstGeom prst="rect">
            <a:avLst/>
          </a:prstGeom>
          <a:noFill/>
        </p:spPr>
        <p:txBody>
          <a:bodyPr wrap="square" rtlCol="0">
            <a:spAutoFit/>
          </a:bodyPr>
          <a:p>
            <a:pPr fontAlgn="auto">
              <a:lnSpc>
                <a:spcPct val="150000"/>
              </a:lnSpc>
            </a:pPr>
            <a:r>
              <a:rPr lang="zh-CN" altLang="en-US" sz="3200" b="1">
                <a:ln w="22225">
                  <a:solidFill>
                    <a:schemeClr val="accent2"/>
                  </a:solidFill>
                  <a:prstDash val="solid"/>
                </a:ln>
                <a:solidFill>
                  <a:schemeClr val="accent2">
                    <a:lumMod val="40000"/>
                    <a:lumOff val="60000"/>
                  </a:schemeClr>
                </a:solidFill>
                <a:effectLst/>
              </a:rPr>
              <a:t>最终会计成本、机会成本下就可以了解到显性成本、隐形成本。</a:t>
            </a:r>
            <a:endParaRPr lang="zh-CN" altLang="en-US" sz="3200" b="1">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6545" y="172720"/>
            <a:ext cx="4293870" cy="583565"/>
          </a:xfrm>
          <a:prstGeom prst="rect">
            <a:avLst/>
          </a:prstGeom>
          <a:noFill/>
        </p:spPr>
        <p:txBody>
          <a:bodyPr wrap="square" rtlCol="0">
            <a:spAutoFit/>
          </a:bodyPr>
          <a:p>
            <a:r>
              <a:rPr lang="zh-CN" altLang="en-US" sz="3200" b="1">
                <a:solidFill>
                  <a:schemeClr val="bg1"/>
                </a:solidFill>
              </a:rPr>
              <a:t>引思导学：</a:t>
            </a:r>
            <a:endParaRPr lang="zh-CN" altLang="en-US" sz="3200" b="1">
              <a:solidFill>
                <a:schemeClr val="bg1"/>
              </a:solidFill>
            </a:endParaRPr>
          </a:p>
        </p:txBody>
      </p:sp>
      <p:sp>
        <p:nvSpPr>
          <p:cNvPr id="3" name="文本框 2"/>
          <p:cNvSpPr txBox="1"/>
          <p:nvPr/>
        </p:nvSpPr>
        <p:spPr>
          <a:xfrm>
            <a:off x="469265" y="1488440"/>
            <a:ext cx="11254105" cy="2245360"/>
          </a:xfrm>
          <a:prstGeom prst="rect">
            <a:avLst/>
          </a:prstGeom>
          <a:noFill/>
        </p:spPr>
        <p:txBody>
          <a:bodyPr wrap="square" rtlCol="0">
            <a:spAutoFit/>
          </a:bodyPr>
          <a:p>
            <a:r>
              <a:rPr lang="zh-CN" altLang="en-US" sz="2800"/>
              <a:t>假如目前你在市场上以</a:t>
            </a:r>
            <a:r>
              <a:rPr lang="en-US" altLang="zh-CN" sz="2800"/>
              <a:t>500</a:t>
            </a:r>
            <a:r>
              <a:rPr lang="zh-CN" altLang="en-US" sz="2800"/>
              <a:t>元的成本租了一套房子，但是在第</a:t>
            </a:r>
            <a:r>
              <a:rPr lang="en-US" altLang="zh-CN" sz="2800"/>
              <a:t>6</a:t>
            </a:r>
            <a:r>
              <a:rPr lang="zh-CN" altLang="en-US" sz="2800"/>
              <a:t>个月的时候不得已长期离开这个城市，目前你有两种选择：</a:t>
            </a:r>
            <a:endParaRPr lang="zh-CN" altLang="en-US" sz="2800"/>
          </a:p>
          <a:p>
            <a:endParaRPr lang="zh-CN" altLang="en-US" sz="2800"/>
          </a:p>
          <a:p>
            <a:r>
              <a:rPr lang="en-US" altLang="zh-CN" sz="2800">
                <a:solidFill>
                  <a:schemeClr val="accent3"/>
                </a:solidFill>
              </a:rPr>
              <a:t>A  </a:t>
            </a:r>
            <a:r>
              <a:rPr lang="zh-CN" altLang="en-US" sz="2800">
                <a:solidFill>
                  <a:schemeClr val="accent3"/>
                </a:solidFill>
              </a:rPr>
              <a:t>租给自己的同学          </a:t>
            </a:r>
            <a:r>
              <a:rPr lang="en-US" altLang="zh-CN" sz="2800">
                <a:solidFill>
                  <a:schemeClr val="accent3"/>
                </a:solidFill>
              </a:rPr>
              <a:t>600</a:t>
            </a:r>
            <a:r>
              <a:rPr lang="zh-CN" altLang="en-US" sz="2800">
                <a:solidFill>
                  <a:schemeClr val="accent3"/>
                </a:solidFill>
              </a:rPr>
              <a:t>元</a:t>
            </a:r>
            <a:endParaRPr lang="zh-CN" altLang="en-US" sz="2800">
              <a:solidFill>
                <a:schemeClr val="accent3"/>
              </a:solidFill>
            </a:endParaRPr>
          </a:p>
          <a:p>
            <a:r>
              <a:rPr lang="en-US" altLang="zh-CN" sz="2800">
                <a:solidFill>
                  <a:schemeClr val="accent3"/>
                </a:solidFill>
              </a:rPr>
              <a:t>B  </a:t>
            </a:r>
            <a:r>
              <a:rPr lang="zh-CN" altLang="en-US" sz="2800">
                <a:solidFill>
                  <a:schemeClr val="accent3"/>
                </a:solidFill>
              </a:rPr>
              <a:t>房子放在市场中出租    </a:t>
            </a:r>
            <a:r>
              <a:rPr lang="en-US" altLang="zh-CN" sz="2800">
                <a:solidFill>
                  <a:schemeClr val="accent3"/>
                </a:solidFill>
              </a:rPr>
              <a:t>700</a:t>
            </a:r>
            <a:r>
              <a:rPr lang="zh-CN" altLang="en-US" sz="2800">
                <a:solidFill>
                  <a:schemeClr val="accent3"/>
                </a:solidFill>
              </a:rPr>
              <a:t>元</a:t>
            </a:r>
            <a:endParaRPr lang="zh-CN" altLang="en-US" sz="2800">
              <a:solidFill>
                <a:schemeClr val="accent3"/>
              </a:solidFill>
            </a:endParaRPr>
          </a:p>
        </p:txBody>
      </p:sp>
      <p:sp>
        <p:nvSpPr>
          <p:cNvPr id="4" name="文本框 3"/>
          <p:cNvSpPr txBox="1"/>
          <p:nvPr/>
        </p:nvSpPr>
        <p:spPr>
          <a:xfrm>
            <a:off x="469265" y="4779010"/>
            <a:ext cx="11501120" cy="521970"/>
          </a:xfrm>
          <a:prstGeom prst="rect">
            <a:avLst/>
          </a:prstGeom>
          <a:noFill/>
        </p:spPr>
        <p:txBody>
          <a:bodyPr wrap="square" rtlCol="0">
            <a:spAutoFit/>
          </a:bodyPr>
          <a:p>
            <a:pPr algn="l"/>
            <a:r>
              <a:rPr lang="zh-CN" altLang="en-US" sz="2800">
                <a:solidFill>
                  <a:schemeClr val="accent4"/>
                </a:solidFill>
              </a:rPr>
              <a:t>请站在会计师、经济师的角度上分别思考做出选择</a:t>
            </a:r>
            <a:endParaRPr lang="zh-CN" altLang="en-US" sz="2800">
              <a:solidFill>
                <a:schemeClr val="accent4"/>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圆角矩形 5"/>
          <p:cNvSpPr/>
          <p:nvPr/>
        </p:nvSpPr>
        <p:spPr>
          <a:xfrm>
            <a:off x="168275" y="2131695"/>
            <a:ext cx="6202680" cy="17113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410845" y="1093470"/>
            <a:ext cx="5857240" cy="583565"/>
          </a:xfrm>
          <a:prstGeom prst="rect">
            <a:avLst/>
          </a:prstGeom>
          <a:noFill/>
        </p:spPr>
        <p:txBody>
          <a:bodyPr wrap="square" rtlCol="0">
            <a:spAutoFit/>
          </a:bodyPr>
          <a:p>
            <a:r>
              <a:rPr lang="zh-CN" altLang="en-US" sz="3200" b="1">
                <a:solidFill>
                  <a:schemeClr val="accent4"/>
                </a:solidFill>
              </a:rPr>
              <a:t>会计师的选择：</a:t>
            </a:r>
            <a:endParaRPr lang="zh-CN" altLang="en-US" sz="3200" b="1">
              <a:solidFill>
                <a:schemeClr val="accent4"/>
              </a:solidFill>
            </a:endParaRPr>
          </a:p>
        </p:txBody>
      </p:sp>
      <p:pic>
        <p:nvPicPr>
          <p:cNvPr id="3" name="图片 2"/>
          <p:cNvPicPr>
            <a:picLocks noChangeAspect="1"/>
          </p:cNvPicPr>
          <p:nvPr/>
        </p:nvPicPr>
        <p:blipFill>
          <a:blip r:embed="rId1"/>
          <a:stretch>
            <a:fillRect/>
          </a:stretch>
        </p:blipFill>
        <p:spPr>
          <a:xfrm>
            <a:off x="7334250" y="1545590"/>
            <a:ext cx="4599940" cy="2907030"/>
          </a:xfrm>
          <a:prstGeom prst="rect">
            <a:avLst/>
          </a:prstGeom>
        </p:spPr>
      </p:pic>
      <p:sp>
        <p:nvSpPr>
          <p:cNvPr id="4" name="文本框 3"/>
          <p:cNvSpPr txBox="1"/>
          <p:nvPr/>
        </p:nvSpPr>
        <p:spPr>
          <a:xfrm>
            <a:off x="542290" y="2306955"/>
            <a:ext cx="5939790" cy="1383665"/>
          </a:xfrm>
          <a:prstGeom prst="rect">
            <a:avLst/>
          </a:prstGeom>
          <a:noFill/>
        </p:spPr>
        <p:txBody>
          <a:bodyPr wrap="square" rtlCol="0">
            <a:spAutoFit/>
          </a:bodyPr>
          <a:p>
            <a:r>
              <a:rPr lang="zh-CN" altLang="en-US" sz="2800"/>
              <a:t>出租给同学：利润</a:t>
            </a:r>
            <a:r>
              <a:rPr lang="en-US" altLang="zh-CN" sz="2800"/>
              <a:t>100</a:t>
            </a:r>
            <a:r>
              <a:rPr lang="zh-CN" altLang="en-US" sz="2800"/>
              <a:t>元</a:t>
            </a:r>
            <a:endParaRPr lang="zh-CN" altLang="en-US" sz="2800"/>
          </a:p>
          <a:p>
            <a:endParaRPr lang="zh-CN" altLang="en-US" sz="2800"/>
          </a:p>
          <a:p>
            <a:r>
              <a:rPr lang="zh-CN" altLang="en-US" sz="2800"/>
              <a:t>到市场上出租：利润</a:t>
            </a:r>
            <a:r>
              <a:rPr lang="en-US" altLang="zh-CN" sz="2800"/>
              <a:t>200</a:t>
            </a:r>
            <a:r>
              <a:rPr lang="zh-CN" altLang="en-US" sz="2800"/>
              <a:t>元</a:t>
            </a:r>
            <a:endParaRPr lang="zh-CN" altLang="en-US" sz="2800"/>
          </a:p>
        </p:txBody>
      </p:sp>
      <p:sp>
        <p:nvSpPr>
          <p:cNvPr id="5" name="下箭头 4"/>
          <p:cNvSpPr/>
          <p:nvPr/>
        </p:nvSpPr>
        <p:spPr>
          <a:xfrm>
            <a:off x="2335530" y="4104640"/>
            <a:ext cx="855980" cy="113538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7" name="文本框 6"/>
          <p:cNvSpPr txBox="1"/>
          <p:nvPr/>
        </p:nvSpPr>
        <p:spPr>
          <a:xfrm>
            <a:off x="168275" y="5403215"/>
            <a:ext cx="5445760" cy="583565"/>
          </a:xfrm>
          <a:prstGeom prst="rect">
            <a:avLst/>
          </a:prstGeom>
          <a:noFill/>
        </p:spPr>
        <p:txBody>
          <a:bodyPr wrap="square" rtlCol="0">
            <a:spAutoFit/>
          </a:bodyPr>
          <a:p>
            <a:pPr algn="ctr"/>
            <a:r>
              <a:rPr lang="zh-CN" altLang="en-US" sz="3200"/>
              <a:t>选择出租给市场</a:t>
            </a:r>
            <a:endParaRPr lang="zh-CN" altLang="en-US" sz="32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圆角矩形 6"/>
          <p:cNvSpPr/>
          <p:nvPr/>
        </p:nvSpPr>
        <p:spPr>
          <a:xfrm>
            <a:off x="443230" y="1932940"/>
            <a:ext cx="7190105" cy="2451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1"/>
          <a:stretch>
            <a:fillRect/>
          </a:stretch>
        </p:blipFill>
        <p:spPr>
          <a:xfrm>
            <a:off x="7715250" y="1201420"/>
            <a:ext cx="3835400" cy="2349500"/>
          </a:xfrm>
          <a:prstGeom prst="rect">
            <a:avLst/>
          </a:prstGeom>
        </p:spPr>
      </p:pic>
      <p:sp>
        <p:nvSpPr>
          <p:cNvPr id="3" name="文本框 2"/>
          <p:cNvSpPr txBox="1"/>
          <p:nvPr/>
        </p:nvSpPr>
        <p:spPr>
          <a:xfrm>
            <a:off x="311785" y="1201420"/>
            <a:ext cx="5873750" cy="58356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r>
              <a:rPr lang="zh-CN" altLang="en-US" sz="3200" b="1">
                <a:solidFill>
                  <a:schemeClr val="accent4"/>
                </a:solidFill>
                <a:effectLst/>
              </a:rPr>
              <a:t>经济师的选择：</a:t>
            </a:r>
            <a:endParaRPr lang="zh-CN" altLang="en-US" sz="3200" b="1">
              <a:solidFill>
                <a:schemeClr val="accent4"/>
              </a:solidFill>
              <a:effectLst/>
            </a:endParaRPr>
          </a:p>
        </p:txBody>
      </p:sp>
      <p:sp>
        <p:nvSpPr>
          <p:cNvPr id="4" name="文本框 3"/>
          <p:cNvSpPr txBox="1"/>
          <p:nvPr/>
        </p:nvSpPr>
        <p:spPr>
          <a:xfrm>
            <a:off x="608330" y="2245360"/>
            <a:ext cx="6860540" cy="953135"/>
          </a:xfrm>
          <a:prstGeom prst="rect">
            <a:avLst/>
          </a:prstGeom>
          <a:noFill/>
        </p:spPr>
        <p:txBody>
          <a:bodyPr wrap="square" rtlCol="0">
            <a:spAutoFit/>
          </a:bodyPr>
          <a:p>
            <a:r>
              <a:rPr lang="zh-CN" altLang="en-US" sz="2800">
                <a:solidFill>
                  <a:schemeClr val="tx1"/>
                </a:solidFill>
              </a:rPr>
              <a:t>出租给同学：机会成本</a:t>
            </a:r>
            <a:r>
              <a:rPr lang="en-US" altLang="zh-CN" sz="2800">
                <a:solidFill>
                  <a:schemeClr val="tx1"/>
                </a:solidFill>
              </a:rPr>
              <a:t>700</a:t>
            </a:r>
            <a:r>
              <a:rPr lang="zh-CN" altLang="en-US" sz="2800">
                <a:solidFill>
                  <a:schemeClr val="tx1"/>
                </a:solidFill>
              </a:rPr>
              <a:t>元，收益</a:t>
            </a:r>
            <a:r>
              <a:rPr lang="en-US" altLang="zh-CN" sz="2800">
                <a:solidFill>
                  <a:schemeClr val="tx1"/>
                </a:solidFill>
              </a:rPr>
              <a:t>600</a:t>
            </a:r>
            <a:r>
              <a:rPr lang="zh-CN" altLang="en-US" sz="2800">
                <a:solidFill>
                  <a:schemeClr val="tx1"/>
                </a:solidFill>
              </a:rPr>
              <a:t>元，损失了</a:t>
            </a:r>
            <a:r>
              <a:rPr lang="en-US" altLang="zh-CN" sz="2800">
                <a:solidFill>
                  <a:schemeClr val="tx1"/>
                </a:solidFill>
              </a:rPr>
              <a:t>100</a:t>
            </a:r>
            <a:r>
              <a:rPr lang="zh-CN" altLang="en-US" sz="2800">
                <a:solidFill>
                  <a:schemeClr val="tx1"/>
                </a:solidFill>
              </a:rPr>
              <a:t>元</a:t>
            </a:r>
            <a:endParaRPr lang="zh-CN" altLang="en-US" sz="2800">
              <a:solidFill>
                <a:schemeClr val="tx1"/>
              </a:solidFill>
            </a:endParaRPr>
          </a:p>
        </p:txBody>
      </p:sp>
      <p:sp>
        <p:nvSpPr>
          <p:cNvPr id="5" name="文本框 4"/>
          <p:cNvSpPr txBox="1"/>
          <p:nvPr/>
        </p:nvSpPr>
        <p:spPr>
          <a:xfrm>
            <a:off x="608330" y="3329940"/>
            <a:ext cx="6877685" cy="953135"/>
          </a:xfrm>
          <a:prstGeom prst="rect">
            <a:avLst/>
          </a:prstGeom>
          <a:noFill/>
        </p:spPr>
        <p:txBody>
          <a:bodyPr wrap="square" rtlCol="0">
            <a:spAutoFit/>
          </a:bodyPr>
          <a:p>
            <a:r>
              <a:rPr lang="zh-CN" altLang="en-US" sz="2800"/>
              <a:t>到市场上出租：我的机会成本是</a:t>
            </a:r>
            <a:r>
              <a:rPr lang="en-US" altLang="zh-CN" sz="2800"/>
              <a:t>600</a:t>
            </a:r>
            <a:r>
              <a:rPr lang="zh-CN" altLang="en-US" sz="2800"/>
              <a:t>元，收益是</a:t>
            </a:r>
            <a:r>
              <a:rPr lang="en-US" altLang="zh-CN" sz="2800"/>
              <a:t>700</a:t>
            </a:r>
            <a:r>
              <a:rPr lang="zh-CN" altLang="en-US" sz="2800"/>
              <a:t>元，净赚</a:t>
            </a:r>
            <a:r>
              <a:rPr lang="en-US" altLang="zh-CN" sz="2800"/>
              <a:t>100</a:t>
            </a:r>
            <a:r>
              <a:rPr lang="zh-CN" altLang="en-US" sz="2800"/>
              <a:t>元</a:t>
            </a:r>
            <a:endParaRPr lang="zh-CN" altLang="en-US" sz="2800"/>
          </a:p>
        </p:txBody>
      </p:sp>
      <p:pic>
        <p:nvPicPr>
          <p:cNvPr id="6" name="图片 5"/>
          <p:cNvPicPr>
            <a:picLocks noChangeAspect="1"/>
          </p:cNvPicPr>
          <p:nvPr/>
        </p:nvPicPr>
        <p:blipFill>
          <a:blip r:embed="rId2"/>
          <a:stretch>
            <a:fillRect/>
          </a:stretch>
        </p:blipFill>
        <p:spPr>
          <a:xfrm>
            <a:off x="7715250" y="3994785"/>
            <a:ext cx="3822700" cy="2324100"/>
          </a:xfrm>
          <a:prstGeom prst="rect">
            <a:avLst/>
          </a:prstGeom>
        </p:spPr>
      </p:pic>
      <p:sp>
        <p:nvSpPr>
          <p:cNvPr id="8" name="下箭头 7"/>
          <p:cNvSpPr/>
          <p:nvPr/>
        </p:nvSpPr>
        <p:spPr>
          <a:xfrm>
            <a:off x="3750310" y="4531995"/>
            <a:ext cx="575945" cy="1003935"/>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9" name="文本框 8"/>
          <p:cNvSpPr txBox="1"/>
          <p:nvPr/>
        </p:nvSpPr>
        <p:spPr>
          <a:xfrm>
            <a:off x="1414145" y="5716905"/>
            <a:ext cx="5314950" cy="521970"/>
          </a:xfrm>
          <a:prstGeom prst="rect">
            <a:avLst/>
          </a:prstGeom>
          <a:noFill/>
        </p:spPr>
        <p:txBody>
          <a:bodyPr wrap="square" rtlCol="0">
            <a:spAutoFit/>
          </a:bodyPr>
          <a:p>
            <a:pPr algn="ctr"/>
            <a:r>
              <a:rPr lang="zh-CN" altLang="en-US" sz="2800" b="1"/>
              <a:t>最终选择出租到市场中去</a:t>
            </a:r>
            <a:endParaRPr lang="zh-CN" altLang="en-US" sz="2800" b="1"/>
          </a:p>
        </p:txBody>
      </p:sp>
    </p:spTree>
  </p:cSld>
  <p:clrMapOvr>
    <a:masterClrMapping/>
  </p:clrMapOvr>
</p:sld>
</file>

<file path=ppt/tags/tag1.xml><?xml version="1.0" encoding="utf-8"?>
<p:tagLst xmlns:p="http://schemas.openxmlformats.org/presentationml/2006/main">
  <p:tag name="ISLIDE.VECTOR" val="c5e6d0d8-d75b-47b6-b94b-d2e3cad42744"/>
</p:tagLst>
</file>

<file path=ppt/tags/tag2.xml><?xml version="1.0" encoding="utf-8"?>
<p:tagLst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 name="KSO_WPP_MARK_KEY" val="00aa51c2-1443-4d0d-bd60-5e163fa93335"/>
  <p:tag name="COMMONDATA" val="eyJoZGlkIjoiMmVjMThiOTY0M2I3MTRlZjNmYTc1MDFkOGUwOWFjZjQifQ=="/>
</p:tagLst>
</file>

<file path=ppt/theme/theme1.xml><?xml version="1.0" encoding="utf-8"?>
<a:theme xmlns:a="http://schemas.openxmlformats.org/drawingml/2006/main" name="Office 主题​​">
  <a:themeElements>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fontScheme name="va5rddwn">
      <a:majorFont>
        <a:latin typeface="Microsoft YaHei"/>
        <a:ea typeface="Microsoft YaHei"/>
        <a:cs typeface=""/>
      </a:majorFont>
      <a:minorFont>
        <a:latin typeface="Microsoft YaHei"/>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4"/>
    </a:dk2>
    <a:lt2>
      <a:srgbClr val="F0F0F0"/>
    </a:lt2>
    <a:accent1>
      <a:srgbClr val="1C6D9E"/>
    </a:accent1>
    <a:accent2>
      <a:srgbClr val="0082C6"/>
    </a:accent2>
    <a:accent3>
      <a:srgbClr val="F84A22"/>
    </a:accent3>
    <a:accent4>
      <a:srgbClr val="F28320"/>
    </a:accent4>
    <a:accent5>
      <a:srgbClr val="73ADCA"/>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2828</Words>
  <Application>WPS 演示</Application>
  <PresentationFormat>宽屏</PresentationFormat>
  <Paragraphs>390</Paragraphs>
  <Slides>35</Slides>
  <Notes>17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Arial</vt:lpstr>
      <vt:lpstr>宋体</vt:lpstr>
      <vt:lpstr>Wingdings</vt:lpstr>
      <vt:lpstr>Articulate</vt:lpstr>
      <vt:lpstr>Yu Gothic UI</vt:lpstr>
      <vt:lpstr>微软雅黑</vt:lpstr>
      <vt:lpstr>Arial Unicode MS</vt:lpstr>
      <vt:lpstr>等线</vt:lpstr>
      <vt:lpstr>庞门正道标题体</vt:lpstr>
      <vt:lpstr>Times New Roman</vt:lpstr>
      <vt:lpstr>Calibri</vt:lpstr>
      <vt:lpstr>Tahoma</vt:lpstr>
      <vt:lpstr>Tahoma</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ping</dc:creator>
  <cp:lastModifiedBy>Trésor</cp:lastModifiedBy>
  <cp:revision>696</cp:revision>
  <dcterms:created xsi:type="dcterms:W3CDTF">2022-04-17T02:44:00Z</dcterms:created>
  <dcterms:modified xsi:type="dcterms:W3CDTF">2022-12-04T02:51:02Z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2052-11.1.0.12975</vt:lpwstr>
  </property>
  <property fmtid="{D5CDD505-2E9C-101B-9397-08002B2CF9AE}" pid="3" name="ICV">
    <vt:lpwstr>405F1BC73254495EB130001AABA13572</vt:lpwstr>
  </property>
</Properties>
</file>